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269.xml"/>
  <Override ContentType="application/vnd.openxmlformats-officedocument.presentationml.slideLayout+xml" PartName="/ppt/slideLayouts/slideLayout285.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250.xml"/>
  <Override ContentType="application/vnd.openxmlformats-officedocument.presentationml.slideLayout+xml" PartName="/ppt/slideLayouts/slideLayout145.xml"/>
  <Override ContentType="application/vnd.openxmlformats-officedocument.presentationml.slideLayout+xml" PartName="/ppt/slideLayouts/slideLayout277.xml"/>
  <Override ContentType="application/vnd.openxmlformats-officedocument.presentationml.slideLayout+xml" PartName="/ppt/slideLayouts/slideLayout196.xml"/>
  <Override ContentType="application/vnd.openxmlformats-officedocument.presentationml.slideLayout+xml" PartName="/ppt/slideLayouts/slideLayout234.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242.xml"/>
  <Override ContentType="application/vnd.openxmlformats-officedocument.presentationml.slideLayout+xml" PartName="/ppt/slideLayouts/slideLayout165.xml"/>
  <Override ContentType="application/vnd.openxmlformats-officedocument.presentationml.slideLayout+xml" PartName="/ppt/slideLayouts/slideLayout262.xml"/>
  <Override ContentType="application/vnd.openxmlformats-officedocument.presentationml.slideLayout+xml" PartName="/ppt/slideLayouts/slideLayout65.xml"/>
  <Override ContentType="application/vnd.openxmlformats-officedocument.presentationml.slideLayout+xml" PartName="/ppt/slideLayouts/slideLayout289.xml"/>
  <Override ContentType="application/vnd.openxmlformats-officedocument.presentationml.slideLayout+xml" PartName="/ppt/slideLayouts/slideLayout300.xml"/>
  <Override ContentType="application/vnd.openxmlformats-officedocument.presentationml.slideLayout+xml" PartName="/ppt/slideLayouts/slideLayout22.xml"/>
  <Override ContentType="application/vnd.openxmlformats-officedocument.presentationml.slideLayout+xml" PartName="/ppt/slideLayouts/slideLayout293.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257.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238.xml"/>
  <Override ContentType="application/vnd.openxmlformats-officedocument.presentationml.slideLayout+xml" PartName="/ppt/slideLayouts/slideLayout77.xml"/>
  <Override ContentType="application/vnd.openxmlformats-officedocument.presentationml.slideLayout+xml" PartName="/ppt/slideLayouts/slideLayout281.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66.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249.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270.xml"/>
  <Override ContentType="application/vnd.openxmlformats-officedocument.presentationml.slideLayout+xml" PartName="/ppt/slideLayouts/slideLayout45.xml"/>
  <Override ContentType="application/vnd.openxmlformats-officedocument.presentationml.slideLayout+xml" PartName="/ppt/slideLayouts/slideLayout253.xml"/>
  <Override ContentType="application/vnd.openxmlformats-officedocument.presentationml.slideLayout+xml" PartName="/ppt/slideLayouts/slideLayout296.xml"/>
  <Override ContentType="application/vnd.openxmlformats-officedocument.presentationml.slideLayout+xml" PartName="/ppt/slideLayouts/slideLayout189.xml"/>
  <Override ContentType="application/vnd.openxmlformats-officedocument.presentationml.slideLayout+xml" PartName="/ppt/slideLayouts/slideLayout278.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251.xml"/>
  <Override ContentType="application/vnd.openxmlformats-officedocument.presentationml.slideLayout+xml" PartName="/ppt/slideLayouts/slideLayout99.xml"/>
  <Override ContentType="application/vnd.openxmlformats-officedocument.presentationml.slideLayout+xml" PartName="/ppt/slideLayouts/slideLayout268.xml"/>
  <Override ContentType="application/vnd.openxmlformats-officedocument.presentationml.slideLayout+xml" PartName="/ppt/slideLayouts/slideLayout21.xml"/>
  <Override ContentType="application/vnd.openxmlformats-officedocument.presentationml.slideLayout+xml" PartName="/ppt/slideLayouts/slideLayout294.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88.xml"/>
  <Override ContentType="application/vnd.openxmlformats-officedocument.presentationml.slideLayout+xml" PartName="/ppt/slideLayouts/slideLayout24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274.xml"/>
  <Override ContentType="application/vnd.openxmlformats-officedocument.presentationml.slideLayout+xml" PartName="/ppt/slideLayouts/slideLayout273.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239.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299.xml"/>
  <Override ContentType="application/vnd.openxmlformats-officedocument.presentationml.slideLayout+xml" PartName="/ppt/slideLayouts/slideLayout256.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263.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46.xml"/>
  <Override ContentType="application/vnd.openxmlformats-officedocument.presentationml.slideLayout+xml" PartName="/ppt/slideLayouts/slideLayout290.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67.xml"/>
  <Override ContentType="application/vnd.openxmlformats-officedocument.presentationml.slideLayout+xml" PartName="/ppt/slideLayouts/slideLayout28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241.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260.xml"/>
  <Override ContentType="application/vnd.openxmlformats-officedocument.presentationml.slideLayout+xml" PartName="/ppt/slideLayouts/slideLayout198.xml"/>
  <Override ContentType="application/vnd.openxmlformats-officedocument.presentationml.slideLayout+xml" PartName="/ppt/slideLayouts/slideLayout252.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295.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259.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275.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280.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291.xml"/>
  <Override ContentType="application/vnd.openxmlformats-officedocument.presentationml.slideLayout+xml" PartName="/ppt/slideLayouts/slideLayout194.xml"/>
  <Override ContentType="application/vnd.openxmlformats-officedocument.presentationml.slideLayout+xml" PartName="/ppt/slideLayouts/slideLayout287.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298.xml"/>
  <Override ContentType="application/vnd.openxmlformats-officedocument.presentationml.slideLayout+xml" PartName="/ppt/slideLayouts/slideLayout166.xml"/>
  <Override ContentType="application/vnd.openxmlformats-officedocument.presentationml.slideLayout+xml" PartName="/ppt/slideLayouts/slideLayout247.xml"/>
  <Override ContentType="application/vnd.openxmlformats-officedocument.presentationml.slideLayout+xml" PartName="/ppt/slideLayouts/slideLayout272.xml"/>
  <Override ContentType="application/vnd.openxmlformats-officedocument.presentationml.slideLayout+xml" PartName="/ppt/slideLayouts/slideLayout140.xml"/>
  <Override ContentType="application/vnd.openxmlformats-officedocument.presentationml.slideLayout+xml" PartName="/ppt/slideLayouts/slideLayout264.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255.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79.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240.xml"/>
  <Override ContentType="application/vnd.openxmlformats-officedocument.presentationml.slideLayout+xml" PartName="/ppt/slideLayouts/slideLayout15.xml"/>
  <Override ContentType="application/vnd.openxmlformats-officedocument.presentationml.slideLayout+xml" PartName="/ppt/slideLayouts/slideLayout283.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28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292.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276.xml"/>
  <Override ContentType="application/vnd.openxmlformats-officedocument.presentationml.slideLayout+xml" PartName="/ppt/slideLayouts/slideLayout25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261.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48.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28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265.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97.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271.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254.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748" r:id="rId5"/>
    <p:sldMasterId id="214748385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y="5143500" cx="9144000"/>
  <p:notesSz cx="6858000" cy="9144000"/>
  <p:embeddedFontLst>
    <p:embeddedFont>
      <p:font typeface="Inter SemiBold"/>
      <p:regular r:id="rId21"/>
      <p:bold r:id="rId22"/>
      <p:italic r:id="rId23"/>
      <p:boldItalic r:id="rId24"/>
    </p:embeddedFont>
    <p:embeddedFont>
      <p:font typeface="Poppins"/>
      <p:regular r:id="rId25"/>
      <p:bold r:id="rId26"/>
      <p:italic r:id="rId27"/>
      <p:boldItalic r:id="rId28"/>
    </p:embeddedFont>
    <p:embeddedFont>
      <p:font typeface="Inter"/>
      <p:regular r:id="rId29"/>
      <p:bold r:id="rId30"/>
      <p:italic r:id="rId31"/>
      <p:boldItalic r:id="rId32"/>
    </p:embeddedFont>
    <p:embeddedFont>
      <p:font typeface="Manrope SemiBold"/>
      <p:regular r:id="rId33"/>
      <p:bold r:id="rId34"/>
    </p:embeddedFont>
    <p:embeddedFont>
      <p:font typeface="Poppins Medium"/>
      <p:regular r:id="rId35"/>
      <p:bold r:id="rId36"/>
      <p:italic r:id="rId37"/>
      <p:boldItalic r:id="rId38"/>
    </p:embeddedFont>
    <p:embeddedFont>
      <p:font typeface="Poppins SemiBold"/>
      <p:regular r:id="rId39"/>
      <p:bold r:id="rId40"/>
      <p:italic r:id="rId41"/>
      <p:boldItalic r:id="rId42"/>
    </p:embeddedFont>
    <p:embeddedFont>
      <p:font typeface="Inter Medium"/>
      <p:regular r:id="rId43"/>
      <p:bold r:id="rId44"/>
      <p:italic r:id="rId45"/>
      <p:boldItalic r:id="rId46"/>
    </p:embeddedFont>
    <p:embeddedFont>
      <p:font typeface="Poppins ExtraBold"/>
      <p:bold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pos="4284">
          <p15:clr>
            <a:srgbClr val="747775"/>
          </p15:clr>
        </p15:guide>
      </p15:sldGuideLst>
    </p:ext>
    <p:ext uri="GoogleSlidesCustomDataVersion2">
      <go:slidesCustomData xmlns:go="http://customooxmlschemas.google.com/" r:id="rId49" roundtripDataSignature="AMtx7mg5yXrg/BjgS2Nyk3ULk4ekPFgrx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428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ppinsSemiBold-bold.fntdata"/><Relationship Id="rId42" Type="http://schemas.openxmlformats.org/officeDocument/2006/relationships/font" Target="fonts/PoppinsSemiBold-boldItalic.fntdata"/><Relationship Id="rId41" Type="http://schemas.openxmlformats.org/officeDocument/2006/relationships/font" Target="fonts/PoppinsSemiBold-italic.fntdata"/><Relationship Id="rId44" Type="http://schemas.openxmlformats.org/officeDocument/2006/relationships/font" Target="fonts/InterMedium-bold.fntdata"/><Relationship Id="rId43" Type="http://schemas.openxmlformats.org/officeDocument/2006/relationships/font" Target="fonts/InterMedium-regular.fntdata"/><Relationship Id="rId46" Type="http://schemas.openxmlformats.org/officeDocument/2006/relationships/font" Target="fonts/InterMedium-boldItalic.fntdata"/><Relationship Id="rId45" Type="http://schemas.openxmlformats.org/officeDocument/2006/relationships/font" Target="fonts/InterMedium-italic.fntdata"/><Relationship Id="rId48" Type="http://schemas.openxmlformats.org/officeDocument/2006/relationships/font" Target="fonts/PoppinsExtraBold-boldItalic.fntdata"/><Relationship Id="rId47" Type="http://schemas.openxmlformats.org/officeDocument/2006/relationships/font" Target="fonts/PoppinsExtraBold-bold.fntdata"/><Relationship Id="rId49" Type="http://customschemas.google.com/relationships/presentationmetadata" Target="metadata"/><Relationship Id="rId31" Type="http://schemas.openxmlformats.org/officeDocument/2006/relationships/font" Target="fonts/Inter-italic.fntdata"/><Relationship Id="rId30" Type="http://schemas.openxmlformats.org/officeDocument/2006/relationships/font" Target="fonts/Inter-bold.fntdata"/><Relationship Id="rId33" Type="http://schemas.openxmlformats.org/officeDocument/2006/relationships/font" Target="fonts/ManropeSemiBold-regular.fntdata"/><Relationship Id="rId32" Type="http://schemas.openxmlformats.org/officeDocument/2006/relationships/font" Target="fonts/Inter-boldItalic.fntdata"/><Relationship Id="rId35" Type="http://schemas.openxmlformats.org/officeDocument/2006/relationships/font" Target="fonts/PoppinsMedium-regular.fntdata"/><Relationship Id="rId34" Type="http://schemas.openxmlformats.org/officeDocument/2006/relationships/font" Target="fonts/ManropeSemiBold-bold.fntdata"/><Relationship Id="rId37" Type="http://schemas.openxmlformats.org/officeDocument/2006/relationships/font" Target="fonts/PoppinsMedium-italic.fntdata"/><Relationship Id="rId36" Type="http://schemas.openxmlformats.org/officeDocument/2006/relationships/font" Target="fonts/PoppinsMedium-bold.fntdata"/><Relationship Id="rId39" Type="http://schemas.openxmlformats.org/officeDocument/2006/relationships/font" Target="fonts/PoppinsSemiBold-regular.fntdata"/><Relationship Id="rId38" Type="http://schemas.openxmlformats.org/officeDocument/2006/relationships/font" Target="fonts/PoppinsMedium-boldItalic.fntdata"/><Relationship Id="rId20" Type="http://schemas.openxmlformats.org/officeDocument/2006/relationships/slide" Target="slides/slide13.xml"/><Relationship Id="rId22" Type="http://schemas.openxmlformats.org/officeDocument/2006/relationships/font" Target="fonts/InterSemiBold-bold.fntdata"/><Relationship Id="rId21" Type="http://schemas.openxmlformats.org/officeDocument/2006/relationships/font" Target="fonts/InterSemiBold-regular.fntdata"/><Relationship Id="rId24" Type="http://schemas.openxmlformats.org/officeDocument/2006/relationships/font" Target="fonts/InterSemiBold-boldItalic.fntdata"/><Relationship Id="rId23" Type="http://schemas.openxmlformats.org/officeDocument/2006/relationships/font" Target="fonts/InterSemiBold-italic.fntdata"/><Relationship Id="rId26" Type="http://schemas.openxmlformats.org/officeDocument/2006/relationships/font" Target="fonts/Poppins-bold.fntdata"/><Relationship Id="rId25" Type="http://schemas.openxmlformats.org/officeDocument/2006/relationships/font" Target="fonts/Poppins-regular.fntdata"/><Relationship Id="rId28" Type="http://schemas.openxmlformats.org/officeDocument/2006/relationships/font" Target="fonts/Poppins-boldItalic.fntdata"/><Relationship Id="rId27" Type="http://schemas.openxmlformats.org/officeDocument/2006/relationships/font" Target="fonts/Poppins-italic.fntdata"/><Relationship Id="rId29" Type="http://schemas.openxmlformats.org/officeDocument/2006/relationships/font" Target="fonts/Inter-regular.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exinc.com" TargetMode="External"/><Relationship Id="rId3" Type="http://schemas.openxmlformats.org/officeDocument/2006/relationships/hyperlink" Target="http://www.wexinc.com" TargetMode="External"/><Relationship Id="rId4" Type="http://schemas.openxmlformats.org/officeDocument/2006/relationships/hyperlink" Target="https://url.us.m.mimecastprotect.com/s/8bJ3CKrkXQSDvmLZPcMf0C54Bab?domain=wexhealthinc.my.site.com/" TargetMode="External"/><Relationship Id="rId5" Type="http://schemas.openxmlformats.org/officeDocument/2006/relationships/hyperlink" Target="https://wexhealthinc.my.site.com/WEXbenefitscontactus/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2" name="Shape 4722"/>
        <p:cNvGrpSpPr/>
        <p:nvPr/>
      </p:nvGrpSpPr>
      <p:grpSpPr>
        <a:xfrm>
          <a:off x="0" y="0"/>
          <a:ext cx="0" cy="0"/>
          <a:chOff x="0" y="0"/>
          <a:chExt cx="0" cy="0"/>
        </a:xfrm>
      </p:grpSpPr>
      <p:sp>
        <p:nvSpPr>
          <p:cNvPr id="4723" name="Google Shape;4723;g3970249a880_0_1138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This presentation is being presented by WEX. My name is ____________ and I am happy to be here with you today! </a:t>
            </a:r>
            <a:endParaRPr>
              <a:solidFill>
                <a:schemeClr val="dk1"/>
              </a:solidFill>
              <a:latin typeface="Inter"/>
              <a:ea typeface="Inter"/>
              <a:cs typeface="Inter"/>
              <a:sym typeface="Inter"/>
            </a:endParaRPr>
          </a:p>
        </p:txBody>
      </p:sp>
      <p:sp>
        <p:nvSpPr>
          <p:cNvPr id="4724" name="Google Shape;4724;g3970249a880_0_113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9" name="Shape 4889"/>
        <p:cNvGrpSpPr/>
        <p:nvPr/>
      </p:nvGrpSpPr>
      <p:grpSpPr>
        <a:xfrm>
          <a:off x="0" y="0"/>
          <a:ext cx="0" cy="0"/>
          <a:chOff x="0" y="0"/>
          <a:chExt cx="0" cy="0"/>
        </a:xfrm>
      </p:grpSpPr>
      <p:sp>
        <p:nvSpPr>
          <p:cNvPr id="4890" name="Google Shape;4890;g3d3bba9fb65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91" name="Google Shape;4891;g3d3bba9fb65_0_2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Now let’s end with a highlight of how you can access all of your accounts with us– </a:t>
            </a:r>
            <a:endParaRPr>
              <a:solidFill>
                <a:schemeClr val="dk1"/>
              </a:solidFill>
              <a:latin typeface="Inter"/>
              <a:ea typeface="Inter"/>
              <a:cs typeface="Inter"/>
              <a:sym typeface="Inter"/>
            </a:endParaRPr>
          </a:p>
          <a:p>
            <a:pPr indent="0" lvl="0" marL="0" rtl="0" algn="l">
              <a:spcBef>
                <a:spcPts val="0"/>
              </a:spcBef>
              <a:spcAft>
                <a:spcPts val="0"/>
              </a:spcAft>
              <a:buClr>
                <a:schemeClr val="dk1"/>
              </a:buClr>
              <a:buSzPts val="1200"/>
              <a:buFont typeface="Arial"/>
              <a:buNone/>
            </a:pPr>
            <a:r>
              <a:t/>
            </a:r>
            <a:endParaRPr>
              <a:solidFill>
                <a:schemeClr val="dk1"/>
              </a:solidFill>
              <a:latin typeface="Inter"/>
              <a:ea typeface="Inter"/>
              <a:cs typeface="Inter"/>
              <a:sym typeface="Inter"/>
            </a:endParaRPr>
          </a:p>
          <a:p>
            <a:pPr indent="0" lvl="0" marL="0" rtl="0" algn="l">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You can get access to confirm your balances, file a claim, for investments for the VEBA and to make beneficiary updates by logging into your online account.  You can also file claims by downloading the WEX Benefits mobile app.</a:t>
            </a:r>
            <a:endParaRPr sz="1200">
              <a:solidFill>
                <a:schemeClr val="dk1"/>
              </a:solidFill>
              <a:latin typeface="Inter"/>
              <a:ea typeface="Inter"/>
              <a:cs typeface="Inter"/>
              <a:sym typeface="Inte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3" name="Shape 4923"/>
        <p:cNvGrpSpPr/>
        <p:nvPr/>
      </p:nvGrpSpPr>
      <p:grpSpPr>
        <a:xfrm>
          <a:off x="0" y="0"/>
          <a:ext cx="0" cy="0"/>
          <a:chOff x="0" y="0"/>
          <a:chExt cx="0" cy="0"/>
        </a:xfrm>
      </p:grpSpPr>
      <p:sp>
        <p:nvSpPr>
          <p:cNvPr id="4924" name="Google Shape;4924;g39699c9fcce_3_138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25" name="Google Shape;4925;g39699c9fcce_3_138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The WEX mobile app provides you with quick easy access to your online account. After logging in the first time, you can set up fingerprint access right from your phone. </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200"/>
              <a:buFont typeface="Arial"/>
              <a:buNone/>
            </a:pPr>
            <a:r>
              <a:t/>
            </a:r>
            <a:endParaRPr sz="1200">
              <a:solidFill>
                <a:schemeClr val="dk1"/>
              </a:solidFill>
              <a:latin typeface="Inter"/>
              <a:ea typeface="Inter"/>
              <a:cs typeface="Inter"/>
              <a:sym typeface="Inter"/>
            </a:endParaRPr>
          </a:p>
          <a:p>
            <a:pPr indent="0" lvl="0" marL="0" rtl="0" algn="l">
              <a:spcBef>
                <a:spcPts val="0"/>
              </a:spcBef>
              <a:spcAft>
                <a:spcPts val="0"/>
              </a:spcAft>
              <a:buNone/>
            </a:pPr>
            <a:r>
              <a:t/>
            </a:r>
            <a:endParaRPr sz="1200">
              <a:solidFill>
                <a:schemeClr val="dk1"/>
              </a:solidFill>
              <a:latin typeface="Inter"/>
              <a:ea typeface="Inter"/>
              <a:cs typeface="Inter"/>
              <a:sym typeface="Inter"/>
            </a:endParaRPr>
          </a:p>
          <a:p>
            <a:pPr indent="0" lvl="0" marL="0" rtl="0" algn="l">
              <a:spcBef>
                <a:spcPts val="0"/>
              </a:spcBef>
              <a:spcAft>
                <a:spcPts val="0"/>
              </a:spcAft>
              <a:buNone/>
            </a:pPr>
            <a:r>
              <a:rPr lang="en" sz="1200">
                <a:solidFill>
                  <a:schemeClr val="dk1"/>
                </a:solidFill>
                <a:latin typeface="Inter"/>
                <a:ea typeface="Inter"/>
                <a:cs typeface="Inter"/>
                <a:sym typeface="Inter"/>
              </a:rPr>
              <a:t>Other great features include: </a:t>
            </a:r>
            <a:endParaRPr sz="1200">
              <a:solidFill>
                <a:schemeClr val="dk1"/>
              </a:solidFill>
              <a:latin typeface="Inter"/>
              <a:ea typeface="Inter"/>
              <a:cs typeface="Inter"/>
              <a:sym typeface="Inter"/>
            </a:endParaRPr>
          </a:p>
          <a:p>
            <a:pPr indent="-181240" lvl="0" marL="181240" rtl="0" algn="l">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An eligible expense scanner – scan barcodes of items to see if they qualify as an eligible expense. </a:t>
            </a:r>
            <a:endParaRPr sz="1200">
              <a:solidFill>
                <a:schemeClr val="dk1"/>
              </a:solidFill>
              <a:latin typeface="Inter"/>
              <a:ea typeface="Inter"/>
              <a:cs typeface="Inter"/>
              <a:sym typeface="Inter"/>
            </a:endParaRPr>
          </a:p>
          <a:p>
            <a:pPr indent="-181240" lvl="0" marL="181240" rtl="0" algn="l">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Take a photo of your explanation of benefits or itemized receipt in order to submit documentation for any outstanding claims. This saves a ton of time since you don’t have to scan an email receipt and upload it manually. </a:t>
            </a:r>
            <a:endParaRPr sz="1200">
              <a:solidFill>
                <a:schemeClr val="dk1"/>
              </a:solidFill>
              <a:latin typeface="Inter"/>
              <a:ea typeface="Inter"/>
              <a:cs typeface="Inter"/>
              <a:sym typeface="Inte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5" name="Shape 4975"/>
        <p:cNvGrpSpPr/>
        <p:nvPr/>
      </p:nvGrpSpPr>
      <p:grpSpPr>
        <a:xfrm>
          <a:off x="0" y="0"/>
          <a:ext cx="0" cy="0"/>
          <a:chOff x="0" y="0"/>
          <a:chExt cx="0" cy="0"/>
        </a:xfrm>
      </p:grpSpPr>
      <p:sp>
        <p:nvSpPr>
          <p:cNvPr id="4976" name="Google Shape;4976;g3d4066824e0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77" name="Google Shape;4977;g3d4066824e0_0_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a:solidFill>
                  <a:schemeClr val="dk1"/>
                </a:solidFill>
              </a:rPr>
              <a:t>For any questions or assistance you may need, our participant services team is available to you Monday through Friday from 6 am to 9 pm Central time. </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r>
              <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a:solidFill>
                  <a:schemeClr val="dk1"/>
                </a:solidFill>
              </a:rPr>
              <a:t>You have a variety of options to contact us.  You can get support on our website at www.wexinc.com or call to speak to a participant services representative. </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r>
              <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r>
              <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r>
              <a:rPr i="1" lang="en">
                <a:solidFill>
                  <a:schemeClr val="dk1"/>
                </a:solidFill>
              </a:rPr>
              <a:t>If participates ask for instructions…</a:t>
            </a:r>
            <a:endParaRPr i="1">
              <a:solidFill>
                <a:schemeClr val="dk1"/>
              </a:solidFill>
            </a:endParaRPr>
          </a:p>
          <a:p>
            <a:pPr indent="0" lvl="0" marL="0" rtl="0" algn="l">
              <a:lnSpc>
                <a:spcPct val="100000"/>
              </a:lnSpc>
              <a:spcBef>
                <a:spcPts val="0"/>
              </a:spcBef>
              <a:spcAft>
                <a:spcPts val="0"/>
              </a:spcAft>
              <a:buClr>
                <a:schemeClr val="dk1"/>
              </a:buClr>
              <a:buSzPts val="1200"/>
              <a:buFont typeface="Calibri"/>
              <a:buNone/>
            </a:pPr>
            <a:r>
              <a:t/>
            </a:r>
            <a:endParaRPr i="1">
              <a:solidFill>
                <a:schemeClr val="dk1"/>
              </a:solidFill>
            </a:endParaRPr>
          </a:p>
          <a:p>
            <a:pPr indent="0" lvl="0" marL="0" rtl="0" algn="l">
              <a:lnSpc>
                <a:spcPct val="100000"/>
              </a:lnSpc>
              <a:spcBef>
                <a:spcPts val="0"/>
              </a:spcBef>
              <a:spcAft>
                <a:spcPts val="0"/>
              </a:spcAft>
              <a:buClr>
                <a:schemeClr val="dk1"/>
              </a:buClr>
              <a:buSzPts val="1200"/>
              <a:buFont typeface="Calibri"/>
              <a:buNone/>
            </a:pPr>
            <a:r>
              <a:rPr i="1" lang="en">
                <a:solidFill>
                  <a:schemeClr val="dk1"/>
                </a:solidFill>
              </a:rPr>
              <a:t>Support on Website: To access the form, follow the below steps: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Navigate to</a:t>
            </a:r>
            <a:r>
              <a:rPr i="1" lang="en">
                <a:solidFill>
                  <a:schemeClr val="dk1"/>
                </a:solidFill>
                <a:uFill>
                  <a:noFill/>
                </a:uFill>
                <a:hlinkClick r:id="rId2">
                  <a:extLst>
                    <a:ext uri="{A12FA001-AC4F-418D-AE19-62706E023703}">
                      <ahyp:hlinkClr val="tx"/>
                    </a:ext>
                  </a:extLst>
                </a:hlinkClick>
              </a:rPr>
              <a:t> </a:t>
            </a:r>
            <a:r>
              <a:rPr i="1" lang="en">
                <a:solidFill>
                  <a:schemeClr val="hlink"/>
                </a:solidFill>
                <a:uFill>
                  <a:noFill/>
                </a:uFill>
                <a:hlinkClick r:id="rId3"/>
              </a:rPr>
              <a:t>www.wexinc.com</a:t>
            </a:r>
            <a:r>
              <a:rPr i="1" lang="en">
                <a:solidFill>
                  <a:schemeClr val="dk1"/>
                </a:solidFill>
              </a:rPr>
              <a:t> &gt; Support &gt; Contact customer service team &gt; Contact WEX benefits.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Select the following:</a:t>
            </a:r>
            <a:endParaRPr i="1">
              <a:solidFill>
                <a:schemeClr val="dk1"/>
              </a:solidFill>
            </a:endParaRPr>
          </a:p>
          <a:p>
            <a:pPr indent="0" lvl="0" marL="457200" rtl="0" algn="l">
              <a:lnSpc>
                <a:spcPct val="115000"/>
              </a:lnSpc>
              <a:spcBef>
                <a:spcPts val="1200"/>
              </a:spcBef>
              <a:spcAft>
                <a:spcPts val="0"/>
              </a:spcAft>
              <a:buClr>
                <a:schemeClr val="dk1"/>
              </a:buClr>
              <a:buSzPts val="1100"/>
              <a:buFont typeface="Arial"/>
              <a:buNone/>
            </a:pPr>
            <a:r>
              <a:rPr i="1" lang="en">
                <a:solidFill>
                  <a:schemeClr val="dk1"/>
                </a:solidFill>
              </a:rPr>
              <a:t>a.</a:t>
            </a:r>
            <a:r>
              <a:rPr i="1" lang="en" sz="700">
                <a:solidFill>
                  <a:schemeClr val="dk1"/>
                </a:solidFill>
                <a:latin typeface="Times New Roman"/>
                <a:ea typeface="Times New Roman"/>
                <a:cs typeface="Times New Roman"/>
                <a:sym typeface="Times New Roman"/>
              </a:rPr>
              <a:t>            </a:t>
            </a:r>
            <a:r>
              <a:rPr i="1" lang="en">
                <a:solidFill>
                  <a:schemeClr val="dk1"/>
                </a:solidFill>
              </a:rPr>
              <a:t>Type of Inquiry: Customer Service</a:t>
            </a:r>
            <a:endParaRPr i="1">
              <a:solidFill>
                <a:schemeClr val="dk1"/>
              </a:solidFill>
            </a:endParaRPr>
          </a:p>
          <a:p>
            <a:pPr indent="0" lvl="0" marL="457200" rtl="0" algn="l">
              <a:lnSpc>
                <a:spcPct val="115000"/>
              </a:lnSpc>
              <a:spcBef>
                <a:spcPts val="1200"/>
              </a:spcBef>
              <a:spcAft>
                <a:spcPts val="0"/>
              </a:spcAft>
              <a:buClr>
                <a:schemeClr val="dk1"/>
              </a:buClr>
              <a:buSzPts val="1100"/>
              <a:buFont typeface="Arial"/>
              <a:buNone/>
            </a:pPr>
            <a:r>
              <a:rPr i="1" lang="en">
                <a:solidFill>
                  <a:schemeClr val="dk1"/>
                </a:solidFill>
              </a:rPr>
              <a:t>b.</a:t>
            </a:r>
            <a:r>
              <a:rPr i="1" lang="en" sz="700">
                <a:solidFill>
                  <a:schemeClr val="dk1"/>
                </a:solidFill>
                <a:latin typeface="Times New Roman"/>
                <a:ea typeface="Times New Roman"/>
                <a:cs typeface="Times New Roman"/>
                <a:sym typeface="Times New Roman"/>
              </a:rPr>
              <a:t>            </a:t>
            </a:r>
            <a:r>
              <a:rPr i="1" lang="en">
                <a:solidFill>
                  <a:schemeClr val="dk1"/>
                </a:solidFill>
              </a:rPr>
              <a:t>I am a: Employee/Participant</a:t>
            </a:r>
            <a:endParaRPr i="1">
              <a:solidFill>
                <a:schemeClr val="dk1"/>
              </a:solidFill>
            </a:endParaRPr>
          </a:p>
          <a:p>
            <a:pPr indent="-298450" lvl="0" marL="457200" rtl="0" algn="l">
              <a:lnSpc>
                <a:spcPct val="115000"/>
              </a:lnSpc>
              <a:spcBef>
                <a:spcPts val="1200"/>
              </a:spcBef>
              <a:spcAft>
                <a:spcPts val="0"/>
              </a:spcAft>
              <a:buClr>
                <a:schemeClr val="dk1"/>
              </a:buClr>
              <a:buSzPts val="1100"/>
              <a:buAutoNum type="arabicPeriod" startAt="3"/>
            </a:pPr>
            <a:r>
              <a:rPr i="1" lang="en">
                <a:solidFill>
                  <a:schemeClr val="dk1"/>
                </a:solidFill>
              </a:rPr>
              <a:t>Select “</a:t>
            </a:r>
            <a:r>
              <a:rPr i="1" lang="en">
                <a:solidFill>
                  <a:schemeClr val="hlink"/>
                </a:solidFill>
                <a:uFill>
                  <a:noFill/>
                </a:uFill>
                <a:hlinkClick r:id="rId4"/>
              </a:rPr>
              <a:t>WEX Benefits Support Center</a:t>
            </a:r>
            <a:r>
              <a:rPr i="1" lang="en">
                <a:solidFill>
                  <a:schemeClr val="dk1"/>
                </a:solidFill>
              </a:rPr>
              <a:t>”.</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Complete the form.</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A successful submission message will appear indicating that we'll be in touch.</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The employee/participant will receive an email response with additional details or resolution to their inquiry.</a:t>
            </a:r>
            <a:endParaRPr>
              <a:solidFill>
                <a:schemeClr val="dk1"/>
              </a:solidFill>
            </a:endParaRPr>
          </a:p>
          <a:p>
            <a:pPr indent="0" lvl="0" marL="0" rtl="0" algn="l">
              <a:lnSpc>
                <a:spcPct val="100000"/>
              </a:lnSpc>
              <a:spcBef>
                <a:spcPts val="1200"/>
              </a:spcBef>
              <a:spcAft>
                <a:spcPts val="0"/>
              </a:spcAft>
              <a:buSzPts val="1100"/>
              <a:buNone/>
            </a:pPr>
            <a:r>
              <a:rPr i="1" lang="en">
                <a:solidFill>
                  <a:schemeClr val="dk1"/>
                </a:solidFill>
              </a:rPr>
              <a:t>Form URL: </a:t>
            </a:r>
            <a:r>
              <a:rPr i="1" lang="en" u="sng">
                <a:solidFill>
                  <a:schemeClr val="hlink"/>
                </a:solidFill>
                <a:hlinkClick r:id="rId5"/>
              </a:rPr>
              <a:t>https://wexhealthinc.my.site.com/WEXbenefitscontactus/s/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1" name="Shape 4991"/>
        <p:cNvGrpSpPr/>
        <p:nvPr/>
      </p:nvGrpSpPr>
      <p:grpSpPr>
        <a:xfrm>
          <a:off x="0" y="0"/>
          <a:ext cx="0" cy="0"/>
          <a:chOff x="0" y="0"/>
          <a:chExt cx="0" cy="0"/>
        </a:xfrm>
      </p:grpSpPr>
      <p:sp>
        <p:nvSpPr>
          <p:cNvPr id="4992" name="Google Shape;4992;g3d3cfa74768_1_617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Calibri"/>
              <a:buNone/>
            </a:pPr>
            <a:r>
              <a:rPr lang="en" sz="1200">
                <a:solidFill>
                  <a:schemeClr val="dk1"/>
                </a:solidFill>
                <a:latin typeface="Inter"/>
                <a:ea typeface="Inter"/>
                <a:cs typeface="Inter"/>
                <a:sym typeface="Inter"/>
              </a:rPr>
              <a:t>Thank you so much for your time today. We are looking forward to serving you and we hope you’ve learned more about your VEBA. </a:t>
            </a:r>
            <a:endParaRPr sz="1200">
              <a:solidFill>
                <a:schemeClr val="dk1"/>
              </a:solidFill>
              <a:latin typeface="Inter"/>
              <a:ea typeface="Inter"/>
              <a:cs typeface="Inter"/>
              <a:sym typeface="Inter"/>
            </a:endParaRPr>
          </a:p>
          <a:p>
            <a:pPr indent="0" lvl="0" marL="0" rtl="0" algn="l">
              <a:lnSpc>
                <a:spcPct val="100000"/>
              </a:lnSpc>
              <a:spcBef>
                <a:spcPts val="0"/>
              </a:spcBef>
              <a:spcAft>
                <a:spcPts val="0"/>
              </a:spcAft>
              <a:buSzPts val="1100"/>
              <a:buNone/>
            </a:pPr>
            <a:r>
              <a:t/>
            </a:r>
            <a:endParaRPr/>
          </a:p>
        </p:txBody>
      </p:sp>
      <p:sp>
        <p:nvSpPr>
          <p:cNvPr id="4993" name="Google Shape;4993;g3d3cfa74768_1_6177: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1" name="Shape 4731"/>
        <p:cNvGrpSpPr/>
        <p:nvPr/>
      </p:nvGrpSpPr>
      <p:grpSpPr>
        <a:xfrm>
          <a:off x="0" y="0"/>
          <a:ext cx="0" cy="0"/>
          <a:chOff x="0" y="0"/>
          <a:chExt cx="0" cy="0"/>
        </a:xfrm>
      </p:grpSpPr>
      <p:sp>
        <p:nvSpPr>
          <p:cNvPr id="4732" name="Google Shape;4732;g3d359d09c10_0_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During our presentation today, I’ll be reviewing what a VEBA is and why you should consider enrolling in an VEBA.</a:t>
            </a:r>
            <a:endParaRPr sz="1200">
              <a:solidFill>
                <a:schemeClr val="dk1"/>
              </a:solidFill>
              <a:latin typeface="Inter"/>
              <a:ea typeface="Inter"/>
              <a:cs typeface="Inter"/>
              <a:sym typeface="Inter"/>
            </a:endParaRPr>
          </a:p>
          <a:p>
            <a:pPr indent="0" lvl="0" marL="0" rtl="0" algn="l">
              <a:lnSpc>
                <a:spcPct val="100000"/>
              </a:lnSpc>
              <a:spcBef>
                <a:spcPts val="0"/>
              </a:spcBef>
              <a:spcAft>
                <a:spcPts val="0"/>
              </a:spcAft>
              <a:buClr>
                <a:schemeClr val="dk1"/>
              </a:buClr>
              <a:buSzPts val="1100"/>
              <a:buFont typeface="Arial"/>
              <a:buNone/>
            </a:pPr>
            <a:r>
              <a:t/>
            </a:r>
            <a:endParaRPr sz="1200"/>
          </a:p>
        </p:txBody>
      </p:sp>
      <p:sp>
        <p:nvSpPr>
          <p:cNvPr id="4733" name="Google Shape;4733;g3d359d09c10_0_0: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8" name="Shape 4738"/>
        <p:cNvGrpSpPr/>
        <p:nvPr/>
      </p:nvGrpSpPr>
      <p:grpSpPr>
        <a:xfrm>
          <a:off x="0" y="0"/>
          <a:ext cx="0" cy="0"/>
          <a:chOff x="0" y="0"/>
          <a:chExt cx="0" cy="0"/>
        </a:xfrm>
      </p:grpSpPr>
      <p:sp>
        <p:nvSpPr>
          <p:cNvPr id="4739" name="Google Shape;4739;g3970249a880_0_498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Some of you might be asking yourself, what is a VEBA.  The goal of our time today have you leave today knowing the value a VEBA can bring to you.  A VEBA is a Voluntary Employee Beneficiary Associations plan.  It is a type of tax-exempt plan used by you and eligible dependents to pay for eligible medical expenses.  It can only be funded by your employer.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VEBA’s are prevalent in the public sector space.  When your employer puts money away for the future you need it to be safe.  The VEBA offers that safety.  A unique feature of a VEBA is that it doesn’t go into a bank account, it goes into a trust.  I like to think of it as a one way trust.  Meaning, your employer puts money in one way and you are the only one who can take the money out.  Once the money goes into your VEBA it belongs to you forever.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The money in  your VEBA earns interest, meaning it is consistently growing without you having to do anything.  Dollar one starts investing in the Lincoln Stable Value Fund that has a guaranteed rate of 1.3%.  You also have the option to move out of the stable value fund and move into any of the 30+ additional investment options available to you.  The great news here is that there are no minimums to begin investing and there are no costs to invest. Our trust partner can assist you with investment fund specific guidance should you want assistance in exploring your options.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In addition to the benefits highlighted, there are no taxes on account contributions, interest or qualified withdrawals.  Think of it like this, if your employer put a contribution on your paycheck directly, it would be subject to state FICA taxes.  When your employer puts money into your VEBA state, federal or FICA tax do not apply.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This money belongs to you.  Even if you part ways with your current employer or retire, it will always be in your employer trust to access. </a:t>
            </a:r>
            <a:endParaRPr sz="1200">
              <a:solidFill>
                <a:schemeClr val="dk1"/>
              </a:solidFill>
              <a:latin typeface="Inter"/>
              <a:ea typeface="Inter"/>
              <a:cs typeface="Inter"/>
              <a:sym typeface="Inter"/>
            </a:endParaRPr>
          </a:p>
          <a:p>
            <a:pPr indent="0" lvl="0" marL="0" rtl="0" algn="l">
              <a:spcBef>
                <a:spcPts val="0"/>
              </a:spcBef>
              <a:spcAft>
                <a:spcPts val="0"/>
              </a:spcAft>
              <a:buNone/>
            </a:pPr>
            <a:r>
              <a:t/>
            </a:r>
            <a:endParaRPr b="1" sz="1200">
              <a:solidFill>
                <a:schemeClr val="dk1"/>
              </a:solidFill>
              <a:latin typeface="Inter"/>
              <a:ea typeface="Inter"/>
              <a:cs typeface="Inter"/>
              <a:sym typeface="Inter"/>
            </a:endParaRPr>
          </a:p>
          <a:p>
            <a:pPr indent="0" lvl="0" marL="0" rtl="0" algn="l">
              <a:spcBef>
                <a:spcPts val="0"/>
              </a:spcBef>
              <a:spcAft>
                <a:spcPts val="0"/>
              </a:spcAft>
              <a:buNone/>
            </a:pPr>
            <a:r>
              <a:t/>
            </a:r>
            <a:endParaRPr/>
          </a:p>
        </p:txBody>
      </p:sp>
      <p:sp>
        <p:nvSpPr>
          <p:cNvPr id="4740" name="Google Shape;4740;g3970249a880_0_4989: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7" name="Shape 4747"/>
        <p:cNvGrpSpPr/>
        <p:nvPr/>
      </p:nvGrpSpPr>
      <p:grpSpPr>
        <a:xfrm>
          <a:off x="0" y="0"/>
          <a:ext cx="0" cy="0"/>
          <a:chOff x="0" y="0"/>
          <a:chExt cx="0" cy="0"/>
        </a:xfrm>
      </p:grpSpPr>
      <p:sp>
        <p:nvSpPr>
          <p:cNvPr id="4748" name="Google Shape;4748;g3d359d09c1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49" name="Google Shape;4749;g3d359d09c10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Inter"/>
                <a:ea typeface="Inter"/>
                <a:cs typeface="Inter"/>
                <a:sym typeface="Inter"/>
              </a:rPr>
              <a:t>Now that you understand the tax savings benefits of what a VEBA offers, what can you actually use it for?  Your VEBA can be used medical, dental, vision expenses, 213d expenses and over the counter expenses.  Over the counter expenses would be when you go into the pharmacy and buy products that do not require a prescription.  Think of contact solution, Advil, etc. You can use your VEBA for all of those things!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400"/>
              <a:buFont typeface="Arial"/>
              <a:buNone/>
            </a:pPr>
            <a:r>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400"/>
              <a:buFont typeface="Arial"/>
              <a:buNone/>
            </a:pPr>
            <a:r>
              <a:rPr lang="en" sz="1200">
                <a:solidFill>
                  <a:schemeClr val="dk1"/>
                </a:solidFill>
                <a:latin typeface="Inter"/>
                <a:ea typeface="Inter"/>
                <a:cs typeface="Inter"/>
                <a:sym typeface="Inter"/>
              </a:rPr>
              <a:t>One of the great features of a VEBA is that you are able to submit claims for your spouse or any children under the age of 26, regardless if they are covered by your insurance or not.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400"/>
              <a:buFont typeface="Arial"/>
              <a:buNone/>
            </a:pPr>
            <a:r>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400"/>
              <a:buFont typeface="Arial"/>
              <a:buNone/>
            </a:pPr>
            <a:r>
              <a:rPr lang="en" sz="1200">
                <a:solidFill>
                  <a:schemeClr val="dk1"/>
                </a:solidFill>
                <a:latin typeface="Inter"/>
                <a:ea typeface="Inter"/>
                <a:cs typeface="Inter"/>
                <a:sym typeface="Inter"/>
              </a:rPr>
              <a:t>Imagine a day when you can stop working.  Until you turn Medicare eligible at age 65, you most likely won’t be in a position to pay for your own health insurance. Here’s the good news about your VEBA.  Once you are post employment you can pay for your premiums and you do not get taxed on it.  This is huge!  Many of your peers who have a VEBA today save their VEBA dollars for post employment.  Something to think about! </a:t>
            </a:r>
            <a:endParaRPr sz="1200">
              <a:solidFill>
                <a:srgbClr val="231F20"/>
              </a:solidFill>
              <a:latin typeface="Inter"/>
              <a:ea typeface="Inter"/>
              <a:cs typeface="Inter"/>
              <a:sym typeface="Inte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8" name="Shape 4808"/>
        <p:cNvGrpSpPr/>
        <p:nvPr/>
      </p:nvGrpSpPr>
      <p:grpSpPr>
        <a:xfrm>
          <a:off x="0" y="0"/>
          <a:ext cx="0" cy="0"/>
          <a:chOff x="0" y="0"/>
          <a:chExt cx="0" cy="0"/>
        </a:xfrm>
      </p:grpSpPr>
      <p:sp>
        <p:nvSpPr>
          <p:cNvPr id="4809" name="Google Shape;4809;g3970249a880_0_8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0" name="Google Shape;4810;g3970249a880_0_8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lang="en" sz="1200">
                <a:solidFill>
                  <a:schemeClr val="dk1"/>
                </a:solidFill>
                <a:latin typeface="Inter"/>
                <a:ea typeface="Inter"/>
                <a:cs typeface="Inter"/>
                <a:sym typeface="Inter"/>
              </a:rPr>
              <a:t>In addition to your 401k or HSA, you are also required to enter beneficiaries for your VEBA.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200"/>
              <a:buFont typeface="Arial"/>
              <a:buNone/>
            </a:pPr>
            <a:r>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200"/>
              <a:buFont typeface="Arial"/>
              <a:buNone/>
            </a:pPr>
            <a:r>
              <a:rPr lang="en" sz="1200">
                <a:solidFill>
                  <a:schemeClr val="dk1"/>
                </a:solidFill>
                <a:latin typeface="Inter"/>
                <a:ea typeface="Inter"/>
                <a:cs typeface="Inter"/>
                <a:sym typeface="Inter"/>
              </a:rPr>
              <a:t>The rules I’m going to speak to now are specific to the VEBA and a great benefit.  When I think about the future, I think about if I’m prepared.  One of the many things I think about is, where will my money go, who will it go to?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200"/>
              <a:buFont typeface="Arial"/>
              <a:buNone/>
            </a:pPr>
            <a:r>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200"/>
              <a:buFont typeface="Arial"/>
              <a:buNone/>
            </a:pPr>
            <a:r>
              <a:rPr lang="en" sz="1200">
                <a:solidFill>
                  <a:schemeClr val="dk1"/>
                </a:solidFill>
                <a:latin typeface="Inter"/>
                <a:ea typeface="Inter"/>
                <a:cs typeface="Inter"/>
                <a:sym typeface="Inter"/>
              </a:rPr>
              <a:t>For your VEBA, if you are married your funds will go to your spouse.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200"/>
              <a:buFont typeface="Arial"/>
              <a:buNone/>
            </a:pPr>
            <a:r>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200"/>
              <a:buFont typeface="Arial"/>
              <a:buNone/>
            </a:pPr>
            <a:r>
              <a:rPr lang="en" sz="1200">
                <a:solidFill>
                  <a:schemeClr val="dk1"/>
                </a:solidFill>
                <a:latin typeface="Inter"/>
                <a:ea typeface="Inter"/>
                <a:cs typeface="Inter"/>
                <a:sym typeface="Inter"/>
              </a:rPr>
              <a:t>Maybe you aren’t married but have a medical dependent child under the age of 26, your VEBA funds would then go to that child.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200"/>
              <a:buFont typeface="Arial"/>
              <a:buNone/>
            </a:pPr>
            <a:r>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200"/>
              <a:buFont typeface="Arial"/>
              <a:buNone/>
            </a:pPr>
            <a:r>
              <a:rPr lang="en" sz="1200">
                <a:solidFill>
                  <a:schemeClr val="dk1"/>
                </a:solidFill>
                <a:latin typeface="Inter"/>
                <a:ea typeface="Inter"/>
                <a:cs typeface="Inter"/>
                <a:sym typeface="Inter"/>
              </a:rPr>
              <a:t>If you don’t have a spouse, it automatically goes to your children who fall under the age of 26.</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200"/>
              <a:buFont typeface="Arial"/>
              <a:buNone/>
            </a:pPr>
            <a:r>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200"/>
              <a:buFont typeface="Arial"/>
              <a:buNone/>
            </a:pPr>
            <a:r>
              <a:rPr lang="en" sz="1200">
                <a:solidFill>
                  <a:schemeClr val="dk1"/>
                </a:solidFill>
                <a:latin typeface="Inter"/>
                <a:ea typeface="Inter"/>
                <a:cs typeface="Inter"/>
                <a:sym typeface="Inter"/>
              </a:rPr>
              <a:t>If you do not have a spouse or child  under 26, you can name your beneficiary.  You could say, I want Jane Doe to be the beneficiary of my VEBA funds.  That is allowed with your VEBA.  </a:t>
            </a:r>
            <a:endParaRPr sz="1200">
              <a:solidFill>
                <a:schemeClr val="dk1"/>
              </a:solidFill>
              <a:latin typeface="Inter"/>
              <a:ea typeface="Inter"/>
              <a:cs typeface="Inter"/>
              <a:sym typeface="Inte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5" name="Shape 4815"/>
        <p:cNvGrpSpPr/>
        <p:nvPr/>
      </p:nvGrpSpPr>
      <p:grpSpPr>
        <a:xfrm>
          <a:off x="0" y="0"/>
          <a:ext cx="0" cy="0"/>
          <a:chOff x="0" y="0"/>
          <a:chExt cx="0" cy="0"/>
        </a:xfrm>
      </p:grpSpPr>
      <p:sp>
        <p:nvSpPr>
          <p:cNvPr id="4816" name="Google Shape;4816;g3970249a880_0_998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Now that we have learned about the VEBA, let’s talk about how you can utilize these plans and the multiple resources you have.</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sz="1200">
              <a:solidFill>
                <a:schemeClr val="dk1"/>
              </a:solidFill>
              <a:latin typeface="Inter"/>
              <a:ea typeface="Inter"/>
              <a:cs typeface="Inter"/>
              <a:sym typeface="Inter"/>
            </a:endParaRPr>
          </a:p>
          <a:p>
            <a:pPr indent="0" lvl="0" marL="0" rtl="0" algn="l">
              <a:lnSpc>
                <a:spcPct val="100000"/>
              </a:lnSpc>
              <a:spcBef>
                <a:spcPts val="0"/>
              </a:spcBef>
              <a:spcAft>
                <a:spcPts val="0"/>
              </a:spcAft>
              <a:buClr>
                <a:schemeClr val="dk1"/>
              </a:buClr>
              <a:buSzPts val="1100"/>
              <a:buFont typeface="Arial"/>
              <a:buNone/>
            </a:pPr>
            <a:r>
              <a:t/>
            </a:r>
            <a:endParaRPr sz="1200"/>
          </a:p>
        </p:txBody>
      </p:sp>
      <p:sp>
        <p:nvSpPr>
          <p:cNvPr id="4817" name="Google Shape;4817;g3970249a880_0_9988: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1" name="Shape 4821"/>
        <p:cNvGrpSpPr/>
        <p:nvPr/>
      </p:nvGrpSpPr>
      <p:grpSpPr>
        <a:xfrm>
          <a:off x="0" y="0"/>
          <a:ext cx="0" cy="0"/>
          <a:chOff x="0" y="0"/>
          <a:chExt cx="0" cy="0"/>
        </a:xfrm>
      </p:grpSpPr>
      <p:sp>
        <p:nvSpPr>
          <p:cNvPr id="4822" name="Google Shape;4822;g3d4066824e0_0_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23" name="Google Shape;4823;g3d4066824e0_0_6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Accessing your funds needs to be easy. The easiest way to get reimbursed is by using your WEX benefits debit card.  Whether you are at the dentist whether you are picking up a prescription, the debit card allows you to easily access your VEBA funds along with any other plans you are enrolled in.  Your enrollment in any of our plans includes our free benefits debit card. This allows you to easily access your funds right from your wallet to help you minimize the amount of out of pocket spending.</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We will mail you a new debit card 90 days before the expiration date of your current debit card. All cards will be good for 4 years.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Regardless if you are enrolled in a VEBA or other WEX benefits you will use the same card.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If your card is lost or stolen, you can order a new card free of charge from the benefits mobile app or by going through your online account.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You can request a WEX benefits debit card for your dependents and/or spouse. First ensure they are added to your online account. You can do that by going to the Profile section of your online account. Once they are added you can select Banking/Cards and request a card for each dependent. A dependent must be 18 years of age or older to receive a debit card.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The WEX Benefits Debit Card is the most common way that claims against your VEBA are filed.  The VEBA does have IRS regulations tied to it so don’t’ be surprised if WEX reaches out from time to time to ask for documentation. </a:t>
            </a:r>
            <a:endParaRPr>
              <a:solidFill>
                <a:schemeClr val="dk1"/>
              </a:solidFill>
              <a:latin typeface="Inter"/>
              <a:ea typeface="Inter"/>
              <a:cs typeface="Inter"/>
              <a:sym typeface="Inte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3" name="Shape 4843"/>
        <p:cNvGrpSpPr/>
        <p:nvPr/>
      </p:nvGrpSpPr>
      <p:grpSpPr>
        <a:xfrm>
          <a:off x="0" y="0"/>
          <a:ext cx="0" cy="0"/>
          <a:chOff x="0" y="0"/>
          <a:chExt cx="0" cy="0"/>
        </a:xfrm>
      </p:grpSpPr>
      <p:sp>
        <p:nvSpPr>
          <p:cNvPr id="4844" name="Google Shape;4844;g3dd1c5bbe8d_1_1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45" name="Google Shape;4845;g3dd1c5bbe8d_1_14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Inter"/>
                <a:ea typeface="Inter"/>
                <a:cs typeface="Inter"/>
                <a:sym typeface="Inter"/>
              </a:rPr>
              <a:t>Lets talk a bit about documentation! </a:t>
            </a:r>
            <a:r>
              <a:rPr i="1" lang="en" sz="1200">
                <a:solidFill>
                  <a:schemeClr val="dk1"/>
                </a:solidFill>
                <a:latin typeface="Inter"/>
                <a:ea typeface="Inter"/>
                <a:cs typeface="Inter"/>
                <a:sym typeface="Inter"/>
              </a:rPr>
              <a:t>(say jokingly) </a:t>
            </a:r>
            <a:r>
              <a:rPr lang="en" sz="1200">
                <a:solidFill>
                  <a:schemeClr val="dk1"/>
                </a:solidFill>
                <a:latin typeface="Inter"/>
                <a:ea typeface="Inter"/>
                <a:cs typeface="Inter"/>
                <a:sym typeface="Inter"/>
              </a:rPr>
              <a:t>Everyone loves providing documentation, right? </a:t>
            </a:r>
            <a:endParaRPr sz="1200">
              <a:solidFill>
                <a:schemeClr val="dk1"/>
              </a:solidFill>
              <a:latin typeface="Inter"/>
              <a:ea typeface="Inter"/>
              <a:cs typeface="Inter"/>
              <a:sym typeface="Inter"/>
            </a:endParaRPr>
          </a:p>
          <a:p>
            <a:pPr indent="0" lvl="0" marL="0" rtl="0" algn="l">
              <a:spcBef>
                <a:spcPts val="0"/>
              </a:spcBef>
              <a:spcAft>
                <a:spcPts val="0"/>
              </a:spcAft>
              <a:buNone/>
            </a:pPr>
            <a:r>
              <a:t/>
            </a:r>
            <a:endParaRPr sz="1200">
              <a:solidFill>
                <a:schemeClr val="dk1"/>
              </a:solidFill>
              <a:latin typeface="Inter"/>
              <a:ea typeface="Inter"/>
              <a:cs typeface="Inter"/>
              <a:sym typeface="Inter"/>
            </a:endParaRPr>
          </a:p>
          <a:p>
            <a:pPr indent="0" lvl="0" marL="0" rtl="0" algn="l">
              <a:spcBef>
                <a:spcPts val="0"/>
              </a:spcBef>
              <a:spcAft>
                <a:spcPts val="0"/>
              </a:spcAft>
              <a:buNone/>
            </a:pPr>
            <a:r>
              <a:rPr lang="en" sz="1200">
                <a:solidFill>
                  <a:schemeClr val="dk1"/>
                </a:solidFill>
                <a:latin typeface="Inter"/>
                <a:ea typeface="Inter"/>
                <a:cs typeface="Inter"/>
                <a:sym typeface="Inter"/>
              </a:rPr>
              <a:t>Now, there are instances where we will reach out to you requesting documentation for your debit card purchase. This isn’t because we want to keep bothering you, it is because it is an IRS regulation. Before we get into what is needed specifically for substantiation, lets talk about when you may be asked to provide it. </a:t>
            </a:r>
            <a:endParaRPr sz="1200">
              <a:solidFill>
                <a:schemeClr val="dk1"/>
              </a:solidFill>
              <a:latin typeface="Inter"/>
              <a:ea typeface="Inter"/>
              <a:cs typeface="Inter"/>
              <a:sym typeface="Inter"/>
            </a:endParaRPr>
          </a:p>
          <a:p>
            <a:pPr indent="0" lvl="0" marL="0" rtl="0" algn="l">
              <a:spcBef>
                <a:spcPts val="0"/>
              </a:spcBef>
              <a:spcAft>
                <a:spcPts val="0"/>
              </a:spcAft>
              <a:buNone/>
            </a:pPr>
            <a:r>
              <a:t/>
            </a:r>
            <a:endParaRPr sz="1200">
              <a:solidFill>
                <a:schemeClr val="dk1"/>
              </a:solidFill>
              <a:latin typeface="Inter"/>
              <a:ea typeface="Inter"/>
              <a:cs typeface="Inter"/>
              <a:sym typeface="Inter"/>
            </a:endParaRPr>
          </a:p>
          <a:p>
            <a:pPr indent="0" lvl="0" marL="0" rtl="0" algn="l">
              <a:spcBef>
                <a:spcPts val="0"/>
              </a:spcBef>
              <a:spcAft>
                <a:spcPts val="0"/>
              </a:spcAft>
              <a:buNone/>
            </a:pPr>
            <a:r>
              <a:rPr lang="en" sz="1200">
                <a:solidFill>
                  <a:schemeClr val="dk1"/>
                </a:solidFill>
                <a:latin typeface="Inter"/>
                <a:ea typeface="Inter"/>
                <a:cs typeface="Inter"/>
                <a:sym typeface="Inter"/>
              </a:rPr>
              <a:t>We truly try to minimize the amount of times we have to ask for documentation or substantiation and this is because we completely understand that keeping track of your documentation or substantiation can be a hassle. We want this to be easy for you so our debit card has a couple of great features: </a:t>
            </a:r>
            <a:endParaRPr sz="1200">
              <a:solidFill>
                <a:schemeClr val="dk1"/>
              </a:solidFill>
              <a:latin typeface="Inter"/>
              <a:ea typeface="Inter"/>
              <a:cs typeface="Inter"/>
              <a:sym typeface="Inter"/>
            </a:endParaRPr>
          </a:p>
          <a:p>
            <a:pPr indent="0" lvl="0" marL="0" rtl="0" algn="l">
              <a:spcBef>
                <a:spcPts val="0"/>
              </a:spcBef>
              <a:spcAft>
                <a:spcPts val="0"/>
              </a:spcAft>
              <a:buNone/>
            </a:pPr>
            <a:r>
              <a:t/>
            </a:r>
            <a:endParaRPr sz="1200">
              <a:solidFill>
                <a:schemeClr val="dk1"/>
              </a:solidFill>
              <a:latin typeface="Inter"/>
              <a:ea typeface="Inter"/>
              <a:cs typeface="Inter"/>
              <a:sym typeface="Inter"/>
            </a:endParaRPr>
          </a:p>
          <a:p>
            <a:pPr indent="0" lvl="0" marL="0" rtl="0" algn="l">
              <a:spcBef>
                <a:spcPts val="0"/>
              </a:spcBef>
              <a:spcAft>
                <a:spcPts val="0"/>
              </a:spcAft>
              <a:buNone/>
            </a:pPr>
            <a:r>
              <a:rPr lang="en" sz="1200">
                <a:solidFill>
                  <a:schemeClr val="dk1"/>
                </a:solidFill>
                <a:latin typeface="Inter"/>
                <a:ea typeface="Inter"/>
                <a:cs typeface="Inter"/>
                <a:sym typeface="Inter"/>
              </a:rPr>
              <a:t>First, our debit card works with what is called an IIAS system. This means that if the merchant allows (typically big box stores like target and cvs will have this feature) our debit card can read what each product being purchased is and can approve and auto-substantiate your transaction if it is HRA eligible. For example, say you are at target and you’re purchasing a box of band aides, sunblock and a soda. If you swipe your HRA card, it will automatically approve and substantiate the band aides and sunblock, as these are HRA eligible, but you would be asked to use a different form of payment for the Soda. In this instance, we will not reach out to you! </a:t>
            </a:r>
            <a:endParaRPr sz="1200">
              <a:solidFill>
                <a:schemeClr val="dk1"/>
              </a:solidFill>
              <a:latin typeface="Inter"/>
              <a:ea typeface="Inter"/>
              <a:cs typeface="Inter"/>
              <a:sym typeface="Inter"/>
            </a:endParaRPr>
          </a:p>
          <a:p>
            <a:pPr indent="0" lvl="0" marL="0" rtl="0" algn="l">
              <a:spcBef>
                <a:spcPts val="0"/>
              </a:spcBef>
              <a:spcAft>
                <a:spcPts val="0"/>
              </a:spcAft>
              <a:buNone/>
            </a:pPr>
            <a:r>
              <a:t/>
            </a:r>
            <a:endParaRPr sz="1200">
              <a:solidFill>
                <a:schemeClr val="dk1"/>
              </a:solidFill>
              <a:latin typeface="Inter"/>
              <a:ea typeface="Inter"/>
              <a:cs typeface="Inter"/>
              <a:sym typeface="Inter"/>
            </a:endParaRPr>
          </a:p>
          <a:p>
            <a:pPr indent="0" lvl="0" marL="0" rtl="0" algn="l">
              <a:spcBef>
                <a:spcPts val="0"/>
              </a:spcBef>
              <a:spcAft>
                <a:spcPts val="0"/>
              </a:spcAft>
              <a:buNone/>
            </a:pPr>
            <a:r>
              <a:rPr lang="en" sz="1200">
                <a:solidFill>
                  <a:schemeClr val="dk1"/>
                </a:solidFill>
                <a:latin typeface="Inter"/>
                <a:ea typeface="Inter"/>
                <a:cs typeface="Inter"/>
                <a:sym typeface="Inter"/>
              </a:rPr>
              <a:t>Next, our debit card allows recurring transactions. For example, if you go to the chiropractor and you have a copay. The first time you use your debit card to pay for that service, we will ask for substantiation. Once properly substantiated, our debit card will assume that if the card is used for the same dollar amount as the same merchant, it is for your copay and will auto substantiate. This means we won’t ask you for further documentation. </a:t>
            </a:r>
            <a:endParaRPr sz="1200">
              <a:solidFill>
                <a:schemeClr val="dk1"/>
              </a:solidFill>
              <a:latin typeface="Inter"/>
              <a:ea typeface="Inter"/>
              <a:cs typeface="Inter"/>
              <a:sym typeface="Inter"/>
            </a:endParaRPr>
          </a:p>
          <a:p>
            <a:pPr indent="0" lvl="0" marL="0" rtl="0" algn="l">
              <a:spcBef>
                <a:spcPts val="0"/>
              </a:spcBef>
              <a:spcAft>
                <a:spcPts val="0"/>
              </a:spcAft>
              <a:buNone/>
            </a:pPr>
            <a:r>
              <a:t/>
            </a:r>
            <a:endParaRPr sz="1200">
              <a:solidFill>
                <a:schemeClr val="dk1"/>
              </a:solidFill>
              <a:latin typeface="Inter"/>
              <a:ea typeface="Inter"/>
              <a:cs typeface="Inter"/>
              <a:sym typeface="Inter"/>
            </a:endParaRPr>
          </a:p>
          <a:p>
            <a:pPr indent="0" lvl="0" marL="0" rtl="0" algn="l">
              <a:spcBef>
                <a:spcPts val="0"/>
              </a:spcBef>
              <a:spcAft>
                <a:spcPts val="0"/>
              </a:spcAft>
              <a:buNone/>
            </a:pPr>
            <a:r>
              <a:rPr lang="en" sz="1200">
                <a:solidFill>
                  <a:schemeClr val="dk1"/>
                </a:solidFill>
                <a:latin typeface="Inter"/>
                <a:ea typeface="Inter"/>
                <a:cs typeface="Inter"/>
                <a:sym typeface="Inter"/>
              </a:rPr>
              <a:t>Lastly, there are going to places that we will ask you for substantiation, an example would be the dentist office. As the dentist office does not have an IIAS system and offers services that are NOT HRA eligible, we will as you to substantiate your transactions there so we can tell if you got a teeth cleaning which is 100% HRA eligible, or if you got a teeth whitening, which is NOT an eligible expense. </a:t>
            </a:r>
            <a:endParaRPr sz="1200">
              <a:solidFill>
                <a:schemeClr val="dk1"/>
              </a:solidFill>
              <a:latin typeface="Inter"/>
              <a:ea typeface="Inter"/>
              <a:cs typeface="Inter"/>
              <a:sym typeface="Inter"/>
            </a:endParaRPr>
          </a:p>
          <a:p>
            <a:pPr indent="0" lvl="0" marL="0" rtl="0" algn="l">
              <a:spcBef>
                <a:spcPts val="0"/>
              </a:spcBef>
              <a:spcAft>
                <a:spcPts val="0"/>
              </a:spcAft>
              <a:buNone/>
            </a:pPr>
            <a:r>
              <a:t/>
            </a:r>
            <a:endParaRPr sz="1200">
              <a:solidFill>
                <a:schemeClr val="dk1"/>
              </a:solidFill>
              <a:latin typeface="Inter"/>
              <a:ea typeface="Inter"/>
              <a:cs typeface="Inter"/>
              <a:sym typeface="Inter"/>
            </a:endParaRPr>
          </a:p>
          <a:p>
            <a:pPr indent="0" lvl="0" marL="0" rtl="0" algn="l">
              <a:spcBef>
                <a:spcPts val="0"/>
              </a:spcBef>
              <a:spcAft>
                <a:spcPts val="0"/>
              </a:spcAft>
              <a:buNone/>
            </a:pPr>
            <a:r>
              <a:rPr lang="en" sz="1200">
                <a:solidFill>
                  <a:schemeClr val="dk1"/>
                </a:solidFill>
                <a:latin typeface="Inter"/>
                <a:ea typeface="Inter"/>
                <a:cs typeface="Inter"/>
                <a:sym typeface="Inter"/>
              </a:rPr>
              <a:t>Also, if you are submitting a claim via your mobile app, your online account or manually via the mail the best form of receipt or documentation is an Explanation of Benefits as it contains all of the necessary information for WEX to approve your claim. You receive your explanation of benefits (or EOB) from your medical, dental or vision carriers. </a:t>
            </a:r>
            <a:endParaRPr sz="1200">
              <a:solidFill>
                <a:schemeClr val="dk1"/>
              </a:solidFill>
              <a:latin typeface="Inter"/>
              <a:ea typeface="Inter"/>
              <a:cs typeface="Inter"/>
              <a:sym typeface="Inter"/>
            </a:endParaRPr>
          </a:p>
          <a:p>
            <a:pPr indent="0" lvl="0" marL="0" rtl="0" algn="l">
              <a:spcBef>
                <a:spcPts val="0"/>
              </a:spcBef>
              <a:spcAft>
                <a:spcPts val="0"/>
              </a:spcAft>
              <a:buNone/>
            </a:pPr>
            <a:r>
              <a:t/>
            </a:r>
            <a:endParaRPr sz="1200">
              <a:solidFill>
                <a:schemeClr val="dk1"/>
              </a:solidFill>
              <a:latin typeface="Inter"/>
              <a:ea typeface="Inter"/>
              <a:cs typeface="Inter"/>
              <a:sym typeface="Inter"/>
            </a:endParaRPr>
          </a:p>
          <a:p>
            <a:pPr indent="0" lvl="0" marL="0" rtl="0" algn="l">
              <a:spcBef>
                <a:spcPts val="0"/>
              </a:spcBef>
              <a:spcAft>
                <a:spcPts val="0"/>
              </a:spcAft>
              <a:buNone/>
            </a:pPr>
            <a:r>
              <a:rPr lang="en" sz="1200">
                <a:solidFill>
                  <a:schemeClr val="dk1"/>
                </a:solidFill>
                <a:latin typeface="Inter"/>
                <a:ea typeface="Inter"/>
                <a:cs typeface="Inter"/>
                <a:sym typeface="Inter"/>
              </a:rPr>
              <a:t>Any documentation provided must contain the following information:</a:t>
            </a:r>
            <a:endParaRPr sz="1200">
              <a:solidFill>
                <a:schemeClr val="dk1"/>
              </a:solidFill>
              <a:latin typeface="Inter"/>
              <a:ea typeface="Inter"/>
              <a:cs typeface="Inter"/>
              <a:sym typeface="Inter"/>
            </a:endParaRPr>
          </a:p>
          <a:p>
            <a:pPr indent="0" lvl="0" marL="0" rtl="0" algn="l">
              <a:spcBef>
                <a:spcPts val="0"/>
              </a:spcBef>
              <a:spcAft>
                <a:spcPts val="0"/>
              </a:spcAft>
              <a:buNone/>
            </a:pPr>
            <a:r>
              <a:t/>
            </a:r>
            <a:endParaRPr sz="1200">
              <a:solidFill>
                <a:schemeClr val="dk1"/>
              </a:solidFill>
              <a:latin typeface="Inter"/>
              <a:ea typeface="Inter"/>
              <a:cs typeface="Inter"/>
              <a:sym typeface="Inter"/>
            </a:endParaRPr>
          </a:p>
          <a:p>
            <a:pPr indent="-171450" lvl="0" marL="171450" rtl="0" algn="l">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When the service was received</a:t>
            </a:r>
            <a:endParaRPr sz="1200">
              <a:solidFill>
                <a:schemeClr val="dk1"/>
              </a:solidFill>
              <a:latin typeface="Inter"/>
              <a:ea typeface="Inter"/>
              <a:cs typeface="Inter"/>
              <a:sym typeface="Inter"/>
            </a:endParaRPr>
          </a:p>
          <a:p>
            <a:pPr indent="-171450" lvl="0" marL="171450" rtl="0" algn="l">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Where the service was received</a:t>
            </a:r>
            <a:endParaRPr sz="1200">
              <a:solidFill>
                <a:schemeClr val="dk1"/>
              </a:solidFill>
              <a:latin typeface="Inter"/>
              <a:ea typeface="Inter"/>
              <a:cs typeface="Inter"/>
              <a:sym typeface="Inter"/>
            </a:endParaRPr>
          </a:p>
          <a:p>
            <a:pPr indent="-171450" lvl="0" marL="171450" rtl="0" algn="l">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What service was received</a:t>
            </a:r>
            <a:endParaRPr sz="1200">
              <a:solidFill>
                <a:schemeClr val="dk1"/>
              </a:solidFill>
              <a:latin typeface="Inter"/>
              <a:ea typeface="Inter"/>
              <a:cs typeface="Inter"/>
              <a:sym typeface="Inter"/>
            </a:endParaRPr>
          </a:p>
          <a:p>
            <a:pPr indent="-171450" lvl="0" marL="171450" rtl="0" algn="l">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The amount/cost of the service received</a:t>
            </a:r>
            <a:endParaRPr sz="1200">
              <a:solidFill>
                <a:schemeClr val="dk1"/>
              </a:solidFill>
              <a:latin typeface="Inter"/>
              <a:ea typeface="Inter"/>
              <a:cs typeface="Inter"/>
              <a:sym typeface="Inter"/>
            </a:endParaRPr>
          </a:p>
          <a:p>
            <a:pPr indent="-171450" lvl="0" marL="171450" rtl="0" algn="l">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Who received the service</a:t>
            </a:r>
            <a:endParaRPr sz="1200">
              <a:solidFill>
                <a:schemeClr val="dk1"/>
              </a:solidFill>
              <a:latin typeface="Inter"/>
              <a:ea typeface="Inter"/>
              <a:cs typeface="Inter"/>
              <a:sym typeface="Inte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5" name="Shape 4855"/>
        <p:cNvGrpSpPr/>
        <p:nvPr/>
      </p:nvGrpSpPr>
      <p:grpSpPr>
        <a:xfrm>
          <a:off x="0" y="0"/>
          <a:ext cx="0" cy="0"/>
          <a:chOff x="0" y="0"/>
          <a:chExt cx="0" cy="0"/>
        </a:xfrm>
      </p:grpSpPr>
      <p:sp>
        <p:nvSpPr>
          <p:cNvPr id="4856" name="Google Shape;4856;g3d3bba9fb65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57" name="Google Shape;4857;g3d3bba9fb65_0_2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For anything you’ve paid out of pocket, you can also submit claims to be reimbursed by using your mobile app – simply login, select File a Claim and use the easy to follow steps. You can even take a picture of your explanation of benefits or itemized receipt right from your mobile phone!</a:t>
            </a:r>
            <a:endParaRPr>
              <a:solidFill>
                <a:schemeClr val="dk1"/>
              </a:solidFill>
              <a:latin typeface="Inter"/>
              <a:ea typeface="Inter"/>
              <a:cs typeface="Inter"/>
              <a:sym typeface="Inter"/>
            </a:endParaRPr>
          </a:p>
          <a:p>
            <a:pPr indent="0" lvl="0" marL="0" rtl="0" algn="l">
              <a:spcBef>
                <a:spcPts val="0"/>
              </a:spcBef>
              <a:spcAft>
                <a:spcPts val="0"/>
              </a:spcAft>
              <a:buClr>
                <a:schemeClr val="dk1"/>
              </a:buClr>
              <a:buSzPts val="1200"/>
              <a:buFont typeface="Arial"/>
              <a:buNone/>
            </a:pPr>
            <a:r>
              <a:t/>
            </a:r>
            <a:endParaRPr>
              <a:solidFill>
                <a:schemeClr val="dk1"/>
              </a:solidFill>
              <a:latin typeface="Inter"/>
              <a:ea typeface="Inter"/>
              <a:cs typeface="Inter"/>
              <a:sym typeface="Inter"/>
            </a:endParaRPr>
          </a:p>
          <a:p>
            <a:pPr indent="0" lvl="0" marL="0" rtl="0" algn="l">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And of course you can submit a claim thru you online account by following similar steps and uploading your documentation or by submitting the Claim form. </a:t>
            </a:r>
            <a:endParaRPr>
              <a:solidFill>
                <a:schemeClr val="dk1"/>
              </a:solidFill>
              <a:latin typeface="Inter"/>
              <a:ea typeface="Inter"/>
              <a:cs typeface="Inter"/>
              <a:sym typeface="Inter"/>
            </a:endParaRPr>
          </a:p>
          <a:p>
            <a:pPr indent="0" lvl="0" marL="0" rtl="0" algn="l">
              <a:spcBef>
                <a:spcPts val="0"/>
              </a:spcBef>
              <a:spcAft>
                <a:spcPts val="0"/>
              </a:spcAft>
              <a:buClr>
                <a:schemeClr val="dk1"/>
              </a:buClr>
              <a:buSzPts val="1200"/>
              <a:buFont typeface="Arial"/>
              <a:buNone/>
            </a:pPr>
            <a:r>
              <a:t/>
            </a:r>
            <a:endParaRPr>
              <a:solidFill>
                <a:schemeClr val="dk1"/>
              </a:solidFill>
              <a:latin typeface="Inter"/>
              <a:ea typeface="Inter"/>
              <a:cs typeface="Inter"/>
              <a:sym typeface="Inter"/>
            </a:endParaRPr>
          </a:p>
          <a:p>
            <a:pPr indent="0" lvl="0" marL="0" rtl="0" algn="l">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Manual claims are processed weekly. You can choose to be reimbursed thru direct deposit right to your bank account or have a check mailed to you. Direct deposit is provided free of charge and is a quick and easy way to get your reimbursement! </a:t>
            </a:r>
            <a:endParaRPr sz="1200">
              <a:solidFill>
                <a:schemeClr val="dk1"/>
              </a:solidFill>
              <a:latin typeface="Inter"/>
              <a:ea typeface="Inter"/>
              <a:cs typeface="Inter"/>
              <a:sym typeface="Inte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136.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3.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13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136.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 Id="rId3" Type="http://schemas.openxmlformats.org/officeDocument/2006/relationships/image" Target="../media/image136.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 Id="rId3" Type="http://schemas.openxmlformats.org/officeDocument/2006/relationships/image" Target="../media/image136.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2.png"/><Relationship Id="rId4" Type="http://schemas.openxmlformats.org/officeDocument/2006/relationships/image" Target="../media/image50.png"/><Relationship Id="rId5" Type="http://schemas.openxmlformats.org/officeDocument/2006/relationships/image" Target="../media/image11.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2.png"/><Relationship Id="rId4" Type="http://schemas.openxmlformats.org/officeDocument/2006/relationships/image" Target="../media/image50.png"/><Relationship Id="rId5" Type="http://schemas.openxmlformats.org/officeDocument/2006/relationships/image" Target="../media/image11.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210.png"/><Relationship Id="rId4" Type="http://schemas.openxmlformats.org/officeDocument/2006/relationships/image" Target="../media/image16.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8.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8.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75.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7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20.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20.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20.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80.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80.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8.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8.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6.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6.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88.png"/><Relationship Id="rId4" Type="http://schemas.openxmlformats.org/officeDocument/2006/relationships/image" Target="../media/image95.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88.png"/><Relationship Id="rId4" Type="http://schemas.openxmlformats.org/officeDocument/2006/relationships/image" Target="../media/image95.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9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93.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8.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2.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1.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5.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2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24.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98.png"/><Relationship Id="rId4" Type="http://schemas.openxmlformats.org/officeDocument/2006/relationships/image" Target="../media/image94.png"/><Relationship Id="rId5" Type="http://schemas.openxmlformats.org/officeDocument/2006/relationships/image" Target="../media/image97.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jpg"/><Relationship Id="rId3" Type="http://schemas.openxmlformats.org/officeDocument/2006/relationships/image" Target="../media/image102.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00.png"/><Relationship Id="rId4" Type="http://schemas.openxmlformats.org/officeDocument/2006/relationships/image" Target="../media/image28.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28.png"/></Relationships>
</file>

<file path=ppt/slideLayouts/_rels/slideLayout155.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37.png"/><Relationship Id="rId13" Type="http://schemas.openxmlformats.org/officeDocument/2006/relationships/image" Target="../media/image43.png"/><Relationship Id="rId12" Type="http://schemas.openxmlformats.org/officeDocument/2006/relationships/image" Target="../media/image48.png"/><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6.png"/><Relationship Id="rId15" Type="http://schemas.openxmlformats.org/officeDocument/2006/relationships/image" Target="../media/image41.png"/><Relationship Id="rId14" Type="http://schemas.openxmlformats.org/officeDocument/2006/relationships/image" Target="../media/image38.png"/><Relationship Id="rId17" Type="http://schemas.openxmlformats.org/officeDocument/2006/relationships/image" Target="../media/image47.png"/><Relationship Id="rId16" Type="http://schemas.openxmlformats.org/officeDocument/2006/relationships/image" Target="../media/image40.png"/><Relationship Id="rId5" Type="http://schemas.openxmlformats.org/officeDocument/2006/relationships/image" Target="../media/image33.png"/><Relationship Id="rId19" Type="http://schemas.openxmlformats.org/officeDocument/2006/relationships/image" Target="../media/image44.png"/><Relationship Id="rId6" Type="http://schemas.openxmlformats.org/officeDocument/2006/relationships/image" Target="../media/image32.png"/><Relationship Id="rId18" Type="http://schemas.openxmlformats.org/officeDocument/2006/relationships/image" Target="../media/image42.png"/><Relationship Id="rId7" Type="http://schemas.openxmlformats.org/officeDocument/2006/relationships/image" Target="../media/image34.png"/><Relationship Id="rId8" Type="http://schemas.openxmlformats.org/officeDocument/2006/relationships/image" Target="../media/image35.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20.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77.png"/><Relationship Id="rId4" Type="http://schemas.openxmlformats.org/officeDocument/2006/relationships/image" Target="../media/image125.jp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77.png"/><Relationship Id="rId4" Type="http://schemas.openxmlformats.org/officeDocument/2006/relationships/image" Target="../media/image124.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 Id="rId3" Type="http://schemas.openxmlformats.org/officeDocument/2006/relationships/image" Target="../media/image5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4.png"/><Relationship Id="rId3" Type="http://schemas.openxmlformats.org/officeDocument/2006/relationships/image" Target="../media/image52.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53.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52.png"/><Relationship Id="rId4" Type="http://schemas.openxmlformats.org/officeDocument/2006/relationships/image" Target="../media/image59.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8.png"/><Relationship Id="rId3" Type="http://schemas.openxmlformats.org/officeDocument/2006/relationships/image" Target="../media/image53.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2.png"/><Relationship Id="rId3" Type="http://schemas.openxmlformats.org/officeDocument/2006/relationships/image" Target="../media/image218.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5.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28.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2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5.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5.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34.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8.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8.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8.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5.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37.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37.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37.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5.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 Id="rId3"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2.png"/><Relationship Id="rId4" Type="http://schemas.openxmlformats.org/officeDocument/2006/relationships/image" Target="../media/image50.png"/><Relationship Id="rId5" Type="http://schemas.openxmlformats.org/officeDocument/2006/relationships/image" Target="../media/image11.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 Id="rId3" Type="http://schemas.openxmlformats.org/officeDocument/2006/relationships/image" Target="../media/image5.pn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5.jpg"/><Relationship Id="rId3" Type="http://schemas.openxmlformats.org/officeDocument/2006/relationships/image" Target="../media/image5.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jpg"/><Relationship Id="rId3" Type="http://schemas.openxmlformats.org/officeDocument/2006/relationships/image" Target="../media/image5.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7.jpg"/><Relationship Id="rId3" Type="http://schemas.openxmlformats.org/officeDocument/2006/relationships/image" Target="../media/image5.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12.png"/><Relationship Id="rId4" Type="http://schemas.openxmlformats.org/officeDocument/2006/relationships/image" Target="../media/image50.png"/><Relationship Id="rId5" Type="http://schemas.openxmlformats.org/officeDocument/2006/relationships/image" Target="../media/image11.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12.png"/><Relationship Id="rId4" Type="http://schemas.openxmlformats.org/officeDocument/2006/relationships/image" Target="../media/image50.png"/><Relationship Id="rId5" Type="http://schemas.openxmlformats.org/officeDocument/2006/relationships/image" Target="../media/image11.pn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27.png"/><Relationship Id="rId4" Type="http://schemas.openxmlformats.org/officeDocument/2006/relationships/image" Target="../media/image16.pn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8.pn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8.pn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2.png"/><Relationship Id="rId4" Type="http://schemas.openxmlformats.org/officeDocument/2006/relationships/image" Target="../media/image50.png"/><Relationship Id="rId5" Type="http://schemas.openxmlformats.org/officeDocument/2006/relationships/image" Target="../media/image11.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20.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20.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20.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26.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26.pn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7.png"/><Relationship Id="rId4" Type="http://schemas.openxmlformats.org/officeDocument/2006/relationships/image" Target="../media/image16.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18.pn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6.pn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6.png"/></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8.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6.png"/></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5.pn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24.pn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jpg"/></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28.png"/></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2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8.png"/></Relationships>
</file>

<file path=ppt/slideLayouts/_rels/slideLayout260.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37.png"/><Relationship Id="rId13" Type="http://schemas.openxmlformats.org/officeDocument/2006/relationships/image" Target="../media/image43.png"/><Relationship Id="rId12" Type="http://schemas.openxmlformats.org/officeDocument/2006/relationships/image" Target="../media/image48.png"/><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6.png"/><Relationship Id="rId15" Type="http://schemas.openxmlformats.org/officeDocument/2006/relationships/image" Target="../media/image41.png"/><Relationship Id="rId14" Type="http://schemas.openxmlformats.org/officeDocument/2006/relationships/image" Target="../media/image38.png"/><Relationship Id="rId17" Type="http://schemas.openxmlformats.org/officeDocument/2006/relationships/image" Target="../media/image47.png"/><Relationship Id="rId16" Type="http://schemas.openxmlformats.org/officeDocument/2006/relationships/image" Target="../media/image40.png"/><Relationship Id="rId5" Type="http://schemas.openxmlformats.org/officeDocument/2006/relationships/image" Target="../media/image33.png"/><Relationship Id="rId19" Type="http://schemas.openxmlformats.org/officeDocument/2006/relationships/image" Target="../media/image44.png"/><Relationship Id="rId6" Type="http://schemas.openxmlformats.org/officeDocument/2006/relationships/image" Target="../media/image32.png"/><Relationship Id="rId18" Type="http://schemas.openxmlformats.org/officeDocument/2006/relationships/image" Target="../media/image42.png"/><Relationship Id="rId7" Type="http://schemas.openxmlformats.org/officeDocument/2006/relationships/image" Target="../media/image34.png"/><Relationship Id="rId8" Type="http://schemas.openxmlformats.org/officeDocument/2006/relationships/image" Target="../media/image35.pn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45.pn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56.png"/><Relationship Id="rId4" Type="http://schemas.openxmlformats.org/officeDocument/2006/relationships/image" Target="../media/image51.pn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9.png"/><Relationship Id="rId3" Type="http://schemas.openxmlformats.org/officeDocument/2006/relationships/image" Target="../media/image54.png"/></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4.png"/><Relationship Id="rId3" Type="http://schemas.openxmlformats.org/officeDocument/2006/relationships/image" Target="../media/image52.png"/></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53.png"/></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77.png"/><Relationship Id="rId4" Type="http://schemas.openxmlformats.org/officeDocument/2006/relationships/image" Target="../media/image59.png"/></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6.png"/><Relationship Id="rId3" Type="http://schemas.openxmlformats.org/officeDocument/2006/relationships/image" Target="../media/image5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2.png"/><Relationship Id="rId3" Type="http://schemas.openxmlformats.org/officeDocument/2006/relationships/image" Target="../media/image46.png"/></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28.png"/></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28.png"/></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0.pn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6.png"/></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6.png"/></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0.png"/></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8.png"/></Relationships>
</file>

<file path=ppt/slideLayouts/_rels/slideLayout58.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37.png"/><Relationship Id="rId13" Type="http://schemas.openxmlformats.org/officeDocument/2006/relationships/image" Target="../media/image43.png"/><Relationship Id="rId12" Type="http://schemas.openxmlformats.org/officeDocument/2006/relationships/image" Target="../media/image48.png"/><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6.png"/><Relationship Id="rId15" Type="http://schemas.openxmlformats.org/officeDocument/2006/relationships/image" Target="../media/image41.png"/><Relationship Id="rId14" Type="http://schemas.openxmlformats.org/officeDocument/2006/relationships/image" Target="../media/image38.png"/><Relationship Id="rId17" Type="http://schemas.openxmlformats.org/officeDocument/2006/relationships/image" Target="../media/image47.png"/><Relationship Id="rId16" Type="http://schemas.openxmlformats.org/officeDocument/2006/relationships/image" Target="../media/image40.png"/><Relationship Id="rId5" Type="http://schemas.openxmlformats.org/officeDocument/2006/relationships/image" Target="../media/image33.png"/><Relationship Id="rId19" Type="http://schemas.openxmlformats.org/officeDocument/2006/relationships/image" Target="../media/image44.png"/><Relationship Id="rId6" Type="http://schemas.openxmlformats.org/officeDocument/2006/relationships/image" Target="../media/image32.png"/><Relationship Id="rId18" Type="http://schemas.openxmlformats.org/officeDocument/2006/relationships/image" Target="../media/image42.png"/><Relationship Id="rId7" Type="http://schemas.openxmlformats.org/officeDocument/2006/relationships/image" Target="../media/image34.png"/><Relationship Id="rId8" Type="http://schemas.openxmlformats.org/officeDocument/2006/relationships/image" Target="../media/image3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6.png"/><Relationship Id="rId4" Type="http://schemas.openxmlformats.org/officeDocument/2006/relationships/image" Target="../media/image5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png"/><Relationship Id="rId3" Type="http://schemas.openxmlformats.org/officeDocument/2006/relationships/image" Target="../media/image5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png"/><Relationship Id="rId3" Type="http://schemas.openxmlformats.org/officeDocument/2006/relationships/image" Target="../media/image5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77.png"/><Relationship Id="rId4" Type="http://schemas.openxmlformats.org/officeDocument/2006/relationships/image" Target="../media/image59.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 Id="rId3" Type="http://schemas.openxmlformats.org/officeDocument/2006/relationships/image" Target="../media/image5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2.png"/><Relationship Id="rId3" Type="http://schemas.openxmlformats.org/officeDocument/2006/relationships/image" Target="../media/image46.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8.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8.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showMasterSp="0">
  <p:cSld name="6_Title Slide">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g3d3f6d03170_0_4759"/>
          <p:cNvSpPr/>
          <p:nvPr/>
        </p:nvSpPr>
        <p:spPr>
          <a:xfrm>
            <a:off x="1761902" y="724535"/>
            <a:ext cx="12600" cy="162900"/>
          </a:xfrm>
          <a:prstGeom prst="rect">
            <a:avLst/>
          </a:prstGeom>
          <a:solidFill>
            <a:schemeClr val="dk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4" name="Google Shape;14;g3d3f6d03170_0_4759"/>
          <p:cNvSpPr/>
          <p:nvPr/>
        </p:nvSpPr>
        <p:spPr>
          <a:xfrm rot="5400000">
            <a:off x="1761809" y="724605"/>
            <a:ext cx="12600" cy="162900"/>
          </a:xfrm>
          <a:prstGeom prst="rect">
            <a:avLst/>
          </a:prstGeom>
          <a:solidFill>
            <a:schemeClr val="dk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5" name="Google Shape;15;g3d3f6d03170_0_4759"/>
          <p:cNvSpPr/>
          <p:nvPr>
            <p:ph idx="2" type="pic"/>
          </p:nvPr>
        </p:nvSpPr>
        <p:spPr>
          <a:xfrm>
            <a:off x="1991065" y="636560"/>
            <a:ext cx="1566000" cy="339600"/>
          </a:xfrm>
          <a:prstGeom prst="rect">
            <a:avLst/>
          </a:prstGeom>
          <a:solidFill>
            <a:schemeClr val="lt2"/>
          </a:solidFill>
          <a:ln>
            <a:noFill/>
          </a:ln>
        </p:spPr>
      </p:sp>
      <p:sp>
        <p:nvSpPr>
          <p:cNvPr id="16" name="Google Shape;16;g3d3f6d03170_0_4759"/>
          <p:cNvSpPr txBox="1"/>
          <p:nvPr>
            <p:ph type="title"/>
          </p:nvPr>
        </p:nvSpPr>
        <p:spPr>
          <a:xfrm>
            <a:off x="645210" y="1768508"/>
            <a:ext cx="3927000" cy="15372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SzPts val="3862"/>
              <a:buFont typeface="Poppins"/>
              <a:buNone/>
              <a:defRPr b="1" sz="3862">
                <a:latin typeface="Poppins"/>
                <a:ea typeface="Poppins"/>
                <a:cs typeface="Poppins"/>
                <a:sym typeface="Poppins"/>
              </a:defRPr>
            </a:lvl1pPr>
            <a:lvl2pPr lvl="1" algn="l">
              <a:lnSpc>
                <a:spcPct val="100000"/>
              </a:lnSpc>
              <a:spcBef>
                <a:spcPts val="0"/>
              </a:spcBef>
              <a:spcAft>
                <a:spcPts val="0"/>
              </a:spcAft>
              <a:buClr>
                <a:schemeClr val="dk1"/>
              </a:buClr>
              <a:buSzPts val="525"/>
              <a:buNone/>
              <a:defRPr sz="675">
                <a:solidFill>
                  <a:schemeClr val="dk1"/>
                </a:solidFill>
              </a:defRPr>
            </a:lvl2pPr>
            <a:lvl3pPr lvl="2" algn="l">
              <a:lnSpc>
                <a:spcPct val="100000"/>
              </a:lnSpc>
              <a:spcBef>
                <a:spcPts val="0"/>
              </a:spcBef>
              <a:spcAft>
                <a:spcPts val="0"/>
              </a:spcAft>
              <a:buClr>
                <a:schemeClr val="dk1"/>
              </a:buClr>
              <a:buSzPts val="525"/>
              <a:buNone/>
              <a:defRPr sz="675">
                <a:solidFill>
                  <a:schemeClr val="dk1"/>
                </a:solidFill>
              </a:defRPr>
            </a:lvl3pPr>
            <a:lvl4pPr lvl="3" algn="l">
              <a:lnSpc>
                <a:spcPct val="100000"/>
              </a:lnSpc>
              <a:spcBef>
                <a:spcPts val="0"/>
              </a:spcBef>
              <a:spcAft>
                <a:spcPts val="0"/>
              </a:spcAft>
              <a:buClr>
                <a:schemeClr val="dk1"/>
              </a:buClr>
              <a:buSzPts val="525"/>
              <a:buNone/>
              <a:defRPr sz="675">
                <a:solidFill>
                  <a:schemeClr val="dk1"/>
                </a:solidFill>
              </a:defRPr>
            </a:lvl4pPr>
            <a:lvl5pPr lvl="4" algn="l">
              <a:lnSpc>
                <a:spcPct val="100000"/>
              </a:lnSpc>
              <a:spcBef>
                <a:spcPts val="0"/>
              </a:spcBef>
              <a:spcAft>
                <a:spcPts val="0"/>
              </a:spcAft>
              <a:buClr>
                <a:schemeClr val="dk1"/>
              </a:buClr>
              <a:buSzPts val="525"/>
              <a:buNone/>
              <a:defRPr sz="675">
                <a:solidFill>
                  <a:schemeClr val="dk1"/>
                </a:solidFill>
              </a:defRPr>
            </a:lvl5pPr>
            <a:lvl6pPr lvl="5" algn="l">
              <a:lnSpc>
                <a:spcPct val="100000"/>
              </a:lnSpc>
              <a:spcBef>
                <a:spcPts val="0"/>
              </a:spcBef>
              <a:spcAft>
                <a:spcPts val="0"/>
              </a:spcAft>
              <a:buClr>
                <a:schemeClr val="dk1"/>
              </a:buClr>
              <a:buSzPts val="525"/>
              <a:buNone/>
              <a:defRPr sz="675">
                <a:solidFill>
                  <a:schemeClr val="dk1"/>
                </a:solidFill>
              </a:defRPr>
            </a:lvl6pPr>
            <a:lvl7pPr lvl="6" algn="l">
              <a:lnSpc>
                <a:spcPct val="100000"/>
              </a:lnSpc>
              <a:spcBef>
                <a:spcPts val="0"/>
              </a:spcBef>
              <a:spcAft>
                <a:spcPts val="0"/>
              </a:spcAft>
              <a:buClr>
                <a:schemeClr val="dk1"/>
              </a:buClr>
              <a:buSzPts val="525"/>
              <a:buNone/>
              <a:defRPr sz="675">
                <a:solidFill>
                  <a:schemeClr val="dk1"/>
                </a:solidFill>
              </a:defRPr>
            </a:lvl7pPr>
            <a:lvl8pPr lvl="7" algn="l">
              <a:lnSpc>
                <a:spcPct val="100000"/>
              </a:lnSpc>
              <a:spcBef>
                <a:spcPts val="0"/>
              </a:spcBef>
              <a:spcAft>
                <a:spcPts val="0"/>
              </a:spcAft>
              <a:buClr>
                <a:schemeClr val="dk1"/>
              </a:buClr>
              <a:buSzPts val="525"/>
              <a:buNone/>
              <a:defRPr sz="675">
                <a:solidFill>
                  <a:schemeClr val="dk1"/>
                </a:solidFill>
              </a:defRPr>
            </a:lvl8pPr>
            <a:lvl9pPr lvl="8" algn="l">
              <a:lnSpc>
                <a:spcPct val="100000"/>
              </a:lnSpc>
              <a:spcBef>
                <a:spcPts val="0"/>
              </a:spcBef>
              <a:spcAft>
                <a:spcPts val="0"/>
              </a:spcAft>
              <a:buClr>
                <a:schemeClr val="dk1"/>
              </a:buClr>
              <a:buSzPts val="525"/>
              <a:buNone/>
              <a:defRPr sz="675">
                <a:solidFill>
                  <a:schemeClr val="dk1"/>
                </a:solidFill>
              </a:defRPr>
            </a:lvl9pPr>
          </a:lstStyle>
          <a:p/>
        </p:txBody>
      </p:sp>
      <p:sp>
        <p:nvSpPr>
          <p:cNvPr id="17" name="Google Shape;17;g3d3f6d03170_0_4759"/>
          <p:cNvSpPr txBox="1"/>
          <p:nvPr>
            <p:ph idx="1" type="subTitle"/>
          </p:nvPr>
        </p:nvSpPr>
        <p:spPr>
          <a:xfrm>
            <a:off x="645210" y="3607664"/>
            <a:ext cx="39270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2"/>
              </a:buClr>
              <a:buSzPts val="1316"/>
              <a:buNone/>
              <a:defRPr b="1" sz="1462">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p:txBody>
      </p:sp>
      <p:sp>
        <p:nvSpPr>
          <p:cNvPr id="18" name="Google Shape;18;g3d3f6d03170_0_4759"/>
          <p:cNvSpPr/>
          <p:nvPr>
            <p:ph idx="3" type="pic"/>
          </p:nvPr>
        </p:nvSpPr>
        <p:spPr>
          <a:xfrm>
            <a:off x="4899403" y="439313"/>
            <a:ext cx="3857100" cy="4264800"/>
          </a:xfrm>
          <a:prstGeom prst="roundRect">
            <a:avLst>
              <a:gd fmla="val 3145" name="adj"/>
            </a:avLst>
          </a:prstGeom>
          <a:noFill/>
          <a:ln>
            <a:noFill/>
          </a:ln>
        </p:spPr>
      </p:sp>
      <p:pic>
        <p:nvPicPr>
          <p:cNvPr id="19" name="Google Shape;19;g3d3f6d03170_0_4759"/>
          <p:cNvPicPr preferRelativeResize="0"/>
          <p:nvPr/>
        </p:nvPicPr>
        <p:blipFill rotWithShape="1">
          <a:blip r:embed="rId3">
            <a:alphaModFix/>
          </a:blip>
          <a:srcRect b="0" l="0" r="0" t="0"/>
          <a:stretch/>
        </p:blipFill>
        <p:spPr>
          <a:xfrm>
            <a:off x="645203" y="661959"/>
            <a:ext cx="951221" cy="28369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0_Custom Layout" showMasterSp="0">
  <p:cSld name="80_Custom Layout">
    <p:bg>
      <p:bgPr>
        <a:blipFill>
          <a:blip r:embed="rId2">
            <a:alphaModFix/>
          </a:blip>
          <a:stretch>
            <a:fillRect/>
          </a:stretch>
        </a:blipFill>
      </p:bgPr>
    </p:bg>
    <p:spTree>
      <p:nvGrpSpPr>
        <p:cNvPr id="78" name="Shape 78"/>
        <p:cNvGrpSpPr/>
        <p:nvPr/>
      </p:nvGrpSpPr>
      <p:grpSpPr>
        <a:xfrm>
          <a:off x="0" y="0"/>
          <a:ext cx="0" cy="0"/>
          <a:chOff x="0" y="0"/>
          <a:chExt cx="0" cy="0"/>
        </a:xfrm>
      </p:grpSpPr>
      <p:sp>
        <p:nvSpPr>
          <p:cNvPr id="79" name="Google Shape;79;g3d3f6d03170_0_602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80" name="Google Shape;80;g3d3f6d03170_0_6027"/>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chemeClr val="lt1"/>
                </a:solidFill>
                <a:latin typeface="Poppins Medium"/>
                <a:ea typeface="Poppins Medium"/>
                <a:cs typeface="Poppins Medium"/>
                <a:sym typeface="Poppins Medium"/>
              </a:rPr>
              <a:t>Proprietary &amp; Confidential</a:t>
            </a:r>
            <a:endParaRPr b="0" i="0" sz="525" u="none" cap="none" strike="noStrike">
              <a:solidFill>
                <a:srgbClr val="000000"/>
              </a:solidFill>
              <a:latin typeface="Arial"/>
              <a:ea typeface="Arial"/>
              <a:cs typeface="Arial"/>
              <a:sym typeface="Arial"/>
            </a:endParaRPr>
          </a:p>
        </p:txBody>
      </p:sp>
      <p:sp>
        <p:nvSpPr>
          <p:cNvPr id="81" name="Google Shape;81;g3d3f6d03170_0_6027"/>
          <p:cNvSpPr txBox="1"/>
          <p:nvPr>
            <p:ph idx="1" type="body"/>
          </p:nvPr>
        </p:nvSpPr>
        <p:spPr>
          <a:xfrm>
            <a:off x="301713" y="1980348"/>
            <a:ext cx="5270400" cy="2046300"/>
          </a:xfrm>
          <a:prstGeom prst="rect">
            <a:avLst/>
          </a:prstGeom>
          <a:noFill/>
          <a:ln>
            <a:noFill/>
          </a:ln>
        </p:spPr>
        <p:txBody>
          <a:bodyPr anchorCtr="0" anchor="t" bIns="0" lIns="0" spcFirstLastPara="1" rIns="0" wrap="square" tIns="0">
            <a:noAutofit/>
          </a:bodyPr>
          <a:lstStyle>
            <a:lvl1pPr indent="-327152" lvl="0" marL="457200" algn="l">
              <a:lnSpc>
                <a:spcPct val="100000"/>
              </a:lnSpc>
              <a:spcBef>
                <a:spcPts val="0"/>
              </a:spcBef>
              <a:spcAft>
                <a:spcPts val="0"/>
              </a:spcAft>
              <a:buClr>
                <a:schemeClr val="lt1"/>
              </a:buClr>
              <a:buSzPts val="1552"/>
              <a:buChar char="●"/>
              <a:defRPr sz="1725">
                <a:solidFill>
                  <a:schemeClr val="lt1"/>
                </a:solidFill>
              </a:defRPr>
            </a:lvl1pPr>
            <a:lvl2pPr indent="-327152" lvl="1" marL="914400" algn="l">
              <a:lnSpc>
                <a:spcPct val="100000"/>
              </a:lnSpc>
              <a:spcBef>
                <a:spcPts val="0"/>
              </a:spcBef>
              <a:spcAft>
                <a:spcPts val="0"/>
              </a:spcAft>
              <a:buClr>
                <a:schemeClr val="lt1"/>
              </a:buClr>
              <a:buSzPts val="1552"/>
              <a:buChar char="●"/>
              <a:defRPr sz="1725">
                <a:solidFill>
                  <a:schemeClr val="lt1"/>
                </a:solidFill>
              </a:defRPr>
            </a:lvl2pPr>
            <a:lvl3pPr indent="-314325" lvl="2" marL="1371600" algn="l">
              <a:lnSpc>
                <a:spcPct val="100000"/>
              </a:lnSpc>
              <a:spcBef>
                <a:spcPts val="0"/>
              </a:spcBef>
              <a:spcAft>
                <a:spcPts val="0"/>
              </a:spcAft>
              <a:buClr>
                <a:schemeClr val="lt1"/>
              </a:buClr>
              <a:buSzPts val="1350"/>
              <a:buChar char="●"/>
              <a:defRPr sz="1500">
                <a:solidFill>
                  <a:schemeClr val="lt1"/>
                </a:solidFill>
              </a:defRPr>
            </a:lvl3pPr>
            <a:lvl4pPr indent="-297180" lvl="3" marL="1828800" algn="l">
              <a:lnSpc>
                <a:spcPct val="100000"/>
              </a:lnSpc>
              <a:spcBef>
                <a:spcPts val="0"/>
              </a:spcBef>
              <a:spcAft>
                <a:spcPts val="0"/>
              </a:spcAft>
              <a:buClr>
                <a:schemeClr val="lt1"/>
              </a:buClr>
              <a:buSzPts val="1080"/>
              <a:buChar char="●"/>
              <a:defRPr sz="1200">
                <a:solidFill>
                  <a:schemeClr val="lt1"/>
                </a:solidFill>
              </a:defRPr>
            </a:lvl4pPr>
            <a:lvl5pPr indent="-280035" lvl="4" marL="2286000" algn="l">
              <a:lnSpc>
                <a:spcPct val="100000"/>
              </a:lnSpc>
              <a:spcBef>
                <a:spcPts val="0"/>
              </a:spcBef>
              <a:spcAft>
                <a:spcPts val="0"/>
              </a:spcAft>
              <a:buClr>
                <a:schemeClr val="lt1"/>
              </a:buClr>
              <a:buSzPts val="810"/>
              <a:buChar char="●"/>
              <a:defRPr sz="900">
                <a:solidFill>
                  <a:schemeClr val="lt1"/>
                </a:solidFill>
              </a:defRPr>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grpSp>
        <p:nvGrpSpPr>
          <p:cNvPr id="82" name="Google Shape;82;g3d3f6d03170_0_6027"/>
          <p:cNvGrpSpPr/>
          <p:nvPr/>
        </p:nvGrpSpPr>
        <p:grpSpPr>
          <a:xfrm>
            <a:off x="7848585" y="4616745"/>
            <a:ext cx="948486" cy="279733"/>
            <a:chOff x="20929561" y="12311319"/>
            <a:chExt cx="2529297" cy="745954"/>
          </a:xfrm>
        </p:grpSpPr>
        <p:grpSp>
          <p:nvGrpSpPr>
            <p:cNvPr id="83" name="Google Shape;83;g3d3f6d03170_0_6027"/>
            <p:cNvGrpSpPr/>
            <p:nvPr/>
          </p:nvGrpSpPr>
          <p:grpSpPr>
            <a:xfrm>
              <a:off x="20929561" y="12311319"/>
              <a:ext cx="2433857" cy="745954"/>
              <a:chOff x="20929561" y="12311319"/>
              <a:chExt cx="2433857" cy="745954"/>
            </a:xfrm>
          </p:grpSpPr>
          <p:sp>
            <p:nvSpPr>
              <p:cNvPr id="84" name="Google Shape;84;g3d3f6d03170_0_6027"/>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85" name="Google Shape;85;g3d3f6d03170_0_6027"/>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86" name="Google Shape;86;g3d3f6d03170_0_6027"/>
              <p:cNvGrpSpPr/>
              <p:nvPr/>
            </p:nvGrpSpPr>
            <p:grpSpPr>
              <a:xfrm>
                <a:off x="22582537" y="12311321"/>
                <a:ext cx="780881" cy="745730"/>
                <a:chOff x="22582537" y="12311321"/>
                <a:chExt cx="780881" cy="745730"/>
              </a:xfrm>
            </p:grpSpPr>
            <p:grpSp>
              <p:nvGrpSpPr>
                <p:cNvPr id="87" name="Google Shape;87;g3d3f6d03170_0_6027"/>
                <p:cNvGrpSpPr/>
                <p:nvPr/>
              </p:nvGrpSpPr>
              <p:grpSpPr>
                <a:xfrm>
                  <a:off x="22582537" y="12311321"/>
                  <a:ext cx="780881" cy="745730"/>
                  <a:chOff x="22582537" y="12311321"/>
                  <a:chExt cx="780881" cy="745730"/>
                </a:xfrm>
              </p:grpSpPr>
              <p:sp>
                <p:nvSpPr>
                  <p:cNvPr id="88" name="Google Shape;88;g3d3f6d03170_0_6027"/>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89" name="Google Shape;89;g3d3f6d03170_0_6027"/>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90" name="Google Shape;90;g3d3f6d03170_0_6027"/>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91" name="Google Shape;91;g3d3f6d03170_0_6027"/>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blipFill>
          <a:blip r:embed="rId2">
            <a:alphaModFix/>
          </a:blip>
          <a:stretch>
            <a:fillRect/>
          </a:stretch>
        </a:blipFill>
      </p:bgPr>
    </p:bg>
    <p:spTree>
      <p:nvGrpSpPr>
        <p:cNvPr id="1696" name="Shape 1696"/>
        <p:cNvGrpSpPr/>
        <p:nvPr/>
      </p:nvGrpSpPr>
      <p:grpSpPr>
        <a:xfrm>
          <a:off x="0" y="0"/>
          <a:ext cx="0" cy="0"/>
          <a:chOff x="0" y="0"/>
          <a:chExt cx="0" cy="0"/>
        </a:xfrm>
      </p:grpSpPr>
      <p:sp>
        <p:nvSpPr>
          <p:cNvPr id="1697" name="Google Shape;1697;g3970249a880_0_8338"/>
          <p:cNvSpPr txBox="1"/>
          <p:nvPr>
            <p:ph type="title"/>
          </p:nvPr>
        </p:nvSpPr>
        <p:spPr>
          <a:xfrm>
            <a:off x="4352819" y="561586"/>
            <a:ext cx="4363800" cy="1831200"/>
          </a:xfrm>
          <a:prstGeom prst="rect">
            <a:avLst/>
          </a:prstGeom>
          <a:noFill/>
          <a:ln>
            <a:noFill/>
          </a:ln>
        </p:spPr>
        <p:txBody>
          <a:bodyPr anchorCtr="0" anchor="t" bIns="0" lIns="0" spcFirstLastPara="1" rIns="0" wrap="square" tIns="0">
            <a:noAutofit/>
          </a:bodyPr>
          <a:lstStyle>
            <a:lvl1pPr lvl="0" algn="r">
              <a:lnSpc>
                <a:spcPct val="91000"/>
              </a:lnSpc>
              <a:spcBef>
                <a:spcPts val="0"/>
              </a:spcBef>
              <a:spcAft>
                <a:spcPts val="0"/>
              </a:spcAft>
              <a:buClr>
                <a:schemeClr val="lt1"/>
              </a:buClr>
              <a:buSzPts val="4600"/>
              <a:buFont typeface="Poppins SemiBold"/>
              <a:buNone/>
              <a:defRPr b="1" sz="4600">
                <a:solidFill>
                  <a:schemeClr val="lt1"/>
                </a:solidFill>
                <a:latin typeface="Poppins SemiBold"/>
                <a:ea typeface="Poppins SemiBold"/>
                <a:cs typeface="Poppins SemiBold"/>
                <a:sym typeface="Poppins SemiBold"/>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698" name="Google Shape;1698;g3970249a880_0_8338"/>
          <p:cNvSpPr txBox="1"/>
          <p:nvPr>
            <p:ph idx="1" type="subTitle"/>
          </p:nvPr>
        </p:nvSpPr>
        <p:spPr>
          <a:xfrm>
            <a:off x="4352423" y="2876141"/>
            <a:ext cx="4363800" cy="264600"/>
          </a:xfrm>
          <a:prstGeom prst="rect">
            <a:avLst/>
          </a:prstGeom>
          <a:noFill/>
          <a:ln>
            <a:noFill/>
          </a:ln>
        </p:spPr>
        <p:txBody>
          <a:bodyPr anchorCtr="0" anchor="t" bIns="0" lIns="0" spcFirstLastPara="1" rIns="0" wrap="square" tIns="0">
            <a:noAutofit/>
          </a:bodyPr>
          <a:lstStyle>
            <a:lvl1pPr lvl="0" algn="r">
              <a:lnSpc>
                <a:spcPct val="95000"/>
              </a:lnSpc>
              <a:spcBef>
                <a:spcPts val="1300"/>
              </a:spcBef>
              <a:spcAft>
                <a:spcPts val="0"/>
              </a:spcAft>
              <a:buClr>
                <a:schemeClr val="lt1"/>
              </a:buClr>
              <a:buSzPts val="1600"/>
              <a:buNone/>
              <a:defRPr b="1" sz="17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grpSp>
        <p:nvGrpSpPr>
          <p:cNvPr id="1699" name="Google Shape;1699;g3970249a880_0_8338"/>
          <p:cNvGrpSpPr/>
          <p:nvPr/>
        </p:nvGrpSpPr>
        <p:grpSpPr>
          <a:xfrm>
            <a:off x="7848585" y="4616745"/>
            <a:ext cx="948486" cy="279733"/>
            <a:chOff x="20929561" y="12311319"/>
            <a:chExt cx="2529297" cy="745954"/>
          </a:xfrm>
        </p:grpSpPr>
        <p:grpSp>
          <p:nvGrpSpPr>
            <p:cNvPr id="1700" name="Google Shape;1700;g3970249a880_0_8338"/>
            <p:cNvGrpSpPr/>
            <p:nvPr/>
          </p:nvGrpSpPr>
          <p:grpSpPr>
            <a:xfrm>
              <a:off x="20929561" y="12311319"/>
              <a:ext cx="2433857" cy="745954"/>
              <a:chOff x="20929561" y="12311319"/>
              <a:chExt cx="2433857" cy="745954"/>
            </a:xfrm>
          </p:grpSpPr>
          <p:sp>
            <p:nvSpPr>
              <p:cNvPr id="1701" name="Google Shape;1701;g3970249a880_0_8338"/>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702" name="Google Shape;1702;g3970249a880_0_8338"/>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1703" name="Google Shape;1703;g3970249a880_0_8338"/>
              <p:cNvGrpSpPr/>
              <p:nvPr/>
            </p:nvGrpSpPr>
            <p:grpSpPr>
              <a:xfrm>
                <a:off x="22582537" y="12311321"/>
                <a:ext cx="780881" cy="745730"/>
                <a:chOff x="22582537" y="12311321"/>
                <a:chExt cx="780881" cy="745730"/>
              </a:xfrm>
            </p:grpSpPr>
            <p:grpSp>
              <p:nvGrpSpPr>
                <p:cNvPr id="1704" name="Google Shape;1704;g3970249a880_0_8338"/>
                <p:cNvGrpSpPr/>
                <p:nvPr/>
              </p:nvGrpSpPr>
              <p:grpSpPr>
                <a:xfrm>
                  <a:off x="22582537" y="12311321"/>
                  <a:ext cx="780881" cy="745730"/>
                  <a:chOff x="22582537" y="12311321"/>
                  <a:chExt cx="780881" cy="745730"/>
                </a:xfrm>
              </p:grpSpPr>
              <p:sp>
                <p:nvSpPr>
                  <p:cNvPr id="1705" name="Google Shape;1705;g3970249a880_0_8338"/>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706" name="Google Shape;1706;g3970249a880_0_8338"/>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1707" name="Google Shape;1707;g3970249a880_0_8338"/>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sp>
          <p:nvSpPr>
            <p:cNvPr id="1708" name="Google Shape;1708;g3970249a880_0_8338"/>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bg>
      <p:bgPr>
        <a:blipFill>
          <a:blip r:embed="rId2">
            <a:alphaModFix/>
          </a:blip>
          <a:stretch>
            <a:fillRect/>
          </a:stretch>
        </a:blipFill>
      </p:bgPr>
    </p:bg>
    <p:spTree>
      <p:nvGrpSpPr>
        <p:cNvPr id="1709" name="Shape 1709"/>
        <p:cNvGrpSpPr/>
        <p:nvPr/>
      </p:nvGrpSpPr>
      <p:grpSpPr>
        <a:xfrm>
          <a:off x="0" y="0"/>
          <a:ext cx="0" cy="0"/>
          <a:chOff x="0" y="0"/>
          <a:chExt cx="0" cy="0"/>
        </a:xfrm>
      </p:grpSpPr>
      <p:sp>
        <p:nvSpPr>
          <p:cNvPr id="1710" name="Google Shape;1710;g3970249a880_0_8351"/>
          <p:cNvSpPr txBox="1"/>
          <p:nvPr>
            <p:ph type="title"/>
          </p:nvPr>
        </p:nvSpPr>
        <p:spPr>
          <a:xfrm>
            <a:off x="4352819" y="561586"/>
            <a:ext cx="4363800" cy="1831200"/>
          </a:xfrm>
          <a:prstGeom prst="rect">
            <a:avLst/>
          </a:prstGeom>
          <a:noFill/>
          <a:ln>
            <a:noFill/>
          </a:ln>
        </p:spPr>
        <p:txBody>
          <a:bodyPr anchorCtr="0" anchor="t" bIns="0" lIns="0" spcFirstLastPara="1" rIns="0" wrap="square" tIns="0">
            <a:noAutofit/>
          </a:bodyPr>
          <a:lstStyle>
            <a:lvl1pPr lvl="0" algn="r">
              <a:lnSpc>
                <a:spcPct val="91000"/>
              </a:lnSpc>
              <a:spcBef>
                <a:spcPts val="0"/>
              </a:spcBef>
              <a:spcAft>
                <a:spcPts val="0"/>
              </a:spcAft>
              <a:buClr>
                <a:schemeClr val="lt1"/>
              </a:buClr>
              <a:buSzPts val="4600"/>
              <a:buFont typeface="Poppins SemiBold"/>
              <a:buNone/>
              <a:defRPr sz="46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711" name="Google Shape;1711;g3970249a880_0_8351"/>
          <p:cNvSpPr txBox="1"/>
          <p:nvPr>
            <p:ph idx="1" type="subTitle"/>
          </p:nvPr>
        </p:nvSpPr>
        <p:spPr>
          <a:xfrm>
            <a:off x="4352423" y="2876141"/>
            <a:ext cx="4363800" cy="264600"/>
          </a:xfrm>
          <a:prstGeom prst="rect">
            <a:avLst/>
          </a:prstGeom>
          <a:noFill/>
          <a:ln>
            <a:noFill/>
          </a:ln>
        </p:spPr>
        <p:txBody>
          <a:bodyPr anchorCtr="0" anchor="t" bIns="0" lIns="0" spcFirstLastPara="1" rIns="0" wrap="square" tIns="0">
            <a:noAutofit/>
          </a:bodyPr>
          <a:lstStyle>
            <a:lvl1pPr lvl="0" algn="r">
              <a:lnSpc>
                <a:spcPct val="95000"/>
              </a:lnSpc>
              <a:spcBef>
                <a:spcPts val="1300"/>
              </a:spcBef>
              <a:spcAft>
                <a:spcPts val="0"/>
              </a:spcAft>
              <a:buClr>
                <a:schemeClr val="lt1"/>
              </a:buClr>
              <a:buSzPts val="1600"/>
              <a:buNone/>
              <a:defRPr b="1" sz="17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grpSp>
        <p:nvGrpSpPr>
          <p:cNvPr id="1712" name="Google Shape;1712;g3970249a880_0_8351"/>
          <p:cNvGrpSpPr/>
          <p:nvPr/>
        </p:nvGrpSpPr>
        <p:grpSpPr>
          <a:xfrm>
            <a:off x="7848585" y="4616745"/>
            <a:ext cx="948486" cy="279733"/>
            <a:chOff x="20929561" y="12311319"/>
            <a:chExt cx="2529297" cy="745954"/>
          </a:xfrm>
        </p:grpSpPr>
        <p:grpSp>
          <p:nvGrpSpPr>
            <p:cNvPr id="1713" name="Google Shape;1713;g3970249a880_0_8351"/>
            <p:cNvGrpSpPr/>
            <p:nvPr/>
          </p:nvGrpSpPr>
          <p:grpSpPr>
            <a:xfrm>
              <a:off x="20929561" y="12311319"/>
              <a:ext cx="2433857" cy="745954"/>
              <a:chOff x="20929561" y="12311319"/>
              <a:chExt cx="2433857" cy="745954"/>
            </a:xfrm>
          </p:grpSpPr>
          <p:sp>
            <p:nvSpPr>
              <p:cNvPr id="1714" name="Google Shape;1714;g3970249a880_0_8351"/>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715" name="Google Shape;1715;g3970249a880_0_8351"/>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1716" name="Google Shape;1716;g3970249a880_0_8351"/>
              <p:cNvGrpSpPr/>
              <p:nvPr/>
            </p:nvGrpSpPr>
            <p:grpSpPr>
              <a:xfrm>
                <a:off x="22582537" y="12311321"/>
                <a:ext cx="780881" cy="745730"/>
                <a:chOff x="22582537" y="12311321"/>
                <a:chExt cx="780881" cy="745730"/>
              </a:xfrm>
            </p:grpSpPr>
            <p:grpSp>
              <p:nvGrpSpPr>
                <p:cNvPr id="1717" name="Google Shape;1717;g3970249a880_0_8351"/>
                <p:cNvGrpSpPr/>
                <p:nvPr/>
              </p:nvGrpSpPr>
              <p:grpSpPr>
                <a:xfrm>
                  <a:off x="22582537" y="12311321"/>
                  <a:ext cx="780881" cy="745730"/>
                  <a:chOff x="22582537" y="12311321"/>
                  <a:chExt cx="780881" cy="745730"/>
                </a:xfrm>
              </p:grpSpPr>
              <p:sp>
                <p:nvSpPr>
                  <p:cNvPr id="1718" name="Google Shape;1718;g3970249a880_0_8351"/>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719" name="Google Shape;1719;g3970249a880_0_8351"/>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1720" name="Google Shape;1720;g3970249a880_0_8351"/>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sp>
          <p:nvSpPr>
            <p:cNvPr id="1721" name="Google Shape;1721;g3970249a880_0_8351"/>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showMasterSp="0">
  <p:cSld name="2_Title Slide">
    <p:bg>
      <p:bgPr>
        <a:blipFill>
          <a:blip r:embed="rId2">
            <a:alphaModFix/>
          </a:blip>
          <a:stretch>
            <a:fillRect/>
          </a:stretch>
        </a:blipFill>
      </p:bgPr>
    </p:bg>
    <p:spTree>
      <p:nvGrpSpPr>
        <p:cNvPr id="1722" name="Shape 1722"/>
        <p:cNvGrpSpPr/>
        <p:nvPr/>
      </p:nvGrpSpPr>
      <p:grpSpPr>
        <a:xfrm>
          <a:off x="0" y="0"/>
          <a:ext cx="0" cy="0"/>
          <a:chOff x="0" y="0"/>
          <a:chExt cx="0" cy="0"/>
        </a:xfrm>
      </p:grpSpPr>
      <p:sp>
        <p:nvSpPr>
          <p:cNvPr id="1723" name="Google Shape;1723;g3970249a880_0_8364"/>
          <p:cNvSpPr txBox="1"/>
          <p:nvPr>
            <p:ph type="title"/>
          </p:nvPr>
        </p:nvSpPr>
        <p:spPr>
          <a:xfrm>
            <a:off x="645155" y="561586"/>
            <a:ext cx="4363800" cy="1831200"/>
          </a:xfrm>
          <a:prstGeom prst="rect">
            <a:avLst/>
          </a:prstGeom>
          <a:noFill/>
          <a:ln>
            <a:noFill/>
          </a:ln>
        </p:spPr>
        <p:txBody>
          <a:bodyPr anchorCtr="0" anchor="t" bIns="0" lIns="0" spcFirstLastPara="1" rIns="0" wrap="square" tIns="0">
            <a:noAutofit/>
          </a:bodyPr>
          <a:lstStyle>
            <a:lvl1pPr lvl="0" algn="l">
              <a:lnSpc>
                <a:spcPct val="91000"/>
              </a:lnSpc>
              <a:spcBef>
                <a:spcPts val="0"/>
              </a:spcBef>
              <a:spcAft>
                <a:spcPts val="0"/>
              </a:spcAft>
              <a:buClr>
                <a:schemeClr val="lt1"/>
              </a:buClr>
              <a:buSzPts val="4600"/>
              <a:buFont typeface="Poppins"/>
              <a:buNone/>
              <a:defRPr b="1" sz="4600">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724" name="Google Shape;1724;g3970249a880_0_8364"/>
          <p:cNvSpPr txBox="1"/>
          <p:nvPr>
            <p:ph idx="1" type="subTitle"/>
          </p:nvPr>
        </p:nvSpPr>
        <p:spPr>
          <a:xfrm>
            <a:off x="644759" y="2876141"/>
            <a:ext cx="4363800" cy="264600"/>
          </a:xfrm>
          <a:prstGeom prst="rect">
            <a:avLst/>
          </a:prstGeom>
          <a:noFill/>
          <a:ln>
            <a:noFill/>
          </a:ln>
        </p:spPr>
        <p:txBody>
          <a:bodyPr anchorCtr="0" anchor="t" bIns="0" lIns="0" spcFirstLastPara="1" rIns="0" wrap="square" tIns="0">
            <a:noAutofit/>
          </a:bodyPr>
          <a:lstStyle>
            <a:lvl1pPr lvl="0" algn="l">
              <a:lnSpc>
                <a:spcPct val="95000"/>
              </a:lnSpc>
              <a:spcBef>
                <a:spcPts val="1300"/>
              </a:spcBef>
              <a:spcAft>
                <a:spcPts val="0"/>
              </a:spcAft>
              <a:buClr>
                <a:schemeClr val="lt1"/>
              </a:buClr>
              <a:buSzPts val="1600"/>
              <a:buNone/>
              <a:defRPr b="1" sz="17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grpSp>
        <p:nvGrpSpPr>
          <p:cNvPr id="1725" name="Google Shape;1725;g3970249a880_0_8364"/>
          <p:cNvGrpSpPr/>
          <p:nvPr/>
        </p:nvGrpSpPr>
        <p:grpSpPr>
          <a:xfrm>
            <a:off x="7848585" y="4616745"/>
            <a:ext cx="948486" cy="279733"/>
            <a:chOff x="20929561" y="12311319"/>
            <a:chExt cx="2529297" cy="745954"/>
          </a:xfrm>
        </p:grpSpPr>
        <p:grpSp>
          <p:nvGrpSpPr>
            <p:cNvPr id="1726" name="Google Shape;1726;g3970249a880_0_8364"/>
            <p:cNvGrpSpPr/>
            <p:nvPr/>
          </p:nvGrpSpPr>
          <p:grpSpPr>
            <a:xfrm>
              <a:off x="20929561" y="12311319"/>
              <a:ext cx="2433857" cy="745954"/>
              <a:chOff x="20929561" y="12311319"/>
              <a:chExt cx="2433857" cy="745954"/>
            </a:xfrm>
          </p:grpSpPr>
          <p:sp>
            <p:nvSpPr>
              <p:cNvPr id="1727" name="Google Shape;1727;g3970249a880_0_8364"/>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728" name="Google Shape;1728;g3970249a880_0_8364"/>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1729" name="Google Shape;1729;g3970249a880_0_8364"/>
              <p:cNvGrpSpPr/>
              <p:nvPr/>
            </p:nvGrpSpPr>
            <p:grpSpPr>
              <a:xfrm>
                <a:off x="22582537" y="12311321"/>
                <a:ext cx="780881" cy="745730"/>
                <a:chOff x="22582537" y="12311321"/>
                <a:chExt cx="780881" cy="745730"/>
              </a:xfrm>
            </p:grpSpPr>
            <p:grpSp>
              <p:nvGrpSpPr>
                <p:cNvPr id="1730" name="Google Shape;1730;g3970249a880_0_8364"/>
                <p:cNvGrpSpPr/>
                <p:nvPr/>
              </p:nvGrpSpPr>
              <p:grpSpPr>
                <a:xfrm>
                  <a:off x="22582537" y="12311321"/>
                  <a:ext cx="780881" cy="745730"/>
                  <a:chOff x="22582537" y="12311321"/>
                  <a:chExt cx="780881" cy="745730"/>
                </a:xfrm>
              </p:grpSpPr>
              <p:sp>
                <p:nvSpPr>
                  <p:cNvPr id="1731" name="Google Shape;1731;g3970249a880_0_8364"/>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732" name="Google Shape;1732;g3970249a880_0_8364"/>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1733" name="Google Shape;1733;g3970249a880_0_8364"/>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sp>
          <p:nvSpPr>
            <p:cNvPr id="1734" name="Google Shape;1734;g3970249a880_0_8364"/>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blipFill>
          <a:blip r:embed="rId2">
            <a:alphaModFix/>
          </a:blip>
          <a:stretch>
            <a:fillRect/>
          </a:stretch>
        </a:blipFill>
      </p:bgPr>
    </p:bg>
    <p:spTree>
      <p:nvGrpSpPr>
        <p:cNvPr id="1735" name="Shape 1735"/>
        <p:cNvGrpSpPr/>
        <p:nvPr/>
      </p:nvGrpSpPr>
      <p:grpSpPr>
        <a:xfrm>
          <a:off x="0" y="0"/>
          <a:ext cx="0" cy="0"/>
          <a:chOff x="0" y="0"/>
          <a:chExt cx="0" cy="0"/>
        </a:xfrm>
      </p:grpSpPr>
      <p:sp>
        <p:nvSpPr>
          <p:cNvPr id="1736" name="Google Shape;1736;g3970249a880_0_8377"/>
          <p:cNvSpPr/>
          <p:nvPr/>
        </p:nvSpPr>
        <p:spPr>
          <a:xfrm>
            <a:off x="1573868" y="661956"/>
            <a:ext cx="33229" cy="33229"/>
          </a:xfrm>
          <a:custGeom>
            <a:rect b="b" l="l" r="r" t="t"/>
            <a:pathLst>
              <a:path extrusionOk="0" h="88610" w="8861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rgbClr val="C8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1737" name="Google Shape;1737;g3970249a880_0_8377"/>
          <p:cNvGrpSpPr/>
          <p:nvPr/>
        </p:nvGrpSpPr>
        <p:grpSpPr>
          <a:xfrm>
            <a:off x="645294" y="661955"/>
            <a:ext cx="1204506" cy="283739"/>
            <a:chOff x="1720785" y="1765213"/>
            <a:chExt cx="3212015" cy="756636"/>
          </a:xfrm>
        </p:grpSpPr>
        <p:grpSp>
          <p:nvGrpSpPr>
            <p:cNvPr id="1738" name="Google Shape;1738;g3970249a880_0_8377"/>
            <p:cNvGrpSpPr/>
            <p:nvPr/>
          </p:nvGrpSpPr>
          <p:grpSpPr>
            <a:xfrm>
              <a:off x="1720785" y="1765213"/>
              <a:ext cx="2468571" cy="756636"/>
              <a:chOff x="1720785" y="1765213"/>
              <a:chExt cx="2468571" cy="756636"/>
            </a:xfrm>
          </p:grpSpPr>
          <p:sp>
            <p:nvSpPr>
              <p:cNvPr id="1739" name="Google Shape;1739;g3970249a880_0_8377"/>
              <p:cNvSpPr/>
              <p:nvPr/>
            </p:nvSpPr>
            <p:spPr>
              <a:xfrm>
                <a:off x="1720785" y="1765216"/>
                <a:ext cx="913552" cy="756633"/>
              </a:xfrm>
              <a:custGeom>
                <a:rect b="b" l="l" r="r" t="t"/>
                <a:pathLst>
                  <a:path extrusionOk="0" h="756633" w="913552">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740" name="Google Shape;1740;g3970249a880_0_8377"/>
              <p:cNvSpPr/>
              <p:nvPr/>
            </p:nvSpPr>
            <p:spPr>
              <a:xfrm>
                <a:off x="2708901" y="1765213"/>
                <a:ext cx="756508" cy="756510"/>
              </a:xfrm>
              <a:custGeom>
                <a:rect b="b" l="l" r="r" t="t"/>
                <a:pathLst>
                  <a:path extrusionOk="0" h="756510" w="756508">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1741" name="Google Shape;1741;g3970249a880_0_8377"/>
              <p:cNvGrpSpPr/>
              <p:nvPr/>
            </p:nvGrpSpPr>
            <p:grpSpPr>
              <a:xfrm>
                <a:off x="3397356" y="1765216"/>
                <a:ext cx="792000" cy="756633"/>
                <a:chOff x="3397356" y="1765216"/>
                <a:chExt cx="792000" cy="756633"/>
              </a:xfrm>
            </p:grpSpPr>
            <p:grpSp>
              <p:nvGrpSpPr>
                <p:cNvPr id="1742" name="Google Shape;1742;g3970249a880_0_8377"/>
                <p:cNvGrpSpPr/>
                <p:nvPr/>
              </p:nvGrpSpPr>
              <p:grpSpPr>
                <a:xfrm>
                  <a:off x="3397356" y="1765216"/>
                  <a:ext cx="792000" cy="756633"/>
                  <a:chOff x="3397356" y="1765216"/>
                  <a:chExt cx="792000" cy="756633"/>
                </a:xfrm>
              </p:grpSpPr>
              <p:sp>
                <p:nvSpPr>
                  <p:cNvPr id="1743" name="Google Shape;1743;g3970249a880_0_8377"/>
                  <p:cNvSpPr/>
                  <p:nvPr/>
                </p:nvSpPr>
                <p:spPr>
                  <a:xfrm>
                    <a:off x="3397356" y="1765216"/>
                    <a:ext cx="792000" cy="756633"/>
                  </a:xfrm>
                  <a:custGeom>
                    <a:rect b="b" l="l" r="r" t="t"/>
                    <a:pathLst>
                      <a:path extrusionOk="0" h="756633" w="79200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744" name="Google Shape;1744;g3970249a880_0_8377"/>
                  <p:cNvSpPr/>
                  <p:nvPr/>
                </p:nvSpPr>
                <p:spPr>
                  <a:xfrm>
                    <a:off x="3546359" y="1843994"/>
                    <a:ext cx="244252" cy="598948"/>
                  </a:xfrm>
                  <a:custGeom>
                    <a:rect b="b" l="l" r="r" t="t"/>
                    <a:pathLst>
                      <a:path extrusionOk="0" h="598948" w="244252">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1745" name="Google Shape;1745;g3970249a880_0_8377"/>
                <p:cNvSpPr/>
                <p:nvPr/>
              </p:nvSpPr>
              <p:spPr>
                <a:xfrm>
                  <a:off x="3793292" y="2143532"/>
                  <a:ext cx="92696" cy="271831"/>
                </a:xfrm>
                <a:custGeom>
                  <a:rect b="b" l="l" r="r" t="t"/>
                  <a:pathLst>
                    <a:path extrusionOk="0" h="271831" w="92696">
                      <a:moveTo>
                        <a:pt x="92696" y="0"/>
                      </a:moveTo>
                      <a:lnTo>
                        <a:pt x="92696" y="271831"/>
                      </a:lnTo>
                      <a:lnTo>
                        <a:pt x="0" y="135980"/>
                      </a:lnTo>
                      <a:lnTo>
                        <a:pt x="92696" y="0"/>
                      </a:lnTo>
                      <a:close/>
                    </a:path>
                  </a:pathLst>
                </a:custGeom>
                <a:solidFill>
                  <a:srgbClr val="A01D28"/>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sp>
          <p:nvSpPr>
            <p:cNvPr id="1746" name="Google Shape;1746;g3970249a880_0_8377"/>
            <p:cNvSpPr/>
            <p:nvPr/>
          </p:nvSpPr>
          <p:spPr>
            <a:xfrm>
              <a:off x="4699018" y="1932094"/>
              <a:ext cx="33300" cy="434400"/>
            </a:xfrm>
            <a:prstGeom prst="rect">
              <a:avLst/>
            </a:pr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747" name="Google Shape;1747;g3970249a880_0_8377"/>
            <p:cNvSpPr/>
            <p:nvPr/>
          </p:nvSpPr>
          <p:spPr>
            <a:xfrm rot="5400000">
              <a:off x="4698950" y="1932130"/>
              <a:ext cx="33300" cy="434400"/>
            </a:xfrm>
            <a:prstGeom prst="rect">
              <a:avLst/>
            </a:pr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1748" name="Google Shape;1748;g3970249a880_0_8377"/>
          <p:cNvSpPr/>
          <p:nvPr>
            <p:ph idx="2" type="pic"/>
          </p:nvPr>
        </p:nvSpPr>
        <p:spPr>
          <a:xfrm>
            <a:off x="4899403" y="439313"/>
            <a:ext cx="3857100" cy="4264800"/>
          </a:xfrm>
          <a:prstGeom prst="roundRect">
            <a:avLst>
              <a:gd fmla="val 3145" name="adj"/>
            </a:avLst>
          </a:prstGeom>
          <a:noFill/>
          <a:ln>
            <a:noFill/>
          </a:ln>
        </p:spPr>
      </p:sp>
      <p:sp>
        <p:nvSpPr>
          <p:cNvPr id="1749" name="Google Shape;1749;g3970249a880_0_8377"/>
          <p:cNvSpPr/>
          <p:nvPr>
            <p:ph idx="3" type="pic"/>
          </p:nvPr>
        </p:nvSpPr>
        <p:spPr>
          <a:xfrm>
            <a:off x="1991065" y="636560"/>
            <a:ext cx="1566000" cy="339600"/>
          </a:xfrm>
          <a:prstGeom prst="rect">
            <a:avLst/>
          </a:prstGeom>
          <a:solidFill>
            <a:schemeClr val="lt1"/>
          </a:solidFill>
          <a:ln>
            <a:noFill/>
          </a:ln>
        </p:spPr>
      </p:sp>
      <p:sp>
        <p:nvSpPr>
          <p:cNvPr id="1750" name="Google Shape;1750;g3970249a880_0_8377"/>
          <p:cNvSpPr txBox="1"/>
          <p:nvPr>
            <p:ph type="title"/>
          </p:nvPr>
        </p:nvSpPr>
        <p:spPr>
          <a:xfrm>
            <a:off x="645210" y="1768508"/>
            <a:ext cx="3927000" cy="15372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chemeClr val="lt1"/>
              </a:buClr>
              <a:buSzPts val="3900"/>
              <a:buFont typeface="Poppins"/>
              <a:buNone/>
              <a:defRPr b="1" sz="3900">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751" name="Google Shape;1751;g3970249a880_0_8377"/>
          <p:cNvSpPr txBox="1"/>
          <p:nvPr>
            <p:ph idx="1" type="subTitle"/>
          </p:nvPr>
        </p:nvSpPr>
        <p:spPr>
          <a:xfrm>
            <a:off x="645210" y="3607664"/>
            <a:ext cx="3927000" cy="264600"/>
          </a:xfrm>
          <a:prstGeom prst="rect">
            <a:avLst/>
          </a:prstGeom>
          <a:noFill/>
          <a:ln>
            <a:noFill/>
          </a:ln>
        </p:spPr>
        <p:txBody>
          <a:bodyPr anchorCtr="0" anchor="t" bIns="0" lIns="0" spcFirstLastPara="1" rIns="0" wrap="square" tIns="0">
            <a:noAutofit/>
          </a:bodyPr>
          <a:lstStyle>
            <a:lvl1pPr lvl="0" algn="l">
              <a:lnSpc>
                <a:spcPct val="95000"/>
              </a:lnSpc>
              <a:spcBef>
                <a:spcPts val="1300"/>
              </a:spcBef>
              <a:spcAft>
                <a:spcPts val="0"/>
              </a:spcAft>
              <a:buClr>
                <a:schemeClr val="lt1"/>
              </a:buClr>
              <a:buSzPts val="1300"/>
              <a:buNone/>
              <a:defRPr b="1" sz="15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showMasterSp="0">
  <p:cSld name="4_Title Slide">
    <p:bg>
      <p:bgPr>
        <a:blipFill>
          <a:blip r:embed="rId2">
            <a:alphaModFix/>
          </a:blip>
          <a:stretch>
            <a:fillRect/>
          </a:stretch>
        </a:blipFill>
      </p:bgPr>
    </p:bg>
    <p:spTree>
      <p:nvGrpSpPr>
        <p:cNvPr id="1752" name="Shape 1752"/>
        <p:cNvGrpSpPr/>
        <p:nvPr/>
      </p:nvGrpSpPr>
      <p:grpSpPr>
        <a:xfrm>
          <a:off x="0" y="0"/>
          <a:ext cx="0" cy="0"/>
          <a:chOff x="0" y="0"/>
          <a:chExt cx="0" cy="0"/>
        </a:xfrm>
      </p:grpSpPr>
      <p:grpSp>
        <p:nvGrpSpPr>
          <p:cNvPr id="1753" name="Google Shape;1753;g3970249a880_0_8394"/>
          <p:cNvGrpSpPr/>
          <p:nvPr/>
        </p:nvGrpSpPr>
        <p:grpSpPr>
          <a:xfrm>
            <a:off x="645294" y="661955"/>
            <a:ext cx="962007" cy="283739"/>
            <a:chOff x="1720785" y="1765213"/>
            <a:chExt cx="2565353" cy="756636"/>
          </a:xfrm>
        </p:grpSpPr>
        <p:grpSp>
          <p:nvGrpSpPr>
            <p:cNvPr id="1754" name="Google Shape;1754;g3970249a880_0_8394"/>
            <p:cNvGrpSpPr/>
            <p:nvPr/>
          </p:nvGrpSpPr>
          <p:grpSpPr>
            <a:xfrm>
              <a:off x="1720785" y="1765213"/>
              <a:ext cx="2468571" cy="756636"/>
              <a:chOff x="1720785" y="1765213"/>
              <a:chExt cx="2468571" cy="756636"/>
            </a:xfrm>
          </p:grpSpPr>
          <p:sp>
            <p:nvSpPr>
              <p:cNvPr id="1755" name="Google Shape;1755;g3970249a880_0_8394"/>
              <p:cNvSpPr/>
              <p:nvPr/>
            </p:nvSpPr>
            <p:spPr>
              <a:xfrm>
                <a:off x="1720785" y="1765216"/>
                <a:ext cx="913552" cy="756633"/>
              </a:xfrm>
              <a:custGeom>
                <a:rect b="b" l="l" r="r" t="t"/>
                <a:pathLst>
                  <a:path extrusionOk="0" h="756633" w="913552">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756" name="Google Shape;1756;g3970249a880_0_8394"/>
              <p:cNvSpPr/>
              <p:nvPr/>
            </p:nvSpPr>
            <p:spPr>
              <a:xfrm>
                <a:off x="2708901" y="1765213"/>
                <a:ext cx="756508" cy="756510"/>
              </a:xfrm>
              <a:custGeom>
                <a:rect b="b" l="l" r="r" t="t"/>
                <a:pathLst>
                  <a:path extrusionOk="0" h="756510" w="756508">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1757" name="Google Shape;1757;g3970249a880_0_8394"/>
              <p:cNvGrpSpPr/>
              <p:nvPr/>
            </p:nvGrpSpPr>
            <p:grpSpPr>
              <a:xfrm>
                <a:off x="3397356" y="1765216"/>
                <a:ext cx="792000" cy="756633"/>
                <a:chOff x="3397356" y="1765216"/>
                <a:chExt cx="792000" cy="756633"/>
              </a:xfrm>
            </p:grpSpPr>
            <p:grpSp>
              <p:nvGrpSpPr>
                <p:cNvPr id="1758" name="Google Shape;1758;g3970249a880_0_8394"/>
                <p:cNvGrpSpPr/>
                <p:nvPr/>
              </p:nvGrpSpPr>
              <p:grpSpPr>
                <a:xfrm>
                  <a:off x="3397356" y="1765216"/>
                  <a:ext cx="792000" cy="756633"/>
                  <a:chOff x="3397356" y="1765216"/>
                  <a:chExt cx="792000" cy="756633"/>
                </a:xfrm>
              </p:grpSpPr>
              <p:sp>
                <p:nvSpPr>
                  <p:cNvPr id="1759" name="Google Shape;1759;g3970249a880_0_8394"/>
                  <p:cNvSpPr/>
                  <p:nvPr/>
                </p:nvSpPr>
                <p:spPr>
                  <a:xfrm>
                    <a:off x="3397356" y="1765216"/>
                    <a:ext cx="792000" cy="756633"/>
                  </a:xfrm>
                  <a:custGeom>
                    <a:rect b="b" l="l" r="r" t="t"/>
                    <a:pathLst>
                      <a:path extrusionOk="0" h="756633" w="79200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760" name="Google Shape;1760;g3970249a880_0_8394"/>
                  <p:cNvSpPr/>
                  <p:nvPr/>
                </p:nvSpPr>
                <p:spPr>
                  <a:xfrm>
                    <a:off x="3546359" y="1843994"/>
                    <a:ext cx="244252" cy="598948"/>
                  </a:xfrm>
                  <a:custGeom>
                    <a:rect b="b" l="l" r="r" t="t"/>
                    <a:pathLst>
                      <a:path extrusionOk="0" h="598948" w="244252">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1761" name="Google Shape;1761;g3970249a880_0_8394"/>
                <p:cNvSpPr/>
                <p:nvPr/>
              </p:nvSpPr>
              <p:spPr>
                <a:xfrm>
                  <a:off x="3793292" y="2143532"/>
                  <a:ext cx="92696" cy="271831"/>
                </a:xfrm>
                <a:custGeom>
                  <a:rect b="b" l="l" r="r" t="t"/>
                  <a:pathLst>
                    <a:path extrusionOk="0" h="271831" w="92696">
                      <a:moveTo>
                        <a:pt x="92696" y="0"/>
                      </a:moveTo>
                      <a:lnTo>
                        <a:pt x="92696" y="271831"/>
                      </a:lnTo>
                      <a:lnTo>
                        <a:pt x="0" y="135980"/>
                      </a:lnTo>
                      <a:lnTo>
                        <a:pt x="92696"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sp>
          <p:nvSpPr>
            <p:cNvPr id="1762" name="Google Shape;1762;g3970249a880_0_8394"/>
            <p:cNvSpPr/>
            <p:nvPr/>
          </p:nvSpPr>
          <p:spPr>
            <a:xfrm>
              <a:off x="4197528" y="1765216"/>
              <a:ext cx="88610" cy="88610"/>
            </a:xfrm>
            <a:custGeom>
              <a:rect b="b" l="l" r="r" t="t"/>
              <a:pathLst>
                <a:path extrusionOk="0" h="88610" w="8861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1763" name="Google Shape;1763;g3970249a880_0_8394"/>
          <p:cNvSpPr/>
          <p:nvPr/>
        </p:nvSpPr>
        <p:spPr>
          <a:xfrm>
            <a:off x="1761902" y="724535"/>
            <a:ext cx="12600" cy="162900"/>
          </a:xfrm>
          <a:prstGeom prst="rect">
            <a:avLst/>
          </a:pr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764" name="Google Shape;1764;g3970249a880_0_8394"/>
          <p:cNvSpPr/>
          <p:nvPr/>
        </p:nvSpPr>
        <p:spPr>
          <a:xfrm rot="5400000">
            <a:off x="1761809" y="724605"/>
            <a:ext cx="12600" cy="162900"/>
          </a:xfrm>
          <a:prstGeom prst="rect">
            <a:avLst/>
          </a:pr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1765" name="Google Shape;1765;g3970249a880_0_8394"/>
          <p:cNvGrpSpPr/>
          <p:nvPr/>
        </p:nvGrpSpPr>
        <p:grpSpPr>
          <a:xfrm>
            <a:off x="645294" y="661955"/>
            <a:ext cx="1204506" cy="283739"/>
            <a:chOff x="1720785" y="1765213"/>
            <a:chExt cx="3212015" cy="756636"/>
          </a:xfrm>
        </p:grpSpPr>
        <p:grpSp>
          <p:nvGrpSpPr>
            <p:cNvPr id="1766" name="Google Shape;1766;g3970249a880_0_8394"/>
            <p:cNvGrpSpPr/>
            <p:nvPr/>
          </p:nvGrpSpPr>
          <p:grpSpPr>
            <a:xfrm>
              <a:off x="1720785" y="1765213"/>
              <a:ext cx="2468571" cy="756636"/>
              <a:chOff x="1720785" y="1765213"/>
              <a:chExt cx="2468571" cy="756636"/>
            </a:xfrm>
          </p:grpSpPr>
          <p:sp>
            <p:nvSpPr>
              <p:cNvPr id="1767" name="Google Shape;1767;g3970249a880_0_8394"/>
              <p:cNvSpPr/>
              <p:nvPr/>
            </p:nvSpPr>
            <p:spPr>
              <a:xfrm>
                <a:off x="1720785" y="1765216"/>
                <a:ext cx="913552" cy="756633"/>
              </a:xfrm>
              <a:custGeom>
                <a:rect b="b" l="l" r="r" t="t"/>
                <a:pathLst>
                  <a:path extrusionOk="0" h="756633" w="913552">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768" name="Google Shape;1768;g3970249a880_0_8394"/>
              <p:cNvSpPr/>
              <p:nvPr/>
            </p:nvSpPr>
            <p:spPr>
              <a:xfrm>
                <a:off x="2708901" y="1765213"/>
                <a:ext cx="756508" cy="756510"/>
              </a:xfrm>
              <a:custGeom>
                <a:rect b="b" l="l" r="r" t="t"/>
                <a:pathLst>
                  <a:path extrusionOk="0" h="756510" w="756508">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1769" name="Google Shape;1769;g3970249a880_0_8394"/>
              <p:cNvGrpSpPr/>
              <p:nvPr/>
            </p:nvGrpSpPr>
            <p:grpSpPr>
              <a:xfrm>
                <a:off x="3397356" y="1765216"/>
                <a:ext cx="792000" cy="756633"/>
                <a:chOff x="3397356" y="1765216"/>
                <a:chExt cx="792000" cy="756633"/>
              </a:xfrm>
            </p:grpSpPr>
            <p:grpSp>
              <p:nvGrpSpPr>
                <p:cNvPr id="1770" name="Google Shape;1770;g3970249a880_0_8394"/>
                <p:cNvGrpSpPr/>
                <p:nvPr/>
              </p:nvGrpSpPr>
              <p:grpSpPr>
                <a:xfrm>
                  <a:off x="3397356" y="1765216"/>
                  <a:ext cx="792000" cy="756633"/>
                  <a:chOff x="3397356" y="1765216"/>
                  <a:chExt cx="792000" cy="756633"/>
                </a:xfrm>
              </p:grpSpPr>
              <p:sp>
                <p:nvSpPr>
                  <p:cNvPr id="1771" name="Google Shape;1771;g3970249a880_0_8394"/>
                  <p:cNvSpPr/>
                  <p:nvPr/>
                </p:nvSpPr>
                <p:spPr>
                  <a:xfrm>
                    <a:off x="3397356" y="1765216"/>
                    <a:ext cx="792000" cy="756633"/>
                  </a:xfrm>
                  <a:custGeom>
                    <a:rect b="b" l="l" r="r" t="t"/>
                    <a:pathLst>
                      <a:path extrusionOk="0" h="756633" w="79200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772" name="Google Shape;1772;g3970249a880_0_8394"/>
                  <p:cNvSpPr/>
                  <p:nvPr/>
                </p:nvSpPr>
                <p:spPr>
                  <a:xfrm>
                    <a:off x="3546359" y="1843994"/>
                    <a:ext cx="244252" cy="598948"/>
                  </a:xfrm>
                  <a:custGeom>
                    <a:rect b="b" l="l" r="r" t="t"/>
                    <a:pathLst>
                      <a:path extrusionOk="0" h="598948" w="244252">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1773" name="Google Shape;1773;g3970249a880_0_8394"/>
                <p:cNvSpPr/>
                <p:nvPr/>
              </p:nvSpPr>
              <p:spPr>
                <a:xfrm>
                  <a:off x="3793292" y="2143532"/>
                  <a:ext cx="92696" cy="271831"/>
                </a:xfrm>
                <a:custGeom>
                  <a:rect b="b" l="l" r="r" t="t"/>
                  <a:pathLst>
                    <a:path extrusionOk="0" h="271831" w="92696">
                      <a:moveTo>
                        <a:pt x="92696" y="0"/>
                      </a:moveTo>
                      <a:lnTo>
                        <a:pt x="92696" y="271831"/>
                      </a:lnTo>
                      <a:lnTo>
                        <a:pt x="0" y="135980"/>
                      </a:lnTo>
                      <a:lnTo>
                        <a:pt x="92696"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sp>
          <p:nvSpPr>
            <p:cNvPr id="1774" name="Google Shape;1774;g3970249a880_0_8394"/>
            <p:cNvSpPr/>
            <p:nvPr/>
          </p:nvSpPr>
          <p:spPr>
            <a:xfrm>
              <a:off x="4699018" y="1932094"/>
              <a:ext cx="33300" cy="434400"/>
            </a:xfrm>
            <a:prstGeom prst="rect">
              <a:avLst/>
            </a:pr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775" name="Google Shape;1775;g3970249a880_0_8394"/>
            <p:cNvSpPr/>
            <p:nvPr/>
          </p:nvSpPr>
          <p:spPr>
            <a:xfrm rot="5400000">
              <a:off x="4698950" y="1932130"/>
              <a:ext cx="33300" cy="434400"/>
            </a:xfrm>
            <a:prstGeom prst="rect">
              <a:avLst/>
            </a:pr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1776" name="Google Shape;1776;g3970249a880_0_8394"/>
          <p:cNvSpPr/>
          <p:nvPr>
            <p:ph idx="2" type="pic"/>
          </p:nvPr>
        </p:nvSpPr>
        <p:spPr>
          <a:xfrm>
            <a:off x="1991065" y="636560"/>
            <a:ext cx="1566000" cy="339600"/>
          </a:xfrm>
          <a:prstGeom prst="rect">
            <a:avLst/>
          </a:prstGeom>
          <a:solidFill>
            <a:schemeClr val="lt1"/>
          </a:solidFill>
          <a:ln>
            <a:noFill/>
          </a:ln>
        </p:spPr>
      </p:sp>
      <p:sp>
        <p:nvSpPr>
          <p:cNvPr id="1777" name="Google Shape;1777;g3970249a880_0_8394"/>
          <p:cNvSpPr txBox="1"/>
          <p:nvPr>
            <p:ph type="title"/>
          </p:nvPr>
        </p:nvSpPr>
        <p:spPr>
          <a:xfrm>
            <a:off x="645210" y="1768508"/>
            <a:ext cx="3927000" cy="15372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chemeClr val="lt1"/>
              </a:buClr>
              <a:buSzPts val="3900"/>
              <a:buFont typeface="Poppins"/>
              <a:buNone/>
              <a:defRPr b="1" sz="3900">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778" name="Google Shape;1778;g3970249a880_0_8394"/>
          <p:cNvSpPr txBox="1"/>
          <p:nvPr>
            <p:ph idx="1" type="subTitle"/>
          </p:nvPr>
        </p:nvSpPr>
        <p:spPr>
          <a:xfrm>
            <a:off x="645210" y="3607664"/>
            <a:ext cx="3927000" cy="264600"/>
          </a:xfrm>
          <a:prstGeom prst="rect">
            <a:avLst/>
          </a:prstGeom>
          <a:noFill/>
          <a:ln>
            <a:noFill/>
          </a:ln>
        </p:spPr>
        <p:txBody>
          <a:bodyPr anchorCtr="0" anchor="t" bIns="0" lIns="0" spcFirstLastPara="1" rIns="0" wrap="square" tIns="0">
            <a:noAutofit/>
          </a:bodyPr>
          <a:lstStyle>
            <a:lvl1pPr lvl="0" algn="l">
              <a:lnSpc>
                <a:spcPct val="95000"/>
              </a:lnSpc>
              <a:spcBef>
                <a:spcPts val="1300"/>
              </a:spcBef>
              <a:spcAft>
                <a:spcPts val="0"/>
              </a:spcAft>
              <a:buClr>
                <a:schemeClr val="lt1"/>
              </a:buClr>
              <a:buSzPts val="1300"/>
              <a:buNone/>
              <a:defRPr b="1" sz="15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sp>
        <p:nvSpPr>
          <p:cNvPr id="1779" name="Google Shape;1779;g3970249a880_0_8394"/>
          <p:cNvSpPr/>
          <p:nvPr>
            <p:ph idx="3" type="pic"/>
          </p:nvPr>
        </p:nvSpPr>
        <p:spPr>
          <a:xfrm>
            <a:off x="4899403" y="439313"/>
            <a:ext cx="3857100" cy="4264800"/>
          </a:xfrm>
          <a:prstGeom prst="roundRect">
            <a:avLst>
              <a:gd fmla="val 3145" name="adj"/>
            </a:avLst>
          </a:prstGeom>
          <a:noFill/>
          <a:ln>
            <a:noFill/>
          </a:ln>
        </p:spPr>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showMasterSp="0">
  <p:cSld name="5_Title Slide">
    <p:bg>
      <p:bgPr>
        <a:blipFill>
          <a:blip r:embed="rId2">
            <a:alphaModFix/>
          </a:blip>
          <a:stretch>
            <a:fillRect/>
          </a:stretch>
        </a:blipFill>
      </p:bgPr>
    </p:bg>
    <p:spTree>
      <p:nvGrpSpPr>
        <p:cNvPr id="1780" name="Shape 1780"/>
        <p:cNvGrpSpPr/>
        <p:nvPr/>
      </p:nvGrpSpPr>
      <p:grpSpPr>
        <a:xfrm>
          <a:off x="0" y="0"/>
          <a:ext cx="0" cy="0"/>
          <a:chOff x="0" y="0"/>
          <a:chExt cx="0" cy="0"/>
        </a:xfrm>
      </p:grpSpPr>
      <p:grpSp>
        <p:nvGrpSpPr>
          <p:cNvPr id="1781" name="Google Shape;1781;g3970249a880_0_8422"/>
          <p:cNvGrpSpPr/>
          <p:nvPr/>
        </p:nvGrpSpPr>
        <p:grpSpPr>
          <a:xfrm>
            <a:off x="645294" y="661955"/>
            <a:ext cx="925714" cy="283739"/>
            <a:chOff x="1720785" y="1765213"/>
            <a:chExt cx="2468571" cy="756636"/>
          </a:xfrm>
        </p:grpSpPr>
        <p:sp>
          <p:nvSpPr>
            <p:cNvPr id="1782" name="Google Shape;1782;g3970249a880_0_8422"/>
            <p:cNvSpPr/>
            <p:nvPr/>
          </p:nvSpPr>
          <p:spPr>
            <a:xfrm>
              <a:off x="1720785" y="1765216"/>
              <a:ext cx="913552" cy="756633"/>
            </a:xfrm>
            <a:custGeom>
              <a:rect b="b" l="l" r="r" t="t"/>
              <a:pathLst>
                <a:path extrusionOk="0" h="756633" w="913552">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783" name="Google Shape;1783;g3970249a880_0_8422"/>
            <p:cNvSpPr/>
            <p:nvPr/>
          </p:nvSpPr>
          <p:spPr>
            <a:xfrm>
              <a:off x="2708901" y="1765213"/>
              <a:ext cx="756508" cy="756510"/>
            </a:xfrm>
            <a:custGeom>
              <a:rect b="b" l="l" r="r" t="t"/>
              <a:pathLst>
                <a:path extrusionOk="0" h="756510" w="756508">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1784" name="Google Shape;1784;g3970249a880_0_8422"/>
            <p:cNvGrpSpPr/>
            <p:nvPr/>
          </p:nvGrpSpPr>
          <p:grpSpPr>
            <a:xfrm>
              <a:off x="3397356" y="1765216"/>
              <a:ext cx="792000" cy="756633"/>
              <a:chOff x="3397356" y="1765216"/>
              <a:chExt cx="792000" cy="756633"/>
            </a:xfrm>
          </p:grpSpPr>
          <p:grpSp>
            <p:nvGrpSpPr>
              <p:cNvPr id="1785" name="Google Shape;1785;g3970249a880_0_8422"/>
              <p:cNvGrpSpPr/>
              <p:nvPr/>
            </p:nvGrpSpPr>
            <p:grpSpPr>
              <a:xfrm>
                <a:off x="3397356" y="1765216"/>
                <a:ext cx="792000" cy="756633"/>
                <a:chOff x="3397356" y="1765216"/>
                <a:chExt cx="792000" cy="756633"/>
              </a:xfrm>
            </p:grpSpPr>
            <p:sp>
              <p:nvSpPr>
                <p:cNvPr id="1786" name="Google Shape;1786;g3970249a880_0_8422"/>
                <p:cNvSpPr/>
                <p:nvPr/>
              </p:nvSpPr>
              <p:spPr>
                <a:xfrm>
                  <a:off x="3397356" y="1765216"/>
                  <a:ext cx="792000" cy="756633"/>
                </a:xfrm>
                <a:custGeom>
                  <a:rect b="b" l="l" r="r" t="t"/>
                  <a:pathLst>
                    <a:path extrusionOk="0" h="756633" w="79200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787" name="Google Shape;1787;g3970249a880_0_8422"/>
                <p:cNvSpPr/>
                <p:nvPr/>
              </p:nvSpPr>
              <p:spPr>
                <a:xfrm>
                  <a:off x="3546359" y="1843994"/>
                  <a:ext cx="244252" cy="598948"/>
                </a:xfrm>
                <a:custGeom>
                  <a:rect b="b" l="l" r="r" t="t"/>
                  <a:pathLst>
                    <a:path extrusionOk="0" h="598948" w="244252">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1788" name="Google Shape;1788;g3970249a880_0_8422"/>
              <p:cNvSpPr/>
              <p:nvPr/>
            </p:nvSpPr>
            <p:spPr>
              <a:xfrm>
                <a:off x="3793292" y="2143532"/>
                <a:ext cx="92696" cy="271831"/>
              </a:xfrm>
              <a:custGeom>
                <a:rect b="b" l="l" r="r" t="t"/>
                <a:pathLst>
                  <a:path extrusionOk="0" h="271831" w="92696">
                    <a:moveTo>
                      <a:pt x="92696" y="0"/>
                    </a:moveTo>
                    <a:lnTo>
                      <a:pt x="92696" y="271831"/>
                    </a:lnTo>
                    <a:lnTo>
                      <a:pt x="0" y="135980"/>
                    </a:lnTo>
                    <a:lnTo>
                      <a:pt x="92696" y="0"/>
                    </a:lnTo>
                    <a:close/>
                  </a:path>
                </a:pathLst>
              </a:custGeom>
              <a:solidFill>
                <a:srgbClr val="A01D28"/>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sp>
        <p:nvSpPr>
          <p:cNvPr id="1789" name="Google Shape;1789;g3970249a880_0_8422"/>
          <p:cNvSpPr/>
          <p:nvPr/>
        </p:nvSpPr>
        <p:spPr>
          <a:xfrm>
            <a:off x="1761902" y="724535"/>
            <a:ext cx="12600" cy="162900"/>
          </a:xfrm>
          <a:prstGeom prst="rect">
            <a:avLst/>
          </a:prstGeom>
          <a:solidFill>
            <a:schemeClr val="dk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790" name="Google Shape;1790;g3970249a880_0_8422"/>
          <p:cNvSpPr/>
          <p:nvPr/>
        </p:nvSpPr>
        <p:spPr>
          <a:xfrm rot="5400000">
            <a:off x="1761809" y="724605"/>
            <a:ext cx="12600" cy="162900"/>
          </a:xfrm>
          <a:prstGeom prst="rect">
            <a:avLst/>
          </a:prstGeom>
          <a:solidFill>
            <a:schemeClr val="dk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791" name="Google Shape;1791;g3970249a880_0_8422"/>
          <p:cNvSpPr/>
          <p:nvPr>
            <p:ph idx="2" type="pic"/>
          </p:nvPr>
        </p:nvSpPr>
        <p:spPr>
          <a:xfrm>
            <a:off x="1991065" y="636560"/>
            <a:ext cx="1566000" cy="339600"/>
          </a:xfrm>
          <a:prstGeom prst="rect">
            <a:avLst/>
          </a:prstGeom>
          <a:solidFill>
            <a:schemeClr val="lt2"/>
          </a:solidFill>
          <a:ln>
            <a:noFill/>
          </a:ln>
        </p:spPr>
      </p:sp>
      <p:sp>
        <p:nvSpPr>
          <p:cNvPr id="1792" name="Google Shape;1792;g3970249a880_0_8422"/>
          <p:cNvSpPr txBox="1"/>
          <p:nvPr>
            <p:ph type="title"/>
          </p:nvPr>
        </p:nvSpPr>
        <p:spPr>
          <a:xfrm>
            <a:off x="645210" y="1768508"/>
            <a:ext cx="3927000" cy="15372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SzPts val="3900"/>
              <a:buFont typeface="Poppins"/>
              <a:buNone/>
              <a:defRPr b="1" sz="3900">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p:txBody>
      </p:sp>
      <p:sp>
        <p:nvSpPr>
          <p:cNvPr id="1793" name="Google Shape;1793;g3970249a880_0_8422"/>
          <p:cNvSpPr txBox="1"/>
          <p:nvPr>
            <p:ph idx="1" type="subTitle"/>
          </p:nvPr>
        </p:nvSpPr>
        <p:spPr>
          <a:xfrm>
            <a:off x="645210" y="3607664"/>
            <a:ext cx="3927000" cy="264600"/>
          </a:xfrm>
          <a:prstGeom prst="rect">
            <a:avLst/>
          </a:prstGeom>
          <a:noFill/>
          <a:ln>
            <a:noFill/>
          </a:ln>
        </p:spPr>
        <p:txBody>
          <a:bodyPr anchorCtr="0" anchor="t" bIns="0" lIns="0" spcFirstLastPara="1" rIns="0" wrap="square" tIns="0">
            <a:noAutofit/>
          </a:bodyPr>
          <a:lstStyle>
            <a:lvl1pPr lvl="0" algn="l">
              <a:lnSpc>
                <a:spcPct val="95000"/>
              </a:lnSpc>
              <a:spcBef>
                <a:spcPts val="1300"/>
              </a:spcBef>
              <a:spcAft>
                <a:spcPts val="0"/>
              </a:spcAft>
              <a:buClr>
                <a:schemeClr val="dk2"/>
              </a:buClr>
              <a:buSzPts val="1300"/>
              <a:buNone/>
              <a:defRPr b="1" sz="1500">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p:txBody>
      </p:sp>
      <p:sp>
        <p:nvSpPr>
          <p:cNvPr id="1794" name="Google Shape;1794;g3970249a880_0_8422"/>
          <p:cNvSpPr/>
          <p:nvPr>
            <p:ph idx="3" type="pic"/>
          </p:nvPr>
        </p:nvSpPr>
        <p:spPr>
          <a:xfrm>
            <a:off x="4899403" y="439313"/>
            <a:ext cx="3857100" cy="4264800"/>
          </a:xfrm>
          <a:prstGeom prst="roundRect">
            <a:avLst>
              <a:gd fmla="val 3145" name="adj"/>
            </a:avLst>
          </a:prstGeom>
          <a:noFill/>
          <a:ln>
            <a:noFill/>
          </a:ln>
        </p:spPr>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showMasterSp="0">
  <p:cSld name="6_Title Slide">
    <p:bg>
      <p:bgPr>
        <a:blipFill>
          <a:blip r:embed="rId2">
            <a:alphaModFix/>
          </a:blip>
          <a:stretch>
            <a:fillRect/>
          </a:stretch>
        </a:blipFill>
      </p:bgPr>
    </p:bg>
    <p:spTree>
      <p:nvGrpSpPr>
        <p:cNvPr id="1795" name="Shape 1795"/>
        <p:cNvGrpSpPr/>
        <p:nvPr/>
      </p:nvGrpSpPr>
      <p:grpSpPr>
        <a:xfrm>
          <a:off x="0" y="0"/>
          <a:ext cx="0" cy="0"/>
          <a:chOff x="0" y="0"/>
          <a:chExt cx="0" cy="0"/>
        </a:xfrm>
      </p:grpSpPr>
      <p:grpSp>
        <p:nvGrpSpPr>
          <p:cNvPr id="1796" name="Google Shape;1796;g3970249a880_0_8437"/>
          <p:cNvGrpSpPr/>
          <p:nvPr/>
        </p:nvGrpSpPr>
        <p:grpSpPr>
          <a:xfrm>
            <a:off x="645294" y="661955"/>
            <a:ext cx="925714" cy="283739"/>
            <a:chOff x="1720785" y="1765213"/>
            <a:chExt cx="2468571" cy="756636"/>
          </a:xfrm>
        </p:grpSpPr>
        <p:sp>
          <p:nvSpPr>
            <p:cNvPr id="1797" name="Google Shape;1797;g3970249a880_0_8437"/>
            <p:cNvSpPr/>
            <p:nvPr/>
          </p:nvSpPr>
          <p:spPr>
            <a:xfrm>
              <a:off x="1720785" y="1765216"/>
              <a:ext cx="913552" cy="756633"/>
            </a:xfrm>
            <a:custGeom>
              <a:rect b="b" l="l" r="r" t="t"/>
              <a:pathLst>
                <a:path extrusionOk="0" h="756633" w="913552">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798" name="Google Shape;1798;g3970249a880_0_8437"/>
            <p:cNvSpPr/>
            <p:nvPr/>
          </p:nvSpPr>
          <p:spPr>
            <a:xfrm>
              <a:off x="2708901" y="1765213"/>
              <a:ext cx="756508" cy="756510"/>
            </a:xfrm>
            <a:custGeom>
              <a:rect b="b" l="l" r="r" t="t"/>
              <a:pathLst>
                <a:path extrusionOk="0" h="756510" w="756508">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1799" name="Google Shape;1799;g3970249a880_0_8437"/>
            <p:cNvGrpSpPr/>
            <p:nvPr/>
          </p:nvGrpSpPr>
          <p:grpSpPr>
            <a:xfrm>
              <a:off x="3397356" y="1765216"/>
              <a:ext cx="792000" cy="756633"/>
              <a:chOff x="3397356" y="1765216"/>
              <a:chExt cx="792000" cy="756633"/>
            </a:xfrm>
          </p:grpSpPr>
          <p:grpSp>
            <p:nvGrpSpPr>
              <p:cNvPr id="1800" name="Google Shape;1800;g3970249a880_0_8437"/>
              <p:cNvGrpSpPr/>
              <p:nvPr/>
            </p:nvGrpSpPr>
            <p:grpSpPr>
              <a:xfrm>
                <a:off x="3397356" y="1765216"/>
                <a:ext cx="792000" cy="756633"/>
                <a:chOff x="3397356" y="1765216"/>
                <a:chExt cx="792000" cy="756633"/>
              </a:xfrm>
            </p:grpSpPr>
            <p:sp>
              <p:nvSpPr>
                <p:cNvPr id="1801" name="Google Shape;1801;g3970249a880_0_8437"/>
                <p:cNvSpPr/>
                <p:nvPr/>
              </p:nvSpPr>
              <p:spPr>
                <a:xfrm>
                  <a:off x="3397356" y="1765216"/>
                  <a:ext cx="792000" cy="756633"/>
                </a:xfrm>
                <a:custGeom>
                  <a:rect b="b" l="l" r="r" t="t"/>
                  <a:pathLst>
                    <a:path extrusionOk="0" h="756633" w="79200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802" name="Google Shape;1802;g3970249a880_0_8437"/>
                <p:cNvSpPr/>
                <p:nvPr/>
              </p:nvSpPr>
              <p:spPr>
                <a:xfrm>
                  <a:off x="3546359" y="1843994"/>
                  <a:ext cx="244252" cy="598948"/>
                </a:xfrm>
                <a:custGeom>
                  <a:rect b="b" l="l" r="r" t="t"/>
                  <a:pathLst>
                    <a:path extrusionOk="0" h="598948" w="244252">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1803" name="Google Shape;1803;g3970249a880_0_8437"/>
              <p:cNvSpPr/>
              <p:nvPr/>
            </p:nvSpPr>
            <p:spPr>
              <a:xfrm>
                <a:off x="3793292" y="2143532"/>
                <a:ext cx="92696" cy="271831"/>
              </a:xfrm>
              <a:custGeom>
                <a:rect b="b" l="l" r="r" t="t"/>
                <a:pathLst>
                  <a:path extrusionOk="0" h="271831" w="92696">
                    <a:moveTo>
                      <a:pt x="92696" y="0"/>
                    </a:moveTo>
                    <a:lnTo>
                      <a:pt x="92696" y="271831"/>
                    </a:lnTo>
                    <a:lnTo>
                      <a:pt x="0" y="135980"/>
                    </a:lnTo>
                    <a:lnTo>
                      <a:pt x="92696" y="0"/>
                    </a:lnTo>
                    <a:close/>
                  </a:path>
                </a:pathLst>
              </a:custGeom>
              <a:solidFill>
                <a:srgbClr val="A01D28"/>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sp>
        <p:nvSpPr>
          <p:cNvPr id="1804" name="Google Shape;1804;g3970249a880_0_8437"/>
          <p:cNvSpPr/>
          <p:nvPr/>
        </p:nvSpPr>
        <p:spPr>
          <a:xfrm>
            <a:off x="1761902" y="724535"/>
            <a:ext cx="12600" cy="162900"/>
          </a:xfrm>
          <a:prstGeom prst="rect">
            <a:avLst/>
          </a:prstGeom>
          <a:solidFill>
            <a:schemeClr val="dk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805" name="Google Shape;1805;g3970249a880_0_8437"/>
          <p:cNvSpPr/>
          <p:nvPr/>
        </p:nvSpPr>
        <p:spPr>
          <a:xfrm rot="5400000">
            <a:off x="1761809" y="724605"/>
            <a:ext cx="12600" cy="162900"/>
          </a:xfrm>
          <a:prstGeom prst="rect">
            <a:avLst/>
          </a:prstGeom>
          <a:solidFill>
            <a:schemeClr val="dk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806" name="Google Shape;1806;g3970249a880_0_8437"/>
          <p:cNvSpPr/>
          <p:nvPr>
            <p:ph idx="2" type="pic"/>
          </p:nvPr>
        </p:nvSpPr>
        <p:spPr>
          <a:xfrm>
            <a:off x="1991065" y="636560"/>
            <a:ext cx="1566000" cy="339600"/>
          </a:xfrm>
          <a:prstGeom prst="rect">
            <a:avLst/>
          </a:prstGeom>
          <a:solidFill>
            <a:schemeClr val="lt2"/>
          </a:solidFill>
          <a:ln>
            <a:noFill/>
          </a:ln>
        </p:spPr>
      </p:sp>
      <p:sp>
        <p:nvSpPr>
          <p:cNvPr id="1807" name="Google Shape;1807;g3970249a880_0_8437"/>
          <p:cNvSpPr txBox="1"/>
          <p:nvPr>
            <p:ph type="title"/>
          </p:nvPr>
        </p:nvSpPr>
        <p:spPr>
          <a:xfrm>
            <a:off x="645210" y="1768508"/>
            <a:ext cx="3927000" cy="15372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SzPts val="3900"/>
              <a:buFont typeface="Poppins"/>
              <a:buNone/>
              <a:defRPr b="1" sz="3900">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p:txBody>
      </p:sp>
      <p:sp>
        <p:nvSpPr>
          <p:cNvPr id="1808" name="Google Shape;1808;g3970249a880_0_8437"/>
          <p:cNvSpPr txBox="1"/>
          <p:nvPr>
            <p:ph idx="1" type="subTitle"/>
          </p:nvPr>
        </p:nvSpPr>
        <p:spPr>
          <a:xfrm>
            <a:off x="645210" y="3607664"/>
            <a:ext cx="3927000" cy="264600"/>
          </a:xfrm>
          <a:prstGeom prst="rect">
            <a:avLst/>
          </a:prstGeom>
          <a:noFill/>
          <a:ln>
            <a:noFill/>
          </a:ln>
        </p:spPr>
        <p:txBody>
          <a:bodyPr anchorCtr="0" anchor="t" bIns="0" lIns="0" spcFirstLastPara="1" rIns="0" wrap="square" tIns="0">
            <a:noAutofit/>
          </a:bodyPr>
          <a:lstStyle>
            <a:lvl1pPr lvl="0" algn="l">
              <a:lnSpc>
                <a:spcPct val="95000"/>
              </a:lnSpc>
              <a:spcBef>
                <a:spcPts val="1300"/>
              </a:spcBef>
              <a:spcAft>
                <a:spcPts val="0"/>
              </a:spcAft>
              <a:buClr>
                <a:schemeClr val="dk2"/>
              </a:buClr>
              <a:buSzPts val="1300"/>
              <a:buNone/>
              <a:defRPr b="1" sz="1500">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p:txBody>
      </p:sp>
      <p:sp>
        <p:nvSpPr>
          <p:cNvPr id="1809" name="Google Shape;1809;g3970249a880_0_8437"/>
          <p:cNvSpPr/>
          <p:nvPr>
            <p:ph idx="3" type="pic"/>
          </p:nvPr>
        </p:nvSpPr>
        <p:spPr>
          <a:xfrm>
            <a:off x="4899403" y="439313"/>
            <a:ext cx="3857100" cy="4264800"/>
          </a:xfrm>
          <a:prstGeom prst="roundRect">
            <a:avLst>
              <a:gd fmla="val 3145" name="adj"/>
            </a:avLst>
          </a:prstGeom>
          <a:noFill/>
          <a:ln>
            <a:noFill/>
          </a:ln>
        </p:spPr>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showMasterSp="0">
  <p:cSld name="7_Title Slide">
    <p:bg>
      <p:bgPr>
        <a:blipFill>
          <a:blip r:embed="rId2">
            <a:alphaModFix/>
          </a:blip>
          <a:stretch>
            <a:fillRect/>
          </a:stretch>
        </a:blipFill>
      </p:bgPr>
    </p:bg>
    <p:spTree>
      <p:nvGrpSpPr>
        <p:cNvPr id="1810" name="Shape 1810"/>
        <p:cNvGrpSpPr/>
        <p:nvPr/>
      </p:nvGrpSpPr>
      <p:grpSpPr>
        <a:xfrm>
          <a:off x="0" y="0"/>
          <a:ext cx="0" cy="0"/>
          <a:chOff x="0" y="0"/>
          <a:chExt cx="0" cy="0"/>
        </a:xfrm>
      </p:grpSpPr>
      <p:pic>
        <p:nvPicPr>
          <p:cNvPr descr="A black and red background&#10;&#10;AI-generated content may be incorrect." id="1811" name="Google Shape;1811;g3970249a880_0_8452"/>
          <p:cNvPicPr preferRelativeResize="0"/>
          <p:nvPr/>
        </p:nvPicPr>
        <p:blipFill rotWithShape="1">
          <a:blip r:embed="rId3">
            <a:alphaModFix/>
          </a:blip>
          <a:srcRect b="0" l="0" r="0" t="0"/>
          <a:stretch/>
        </p:blipFill>
        <p:spPr>
          <a:xfrm>
            <a:off x="403950" y="442803"/>
            <a:ext cx="8336095" cy="4257341"/>
          </a:xfrm>
          <a:prstGeom prst="rect">
            <a:avLst/>
          </a:prstGeom>
          <a:noFill/>
          <a:ln>
            <a:noFill/>
          </a:ln>
        </p:spPr>
      </p:pic>
      <p:sp>
        <p:nvSpPr>
          <p:cNvPr id="1812" name="Google Shape;1812;g3970249a880_0_8452"/>
          <p:cNvSpPr txBox="1"/>
          <p:nvPr>
            <p:ph type="title"/>
          </p:nvPr>
        </p:nvSpPr>
        <p:spPr>
          <a:xfrm>
            <a:off x="730869" y="806514"/>
            <a:ext cx="4363800" cy="16224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chemeClr val="lt1"/>
              </a:buClr>
              <a:buSzPts val="3900"/>
              <a:buFont typeface="Poppins"/>
              <a:buNone/>
              <a:defRPr b="1" sz="3900">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813" name="Google Shape;1813;g3970249a880_0_8452"/>
          <p:cNvSpPr txBox="1"/>
          <p:nvPr>
            <p:ph idx="1" type="subTitle"/>
          </p:nvPr>
        </p:nvSpPr>
        <p:spPr>
          <a:xfrm>
            <a:off x="739996" y="2649582"/>
            <a:ext cx="4363800" cy="264600"/>
          </a:xfrm>
          <a:prstGeom prst="rect">
            <a:avLst/>
          </a:prstGeom>
          <a:noFill/>
          <a:ln>
            <a:noFill/>
          </a:ln>
        </p:spPr>
        <p:txBody>
          <a:bodyPr anchorCtr="0" anchor="t" bIns="0" lIns="0" spcFirstLastPara="1" rIns="0" wrap="square" tIns="0">
            <a:noAutofit/>
          </a:bodyPr>
          <a:lstStyle>
            <a:lvl1pPr lvl="0" algn="l">
              <a:lnSpc>
                <a:spcPct val="95000"/>
              </a:lnSpc>
              <a:spcBef>
                <a:spcPts val="1300"/>
              </a:spcBef>
              <a:spcAft>
                <a:spcPts val="0"/>
              </a:spcAft>
              <a:buClr>
                <a:schemeClr val="lt1"/>
              </a:buClr>
              <a:buSzPts val="1300"/>
              <a:buNone/>
              <a:defRPr b="1" sz="15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grpSp>
        <p:nvGrpSpPr>
          <p:cNvPr id="1814" name="Google Shape;1814;g3970249a880_0_8452"/>
          <p:cNvGrpSpPr/>
          <p:nvPr/>
        </p:nvGrpSpPr>
        <p:grpSpPr>
          <a:xfrm>
            <a:off x="7564573" y="4241698"/>
            <a:ext cx="948486" cy="279733"/>
            <a:chOff x="20929561" y="12311319"/>
            <a:chExt cx="2529297" cy="745954"/>
          </a:xfrm>
        </p:grpSpPr>
        <p:grpSp>
          <p:nvGrpSpPr>
            <p:cNvPr id="1815" name="Google Shape;1815;g3970249a880_0_8452"/>
            <p:cNvGrpSpPr/>
            <p:nvPr/>
          </p:nvGrpSpPr>
          <p:grpSpPr>
            <a:xfrm>
              <a:off x="20929561" y="12311319"/>
              <a:ext cx="2433857" cy="745954"/>
              <a:chOff x="20929561" y="12311319"/>
              <a:chExt cx="2433857" cy="745954"/>
            </a:xfrm>
          </p:grpSpPr>
          <p:sp>
            <p:nvSpPr>
              <p:cNvPr id="1816" name="Google Shape;1816;g3970249a880_0_8452"/>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817" name="Google Shape;1817;g3970249a880_0_8452"/>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1818" name="Google Shape;1818;g3970249a880_0_8452"/>
              <p:cNvGrpSpPr/>
              <p:nvPr/>
            </p:nvGrpSpPr>
            <p:grpSpPr>
              <a:xfrm>
                <a:off x="22582537" y="12311321"/>
                <a:ext cx="780881" cy="745730"/>
                <a:chOff x="22582537" y="12311321"/>
                <a:chExt cx="780881" cy="745730"/>
              </a:xfrm>
            </p:grpSpPr>
            <p:grpSp>
              <p:nvGrpSpPr>
                <p:cNvPr id="1819" name="Google Shape;1819;g3970249a880_0_8452"/>
                <p:cNvGrpSpPr/>
                <p:nvPr/>
              </p:nvGrpSpPr>
              <p:grpSpPr>
                <a:xfrm>
                  <a:off x="22582537" y="12311321"/>
                  <a:ext cx="780881" cy="745730"/>
                  <a:chOff x="22582537" y="12311321"/>
                  <a:chExt cx="780881" cy="745730"/>
                </a:xfrm>
              </p:grpSpPr>
              <p:sp>
                <p:nvSpPr>
                  <p:cNvPr id="1820" name="Google Shape;1820;g3970249a880_0_8452"/>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821" name="Google Shape;1821;g3970249a880_0_8452"/>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1822" name="Google Shape;1822;g3970249a880_0_8452"/>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sp>
          <p:nvSpPr>
            <p:cNvPr id="1823" name="Google Shape;1823;g3970249a880_0_8452"/>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Slide" showMasterSp="0">
  <p:cSld name="8_Title Slide">
    <p:bg>
      <p:bgPr>
        <a:blipFill>
          <a:blip r:embed="rId2">
            <a:alphaModFix/>
          </a:blip>
          <a:stretch>
            <a:fillRect/>
          </a:stretch>
        </a:blipFill>
      </p:bgPr>
    </p:bg>
    <p:spTree>
      <p:nvGrpSpPr>
        <p:cNvPr id="1824" name="Shape 1824"/>
        <p:cNvGrpSpPr/>
        <p:nvPr/>
      </p:nvGrpSpPr>
      <p:grpSpPr>
        <a:xfrm>
          <a:off x="0" y="0"/>
          <a:ext cx="0" cy="0"/>
          <a:chOff x="0" y="0"/>
          <a:chExt cx="0" cy="0"/>
        </a:xfrm>
      </p:grpSpPr>
      <p:sp>
        <p:nvSpPr>
          <p:cNvPr id="1825" name="Google Shape;1825;g3970249a880_0_8466"/>
          <p:cNvSpPr txBox="1"/>
          <p:nvPr>
            <p:ph type="title"/>
          </p:nvPr>
        </p:nvSpPr>
        <p:spPr>
          <a:xfrm>
            <a:off x="730869" y="2262633"/>
            <a:ext cx="4363800" cy="16224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chemeClr val="lt1"/>
              </a:buClr>
              <a:buSzPts val="3900"/>
              <a:buFont typeface="Poppins"/>
              <a:buNone/>
              <a:defRPr b="1" sz="3900">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826" name="Google Shape;1826;g3970249a880_0_8466"/>
          <p:cNvSpPr txBox="1"/>
          <p:nvPr>
            <p:ph idx="1" type="subTitle"/>
          </p:nvPr>
        </p:nvSpPr>
        <p:spPr>
          <a:xfrm>
            <a:off x="739996" y="4105701"/>
            <a:ext cx="4363800" cy="264600"/>
          </a:xfrm>
          <a:prstGeom prst="rect">
            <a:avLst/>
          </a:prstGeom>
          <a:noFill/>
          <a:ln>
            <a:noFill/>
          </a:ln>
        </p:spPr>
        <p:txBody>
          <a:bodyPr anchorCtr="0" anchor="t" bIns="0" lIns="0" spcFirstLastPara="1" rIns="0" wrap="square" tIns="0">
            <a:noAutofit/>
          </a:bodyPr>
          <a:lstStyle>
            <a:lvl1pPr lvl="0" algn="l">
              <a:lnSpc>
                <a:spcPct val="95000"/>
              </a:lnSpc>
              <a:spcBef>
                <a:spcPts val="1300"/>
              </a:spcBef>
              <a:spcAft>
                <a:spcPts val="0"/>
              </a:spcAft>
              <a:buClr>
                <a:schemeClr val="lt1"/>
              </a:buClr>
              <a:buSzPts val="1300"/>
              <a:buNone/>
              <a:defRPr b="1" sz="15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grpSp>
        <p:nvGrpSpPr>
          <p:cNvPr id="1827" name="Google Shape;1827;g3970249a880_0_8466"/>
          <p:cNvGrpSpPr/>
          <p:nvPr/>
        </p:nvGrpSpPr>
        <p:grpSpPr>
          <a:xfrm>
            <a:off x="633107" y="622069"/>
            <a:ext cx="948486" cy="279733"/>
            <a:chOff x="20929561" y="12311319"/>
            <a:chExt cx="2529297" cy="745954"/>
          </a:xfrm>
        </p:grpSpPr>
        <p:grpSp>
          <p:nvGrpSpPr>
            <p:cNvPr id="1828" name="Google Shape;1828;g3970249a880_0_8466"/>
            <p:cNvGrpSpPr/>
            <p:nvPr/>
          </p:nvGrpSpPr>
          <p:grpSpPr>
            <a:xfrm>
              <a:off x="20929561" y="12311319"/>
              <a:ext cx="2433857" cy="745954"/>
              <a:chOff x="20929561" y="12311319"/>
              <a:chExt cx="2433857" cy="745954"/>
            </a:xfrm>
          </p:grpSpPr>
          <p:sp>
            <p:nvSpPr>
              <p:cNvPr id="1829" name="Google Shape;1829;g3970249a880_0_8466"/>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830" name="Google Shape;1830;g3970249a880_0_8466"/>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1831" name="Google Shape;1831;g3970249a880_0_8466"/>
              <p:cNvGrpSpPr/>
              <p:nvPr/>
            </p:nvGrpSpPr>
            <p:grpSpPr>
              <a:xfrm>
                <a:off x="22582537" y="12311321"/>
                <a:ext cx="780881" cy="745730"/>
                <a:chOff x="22582537" y="12311321"/>
                <a:chExt cx="780881" cy="745730"/>
              </a:xfrm>
            </p:grpSpPr>
            <p:grpSp>
              <p:nvGrpSpPr>
                <p:cNvPr id="1832" name="Google Shape;1832;g3970249a880_0_8466"/>
                <p:cNvGrpSpPr/>
                <p:nvPr/>
              </p:nvGrpSpPr>
              <p:grpSpPr>
                <a:xfrm>
                  <a:off x="22582537" y="12311321"/>
                  <a:ext cx="780881" cy="745730"/>
                  <a:chOff x="22582537" y="12311321"/>
                  <a:chExt cx="780881" cy="745730"/>
                </a:xfrm>
              </p:grpSpPr>
              <p:sp>
                <p:nvSpPr>
                  <p:cNvPr id="1833" name="Google Shape;1833;g3970249a880_0_8466"/>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834" name="Google Shape;1834;g3970249a880_0_8466"/>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1835" name="Google Shape;1835;g3970249a880_0_8466"/>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sp>
          <p:nvSpPr>
            <p:cNvPr id="1836" name="Google Shape;1836;g3970249a880_0_8466"/>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Slide" showMasterSp="0">
  <p:cSld name="9_Title Slide">
    <p:bg>
      <p:bgPr>
        <a:blipFill>
          <a:blip r:embed="rId2">
            <a:alphaModFix/>
          </a:blip>
          <a:stretch>
            <a:fillRect/>
          </a:stretch>
        </a:blipFill>
      </p:bgPr>
    </p:bg>
    <p:spTree>
      <p:nvGrpSpPr>
        <p:cNvPr id="1837" name="Shape 1837"/>
        <p:cNvGrpSpPr/>
        <p:nvPr/>
      </p:nvGrpSpPr>
      <p:grpSpPr>
        <a:xfrm>
          <a:off x="0" y="0"/>
          <a:ext cx="0" cy="0"/>
          <a:chOff x="0" y="0"/>
          <a:chExt cx="0" cy="0"/>
        </a:xfrm>
      </p:grpSpPr>
      <p:pic>
        <p:nvPicPr>
          <p:cNvPr descr="A black and red background&#10;&#10;AI-generated content may be incorrect." id="1838" name="Google Shape;1838;g3970249a880_0_8479"/>
          <p:cNvPicPr preferRelativeResize="0"/>
          <p:nvPr/>
        </p:nvPicPr>
        <p:blipFill rotWithShape="1">
          <a:blip r:embed="rId3">
            <a:alphaModFix/>
          </a:blip>
          <a:srcRect b="0" l="0" r="0" t="0"/>
          <a:stretch/>
        </p:blipFill>
        <p:spPr>
          <a:xfrm>
            <a:off x="403950" y="442803"/>
            <a:ext cx="8336095" cy="4257341"/>
          </a:xfrm>
          <a:prstGeom prst="rect">
            <a:avLst/>
          </a:prstGeom>
          <a:noFill/>
          <a:ln>
            <a:noFill/>
          </a:ln>
        </p:spPr>
      </p:pic>
      <p:sp>
        <p:nvSpPr>
          <p:cNvPr id="1839" name="Google Shape;1839;g3970249a880_0_8479"/>
          <p:cNvSpPr txBox="1"/>
          <p:nvPr>
            <p:ph type="title"/>
          </p:nvPr>
        </p:nvSpPr>
        <p:spPr>
          <a:xfrm>
            <a:off x="730869" y="813604"/>
            <a:ext cx="4363800" cy="16224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chemeClr val="lt1"/>
              </a:buClr>
              <a:buSzPts val="3900"/>
              <a:buFont typeface="Poppins"/>
              <a:buNone/>
              <a:defRPr b="1" sz="3900">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840" name="Google Shape;1840;g3970249a880_0_8479"/>
          <p:cNvSpPr txBox="1"/>
          <p:nvPr>
            <p:ph idx="1" type="subTitle"/>
          </p:nvPr>
        </p:nvSpPr>
        <p:spPr>
          <a:xfrm>
            <a:off x="739996" y="2656672"/>
            <a:ext cx="4363800" cy="264600"/>
          </a:xfrm>
          <a:prstGeom prst="rect">
            <a:avLst/>
          </a:prstGeom>
          <a:noFill/>
          <a:ln>
            <a:noFill/>
          </a:ln>
        </p:spPr>
        <p:txBody>
          <a:bodyPr anchorCtr="0" anchor="t" bIns="0" lIns="0" spcFirstLastPara="1" rIns="0" wrap="square" tIns="0">
            <a:noAutofit/>
          </a:bodyPr>
          <a:lstStyle>
            <a:lvl1pPr lvl="0" algn="l">
              <a:lnSpc>
                <a:spcPct val="95000"/>
              </a:lnSpc>
              <a:spcBef>
                <a:spcPts val="1300"/>
              </a:spcBef>
              <a:spcAft>
                <a:spcPts val="0"/>
              </a:spcAft>
              <a:buClr>
                <a:schemeClr val="lt1"/>
              </a:buClr>
              <a:buSzPts val="1300"/>
              <a:buNone/>
              <a:defRPr b="1" sz="15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grpSp>
        <p:nvGrpSpPr>
          <p:cNvPr id="1841" name="Google Shape;1841;g3970249a880_0_8479"/>
          <p:cNvGrpSpPr/>
          <p:nvPr/>
        </p:nvGrpSpPr>
        <p:grpSpPr>
          <a:xfrm>
            <a:off x="7564573" y="4241698"/>
            <a:ext cx="948486" cy="279733"/>
            <a:chOff x="20929561" y="12311319"/>
            <a:chExt cx="2529297" cy="745954"/>
          </a:xfrm>
        </p:grpSpPr>
        <p:grpSp>
          <p:nvGrpSpPr>
            <p:cNvPr id="1842" name="Google Shape;1842;g3970249a880_0_8479"/>
            <p:cNvGrpSpPr/>
            <p:nvPr/>
          </p:nvGrpSpPr>
          <p:grpSpPr>
            <a:xfrm>
              <a:off x="20929561" y="12311319"/>
              <a:ext cx="2433857" cy="745954"/>
              <a:chOff x="20929561" y="12311319"/>
              <a:chExt cx="2433857" cy="745954"/>
            </a:xfrm>
          </p:grpSpPr>
          <p:sp>
            <p:nvSpPr>
              <p:cNvPr id="1843" name="Google Shape;1843;g3970249a880_0_8479"/>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844" name="Google Shape;1844;g3970249a880_0_8479"/>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1845" name="Google Shape;1845;g3970249a880_0_8479"/>
              <p:cNvGrpSpPr/>
              <p:nvPr/>
            </p:nvGrpSpPr>
            <p:grpSpPr>
              <a:xfrm>
                <a:off x="22582537" y="12311321"/>
                <a:ext cx="780881" cy="745730"/>
                <a:chOff x="22582537" y="12311321"/>
                <a:chExt cx="780881" cy="745730"/>
              </a:xfrm>
            </p:grpSpPr>
            <p:grpSp>
              <p:nvGrpSpPr>
                <p:cNvPr id="1846" name="Google Shape;1846;g3970249a880_0_8479"/>
                <p:cNvGrpSpPr/>
                <p:nvPr/>
              </p:nvGrpSpPr>
              <p:grpSpPr>
                <a:xfrm>
                  <a:off x="22582537" y="12311321"/>
                  <a:ext cx="780881" cy="745730"/>
                  <a:chOff x="22582537" y="12311321"/>
                  <a:chExt cx="780881" cy="745730"/>
                </a:xfrm>
              </p:grpSpPr>
              <p:sp>
                <p:nvSpPr>
                  <p:cNvPr id="1847" name="Google Shape;1847;g3970249a880_0_8479"/>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848" name="Google Shape;1848;g3970249a880_0_8479"/>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1849" name="Google Shape;1849;g3970249a880_0_8479"/>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sp>
          <p:nvSpPr>
            <p:cNvPr id="1850" name="Google Shape;1850;g3970249a880_0_8479"/>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g3d3f6d03170_0_4667"/>
          <p:cNvSpPr txBox="1"/>
          <p:nvPr>
            <p:ph type="title"/>
          </p:nvPr>
        </p:nvSpPr>
        <p:spPr>
          <a:xfrm>
            <a:off x="4352819" y="561586"/>
            <a:ext cx="4363800" cy="1831200"/>
          </a:xfrm>
          <a:prstGeom prst="rect">
            <a:avLst/>
          </a:prstGeom>
          <a:noFill/>
          <a:ln>
            <a:noFill/>
          </a:ln>
        </p:spPr>
        <p:txBody>
          <a:bodyPr anchorCtr="0" anchor="t" bIns="0" lIns="0" spcFirstLastPara="1" rIns="0" wrap="square" tIns="0">
            <a:noAutofit/>
          </a:bodyPr>
          <a:lstStyle>
            <a:lvl1pPr lvl="0" algn="r">
              <a:lnSpc>
                <a:spcPct val="91000"/>
              </a:lnSpc>
              <a:spcBef>
                <a:spcPts val="0"/>
              </a:spcBef>
              <a:spcAft>
                <a:spcPts val="0"/>
              </a:spcAft>
              <a:buClr>
                <a:schemeClr val="lt1"/>
              </a:buClr>
              <a:buSzPts val="4650"/>
              <a:buFont typeface="Poppins SemiBold"/>
              <a:buNone/>
              <a:defRPr b="1" sz="4650">
                <a:solidFill>
                  <a:schemeClr val="lt1"/>
                </a:solidFill>
                <a:latin typeface="Poppins SemiBold"/>
                <a:ea typeface="Poppins SemiBold"/>
                <a:cs typeface="Poppins SemiBold"/>
                <a:sym typeface="Poppins SemiBold"/>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94" name="Google Shape;94;g3d3f6d03170_0_4667"/>
          <p:cNvSpPr txBox="1"/>
          <p:nvPr>
            <p:ph idx="1" type="subTitle"/>
          </p:nvPr>
        </p:nvSpPr>
        <p:spPr>
          <a:xfrm>
            <a:off x="4352423" y="2876141"/>
            <a:ext cx="4363800" cy="264600"/>
          </a:xfrm>
          <a:prstGeom prst="rect">
            <a:avLst/>
          </a:prstGeom>
          <a:noFill/>
          <a:ln>
            <a:noFill/>
          </a:ln>
        </p:spPr>
        <p:txBody>
          <a:bodyPr anchorCtr="0" anchor="t" bIns="0" lIns="0" spcFirstLastPara="1" rIns="0" wrap="square" tIns="0">
            <a:noAutofit/>
          </a:bodyPr>
          <a:lstStyle>
            <a:lvl1pPr lvl="0" algn="r">
              <a:lnSpc>
                <a:spcPct val="95000"/>
              </a:lnSpc>
              <a:spcBef>
                <a:spcPts val="1350"/>
              </a:spcBef>
              <a:spcAft>
                <a:spcPts val="0"/>
              </a:spcAft>
              <a:buClr>
                <a:schemeClr val="lt1"/>
              </a:buClr>
              <a:buSzPts val="1552"/>
              <a:buNone/>
              <a:defRPr b="1" sz="1725">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grpSp>
        <p:nvGrpSpPr>
          <p:cNvPr id="95" name="Google Shape;95;g3d3f6d03170_0_4667"/>
          <p:cNvGrpSpPr/>
          <p:nvPr/>
        </p:nvGrpSpPr>
        <p:grpSpPr>
          <a:xfrm>
            <a:off x="7848585" y="4616745"/>
            <a:ext cx="948486" cy="279733"/>
            <a:chOff x="20929561" y="12311319"/>
            <a:chExt cx="2529297" cy="745954"/>
          </a:xfrm>
        </p:grpSpPr>
        <p:grpSp>
          <p:nvGrpSpPr>
            <p:cNvPr id="96" name="Google Shape;96;g3d3f6d03170_0_4667"/>
            <p:cNvGrpSpPr/>
            <p:nvPr/>
          </p:nvGrpSpPr>
          <p:grpSpPr>
            <a:xfrm>
              <a:off x="20929561" y="12311319"/>
              <a:ext cx="2433857" cy="745954"/>
              <a:chOff x="20929561" y="12311319"/>
              <a:chExt cx="2433857" cy="745954"/>
            </a:xfrm>
          </p:grpSpPr>
          <p:sp>
            <p:nvSpPr>
              <p:cNvPr id="97" name="Google Shape;97;g3d3f6d03170_0_4667"/>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98" name="Google Shape;98;g3d3f6d03170_0_4667"/>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99" name="Google Shape;99;g3d3f6d03170_0_4667"/>
              <p:cNvGrpSpPr/>
              <p:nvPr/>
            </p:nvGrpSpPr>
            <p:grpSpPr>
              <a:xfrm>
                <a:off x="22582537" y="12311321"/>
                <a:ext cx="780881" cy="745730"/>
                <a:chOff x="22582537" y="12311321"/>
                <a:chExt cx="780881" cy="745730"/>
              </a:xfrm>
            </p:grpSpPr>
            <p:grpSp>
              <p:nvGrpSpPr>
                <p:cNvPr id="100" name="Google Shape;100;g3d3f6d03170_0_4667"/>
                <p:cNvGrpSpPr/>
                <p:nvPr/>
              </p:nvGrpSpPr>
              <p:grpSpPr>
                <a:xfrm>
                  <a:off x="22582537" y="12311321"/>
                  <a:ext cx="780881" cy="745730"/>
                  <a:chOff x="22582537" y="12311321"/>
                  <a:chExt cx="780881" cy="745730"/>
                </a:xfrm>
              </p:grpSpPr>
              <p:sp>
                <p:nvSpPr>
                  <p:cNvPr id="101" name="Google Shape;101;g3d3f6d03170_0_4667"/>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02" name="Google Shape;102;g3d3f6d03170_0_4667"/>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103" name="Google Shape;103;g3d3f6d03170_0_4667"/>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104" name="Google Shape;104;g3d3f6d03170_0_4667"/>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Slide" showMasterSp="0">
  <p:cSld name="10_Title Slide">
    <p:bg>
      <p:bgPr>
        <a:blipFill>
          <a:blip r:embed="rId2">
            <a:alphaModFix/>
          </a:blip>
          <a:stretch>
            <a:fillRect/>
          </a:stretch>
        </a:blipFill>
      </p:bgPr>
    </p:bg>
    <p:spTree>
      <p:nvGrpSpPr>
        <p:cNvPr id="1851" name="Shape 1851"/>
        <p:cNvGrpSpPr/>
        <p:nvPr/>
      </p:nvGrpSpPr>
      <p:grpSpPr>
        <a:xfrm>
          <a:off x="0" y="0"/>
          <a:ext cx="0" cy="0"/>
          <a:chOff x="0" y="0"/>
          <a:chExt cx="0" cy="0"/>
        </a:xfrm>
      </p:grpSpPr>
      <p:pic>
        <p:nvPicPr>
          <p:cNvPr descr="A black and red background&#10;&#10;AI-generated content may be incorrect." id="1852" name="Google Shape;1852;g3970249a880_0_8493"/>
          <p:cNvPicPr preferRelativeResize="0"/>
          <p:nvPr/>
        </p:nvPicPr>
        <p:blipFill rotWithShape="1">
          <a:blip r:embed="rId3">
            <a:alphaModFix/>
          </a:blip>
          <a:srcRect b="0" l="0" r="0" t="0"/>
          <a:stretch/>
        </p:blipFill>
        <p:spPr>
          <a:xfrm>
            <a:off x="403950" y="442803"/>
            <a:ext cx="8336095" cy="4257341"/>
          </a:xfrm>
          <a:prstGeom prst="rect">
            <a:avLst/>
          </a:prstGeom>
          <a:noFill/>
          <a:ln>
            <a:noFill/>
          </a:ln>
        </p:spPr>
      </p:pic>
      <p:sp>
        <p:nvSpPr>
          <p:cNvPr id="1853" name="Google Shape;1853;g3970249a880_0_8493"/>
          <p:cNvSpPr txBox="1"/>
          <p:nvPr>
            <p:ph type="title"/>
          </p:nvPr>
        </p:nvSpPr>
        <p:spPr>
          <a:xfrm>
            <a:off x="730869" y="813604"/>
            <a:ext cx="4363800" cy="16224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chemeClr val="lt1"/>
              </a:buClr>
              <a:buSzPts val="3900"/>
              <a:buFont typeface="Poppins"/>
              <a:buNone/>
              <a:defRPr b="1" sz="3900">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854" name="Google Shape;1854;g3970249a880_0_8493"/>
          <p:cNvSpPr txBox="1"/>
          <p:nvPr>
            <p:ph idx="1" type="subTitle"/>
          </p:nvPr>
        </p:nvSpPr>
        <p:spPr>
          <a:xfrm>
            <a:off x="739996" y="2656672"/>
            <a:ext cx="4363800" cy="264600"/>
          </a:xfrm>
          <a:prstGeom prst="rect">
            <a:avLst/>
          </a:prstGeom>
          <a:noFill/>
          <a:ln>
            <a:noFill/>
          </a:ln>
        </p:spPr>
        <p:txBody>
          <a:bodyPr anchorCtr="0" anchor="t" bIns="0" lIns="0" spcFirstLastPara="1" rIns="0" wrap="square" tIns="0">
            <a:noAutofit/>
          </a:bodyPr>
          <a:lstStyle>
            <a:lvl1pPr lvl="0" algn="l">
              <a:lnSpc>
                <a:spcPct val="95000"/>
              </a:lnSpc>
              <a:spcBef>
                <a:spcPts val="1300"/>
              </a:spcBef>
              <a:spcAft>
                <a:spcPts val="0"/>
              </a:spcAft>
              <a:buClr>
                <a:schemeClr val="lt1"/>
              </a:buClr>
              <a:buSzPts val="1300"/>
              <a:buNone/>
              <a:defRPr b="1" sz="15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grpSp>
        <p:nvGrpSpPr>
          <p:cNvPr id="1855" name="Google Shape;1855;g3970249a880_0_8493"/>
          <p:cNvGrpSpPr/>
          <p:nvPr/>
        </p:nvGrpSpPr>
        <p:grpSpPr>
          <a:xfrm>
            <a:off x="7564573" y="4241698"/>
            <a:ext cx="948486" cy="279733"/>
            <a:chOff x="20929561" y="12311319"/>
            <a:chExt cx="2529297" cy="745954"/>
          </a:xfrm>
        </p:grpSpPr>
        <p:grpSp>
          <p:nvGrpSpPr>
            <p:cNvPr id="1856" name="Google Shape;1856;g3970249a880_0_8493"/>
            <p:cNvGrpSpPr/>
            <p:nvPr/>
          </p:nvGrpSpPr>
          <p:grpSpPr>
            <a:xfrm>
              <a:off x="20929561" y="12311319"/>
              <a:ext cx="2433857" cy="745954"/>
              <a:chOff x="20929561" y="12311319"/>
              <a:chExt cx="2433857" cy="745954"/>
            </a:xfrm>
          </p:grpSpPr>
          <p:sp>
            <p:nvSpPr>
              <p:cNvPr id="1857" name="Google Shape;1857;g3970249a880_0_8493"/>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858" name="Google Shape;1858;g3970249a880_0_8493"/>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1859" name="Google Shape;1859;g3970249a880_0_8493"/>
              <p:cNvGrpSpPr/>
              <p:nvPr/>
            </p:nvGrpSpPr>
            <p:grpSpPr>
              <a:xfrm>
                <a:off x="22582537" y="12311321"/>
                <a:ext cx="780881" cy="745730"/>
                <a:chOff x="22582537" y="12311321"/>
                <a:chExt cx="780881" cy="745730"/>
              </a:xfrm>
            </p:grpSpPr>
            <p:grpSp>
              <p:nvGrpSpPr>
                <p:cNvPr id="1860" name="Google Shape;1860;g3970249a880_0_8493"/>
                <p:cNvGrpSpPr/>
                <p:nvPr/>
              </p:nvGrpSpPr>
              <p:grpSpPr>
                <a:xfrm>
                  <a:off x="22582537" y="12311321"/>
                  <a:ext cx="780881" cy="745730"/>
                  <a:chOff x="22582537" y="12311321"/>
                  <a:chExt cx="780881" cy="745730"/>
                </a:xfrm>
              </p:grpSpPr>
              <p:sp>
                <p:nvSpPr>
                  <p:cNvPr id="1861" name="Google Shape;1861;g3970249a880_0_8493"/>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862" name="Google Shape;1862;g3970249a880_0_8493"/>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1863" name="Google Shape;1863;g3970249a880_0_8493"/>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sp>
          <p:nvSpPr>
            <p:cNvPr id="1864" name="Google Shape;1864;g3970249a880_0_8493"/>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Slide" showMasterSp="0">
  <p:cSld name="11_Title Slide">
    <p:bg>
      <p:bgPr>
        <a:blipFill>
          <a:blip r:embed="rId2">
            <a:alphaModFix/>
          </a:blip>
          <a:stretch>
            <a:fillRect/>
          </a:stretch>
        </a:blipFill>
      </p:bgPr>
    </p:bg>
    <p:spTree>
      <p:nvGrpSpPr>
        <p:cNvPr id="1865" name="Shape 1865"/>
        <p:cNvGrpSpPr/>
        <p:nvPr/>
      </p:nvGrpSpPr>
      <p:grpSpPr>
        <a:xfrm>
          <a:off x="0" y="0"/>
          <a:ext cx="0" cy="0"/>
          <a:chOff x="0" y="0"/>
          <a:chExt cx="0" cy="0"/>
        </a:xfrm>
      </p:grpSpPr>
      <p:pic>
        <p:nvPicPr>
          <p:cNvPr descr="A black and red background&#10;&#10;AI-generated content may be incorrect." id="1866" name="Google Shape;1866;g3970249a880_0_8507"/>
          <p:cNvPicPr preferRelativeResize="0"/>
          <p:nvPr/>
        </p:nvPicPr>
        <p:blipFill rotWithShape="1">
          <a:blip r:embed="rId3">
            <a:alphaModFix/>
          </a:blip>
          <a:srcRect b="0" l="0" r="0" t="0"/>
          <a:stretch/>
        </p:blipFill>
        <p:spPr>
          <a:xfrm>
            <a:off x="403950" y="442803"/>
            <a:ext cx="8336095" cy="4257341"/>
          </a:xfrm>
          <a:prstGeom prst="rect">
            <a:avLst/>
          </a:prstGeom>
          <a:noFill/>
          <a:ln>
            <a:noFill/>
          </a:ln>
        </p:spPr>
      </p:pic>
      <p:sp>
        <p:nvSpPr>
          <p:cNvPr id="1867" name="Google Shape;1867;g3970249a880_0_8507"/>
          <p:cNvSpPr txBox="1"/>
          <p:nvPr>
            <p:ph type="title"/>
          </p:nvPr>
        </p:nvSpPr>
        <p:spPr>
          <a:xfrm>
            <a:off x="730869" y="813604"/>
            <a:ext cx="4363800" cy="16224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chemeClr val="lt1"/>
              </a:buClr>
              <a:buSzPts val="3900"/>
              <a:buFont typeface="Poppins"/>
              <a:buNone/>
              <a:defRPr b="1" sz="3900">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868" name="Google Shape;1868;g3970249a880_0_8507"/>
          <p:cNvSpPr txBox="1"/>
          <p:nvPr>
            <p:ph idx="1" type="subTitle"/>
          </p:nvPr>
        </p:nvSpPr>
        <p:spPr>
          <a:xfrm>
            <a:off x="739996" y="2656672"/>
            <a:ext cx="4363800" cy="264600"/>
          </a:xfrm>
          <a:prstGeom prst="rect">
            <a:avLst/>
          </a:prstGeom>
          <a:noFill/>
          <a:ln>
            <a:noFill/>
          </a:ln>
        </p:spPr>
        <p:txBody>
          <a:bodyPr anchorCtr="0" anchor="t" bIns="0" lIns="0" spcFirstLastPara="1" rIns="0" wrap="square" tIns="0">
            <a:noAutofit/>
          </a:bodyPr>
          <a:lstStyle>
            <a:lvl1pPr lvl="0" algn="l">
              <a:lnSpc>
                <a:spcPct val="95000"/>
              </a:lnSpc>
              <a:spcBef>
                <a:spcPts val="1300"/>
              </a:spcBef>
              <a:spcAft>
                <a:spcPts val="0"/>
              </a:spcAft>
              <a:buClr>
                <a:schemeClr val="lt1"/>
              </a:buClr>
              <a:buSzPts val="1300"/>
              <a:buNone/>
              <a:defRPr b="1" sz="15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grpSp>
        <p:nvGrpSpPr>
          <p:cNvPr id="1869" name="Google Shape;1869;g3970249a880_0_8507"/>
          <p:cNvGrpSpPr/>
          <p:nvPr/>
        </p:nvGrpSpPr>
        <p:grpSpPr>
          <a:xfrm>
            <a:off x="7564573" y="4241698"/>
            <a:ext cx="948486" cy="279733"/>
            <a:chOff x="20929561" y="12311319"/>
            <a:chExt cx="2529297" cy="745954"/>
          </a:xfrm>
        </p:grpSpPr>
        <p:grpSp>
          <p:nvGrpSpPr>
            <p:cNvPr id="1870" name="Google Shape;1870;g3970249a880_0_8507"/>
            <p:cNvGrpSpPr/>
            <p:nvPr/>
          </p:nvGrpSpPr>
          <p:grpSpPr>
            <a:xfrm>
              <a:off x="20929561" y="12311319"/>
              <a:ext cx="2433857" cy="745954"/>
              <a:chOff x="20929561" y="12311319"/>
              <a:chExt cx="2433857" cy="745954"/>
            </a:xfrm>
          </p:grpSpPr>
          <p:sp>
            <p:nvSpPr>
              <p:cNvPr id="1871" name="Google Shape;1871;g3970249a880_0_8507"/>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872" name="Google Shape;1872;g3970249a880_0_8507"/>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1873" name="Google Shape;1873;g3970249a880_0_8507"/>
              <p:cNvGrpSpPr/>
              <p:nvPr/>
            </p:nvGrpSpPr>
            <p:grpSpPr>
              <a:xfrm>
                <a:off x="22582537" y="12311321"/>
                <a:ext cx="780881" cy="745730"/>
                <a:chOff x="22582537" y="12311321"/>
                <a:chExt cx="780881" cy="745730"/>
              </a:xfrm>
            </p:grpSpPr>
            <p:grpSp>
              <p:nvGrpSpPr>
                <p:cNvPr id="1874" name="Google Shape;1874;g3970249a880_0_8507"/>
                <p:cNvGrpSpPr/>
                <p:nvPr/>
              </p:nvGrpSpPr>
              <p:grpSpPr>
                <a:xfrm>
                  <a:off x="22582537" y="12311321"/>
                  <a:ext cx="780881" cy="745730"/>
                  <a:chOff x="22582537" y="12311321"/>
                  <a:chExt cx="780881" cy="745730"/>
                </a:xfrm>
              </p:grpSpPr>
              <p:sp>
                <p:nvSpPr>
                  <p:cNvPr id="1875" name="Google Shape;1875;g3970249a880_0_8507"/>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876" name="Google Shape;1876;g3970249a880_0_8507"/>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1877" name="Google Shape;1877;g3970249a880_0_8507"/>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sp>
          <p:nvSpPr>
            <p:cNvPr id="1878" name="Google Shape;1878;g3970249a880_0_8507"/>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Slide" showMasterSp="0">
  <p:cSld name="12_Title Slide">
    <p:bg>
      <p:bgPr>
        <a:blipFill>
          <a:blip r:embed="rId2">
            <a:alphaModFix/>
          </a:blip>
          <a:stretch>
            <a:fillRect/>
          </a:stretch>
        </a:blipFill>
      </p:bgPr>
    </p:bg>
    <p:spTree>
      <p:nvGrpSpPr>
        <p:cNvPr id="1879" name="Shape 1879"/>
        <p:cNvGrpSpPr/>
        <p:nvPr/>
      </p:nvGrpSpPr>
      <p:grpSpPr>
        <a:xfrm>
          <a:off x="0" y="0"/>
          <a:ext cx="0" cy="0"/>
          <a:chOff x="0" y="0"/>
          <a:chExt cx="0" cy="0"/>
        </a:xfrm>
      </p:grpSpPr>
      <p:pic>
        <p:nvPicPr>
          <p:cNvPr descr="A black and red background&#10;&#10;AI-generated content may be incorrect." id="1880" name="Google Shape;1880;g3970249a880_0_8521"/>
          <p:cNvPicPr preferRelativeResize="0"/>
          <p:nvPr/>
        </p:nvPicPr>
        <p:blipFill rotWithShape="1">
          <a:blip r:embed="rId3">
            <a:alphaModFix/>
          </a:blip>
          <a:srcRect b="0" l="0" r="0" t="0"/>
          <a:stretch/>
        </p:blipFill>
        <p:spPr>
          <a:xfrm>
            <a:off x="403950" y="442803"/>
            <a:ext cx="8336095" cy="4257341"/>
          </a:xfrm>
          <a:prstGeom prst="rect">
            <a:avLst/>
          </a:prstGeom>
          <a:noFill/>
          <a:ln>
            <a:noFill/>
          </a:ln>
        </p:spPr>
      </p:pic>
      <p:sp>
        <p:nvSpPr>
          <p:cNvPr id="1881" name="Google Shape;1881;g3970249a880_0_8521"/>
          <p:cNvSpPr txBox="1"/>
          <p:nvPr>
            <p:ph type="title"/>
          </p:nvPr>
        </p:nvSpPr>
        <p:spPr>
          <a:xfrm>
            <a:off x="730869" y="1985179"/>
            <a:ext cx="4363800" cy="16224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chemeClr val="lt1"/>
              </a:buClr>
              <a:buSzPts val="3900"/>
              <a:buFont typeface="Poppins"/>
              <a:buNone/>
              <a:defRPr b="1" sz="3900">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882" name="Google Shape;1882;g3970249a880_0_8521"/>
          <p:cNvSpPr txBox="1"/>
          <p:nvPr>
            <p:ph idx="1" type="subTitle"/>
          </p:nvPr>
        </p:nvSpPr>
        <p:spPr>
          <a:xfrm>
            <a:off x="739996" y="3828247"/>
            <a:ext cx="4363800" cy="264600"/>
          </a:xfrm>
          <a:prstGeom prst="rect">
            <a:avLst/>
          </a:prstGeom>
          <a:noFill/>
          <a:ln>
            <a:noFill/>
          </a:ln>
        </p:spPr>
        <p:txBody>
          <a:bodyPr anchorCtr="0" anchor="t" bIns="0" lIns="0" spcFirstLastPara="1" rIns="0" wrap="square" tIns="0">
            <a:noAutofit/>
          </a:bodyPr>
          <a:lstStyle>
            <a:lvl1pPr lvl="0" algn="l">
              <a:lnSpc>
                <a:spcPct val="95000"/>
              </a:lnSpc>
              <a:spcBef>
                <a:spcPts val="1300"/>
              </a:spcBef>
              <a:spcAft>
                <a:spcPts val="0"/>
              </a:spcAft>
              <a:buClr>
                <a:schemeClr val="lt1"/>
              </a:buClr>
              <a:buSzPts val="1300"/>
              <a:buNone/>
              <a:defRPr b="1" sz="15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grpSp>
        <p:nvGrpSpPr>
          <p:cNvPr id="1883" name="Google Shape;1883;g3970249a880_0_8521"/>
          <p:cNvGrpSpPr/>
          <p:nvPr/>
        </p:nvGrpSpPr>
        <p:grpSpPr>
          <a:xfrm>
            <a:off x="7564573" y="4241698"/>
            <a:ext cx="948486" cy="279733"/>
            <a:chOff x="20929561" y="12311319"/>
            <a:chExt cx="2529297" cy="745954"/>
          </a:xfrm>
        </p:grpSpPr>
        <p:grpSp>
          <p:nvGrpSpPr>
            <p:cNvPr id="1884" name="Google Shape;1884;g3970249a880_0_8521"/>
            <p:cNvGrpSpPr/>
            <p:nvPr/>
          </p:nvGrpSpPr>
          <p:grpSpPr>
            <a:xfrm>
              <a:off x="20929561" y="12311319"/>
              <a:ext cx="2433857" cy="745954"/>
              <a:chOff x="20929561" y="12311319"/>
              <a:chExt cx="2433857" cy="745954"/>
            </a:xfrm>
          </p:grpSpPr>
          <p:sp>
            <p:nvSpPr>
              <p:cNvPr id="1885" name="Google Shape;1885;g3970249a880_0_8521"/>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886" name="Google Shape;1886;g3970249a880_0_8521"/>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1887" name="Google Shape;1887;g3970249a880_0_8521"/>
              <p:cNvGrpSpPr/>
              <p:nvPr/>
            </p:nvGrpSpPr>
            <p:grpSpPr>
              <a:xfrm>
                <a:off x="22582537" y="12311321"/>
                <a:ext cx="780881" cy="745730"/>
                <a:chOff x="22582537" y="12311321"/>
                <a:chExt cx="780881" cy="745730"/>
              </a:xfrm>
            </p:grpSpPr>
            <p:grpSp>
              <p:nvGrpSpPr>
                <p:cNvPr id="1888" name="Google Shape;1888;g3970249a880_0_8521"/>
                <p:cNvGrpSpPr/>
                <p:nvPr/>
              </p:nvGrpSpPr>
              <p:grpSpPr>
                <a:xfrm>
                  <a:off x="22582537" y="12311321"/>
                  <a:ext cx="780881" cy="745730"/>
                  <a:chOff x="22582537" y="12311321"/>
                  <a:chExt cx="780881" cy="745730"/>
                </a:xfrm>
              </p:grpSpPr>
              <p:sp>
                <p:nvSpPr>
                  <p:cNvPr id="1889" name="Google Shape;1889;g3970249a880_0_8521"/>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890" name="Google Shape;1890;g3970249a880_0_8521"/>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1891" name="Google Shape;1891;g3970249a880_0_8521"/>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sp>
          <p:nvSpPr>
            <p:cNvPr id="1892" name="Google Shape;1892;g3970249a880_0_8521"/>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bg>
      <p:bgPr>
        <a:blipFill>
          <a:blip r:embed="rId2">
            <a:alphaModFix/>
          </a:blip>
          <a:stretch>
            <a:fillRect/>
          </a:stretch>
        </a:blipFill>
      </p:bgPr>
    </p:bg>
    <p:spTree>
      <p:nvGrpSpPr>
        <p:cNvPr id="1893" name="Shape 1893"/>
        <p:cNvGrpSpPr/>
        <p:nvPr/>
      </p:nvGrpSpPr>
      <p:grpSpPr>
        <a:xfrm>
          <a:off x="0" y="0"/>
          <a:ext cx="0" cy="0"/>
          <a:chOff x="0" y="0"/>
          <a:chExt cx="0" cy="0"/>
        </a:xfrm>
      </p:grpSpPr>
      <p:sp>
        <p:nvSpPr>
          <p:cNvPr id="1894" name="Google Shape;1894;g3970249a880_0_8535"/>
          <p:cNvSpPr/>
          <p:nvPr/>
        </p:nvSpPr>
        <p:spPr>
          <a:xfrm>
            <a:off x="1171422" y="335756"/>
            <a:ext cx="6785700" cy="2023800"/>
          </a:xfrm>
          <a:prstGeom prst="roundRect">
            <a:avLst>
              <a:gd fmla="val 3477"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1895" name="Google Shape;1895;g3970249a880_0_8535"/>
          <p:cNvSpPr/>
          <p:nvPr/>
        </p:nvSpPr>
        <p:spPr>
          <a:xfrm>
            <a:off x="1171422" y="2442299"/>
            <a:ext cx="6785700" cy="2023800"/>
          </a:xfrm>
          <a:prstGeom prst="roundRect">
            <a:avLst>
              <a:gd fmla="val 3477"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1896" name="Google Shape;1896;g3970249a880_0_8535"/>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pic>
        <p:nvPicPr>
          <p:cNvPr descr="A gold circle with black text and a red ribbon&#10;&#10;AI-generated content may be incorrect." id="1897" name="Google Shape;1897;g3970249a880_0_8535"/>
          <p:cNvPicPr preferRelativeResize="0"/>
          <p:nvPr/>
        </p:nvPicPr>
        <p:blipFill rotWithShape="1">
          <a:blip r:embed="rId3">
            <a:alphaModFix/>
          </a:blip>
          <a:srcRect b="0" l="0" r="0" t="0"/>
          <a:stretch/>
        </p:blipFill>
        <p:spPr>
          <a:xfrm>
            <a:off x="1361816" y="611668"/>
            <a:ext cx="1458446" cy="1464279"/>
          </a:xfrm>
          <a:prstGeom prst="rect">
            <a:avLst/>
          </a:prstGeom>
          <a:noFill/>
          <a:ln>
            <a:noFill/>
          </a:ln>
        </p:spPr>
      </p:pic>
      <p:pic>
        <p:nvPicPr>
          <p:cNvPr descr="A gold and red logo&#10;&#10;AI-generated content may be incorrect." id="1898" name="Google Shape;1898;g3970249a880_0_8535"/>
          <p:cNvPicPr preferRelativeResize="0"/>
          <p:nvPr/>
        </p:nvPicPr>
        <p:blipFill rotWithShape="1">
          <a:blip r:embed="rId4">
            <a:alphaModFix/>
          </a:blip>
          <a:srcRect b="0" l="0" r="0" t="0"/>
          <a:stretch/>
        </p:blipFill>
        <p:spPr>
          <a:xfrm>
            <a:off x="2773101" y="600051"/>
            <a:ext cx="1676875" cy="1496061"/>
          </a:xfrm>
          <a:prstGeom prst="rect">
            <a:avLst/>
          </a:prstGeom>
          <a:noFill/>
          <a:ln>
            <a:noFill/>
          </a:ln>
        </p:spPr>
      </p:pic>
      <p:pic>
        <p:nvPicPr>
          <p:cNvPr descr="A gold and black logo&#10;&#10;AI-generated content may be incorrect." id="1899" name="Google Shape;1899;g3970249a880_0_8535"/>
          <p:cNvPicPr preferRelativeResize="0"/>
          <p:nvPr/>
        </p:nvPicPr>
        <p:blipFill rotWithShape="1">
          <a:blip r:embed="rId5">
            <a:alphaModFix/>
          </a:blip>
          <a:srcRect b="0" l="0" r="0" t="0"/>
          <a:stretch/>
        </p:blipFill>
        <p:spPr>
          <a:xfrm>
            <a:off x="4564857" y="2660504"/>
            <a:ext cx="1531540" cy="861100"/>
          </a:xfrm>
          <a:prstGeom prst="rect">
            <a:avLst/>
          </a:prstGeom>
          <a:noFill/>
          <a:ln>
            <a:noFill/>
          </a:ln>
        </p:spPr>
      </p:pic>
      <p:sp>
        <p:nvSpPr>
          <p:cNvPr id="1900" name="Google Shape;1900;g3970249a880_0_8535"/>
          <p:cNvSpPr txBox="1"/>
          <p:nvPr>
            <p:ph type="title"/>
          </p:nvPr>
        </p:nvSpPr>
        <p:spPr>
          <a:xfrm>
            <a:off x="4740910" y="616519"/>
            <a:ext cx="3124800" cy="1602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b="0" sz="100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901" name="Google Shape;1901;g3970249a880_0_8535"/>
          <p:cNvSpPr txBox="1"/>
          <p:nvPr>
            <p:ph idx="2" type="title"/>
          </p:nvPr>
        </p:nvSpPr>
        <p:spPr>
          <a:xfrm>
            <a:off x="4740910" y="857605"/>
            <a:ext cx="3124800" cy="574800"/>
          </a:xfrm>
          <a:prstGeom prst="rect">
            <a:avLst/>
          </a:prstGeom>
        </p:spPr>
        <p:txBody>
          <a:bodyPr anchorCtr="0" anchor="t" bIns="0" lIns="0" spcFirstLastPara="1" rIns="0" wrap="square" tIns="0">
            <a:noAutofit/>
          </a:bodyPr>
          <a:lstStyle>
            <a:lvl1pPr indent="0" lvl="0" marL="0" marR="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902" name="Google Shape;1902;g3970249a880_0_8535"/>
          <p:cNvSpPr txBox="1"/>
          <p:nvPr>
            <p:ph idx="3" type="title"/>
          </p:nvPr>
        </p:nvSpPr>
        <p:spPr>
          <a:xfrm>
            <a:off x="4740910" y="1560607"/>
            <a:ext cx="3124800" cy="574800"/>
          </a:xfrm>
          <a:prstGeom prst="rect">
            <a:avLst/>
          </a:prstGeom>
        </p:spPr>
        <p:txBody>
          <a:bodyPr anchorCtr="0" anchor="t" bIns="0" lIns="0" spcFirstLastPara="1" rIns="0" wrap="square" tIns="0">
            <a:noAutofit/>
          </a:bodyPr>
          <a:lstStyle>
            <a:lvl1pPr indent="0" lvl="0" marL="0" marR="0" algn="l">
              <a:lnSpc>
                <a:spcPct val="108000"/>
              </a:lnSpc>
              <a:spcBef>
                <a:spcPts val="0"/>
              </a:spcBef>
              <a:spcAft>
                <a:spcPts val="0"/>
              </a:spcAft>
              <a:buNone/>
              <a:defRPr b="0" sz="8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903" name="Google Shape;1903;g3970249a880_0_8535"/>
          <p:cNvSpPr txBox="1"/>
          <p:nvPr>
            <p:ph idx="4" type="title"/>
          </p:nvPr>
        </p:nvSpPr>
        <p:spPr>
          <a:xfrm>
            <a:off x="1362120" y="2696381"/>
            <a:ext cx="3202800" cy="1602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b="0" sz="100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904" name="Google Shape;1904;g3970249a880_0_8535"/>
          <p:cNvSpPr txBox="1"/>
          <p:nvPr>
            <p:ph idx="5" type="title"/>
          </p:nvPr>
        </p:nvSpPr>
        <p:spPr>
          <a:xfrm>
            <a:off x="1353405" y="2980803"/>
            <a:ext cx="3202800" cy="574800"/>
          </a:xfrm>
          <a:prstGeom prst="rect">
            <a:avLst/>
          </a:prstGeom>
        </p:spPr>
        <p:txBody>
          <a:bodyPr anchorCtr="0" anchor="t" bIns="0" lIns="0" spcFirstLastPara="1" rIns="0" wrap="square" tIns="0">
            <a:noAutofit/>
          </a:bodyPr>
          <a:lstStyle>
            <a:lvl1pPr indent="0" lvl="0" marL="0" marR="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905" name="Google Shape;1905;g3970249a880_0_8535"/>
          <p:cNvSpPr txBox="1"/>
          <p:nvPr>
            <p:ph idx="6" type="title"/>
          </p:nvPr>
        </p:nvSpPr>
        <p:spPr>
          <a:xfrm>
            <a:off x="1362120" y="3679716"/>
            <a:ext cx="3202800" cy="1707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906" name="Google Shape;1906;g3970249a880_0_8535"/>
          <p:cNvSpPr txBox="1"/>
          <p:nvPr>
            <p:ph idx="7" type="title"/>
          </p:nvPr>
        </p:nvSpPr>
        <p:spPr>
          <a:xfrm>
            <a:off x="1361813" y="3850500"/>
            <a:ext cx="3202800" cy="378000"/>
          </a:xfrm>
          <a:prstGeom prst="rect">
            <a:avLst/>
          </a:prstGeom>
        </p:spPr>
        <p:txBody>
          <a:bodyPr anchorCtr="0" anchor="t" bIns="0" lIns="0" spcFirstLastPara="1" rIns="0" wrap="square" tIns="0">
            <a:noAutofit/>
          </a:bodyPr>
          <a:lstStyle>
            <a:lvl1pPr indent="0" lvl="0" marL="0" marR="0" algn="l">
              <a:lnSpc>
                <a:spcPct val="105000"/>
              </a:lnSpc>
              <a:spcBef>
                <a:spcPts val="0"/>
              </a:spcBef>
              <a:spcAft>
                <a:spcPts val="0"/>
              </a:spcAft>
              <a:buNone/>
              <a:defRPr b="0"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907" name="Google Shape;1907;g3970249a880_0_8535"/>
          <p:cNvSpPr txBox="1"/>
          <p:nvPr>
            <p:ph idx="8" type="title"/>
          </p:nvPr>
        </p:nvSpPr>
        <p:spPr>
          <a:xfrm>
            <a:off x="4777600" y="3637547"/>
            <a:ext cx="3088200" cy="1602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b="0" sz="8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908" name="Google Shape;1908;g3970249a880_0_8535"/>
          <p:cNvSpPr txBox="1"/>
          <p:nvPr>
            <p:ph idx="9" type="title"/>
          </p:nvPr>
        </p:nvSpPr>
        <p:spPr>
          <a:xfrm>
            <a:off x="4777600" y="3824852"/>
            <a:ext cx="3088200" cy="4035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b="0" sz="8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bg>
      <p:bgPr>
        <a:blipFill>
          <a:blip r:embed="rId2">
            <a:alphaModFix/>
          </a:blip>
          <a:stretch>
            <a:fillRect/>
          </a:stretch>
        </a:blipFill>
      </p:bgPr>
    </p:bg>
    <p:spTree>
      <p:nvGrpSpPr>
        <p:cNvPr id="1909" name="Shape 1909"/>
        <p:cNvGrpSpPr/>
        <p:nvPr/>
      </p:nvGrpSpPr>
      <p:grpSpPr>
        <a:xfrm>
          <a:off x="0" y="0"/>
          <a:ext cx="0" cy="0"/>
          <a:chOff x="0" y="0"/>
          <a:chExt cx="0" cy="0"/>
        </a:xfrm>
      </p:grpSpPr>
      <p:sp>
        <p:nvSpPr>
          <p:cNvPr id="1910" name="Google Shape;1910;g3970249a880_0_8551"/>
          <p:cNvSpPr/>
          <p:nvPr/>
        </p:nvSpPr>
        <p:spPr>
          <a:xfrm>
            <a:off x="1186899" y="334252"/>
            <a:ext cx="6777300" cy="2016000"/>
          </a:xfrm>
          <a:prstGeom prst="roundRect">
            <a:avLst>
              <a:gd fmla="val 4618" name="adj"/>
            </a:avLst>
          </a:prstGeom>
          <a:gradFill>
            <a:gsLst>
              <a:gs pos="0">
                <a:srgbClr val="FFFFFF"/>
              </a:gs>
              <a:gs pos="23000">
                <a:srgbClr val="FFFFFF"/>
              </a:gs>
              <a:gs pos="100000">
                <a:srgbClr val="E3E7FA">
                  <a:alpha val="80000"/>
                </a:srgbClr>
              </a:gs>
            </a:gsLst>
            <a:lin ang="5400012" scaled="0"/>
          </a:gradFill>
          <a:ln cap="flat" cmpd="sng" w="5125">
            <a:solidFill>
              <a:srgbClr val="FFFFFF"/>
            </a:solidFill>
            <a:prstDash val="solid"/>
            <a:miter lim="8000"/>
            <a:headEnd len="sm" w="sm" type="none"/>
            <a:tailEnd len="sm" w="sm" type="none"/>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911" name="Google Shape;1911;g3970249a880_0_8551"/>
          <p:cNvSpPr/>
          <p:nvPr/>
        </p:nvSpPr>
        <p:spPr>
          <a:xfrm>
            <a:off x="1186899" y="2455251"/>
            <a:ext cx="6788400" cy="2004000"/>
          </a:xfrm>
          <a:prstGeom prst="roundRect">
            <a:avLst>
              <a:gd fmla="val 4904" name="adj"/>
            </a:avLst>
          </a:prstGeom>
          <a:gradFill>
            <a:gsLst>
              <a:gs pos="0">
                <a:srgbClr val="FFFFFF">
                  <a:alpha val="80000"/>
                </a:srgbClr>
              </a:gs>
              <a:gs pos="23000">
                <a:srgbClr val="FFFFFF">
                  <a:alpha val="80000"/>
                </a:srgbClr>
              </a:gs>
              <a:gs pos="100000">
                <a:srgbClr val="E3E7FA">
                  <a:alpha val="80000"/>
                </a:srgbClr>
              </a:gs>
            </a:gsLst>
            <a:lin ang="5400012" scaled="0"/>
          </a:gradFill>
          <a:ln cap="flat" cmpd="sng" w="5125">
            <a:solidFill>
              <a:srgbClr val="FFFFFF"/>
            </a:solidFill>
            <a:prstDash val="solid"/>
            <a:miter lim="8000"/>
            <a:headEnd len="sm" w="sm" type="none"/>
            <a:tailEnd len="sm" w="sm" type="none"/>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912" name="Google Shape;1912;g3970249a880_0_855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pic>
        <p:nvPicPr>
          <p:cNvPr descr="A gold circle with black text and a red ribbon&#10;&#10;AI-generated content may be incorrect." id="1913" name="Google Shape;1913;g3970249a880_0_8551"/>
          <p:cNvPicPr preferRelativeResize="0"/>
          <p:nvPr/>
        </p:nvPicPr>
        <p:blipFill rotWithShape="1">
          <a:blip r:embed="rId3">
            <a:alphaModFix/>
          </a:blip>
          <a:srcRect b="0" l="0" r="0" t="0"/>
          <a:stretch/>
        </p:blipFill>
        <p:spPr>
          <a:xfrm>
            <a:off x="1361816" y="611668"/>
            <a:ext cx="1458446" cy="1464279"/>
          </a:xfrm>
          <a:prstGeom prst="rect">
            <a:avLst/>
          </a:prstGeom>
          <a:noFill/>
          <a:ln>
            <a:noFill/>
          </a:ln>
        </p:spPr>
      </p:pic>
      <p:pic>
        <p:nvPicPr>
          <p:cNvPr descr="A gold and red logo&#10;&#10;AI-generated content may be incorrect." id="1914" name="Google Shape;1914;g3970249a880_0_8551"/>
          <p:cNvPicPr preferRelativeResize="0"/>
          <p:nvPr/>
        </p:nvPicPr>
        <p:blipFill rotWithShape="1">
          <a:blip r:embed="rId4">
            <a:alphaModFix/>
          </a:blip>
          <a:srcRect b="0" l="0" r="0" t="0"/>
          <a:stretch/>
        </p:blipFill>
        <p:spPr>
          <a:xfrm>
            <a:off x="2773101" y="600051"/>
            <a:ext cx="1676875" cy="1496061"/>
          </a:xfrm>
          <a:prstGeom prst="rect">
            <a:avLst/>
          </a:prstGeom>
          <a:noFill/>
          <a:ln>
            <a:noFill/>
          </a:ln>
        </p:spPr>
      </p:pic>
      <p:pic>
        <p:nvPicPr>
          <p:cNvPr descr="A gold and black logo&#10;&#10;AI-generated content may be incorrect." id="1915" name="Google Shape;1915;g3970249a880_0_8551"/>
          <p:cNvPicPr preferRelativeResize="0"/>
          <p:nvPr/>
        </p:nvPicPr>
        <p:blipFill rotWithShape="1">
          <a:blip r:embed="rId5">
            <a:alphaModFix/>
          </a:blip>
          <a:srcRect b="0" l="0" r="0" t="0"/>
          <a:stretch/>
        </p:blipFill>
        <p:spPr>
          <a:xfrm>
            <a:off x="4564857" y="2660504"/>
            <a:ext cx="1531540" cy="861100"/>
          </a:xfrm>
          <a:prstGeom prst="rect">
            <a:avLst/>
          </a:prstGeom>
          <a:noFill/>
          <a:ln>
            <a:noFill/>
          </a:ln>
        </p:spPr>
      </p:pic>
      <p:sp>
        <p:nvSpPr>
          <p:cNvPr id="1916" name="Google Shape;1916;g3970249a880_0_8551"/>
          <p:cNvSpPr txBox="1"/>
          <p:nvPr>
            <p:ph type="title"/>
          </p:nvPr>
        </p:nvSpPr>
        <p:spPr>
          <a:xfrm>
            <a:off x="4740910" y="616519"/>
            <a:ext cx="3088200" cy="1602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b="0" sz="100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917" name="Google Shape;1917;g3970249a880_0_8551"/>
          <p:cNvSpPr txBox="1"/>
          <p:nvPr>
            <p:ph idx="2" type="title"/>
          </p:nvPr>
        </p:nvSpPr>
        <p:spPr>
          <a:xfrm>
            <a:off x="4740910" y="857605"/>
            <a:ext cx="3088200" cy="574800"/>
          </a:xfrm>
          <a:prstGeom prst="rect">
            <a:avLst/>
          </a:prstGeom>
        </p:spPr>
        <p:txBody>
          <a:bodyPr anchorCtr="0" anchor="t" bIns="0" lIns="0" spcFirstLastPara="1" rIns="0" wrap="square" tIns="0">
            <a:noAutofit/>
          </a:bodyPr>
          <a:lstStyle>
            <a:lvl1pPr indent="0" lvl="0" marL="0" marR="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918" name="Google Shape;1918;g3970249a880_0_8551"/>
          <p:cNvSpPr txBox="1"/>
          <p:nvPr>
            <p:ph idx="3" type="title"/>
          </p:nvPr>
        </p:nvSpPr>
        <p:spPr>
          <a:xfrm>
            <a:off x="4740910" y="1560607"/>
            <a:ext cx="3088200" cy="574800"/>
          </a:xfrm>
          <a:prstGeom prst="rect">
            <a:avLst/>
          </a:prstGeom>
        </p:spPr>
        <p:txBody>
          <a:bodyPr anchorCtr="0" anchor="t" bIns="0" lIns="0" spcFirstLastPara="1" rIns="0" wrap="square" tIns="0">
            <a:noAutofit/>
          </a:bodyPr>
          <a:lstStyle>
            <a:lvl1pPr indent="0" lvl="0" marL="0" marR="0" algn="l">
              <a:lnSpc>
                <a:spcPct val="108000"/>
              </a:lnSpc>
              <a:spcBef>
                <a:spcPts val="0"/>
              </a:spcBef>
              <a:spcAft>
                <a:spcPts val="0"/>
              </a:spcAft>
              <a:buNone/>
              <a:defRPr b="0" sz="8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919" name="Google Shape;1919;g3970249a880_0_8551"/>
          <p:cNvSpPr txBox="1"/>
          <p:nvPr>
            <p:ph idx="4" type="title"/>
          </p:nvPr>
        </p:nvSpPr>
        <p:spPr>
          <a:xfrm>
            <a:off x="1362061" y="2696381"/>
            <a:ext cx="3180900" cy="1602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b="0" sz="100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920" name="Google Shape;1920;g3970249a880_0_8551"/>
          <p:cNvSpPr txBox="1"/>
          <p:nvPr>
            <p:ph idx="5" type="title"/>
          </p:nvPr>
        </p:nvSpPr>
        <p:spPr>
          <a:xfrm>
            <a:off x="1353405" y="2980803"/>
            <a:ext cx="3180900" cy="574800"/>
          </a:xfrm>
          <a:prstGeom prst="rect">
            <a:avLst/>
          </a:prstGeom>
        </p:spPr>
        <p:txBody>
          <a:bodyPr anchorCtr="0" anchor="t" bIns="0" lIns="0" spcFirstLastPara="1" rIns="0" wrap="square" tIns="0">
            <a:noAutofit/>
          </a:bodyPr>
          <a:lstStyle>
            <a:lvl1pPr indent="0" lvl="0" marL="0" marR="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921" name="Google Shape;1921;g3970249a880_0_8551"/>
          <p:cNvSpPr txBox="1"/>
          <p:nvPr>
            <p:ph idx="6" type="title"/>
          </p:nvPr>
        </p:nvSpPr>
        <p:spPr>
          <a:xfrm>
            <a:off x="1362061" y="3679716"/>
            <a:ext cx="3180900" cy="1707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922" name="Google Shape;1922;g3970249a880_0_8551"/>
          <p:cNvSpPr txBox="1"/>
          <p:nvPr>
            <p:ph idx="7" type="title"/>
          </p:nvPr>
        </p:nvSpPr>
        <p:spPr>
          <a:xfrm>
            <a:off x="1362061" y="3850500"/>
            <a:ext cx="3180900" cy="378000"/>
          </a:xfrm>
          <a:prstGeom prst="rect">
            <a:avLst/>
          </a:prstGeom>
        </p:spPr>
        <p:txBody>
          <a:bodyPr anchorCtr="0" anchor="t" bIns="0" lIns="0" spcFirstLastPara="1" rIns="0" wrap="square" tIns="0">
            <a:noAutofit/>
          </a:bodyPr>
          <a:lstStyle>
            <a:lvl1pPr indent="0" lvl="0" marL="0" marR="0" algn="l">
              <a:lnSpc>
                <a:spcPct val="105000"/>
              </a:lnSpc>
              <a:spcBef>
                <a:spcPts val="0"/>
              </a:spcBef>
              <a:spcAft>
                <a:spcPts val="0"/>
              </a:spcAft>
              <a:buNone/>
              <a:defRPr b="0"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923" name="Google Shape;1923;g3970249a880_0_8551"/>
          <p:cNvSpPr txBox="1"/>
          <p:nvPr>
            <p:ph idx="8" type="title"/>
          </p:nvPr>
        </p:nvSpPr>
        <p:spPr>
          <a:xfrm>
            <a:off x="4777600" y="3637547"/>
            <a:ext cx="3088200" cy="1602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b="0" sz="8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924" name="Google Shape;1924;g3970249a880_0_8551"/>
          <p:cNvSpPr txBox="1"/>
          <p:nvPr>
            <p:ph idx="9" type="title"/>
          </p:nvPr>
        </p:nvSpPr>
        <p:spPr>
          <a:xfrm>
            <a:off x="4777600" y="3824852"/>
            <a:ext cx="3088200" cy="4035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b="0" sz="8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bg>
      <p:bgPr>
        <a:blipFill>
          <a:blip r:embed="rId2">
            <a:alphaModFix/>
          </a:blip>
          <a:stretch>
            <a:fillRect/>
          </a:stretch>
        </a:blipFill>
      </p:bgPr>
    </p:bg>
    <p:spTree>
      <p:nvGrpSpPr>
        <p:cNvPr id="1925" name="Shape 1925"/>
        <p:cNvGrpSpPr/>
        <p:nvPr/>
      </p:nvGrpSpPr>
      <p:grpSpPr>
        <a:xfrm>
          <a:off x="0" y="0"/>
          <a:ext cx="0" cy="0"/>
          <a:chOff x="0" y="0"/>
          <a:chExt cx="0" cy="0"/>
        </a:xfrm>
      </p:grpSpPr>
      <p:sp>
        <p:nvSpPr>
          <p:cNvPr id="1926" name="Google Shape;1926;g3970249a880_0_8567"/>
          <p:cNvSpPr/>
          <p:nvPr/>
        </p:nvSpPr>
        <p:spPr>
          <a:xfrm>
            <a:off x="325593" y="1957953"/>
            <a:ext cx="1682100" cy="2242500"/>
          </a:xfrm>
          <a:prstGeom prst="roundRect">
            <a:avLst>
              <a:gd fmla="val 3590"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1927" name="Google Shape;1927;g3970249a880_0_8567"/>
          <p:cNvSpPr/>
          <p:nvPr/>
        </p:nvSpPr>
        <p:spPr>
          <a:xfrm>
            <a:off x="2095200" y="1957953"/>
            <a:ext cx="1682100" cy="2242500"/>
          </a:xfrm>
          <a:prstGeom prst="roundRect">
            <a:avLst>
              <a:gd fmla="val 3590"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1928" name="Google Shape;1928;g3970249a880_0_8567"/>
          <p:cNvSpPr/>
          <p:nvPr/>
        </p:nvSpPr>
        <p:spPr>
          <a:xfrm>
            <a:off x="3864806" y="1957953"/>
            <a:ext cx="1682100" cy="2242500"/>
          </a:xfrm>
          <a:prstGeom prst="roundRect">
            <a:avLst>
              <a:gd fmla="val 3590"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1929" name="Google Shape;1929;g3970249a880_0_8567"/>
          <p:cNvSpPr/>
          <p:nvPr/>
        </p:nvSpPr>
        <p:spPr>
          <a:xfrm>
            <a:off x="6118333" y="245938"/>
            <a:ext cx="2802900" cy="4383300"/>
          </a:xfrm>
          <a:prstGeom prst="roundRect">
            <a:avLst>
              <a:gd fmla="val 2369" name="adj"/>
            </a:avLst>
          </a:prstGeom>
          <a:gradFill>
            <a:gsLst>
              <a:gs pos="0">
                <a:srgbClr val="FF0000"/>
              </a:gs>
              <a:gs pos="24000">
                <a:srgbClr val="C8102E"/>
              </a:gs>
              <a:gs pos="70000">
                <a:srgbClr val="2E0055"/>
              </a:gs>
              <a:gs pos="100000">
                <a:srgbClr val="0E0026"/>
              </a:gs>
            </a:gsLst>
            <a:lin ang="18900044"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pic>
        <p:nvPicPr>
          <p:cNvPr descr="A black and blue background&#10;&#10;AI-generated content may be incorrect." id="1930" name="Google Shape;1930;g3970249a880_0_8567"/>
          <p:cNvPicPr preferRelativeResize="0"/>
          <p:nvPr/>
        </p:nvPicPr>
        <p:blipFill rotWithShape="1">
          <a:blip r:embed="rId3">
            <a:alphaModFix/>
          </a:blip>
          <a:srcRect b="0" l="0" r="0" t="0"/>
          <a:stretch/>
        </p:blipFill>
        <p:spPr>
          <a:xfrm>
            <a:off x="6120616" y="245448"/>
            <a:ext cx="2798940" cy="4372818"/>
          </a:xfrm>
          <a:prstGeom prst="rect">
            <a:avLst/>
          </a:prstGeom>
          <a:noFill/>
          <a:ln>
            <a:noFill/>
          </a:ln>
        </p:spPr>
      </p:pic>
      <p:grpSp>
        <p:nvGrpSpPr>
          <p:cNvPr id="1931" name="Google Shape;1931;g3970249a880_0_8567"/>
          <p:cNvGrpSpPr/>
          <p:nvPr/>
        </p:nvGrpSpPr>
        <p:grpSpPr>
          <a:xfrm>
            <a:off x="492246" y="2107297"/>
            <a:ext cx="310012" cy="422913"/>
            <a:chOff x="11879262" y="6424612"/>
            <a:chExt cx="632935" cy="863441"/>
          </a:xfrm>
        </p:grpSpPr>
        <p:sp>
          <p:nvSpPr>
            <p:cNvPr id="1932" name="Google Shape;1932;g3970249a880_0_8567"/>
            <p:cNvSpPr/>
            <p:nvPr/>
          </p:nvSpPr>
          <p:spPr>
            <a:xfrm>
              <a:off x="11879262" y="6424612"/>
              <a:ext cx="630269" cy="863441"/>
            </a:xfrm>
            <a:custGeom>
              <a:rect b="b" l="l" r="r" t="t"/>
              <a:pathLst>
                <a:path extrusionOk="0" h="863441" w="630269">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933" name="Google Shape;1933;g3970249a880_0_8567"/>
            <p:cNvSpPr/>
            <p:nvPr/>
          </p:nvSpPr>
          <p:spPr>
            <a:xfrm>
              <a:off x="12194444" y="6425469"/>
              <a:ext cx="317753" cy="317754"/>
            </a:xfrm>
            <a:custGeom>
              <a:rect b="b" l="l" r="r" t="t"/>
              <a:pathLst>
                <a:path extrusionOk="0" h="317754" w="317753">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nvGrpSpPr>
          <p:cNvPr id="1934" name="Google Shape;1934;g3970249a880_0_8567"/>
          <p:cNvGrpSpPr/>
          <p:nvPr/>
        </p:nvGrpSpPr>
        <p:grpSpPr>
          <a:xfrm>
            <a:off x="2257118" y="2107297"/>
            <a:ext cx="310012" cy="422913"/>
            <a:chOff x="11879262" y="6424612"/>
            <a:chExt cx="632935" cy="863441"/>
          </a:xfrm>
        </p:grpSpPr>
        <p:sp>
          <p:nvSpPr>
            <p:cNvPr id="1935" name="Google Shape;1935;g3970249a880_0_8567"/>
            <p:cNvSpPr/>
            <p:nvPr/>
          </p:nvSpPr>
          <p:spPr>
            <a:xfrm>
              <a:off x="11879262" y="6424612"/>
              <a:ext cx="630269" cy="863441"/>
            </a:xfrm>
            <a:custGeom>
              <a:rect b="b" l="l" r="r" t="t"/>
              <a:pathLst>
                <a:path extrusionOk="0" h="863441" w="630269">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936" name="Google Shape;1936;g3970249a880_0_8567"/>
            <p:cNvSpPr/>
            <p:nvPr/>
          </p:nvSpPr>
          <p:spPr>
            <a:xfrm>
              <a:off x="12194444" y="6425469"/>
              <a:ext cx="317753" cy="317754"/>
            </a:xfrm>
            <a:custGeom>
              <a:rect b="b" l="l" r="r" t="t"/>
              <a:pathLst>
                <a:path extrusionOk="0" h="317754" w="317753">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nvGrpSpPr>
          <p:cNvPr id="1937" name="Google Shape;1937;g3970249a880_0_8567"/>
          <p:cNvGrpSpPr/>
          <p:nvPr/>
        </p:nvGrpSpPr>
        <p:grpSpPr>
          <a:xfrm>
            <a:off x="4021990" y="2107297"/>
            <a:ext cx="310012" cy="422913"/>
            <a:chOff x="11879262" y="6424612"/>
            <a:chExt cx="632935" cy="863441"/>
          </a:xfrm>
        </p:grpSpPr>
        <p:sp>
          <p:nvSpPr>
            <p:cNvPr id="1938" name="Google Shape;1938;g3970249a880_0_8567"/>
            <p:cNvSpPr/>
            <p:nvPr/>
          </p:nvSpPr>
          <p:spPr>
            <a:xfrm>
              <a:off x="11879262" y="6424612"/>
              <a:ext cx="630269" cy="863441"/>
            </a:xfrm>
            <a:custGeom>
              <a:rect b="b" l="l" r="r" t="t"/>
              <a:pathLst>
                <a:path extrusionOk="0" h="863441" w="630269">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939" name="Google Shape;1939;g3970249a880_0_8567"/>
            <p:cNvSpPr/>
            <p:nvPr/>
          </p:nvSpPr>
          <p:spPr>
            <a:xfrm>
              <a:off x="12194444" y="6425469"/>
              <a:ext cx="317753" cy="317754"/>
            </a:xfrm>
            <a:custGeom>
              <a:rect b="b" l="l" r="r" t="t"/>
              <a:pathLst>
                <a:path extrusionOk="0" h="317754" w="317753">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1940" name="Google Shape;1940;g3970249a880_0_8567"/>
          <p:cNvSpPr txBox="1"/>
          <p:nvPr>
            <p:ph type="title"/>
          </p:nvPr>
        </p:nvSpPr>
        <p:spPr>
          <a:xfrm>
            <a:off x="320826" y="320878"/>
            <a:ext cx="5226300" cy="817200"/>
          </a:xfrm>
          <a:prstGeom prst="rect">
            <a:avLst/>
          </a:prstGeom>
          <a:noFill/>
          <a:ln>
            <a:noFill/>
          </a:ln>
        </p:spPr>
        <p:txBody>
          <a:bodyPr anchorCtr="0" anchor="t" bIns="0" lIns="0" spcFirstLastPara="1" rIns="0" wrap="square" tIns="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941" name="Google Shape;1941;g3970249a880_0_856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pic>
        <p:nvPicPr>
          <p:cNvPr id="1942" name="Google Shape;1942;g3970249a880_0_8567"/>
          <p:cNvPicPr preferRelativeResize="0"/>
          <p:nvPr/>
        </p:nvPicPr>
        <p:blipFill rotWithShape="1">
          <a:blip r:embed="rId4">
            <a:alphaModFix/>
          </a:blip>
          <a:srcRect b="0" l="0" r="0" t="0"/>
          <a:stretch/>
        </p:blipFill>
        <p:spPr>
          <a:xfrm>
            <a:off x="6118333" y="1428035"/>
            <a:ext cx="2794271" cy="7060"/>
          </a:xfrm>
          <a:prstGeom prst="rect">
            <a:avLst/>
          </a:prstGeom>
          <a:noFill/>
          <a:ln>
            <a:noFill/>
          </a:ln>
        </p:spPr>
      </p:pic>
      <p:sp>
        <p:nvSpPr>
          <p:cNvPr id="1943" name="Google Shape;1943;g3970249a880_0_8567"/>
          <p:cNvSpPr txBox="1"/>
          <p:nvPr/>
        </p:nvSpPr>
        <p:spPr>
          <a:xfrm>
            <a:off x="590173" y="2307319"/>
            <a:ext cx="127800" cy="179700"/>
          </a:xfrm>
          <a:prstGeom prst="rect">
            <a:avLst/>
          </a:prstGeom>
          <a:noFill/>
          <a:ln>
            <a:noFill/>
          </a:ln>
        </p:spPr>
        <p:txBody>
          <a:bodyPr anchorCtr="0" anchor="t" bIns="0" lIns="0" spcFirstLastPara="1" rIns="0" wrap="square" tIns="0">
            <a:noAutofit/>
          </a:bodyPr>
          <a:lstStyle/>
          <a:p>
            <a:pPr indent="0" lvl="0" marL="0" marR="0" rtl="0" algn="l">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44" name="Google Shape;1944;g3970249a880_0_8567"/>
          <p:cNvSpPr txBox="1"/>
          <p:nvPr/>
        </p:nvSpPr>
        <p:spPr>
          <a:xfrm>
            <a:off x="2354747" y="2307319"/>
            <a:ext cx="127800" cy="179700"/>
          </a:xfrm>
          <a:prstGeom prst="rect">
            <a:avLst/>
          </a:prstGeom>
          <a:noFill/>
          <a:ln>
            <a:noFill/>
          </a:ln>
        </p:spPr>
        <p:txBody>
          <a:bodyPr anchorCtr="0" anchor="t" bIns="0" lIns="0" spcFirstLastPara="1" rIns="0" wrap="square" tIns="0">
            <a:noAutofit/>
          </a:bodyPr>
          <a:lstStyle/>
          <a:p>
            <a:pPr indent="0" lvl="0" marL="0" marR="0" rtl="0" algn="l">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45" name="Google Shape;1945;g3970249a880_0_8567"/>
          <p:cNvSpPr txBox="1"/>
          <p:nvPr/>
        </p:nvSpPr>
        <p:spPr>
          <a:xfrm>
            <a:off x="4117535" y="2307319"/>
            <a:ext cx="127800" cy="179700"/>
          </a:xfrm>
          <a:prstGeom prst="rect">
            <a:avLst/>
          </a:prstGeom>
          <a:noFill/>
          <a:ln>
            <a:noFill/>
          </a:ln>
        </p:spPr>
        <p:txBody>
          <a:bodyPr anchorCtr="0" anchor="t" bIns="0" lIns="0" spcFirstLastPara="1" rIns="0" wrap="square" tIns="0">
            <a:noAutofit/>
          </a:bodyPr>
          <a:lstStyle/>
          <a:p>
            <a:pPr indent="0" lvl="0" marL="0" marR="0" rtl="0" algn="l">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1946" name="Google Shape;1946;g3970249a880_0_8567"/>
          <p:cNvPicPr preferRelativeResize="0"/>
          <p:nvPr/>
        </p:nvPicPr>
        <p:blipFill rotWithShape="1">
          <a:blip r:embed="rId4">
            <a:alphaModFix/>
          </a:blip>
          <a:srcRect b="0" l="0" r="0" t="0"/>
          <a:stretch/>
        </p:blipFill>
        <p:spPr>
          <a:xfrm>
            <a:off x="6118333" y="2386527"/>
            <a:ext cx="2794271" cy="7060"/>
          </a:xfrm>
          <a:prstGeom prst="rect">
            <a:avLst/>
          </a:prstGeom>
          <a:noFill/>
          <a:ln>
            <a:noFill/>
          </a:ln>
        </p:spPr>
      </p:pic>
      <p:pic>
        <p:nvPicPr>
          <p:cNvPr id="1947" name="Google Shape;1947;g3970249a880_0_8567"/>
          <p:cNvPicPr preferRelativeResize="0"/>
          <p:nvPr/>
        </p:nvPicPr>
        <p:blipFill rotWithShape="1">
          <a:blip r:embed="rId4">
            <a:alphaModFix/>
          </a:blip>
          <a:srcRect b="0" l="0" r="0" t="0"/>
          <a:stretch/>
        </p:blipFill>
        <p:spPr>
          <a:xfrm>
            <a:off x="6118333" y="3336439"/>
            <a:ext cx="2794271" cy="7060"/>
          </a:xfrm>
          <a:prstGeom prst="rect">
            <a:avLst/>
          </a:prstGeom>
          <a:noFill/>
          <a:ln>
            <a:noFill/>
          </a:ln>
        </p:spPr>
      </p:pic>
      <p:sp>
        <p:nvSpPr>
          <p:cNvPr id="1948" name="Google Shape;1948;g3970249a880_0_8567"/>
          <p:cNvSpPr txBox="1"/>
          <p:nvPr>
            <p:ph idx="1" type="subTitle"/>
          </p:nvPr>
        </p:nvSpPr>
        <p:spPr>
          <a:xfrm>
            <a:off x="324549" y="1276856"/>
            <a:ext cx="5226300" cy="483900"/>
          </a:xfrm>
          <a:prstGeom prst="rect">
            <a:avLst/>
          </a:prstGeom>
          <a:noFill/>
          <a:ln>
            <a:noFill/>
          </a:ln>
        </p:spPr>
        <p:txBody>
          <a:bodyPr anchorCtr="0" anchor="t" bIns="0" lIns="0" spcFirstLastPara="1" rIns="0" wrap="square" tIns="0">
            <a:noAutofit/>
          </a:bodyPr>
          <a:lstStyle>
            <a:lvl1pPr lvl="0" algn="l">
              <a:lnSpc>
                <a:spcPct val="105000"/>
              </a:lnSpc>
              <a:spcBef>
                <a:spcPts val="1300"/>
              </a:spcBef>
              <a:spcAft>
                <a:spcPts val="0"/>
              </a:spcAft>
              <a:buClr>
                <a:schemeClr val="dk1"/>
              </a:buClr>
              <a:buSzPts val="900"/>
              <a:buNone/>
              <a:defRPr sz="1000">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sp>
        <p:nvSpPr>
          <p:cNvPr id="1949" name="Google Shape;1949;g3970249a880_0_8567"/>
          <p:cNvSpPr txBox="1"/>
          <p:nvPr>
            <p:ph idx="2" type="subTitle"/>
          </p:nvPr>
        </p:nvSpPr>
        <p:spPr>
          <a:xfrm>
            <a:off x="485346" y="2866706"/>
            <a:ext cx="1465200" cy="401100"/>
          </a:xfrm>
          <a:prstGeom prst="rect">
            <a:avLst/>
          </a:prstGeom>
        </p:spPr>
        <p:txBody>
          <a:bodyPr anchorCtr="0" anchor="t" bIns="0" lIns="0" spcFirstLastPara="1" rIns="0" wrap="square" tIns="0">
            <a:noAutofit/>
          </a:bodyPr>
          <a:lstStyle>
            <a:lvl1pPr indent="0" lvl="0" marL="0" marR="0" algn="l">
              <a:lnSpc>
                <a:spcPct val="97000"/>
              </a:lnSpc>
              <a:spcBef>
                <a:spcPts val="0"/>
              </a:spcBef>
              <a:spcAft>
                <a:spcPts val="0"/>
              </a:spcAft>
              <a:buNone/>
              <a:defRPr b="1" sz="13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1950" name="Google Shape;1950;g3970249a880_0_8567"/>
          <p:cNvSpPr txBox="1"/>
          <p:nvPr>
            <p:ph idx="3" type="subTitle"/>
          </p:nvPr>
        </p:nvSpPr>
        <p:spPr>
          <a:xfrm>
            <a:off x="479760" y="3403828"/>
            <a:ext cx="1465200" cy="6279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b="1" sz="9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1951" name="Google Shape;1951;g3970249a880_0_8567"/>
          <p:cNvSpPr txBox="1"/>
          <p:nvPr>
            <p:ph idx="4" type="subTitle"/>
          </p:nvPr>
        </p:nvSpPr>
        <p:spPr>
          <a:xfrm>
            <a:off x="2206575" y="2866706"/>
            <a:ext cx="1491300" cy="401100"/>
          </a:xfrm>
          <a:prstGeom prst="rect">
            <a:avLst/>
          </a:prstGeom>
        </p:spPr>
        <p:txBody>
          <a:bodyPr anchorCtr="0" anchor="t" bIns="0" lIns="0" spcFirstLastPara="1" rIns="0" wrap="square" tIns="0">
            <a:noAutofit/>
          </a:bodyPr>
          <a:lstStyle>
            <a:lvl1pPr indent="0" lvl="0" marL="0" marR="0" algn="l">
              <a:lnSpc>
                <a:spcPct val="97000"/>
              </a:lnSpc>
              <a:spcBef>
                <a:spcPts val="0"/>
              </a:spcBef>
              <a:spcAft>
                <a:spcPts val="0"/>
              </a:spcAft>
              <a:buNone/>
              <a:defRPr b="1" sz="1300">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p:txBody>
      </p:sp>
      <p:sp>
        <p:nvSpPr>
          <p:cNvPr id="1952" name="Google Shape;1952;g3970249a880_0_8567"/>
          <p:cNvSpPr txBox="1"/>
          <p:nvPr>
            <p:ph idx="5" type="subTitle"/>
          </p:nvPr>
        </p:nvSpPr>
        <p:spPr>
          <a:xfrm>
            <a:off x="2200888" y="3403828"/>
            <a:ext cx="1491300" cy="6279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b="1" sz="9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1953" name="Google Shape;1953;g3970249a880_0_8567"/>
          <p:cNvSpPr txBox="1"/>
          <p:nvPr>
            <p:ph idx="6" type="subTitle"/>
          </p:nvPr>
        </p:nvSpPr>
        <p:spPr>
          <a:xfrm>
            <a:off x="3978185" y="2866706"/>
            <a:ext cx="1465200" cy="401100"/>
          </a:xfrm>
          <a:prstGeom prst="rect">
            <a:avLst/>
          </a:prstGeom>
        </p:spPr>
        <p:txBody>
          <a:bodyPr anchorCtr="0" anchor="t" bIns="0" lIns="0" spcFirstLastPara="1" rIns="0" wrap="square" tIns="0">
            <a:noAutofit/>
          </a:bodyPr>
          <a:lstStyle>
            <a:lvl1pPr indent="0" lvl="0" marL="0" marR="0" algn="l">
              <a:lnSpc>
                <a:spcPct val="97000"/>
              </a:lnSpc>
              <a:spcBef>
                <a:spcPts val="0"/>
              </a:spcBef>
              <a:spcAft>
                <a:spcPts val="0"/>
              </a:spcAft>
              <a:buNone/>
              <a:defRPr b="1" sz="1300">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p:txBody>
      </p:sp>
      <p:sp>
        <p:nvSpPr>
          <p:cNvPr id="1954" name="Google Shape;1954;g3970249a880_0_8567"/>
          <p:cNvSpPr txBox="1"/>
          <p:nvPr>
            <p:ph idx="7" type="subTitle"/>
          </p:nvPr>
        </p:nvSpPr>
        <p:spPr>
          <a:xfrm>
            <a:off x="3972598" y="3403828"/>
            <a:ext cx="1465200" cy="6279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b="1" sz="9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1955" name="Google Shape;1955;g3970249a880_0_8567"/>
          <p:cNvSpPr txBox="1"/>
          <p:nvPr>
            <p:ph hasCustomPrompt="1" idx="8" type="title"/>
          </p:nvPr>
        </p:nvSpPr>
        <p:spPr>
          <a:xfrm>
            <a:off x="6291230" y="643388"/>
            <a:ext cx="2442300" cy="401100"/>
          </a:xfrm>
          <a:prstGeom prst="rect">
            <a:avLst/>
          </a:prstGeom>
        </p:spPr>
        <p:txBody>
          <a:bodyPr anchorCtr="0" anchor="t" bIns="0" lIns="0" spcFirstLastPara="1" rIns="0" wrap="square" tIns="0">
            <a:noAutofit/>
          </a:bodyPr>
          <a:lstStyle>
            <a:lvl1pPr indent="0" lvl="0" marL="0" marR="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b="1" sz="4500">
                <a:latin typeface="Poppins"/>
                <a:ea typeface="Poppins"/>
                <a:cs typeface="Poppins"/>
                <a:sym typeface="Poppins"/>
              </a:defRPr>
            </a:lvl2pPr>
            <a:lvl3pPr lvl="2">
              <a:spcBef>
                <a:spcPts val="0"/>
              </a:spcBef>
              <a:spcAft>
                <a:spcPts val="0"/>
              </a:spcAft>
              <a:buSzPts val="4500"/>
              <a:buFont typeface="Poppins"/>
              <a:buNone/>
              <a:defRPr b="1" sz="4500">
                <a:latin typeface="Poppins"/>
                <a:ea typeface="Poppins"/>
                <a:cs typeface="Poppins"/>
                <a:sym typeface="Poppins"/>
              </a:defRPr>
            </a:lvl3pPr>
            <a:lvl4pPr lvl="3">
              <a:spcBef>
                <a:spcPts val="0"/>
              </a:spcBef>
              <a:spcAft>
                <a:spcPts val="0"/>
              </a:spcAft>
              <a:buSzPts val="4500"/>
              <a:buFont typeface="Poppins"/>
              <a:buNone/>
              <a:defRPr b="1" sz="4500">
                <a:latin typeface="Poppins"/>
                <a:ea typeface="Poppins"/>
                <a:cs typeface="Poppins"/>
                <a:sym typeface="Poppins"/>
              </a:defRPr>
            </a:lvl4pPr>
            <a:lvl5pPr lvl="4">
              <a:spcBef>
                <a:spcPts val="0"/>
              </a:spcBef>
              <a:spcAft>
                <a:spcPts val="0"/>
              </a:spcAft>
              <a:buSzPts val="4500"/>
              <a:buFont typeface="Poppins"/>
              <a:buNone/>
              <a:defRPr b="1" sz="4500">
                <a:latin typeface="Poppins"/>
                <a:ea typeface="Poppins"/>
                <a:cs typeface="Poppins"/>
                <a:sym typeface="Poppins"/>
              </a:defRPr>
            </a:lvl5pPr>
            <a:lvl6pPr lvl="5">
              <a:spcBef>
                <a:spcPts val="0"/>
              </a:spcBef>
              <a:spcAft>
                <a:spcPts val="0"/>
              </a:spcAft>
              <a:buSzPts val="4500"/>
              <a:buFont typeface="Poppins"/>
              <a:buNone/>
              <a:defRPr b="1" sz="4500">
                <a:latin typeface="Poppins"/>
                <a:ea typeface="Poppins"/>
                <a:cs typeface="Poppins"/>
                <a:sym typeface="Poppins"/>
              </a:defRPr>
            </a:lvl6pPr>
            <a:lvl7pPr lvl="6">
              <a:spcBef>
                <a:spcPts val="0"/>
              </a:spcBef>
              <a:spcAft>
                <a:spcPts val="0"/>
              </a:spcAft>
              <a:buSzPts val="4500"/>
              <a:buFont typeface="Poppins"/>
              <a:buNone/>
              <a:defRPr b="1" sz="4500">
                <a:latin typeface="Poppins"/>
                <a:ea typeface="Poppins"/>
                <a:cs typeface="Poppins"/>
                <a:sym typeface="Poppins"/>
              </a:defRPr>
            </a:lvl7pPr>
            <a:lvl8pPr lvl="7">
              <a:spcBef>
                <a:spcPts val="0"/>
              </a:spcBef>
              <a:spcAft>
                <a:spcPts val="0"/>
              </a:spcAft>
              <a:buSzPts val="4500"/>
              <a:buFont typeface="Poppins"/>
              <a:buNone/>
              <a:defRPr b="1" sz="4500">
                <a:latin typeface="Poppins"/>
                <a:ea typeface="Poppins"/>
                <a:cs typeface="Poppins"/>
                <a:sym typeface="Poppins"/>
              </a:defRPr>
            </a:lvl8pPr>
            <a:lvl9pPr lvl="8">
              <a:spcBef>
                <a:spcPts val="0"/>
              </a:spcBef>
              <a:spcAft>
                <a:spcPts val="0"/>
              </a:spcAft>
              <a:buSzPts val="4500"/>
              <a:buFont typeface="Poppins"/>
              <a:buNone/>
              <a:defRPr b="1" sz="4500">
                <a:latin typeface="Poppins"/>
                <a:ea typeface="Poppins"/>
                <a:cs typeface="Poppins"/>
                <a:sym typeface="Poppins"/>
              </a:defRPr>
            </a:lvl9pPr>
          </a:lstStyle>
          <a:p>
            <a:r>
              <a:t>xx%</a:t>
            </a:r>
          </a:p>
        </p:txBody>
      </p:sp>
      <p:sp>
        <p:nvSpPr>
          <p:cNvPr id="1956" name="Google Shape;1956;g3970249a880_0_8567"/>
          <p:cNvSpPr txBox="1"/>
          <p:nvPr>
            <p:ph idx="9" type="subTitle"/>
          </p:nvPr>
        </p:nvSpPr>
        <p:spPr>
          <a:xfrm>
            <a:off x="6291230" y="1148934"/>
            <a:ext cx="2454000" cy="1929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1957" name="Google Shape;1957;g3970249a880_0_8567"/>
          <p:cNvSpPr txBox="1"/>
          <p:nvPr>
            <p:ph hasCustomPrompt="1" idx="13" type="title"/>
          </p:nvPr>
        </p:nvSpPr>
        <p:spPr>
          <a:xfrm>
            <a:off x="6291230" y="1538507"/>
            <a:ext cx="2442300" cy="401100"/>
          </a:xfrm>
          <a:prstGeom prst="rect">
            <a:avLst/>
          </a:prstGeom>
        </p:spPr>
        <p:txBody>
          <a:bodyPr anchorCtr="0" anchor="t" bIns="0" lIns="0" spcFirstLastPara="1" rIns="0" wrap="square" tIns="0">
            <a:noAutofit/>
          </a:bodyPr>
          <a:lstStyle>
            <a:lvl1pPr indent="0" lvl="0" marL="0" marR="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b="1" sz="4500">
                <a:latin typeface="Poppins"/>
                <a:ea typeface="Poppins"/>
                <a:cs typeface="Poppins"/>
                <a:sym typeface="Poppins"/>
              </a:defRPr>
            </a:lvl2pPr>
            <a:lvl3pPr lvl="2">
              <a:spcBef>
                <a:spcPts val="0"/>
              </a:spcBef>
              <a:spcAft>
                <a:spcPts val="0"/>
              </a:spcAft>
              <a:buSzPts val="4500"/>
              <a:buFont typeface="Poppins"/>
              <a:buNone/>
              <a:defRPr b="1" sz="4500">
                <a:latin typeface="Poppins"/>
                <a:ea typeface="Poppins"/>
                <a:cs typeface="Poppins"/>
                <a:sym typeface="Poppins"/>
              </a:defRPr>
            </a:lvl3pPr>
            <a:lvl4pPr lvl="3">
              <a:spcBef>
                <a:spcPts val="0"/>
              </a:spcBef>
              <a:spcAft>
                <a:spcPts val="0"/>
              </a:spcAft>
              <a:buSzPts val="4500"/>
              <a:buFont typeface="Poppins"/>
              <a:buNone/>
              <a:defRPr b="1" sz="4500">
                <a:latin typeface="Poppins"/>
                <a:ea typeface="Poppins"/>
                <a:cs typeface="Poppins"/>
                <a:sym typeface="Poppins"/>
              </a:defRPr>
            </a:lvl4pPr>
            <a:lvl5pPr lvl="4">
              <a:spcBef>
                <a:spcPts val="0"/>
              </a:spcBef>
              <a:spcAft>
                <a:spcPts val="0"/>
              </a:spcAft>
              <a:buSzPts val="4500"/>
              <a:buFont typeface="Poppins"/>
              <a:buNone/>
              <a:defRPr b="1" sz="4500">
                <a:latin typeface="Poppins"/>
                <a:ea typeface="Poppins"/>
                <a:cs typeface="Poppins"/>
                <a:sym typeface="Poppins"/>
              </a:defRPr>
            </a:lvl5pPr>
            <a:lvl6pPr lvl="5">
              <a:spcBef>
                <a:spcPts val="0"/>
              </a:spcBef>
              <a:spcAft>
                <a:spcPts val="0"/>
              </a:spcAft>
              <a:buSzPts val="4500"/>
              <a:buFont typeface="Poppins"/>
              <a:buNone/>
              <a:defRPr b="1" sz="4500">
                <a:latin typeface="Poppins"/>
                <a:ea typeface="Poppins"/>
                <a:cs typeface="Poppins"/>
                <a:sym typeface="Poppins"/>
              </a:defRPr>
            </a:lvl6pPr>
            <a:lvl7pPr lvl="6">
              <a:spcBef>
                <a:spcPts val="0"/>
              </a:spcBef>
              <a:spcAft>
                <a:spcPts val="0"/>
              </a:spcAft>
              <a:buSzPts val="4500"/>
              <a:buFont typeface="Poppins"/>
              <a:buNone/>
              <a:defRPr b="1" sz="4500">
                <a:latin typeface="Poppins"/>
                <a:ea typeface="Poppins"/>
                <a:cs typeface="Poppins"/>
                <a:sym typeface="Poppins"/>
              </a:defRPr>
            </a:lvl7pPr>
            <a:lvl8pPr lvl="7">
              <a:spcBef>
                <a:spcPts val="0"/>
              </a:spcBef>
              <a:spcAft>
                <a:spcPts val="0"/>
              </a:spcAft>
              <a:buSzPts val="4500"/>
              <a:buFont typeface="Poppins"/>
              <a:buNone/>
              <a:defRPr b="1" sz="4500">
                <a:latin typeface="Poppins"/>
                <a:ea typeface="Poppins"/>
                <a:cs typeface="Poppins"/>
                <a:sym typeface="Poppins"/>
              </a:defRPr>
            </a:lvl8pPr>
            <a:lvl9pPr lvl="8">
              <a:spcBef>
                <a:spcPts val="0"/>
              </a:spcBef>
              <a:spcAft>
                <a:spcPts val="0"/>
              </a:spcAft>
              <a:buSzPts val="4500"/>
              <a:buFont typeface="Poppins"/>
              <a:buNone/>
              <a:defRPr b="1" sz="4500">
                <a:latin typeface="Poppins"/>
                <a:ea typeface="Poppins"/>
                <a:cs typeface="Poppins"/>
                <a:sym typeface="Poppins"/>
              </a:defRPr>
            </a:lvl9pPr>
          </a:lstStyle>
          <a:p>
            <a:r>
              <a:t>xx%</a:t>
            </a:r>
          </a:p>
        </p:txBody>
      </p:sp>
      <p:sp>
        <p:nvSpPr>
          <p:cNvPr id="1958" name="Google Shape;1958;g3970249a880_0_8567"/>
          <p:cNvSpPr txBox="1"/>
          <p:nvPr>
            <p:ph idx="14" type="subTitle"/>
          </p:nvPr>
        </p:nvSpPr>
        <p:spPr>
          <a:xfrm>
            <a:off x="6291230" y="2044054"/>
            <a:ext cx="2454000" cy="1929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1959" name="Google Shape;1959;g3970249a880_0_8567"/>
          <p:cNvSpPr txBox="1"/>
          <p:nvPr>
            <p:ph hasCustomPrompt="1" idx="15" type="title"/>
          </p:nvPr>
        </p:nvSpPr>
        <p:spPr>
          <a:xfrm>
            <a:off x="6291230" y="2488300"/>
            <a:ext cx="2442300" cy="401100"/>
          </a:xfrm>
          <a:prstGeom prst="rect">
            <a:avLst/>
          </a:prstGeom>
        </p:spPr>
        <p:txBody>
          <a:bodyPr anchorCtr="0" anchor="t" bIns="0" lIns="0" spcFirstLastPara="1" rIns="0" wrap="square" tIns="0">
            <a:noAutofit/>
          </a:bodyPr>
          <a:lstStyle>
            <a:lvl1pPr indent="0" lvl="0" marL="0" marR="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b="1" sz="4500">
                <a:latin typeface="Poppins"/>
                <a:ea typeface="Poppins"/>
                <a:cs typeface="Poppins"/>
                <a:sym typeface="Poppins"/>
              </a:defRPr>
            </a:lvl2pPr>
            <a:lvl3pPr lvl="2">
              <a:spcBef>
                <a:spcPts val="0"/>
              </a:spcBef>
              <a:spcAft>
                <a:spcPts val="0"/>
              </a:spcAft>
              <a:buSzPts val="4500"/>
              <a:buFont typeface="Poppins"/>
              <a:buNone/>
              <a:defRPr b="1" sz="4500">
                <a:latin typeface="Poppins"/>
                <a:ea typeface="Poppins"/>
                <a:cs typeface="Poppins"/>
                <a:sym typeface="Poppins"/>
              </a:defRPr>
            </a:lvl3pPr>
            <a:lvl4pPr lvl="3">
              <a:spcBef>
                <a:spcPts val="0"/>
              </a:spcBef>
              <a:spcAft>
                <a:spcPts val="0"/>
              </a:spcAft>
              <a:buSzPts val="4500"/>
              <a:buFont typeface="Poppins"/>
              <a:buNone/>
              <a:defRPr b="1" sz="4500">
                <a:latin typeface="Poppins"/>
                <a:ea typeface="Poppins"/>
                <a:cs typeface="Poppins"/>
                <a:sym typeface="Poppins"/>
              </a:defRPr>
            </a:lvl4pPr>
            <a:lvl5pPr lvl="4">
              <a:spcBef>
                <a:spcPts val="0"/>
              </a:spcBef>
              <a:spcAft>
                <a:spcPts val="0"/>
              </a:spcAft>
              <a:buSzPts val="4500"/>
              <a:buFont typeface="Poppins"/>
              <a:buNone/>
              <a:defRPr b="1" sz="4500">
                <a:latin typeface="Poppins"/>
                <a:ea typeface="Poppins"/>
                <a:cs typeface="Poppins"/>
                <a:sym typeface="Poppins"/>
              </a:defRPr>
            </a:lvl5pPr>
            <a:lvl6pPr lvl="5">
              <a:spcBef>
                <a:spcPts val="0"/>
              </a:spcBef>
              <a:spcAft>
                <a:spcPts val="0"/>
              </a:spcAft>
              <a:buSzPts val="4500"/>
              <a:buFont typeface="Poppins"/>
              <a:buNone/>
              <a:defRPr b="1" sz="4500">
                <a:latin typeface="Poppins"/>
                <a:ea typeface="Poppins"/>
                <a:cs typeface="Poppins"/>
                <a:sym typeface="Poppins"/>
              </a:defRPr>
            </a:lvl6pPr>
            <a:lvl7pPr lvl="6">
              <a:spcBef>
                <a:spcPts val="0"/>
              </a:spcBef>
              <a:spcAft>
                <a:spcPts val="0"/>
              </a:spcAft>
              <a:buSzPts val="4500"/>
              <a:buFont typeface="Poppins"/>
              <a:buNone/>
              <a:defRPr b="1" sz="4500">
                <a:latin typeface="Poppins"/>
                <a:ea typeface="Poppins"/>
                <a:cs typeface="Poppins"/>
                <a:sym typeface="Poppins"/>
              </a:defRPr>
            </a:lvl7pPr>
            <a:lvl8pPr lvl="7">
              <a:spcBef>
                <a:spcPts val="0"/>
              </a:spcBef>
              <a:spcAft>
                <a:spcPts val="0"/>
              </a:spcAft>
              <a:buSzPts val="4500"/>
              <a:buFont typeface="Poppins"/>
              <a:buNone/>
              <a:defRPr b="1" sz="4500">
                <a:latin typeface="Poppins"/>
                <a:ea typeface="Poppins"/>
                <a:cs typeface="Poppins"/>
                <a:sym typeface="Poppins"/>
              </a:defRPr>
            </a:lvl8pPr>
            <a:lvl9pPr lvl="8">
              <a:spcBef>
                <a:spcPts val="0"/>
              </a:spcBef>
              <a:spcAft>
                <a:spcPts val="0"/>
              </a:spcAft>
              <a:buSzPts val="4500"/>
              <a:buFont typeface="Poppins"/>
              <a:buNone/>
              <a:defRPr b="1" sz="4500">
                <a:latin typeface="Poppins"/>
                <a:ea typeface="Poppins"/>
                <a:cs typeface="Poppins"/>
                <a:sym typeface="Poppins"/>
              </a:defRPr>
            </a:lvl9pPr>
          </a:lstStyle>
          <a:p>
            <a:r>
              <a:t>xx%</a:t>
            </a:r>
          </a:p>
        </p:txBody>
      </p:sp>
      <p:sp>
        <p:nvSpPr>
          <p:cNvPr id="1960" name="Google Shape;1960;g3970249a880_0_8567"/>
          <p:cNvSpPr txBox="1"/>
          <p:nvPr>
            <p:ph idx="16" type="subTitle"/>
          </p:nvPr>
        </p:nvSpPr>
        <p:spPr>
          <a:xfrm>
            <a:off x="6291230" y="2993847"/>
            <a:ext cx="2454000" cy="1929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1961" name="Google Shape;1961;g3970249a880_0_8567"/>
          <p:cNvSpPr txBox="1"/>
          <p:nvPr>
            <p:ph hasCustomPrompt="1" idx="17" type="title"/>
          </p:nvPr>
        </p:nvSpPr>
        <p:spPr>
          <a:xfrm>
            <a:off x="6291230" y="3447259"/>
            <a:ext cx="2442300" cy="401100"/>
          </a:xfrm>
          <a:prstGeom prst="rect">
            <a:avLst/>
          </a:prstGeom>
        </p:spPr>
        <p:txBody>
          <a:bodyPr anchorCtr="0" anchor="t" bIns="0" lIns="0" spcFirstLastPara="1" rIns="0" wrap="square" tIns="0">
            <a:noAutofit/>
          </a:bodyPr>
          <a:lstStyle>
            <a:lvl1pPr indent="0" lvl="0" marL="0" marR="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b="1" sz="4500">
                <a:latin typeface="Poppins"/>
                <a:ea typeface="Poppins"/>
                <a:cs typeface="Poppins"/>
                <a:sym typeface="Poppins"/>
              </a:defRPr>
            </a:lvl2pPr>
            <a:lvl3pPr lvl="2">
              <a:spcBef>
                <a:spcPts val="0"/>
              </a:spcBef>
              <a:spcAft>
                <a:spcPts val="0"/>
              </a:spcAft>
              <a:buSzPts val="4500"/>
              <a:buFont typeface="Poppins"/>
              <a:buNone/>
              <a:defRPr b="1" sz="4500">
                <a:latin typeface="Poppins"/>
                <a:ea typeface="Poppins"/>
                <a:cs typeface="Poppins"/>
                <a:sym typeface="Poppins"/>
              </a:defRPr>
            </a:lvl3pPr>
            <a:lvl4pPr lvl="3">
              <a:spcBef>
                <a:spcPts val="0"/>
              </a:spcBef>
              <a:spcAft>
                <a:spcPts val="0"/>
              </a:spcAft>
              <a:buSzPts val="4500"/>
              <a:buFont typeface="Poppins"/>
              <a:buNone/>
              <a:defRPr b="1" sz="4500">
                <a:latin typeface="Poppins"/>
                <a:ea typeface="Poppins"/>
                <a:cs typeface="Poppins"/>
                <a:sym typeface="Poppins"/>
              </a:defRPr>
            </a:lvl4pPr>
            <a:lvl5pPr lvl="4">
              <a:spcBef>
                <a:spcPts val="0"/>
              </a:spcBef>
              <a:spcAft>
                <a:spcPts val="0"/>
              </a:spcAft>
              <a:buSzPts val="4500"/>
              <a:buFont typeface="Poppins"/>
              <a:buNone/>
              <a:defRPr b="1" sz="4500">
                <a:latin typeface="Poppins"/>
                <a:ea typeface="Poppins"/>
                <a:cs typeface="Poppins"/>
                <a:sym typeface="Poppins"/>
              </a:defRPr>
            </a:lvl5pPr>
            <a:lvl6pPr lvl="5">
              <a:spcBef>
                <a:spcPts val="0"/>
              </a:spcBef>
              <a:spcAft>
                <a:spcPts val="0"/>
              </a:spcAft>
              <a:buSzPts val="4500"/>
              <a:buFont typeface="Poppins"/>
              <a:buNone/>
              <a:defRPr b="1" sz="4500">
                <a:latin typeface="Poppins"/>
                <a:ea typeface="Poppins"/>
                <a:cs typeface="Poppins"/>
                <a:sym typeface="Poppins"/>
              </a:defRPr>
            </a:lvl6pPr>
            <a:lvl7pPr lvl="6">
              <a:spcBef>
                <a:spcPts val="0"/>
              </a:spcBef>
              <a:spcAft>
                <a:spcPts val="0"/>
              </a:spcAft>
              <a:buSzPts val="4500"/>
              <a:buFont typeface="Poppins"/>
              <a:buNone/>
              <a:defRPr b="1" sz="4500">
                <a:latin typeface="Poppins"/>
                <a:ea typeface="Poppins"/>
                <a:cs typeface="Poppins"/>
                <a:sym typeface="Poppins"/>
              </a:defRPr>
            </a:lvl7pPr>
            <a:lvl8pPr lvl="7">
              <a:spcBef>
                <a:spcPts val="0"/>
              </a:spcBef>
              <a:spcAft>
                <a:spcPts val="0"/>
              </a:spcAft>
              <a:buSzPts val="4500"/>
              <a:buFont typeface="Poppins"/>
              <a:buNone/>
              <a:defRPr b="1" sz="4500">
                <a:latin typeface="Poppins"/>
                <a:ea typeface="Poppins"/>
                <a:cs typeface="Poppins"/>
                <a:sym typeface="Poppins"/>
              </a:defRPr>
            </a:lvl8pPr>
            <a:lvl9pPr lvl="8">
              <a:spcBef>
                <a:spcPts val="0"/>
              </a:spcBef>
              <a:spcAft>
                <a:spcPts val="0"/>
              </a:spcAft>
              <a:buSzPts val="4500"/>
              <a:buFont typeface="Poppins"/>
              <a:buNone/>
              <a:defRPr b="1" sz="4500">
                <a:latin typeface="Poppins"/>
                <a:ea typeface="Poppins"/>
                <a:cs typeface="Poppins"/>
                <a:sym typeface="Poppins"/>
              </a:defRPr>
            </a:lvl9pPr>
          </a:lstStyle>
          <a:p>
            <a:r>
              <a:t>xx%</a:t>
            </a:r>
          </a:p>
        </p:txBody>
      </p:sp>
      <p:sp>
        <p:nvSpPr>
          <p:cNvPr id="1962" name="Google Shape;1962;g3970249a880_0_8567"/>
          <p:cNvSpPr txBox="1"/>
          <p:nvPr>
            <p:ph idx="18" type="subTitle"/>
          </p:nvPr>
        </p:nvSpPr>
        <p:spPr>
          <a:xfrm>
            <a:off x="6291230" y="3952805"/>
            <a:ext cx="2454000" cy="1929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bg>
      <p:bgPr>
        <a:blipFill>
          <a:blip r:embed="rId2">
            <a:alphaModFix/>
          </a:blip>
          <a:stretch>
            <a:fillRect/>
          </a:stretch>
        </a:blipFill>
      </p:bgPr>
    </p:bg>
    <p:spTree>
      <p:nvGrpSpPr>
        <p:cNvPr id="1963" name="Shape 1963"/>
        <p:cNvGrpSpPr/>
        <p:nvPr/>
      </p:nvGrpSpPr>
      <p:grpSpPr>
        <a:xfrm>
          <a:off x="0" y="0"/>
          <a:ext cx="0" cy="0"/>
          <a:chOff x="0" y="0"/>
          <a:chExt cx="0" cy="0"/>
        </a:xfrm>
      </p:grpSpPr>
      <p:sp>
        <p:nvSpPr>
          <p:cNvPr id="1964" name="Google Shape;1964;g3970249a880_0_8605"/>
          <p:cNvSpPr/>
          <p:nvPr/>
        </p:nvSpPr>
        <p:spPr>
          <a:xfrm>
            <a:off x="315021" y="3663911"/>
            <a:ext cx="8538000" cy="928800"/>
          </a:xfrm>
          <a:prstGeom prst="roundRect">
            <a:avLst>
              <a:gd fmla="val 7436" name="adj"/>
            </a:avLst>
          </a:prstGeom>
          <a:gradFill>
            <a:gsLst>
              <a:gs pos="0">
                <a:srgbClr val="FF0000"/>
              </a:gs>
              <a:gs pos="24000">
                <a:srgbClr val="C8102E"/>
              </a:gs>
              <a:gs pos="100000">
                <a:srgbClr val="2E0055"/>
              </a:gs>
            </a:gsLst>
            <a:lin ang="0"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1965" name="Google Shape;1965;g3970249a880_0_8605"/>
          <p:cNvSpPr txBox="1"/>
          <p:nvPr>
            <p:ph type="title"/>
          </p:nvPr>
        </p:nvSpPr>
        <p:spPr>
          <a:xfrm>
            <a:off x="397502" y="339928"/>
            <a:ext cx="8420100" cy="372000"/>
          </a:xfrm>
          <a:prstGeom prst="rect">
            <a:avLst/>
          </a:prstGeom>
          <a:noFill/>
          <a:ln>
            <a:noFill/>
          </a:ln>
        </p:spPr>
        <p:txBody>
          <a:bodyPr anchorCtr="0" anchor="t" bIns="0" lIns="0" spcFirstLastPara="1" rIns="0" wrap="square" tIns="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p:txBody>
      </p:sp>
      <p:sp>
        <p:nvSpPr>
          <p:cNvPr id="1966" name="Google Shape;1966;g3970249a880_0_8605"/>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1967" name="Google Shape;1967;g3970249a880_0_8605"/>
          <p:cNvSpPr/>
          <p:nvPr/>
        </p:nvSpPr>
        <p:spPr>
          <a:xfrm>
            <a:off x="3273197" y="1317397"/>
            <a:ext cx="1788600" cy="2242500"/>
          </a:xfrm>
          <a:prstGeom prst="roundRect">
            <a:avLst>
              <a:gd fmla="val 3590"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grpSp>
        <p:nvGrpSpPr>
          <p:cNvPr id="1968" name="Google Shape;1968;g3970249a880_0_8605"/>
          <p:cNvGrpSpPr/>
          <p:nvPr/>
        </p:nvGrpSpPr>
        <p:grpSpPr>
          <a:xfrm>
            <a:off x="3439811" y="1471503"/>
            <a:ext cx="329633" cy="422913"/>
            <a:chOff x="11879262" y="6424612"/>
            <a:chExt cx="632935" cy="863441"/>
          </a:xfrm>
        </p:grpSpPr>
        <p:sp>
          <p:nvSpPr>
            <p:cNvPr id="1969" name="Google Shape;1969;g3970249a880_0_8605"/>
            <p:cNvSpPr/>
            <p:nvPr/>
          </p:nvSpPr>
          <p:spPr>
            <a:xfrm>
              <a:off x="11879262" y="6424612"/>
              <a:ext cx="630269" cy="863441"/>
            </a:xfrm>
            <a:custGeom>
              <a:rect b="b" l="l" r="r" t="t"/>
              <a:pathLst>
                <a:path extrusionOk="0" h="863441" w="630269">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970" name="Google Shape;1970;g3970249a880_0_8605"/>
            <p:cNvSpPr/>
            <p:nvPr/>
          </p:nvSpPr>
          <p:spPr>
            <a:xfrm>
              <a:off x="12194444" y="6425469"/>
              <a:ext cx="317753" cy="317754"/>
            </a:xfrm>
            <a:custGeom>
              <a:rect b="b" l="l" r="r" t="t"/>
              <a:pathLst>
                <a:path extrusionOk="0" h="317754" w="317753">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1971" name="Google Shape;1971;g3970249a880_0_8605"/>
          <p:cNvSpPr txBox="1"/>
          <p:nvPr/>
        </p:nvSpPr>
        <p:spPr>
          <a:xfrm>
            <a:off x="3537776" y="1671525"/>
            <a:ext cx="135900" cy="179700"/>
          </a:xfrm>
          <a:prstGeom prst="rect">
            <a:avLst/>
          </a:prstGeom>
          <a:noFill/>
          <a:ln>
            <a:noFill/>
          </a:ln>
        </p:spPr>
        <p:txBody>
          <a:bodyPr anchorCtr="0" anchor="t" bIns="0" lIns="0" spcFirstLastPara="1" rIns="0" wrap="square" tIns="0">
            <a:noAutofit/>
          </a:bodyPr>
          <a:lstStyle/>
          <a:p>
            <a:pPr indent="0" lvl="0" marL="0" marR="0" rtl="0" algn="l">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72" name="Google Shape;1972;g3970249a880_0_8605"/>
          <p:cNvSpPr/>
          <p:nvPr/>
        </p:nvSpPr>
        <p:spPr>
          <a:xfrm>
            <a:off x="5168744" y="1317397"/>
            <a:ext cx="1788600" cy="2242500"/>
          </a:xfrm>
          <a:prstGeom prst="roundRect">
            <a:avLst>
              <a:gd fmla="val 3590"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grpSp>
        <p:nvGrpSpPr>
          <p:cNvPr id="1973" name="Google Shape;1973;g3970249a880_0_8605"/>
          <p:cNvGrpSpPr/>
          <p:nvPr/>
        </p:nvGrpSpPr>
        <p:grpSpPr>
          <a:xfrm>
            <a:off x="5335357" y="1471503"/>
            <a:ext cx="329633" cy="422913"/>
            <a:chOff x="11879262" y="6424612"/>
            <a:chExt cx="632935" cy="863441"/>
          </a:xfrm>
        </p:grpSpPr>
        <p:sp>
          <p:nvSpPr>
            <p:cNvPr id="1974" name="Google Shape;1974;g3970249a880_0_8605"/>
            <p:cNvSpPr/>
            <p:nvPr/>
          </p:nvSpPr>
          <p:spPr>
            <a:xfrm>
              <a:off x="11879262" y="6424612"/>
              <a:ext cx="630269" cy="863441"/>
            </a:xfrm>
            <a:custGeom>
              <a:rect b="b" l="l" r="r" t="t"/>
              <a:pathLst>
                <a:path extrusionOk="0" h="863441" w="630269">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975" name="Google Shape;1975;g3970249a880_0_8605"/>
            <p:cNvSpPr/>
            <p:nvPr/>
          </p:nvSpPr>
          <p:spPr>
            <a:xfrm>
              <a:off x="12194444" y="6425469"/>
              <a:ext cx="317753" cy="317754"/>
            </a:xfrm>
            <a:custGeom>
              <a:rect b="b" l="l" r="r" t="t"/>
              <a:pathLst>
                <a:path extrusionOk="0" h="317754" w="317753">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1976" name="Google Shape;1976;g3970249a880_0_8605"/>
          <p:cNvSpPr txBox="1"/>
          <p:nvPr/>
        </p:nvSpPr>
        <p:spPr>
          <a:xfrm>
            <a:off x="5433323" y="1671525"/>
            <a:ext cx="135900" cy="179700"/>
          </a:xfrm>
          <a:prstGeom prst="rect">
            <a:avLst/>
          </a:prstGeom>
          <a:noFill/>
          <a:ln>
            <a:noFill/>
          </a:ln>
        </p:spPr>
        <p:txBody>
          <a:bodyPr anchorCtr="0" anchor="t" bIns="0" lIns="0" spcFirstLastPara="1" rIns="0" wrap="square" tIns="0">
            <a:noAutofit/>
          </a:bodyPr>
          <a:lstStyle/>
          <a:p>
            <a:pPr indent="0" lvl="0" marL="0" marR="0" rtl="0" algn="l">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77" name="Google Shape;1977;g3970249a880_0_8605"/>
          <p:cNvSpPr/>
          <p:nvPr/>
        </p:nvSpPr>
        <p:spPr>
          <a:xfrm>
            <a:off x="7064290" y="1317397"/>
            <a:ext cx="1788600" cy="2242500"/>
          </a:xfrm>
          <a:prstGeom prst="roundRect">
            <a:avLst>
              <a:gd fmla="val 3590"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grpSp>
        <p:nvGrpSpPr>
          <p:cNvPr id="1978" name="Google Shape;1978;g3970249a880_0_8605"/>
          <p:cNvGrpSpPr/>
          <p:nvPr/>
        </p:nvGrpSpPr>
        <p:grpSpPr>
          <a:xfrm>
            <a:off x="7230904" y="1471503"/>
            <a:ext cx="329633" cy="422913"/>
            <a:chOff x="11879262" y="6424612"/>
            <a:chExt cx="632935" cy="863441"/>
          </a:xfrm>
        </p:grpSpPr>
        <p:sp>
          <p:nvSpPr>
            <p:cNvPr id="1979" name="Google Shape;1979;g3970249a880_0_8605"/>
            <p:cNvSpPr/>
            <p:nvPr/>
          </p:nvSpPr>
          <p:spPr>
            <a:xfrm>
              <a:off x="11879262" y="6424612"/>
              <a:ext cx="630269" cy="863441"/>
            </a:xfrm>
            <a:custGeom>
              <a:rect b="b" l="l" r="r" t="t"/>
              <a:pathLst>
                <a:path extrusionOk="0" h="863441" w="630269">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1980" name="Google Shape;1980;g3970249a880_0_8605"/>
            <p:cNvSpPr/>
            <p:nvPr/>
          </p:nvSpPr>
          <p:spPr>
            <a:xfrm>
              <a:off x="12194444" y="6425469"/>
              <a:ext cx="317753" cy="317754"/>
            </a:xfrm>
            <a:custGeom>
              <a:rect b="b" l="l" r="r" t="t"/>
              <a:pathLst>
                <a:path extrusionOk="0" h="317754" w="317753">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1981" name="Google Shape;1981;g3970249a880_0_8605"/>
          <p:cNvSpPr txBox="1"/>
          <p:nvPr/>
        </p:nvSpPr>
        <p:spPr>
          <a:xfrm>
            <a:off x="7328870" y="1671525"/>
            <a:ext cx="135900" cy="179700"/>
          </a:xfrm>
          <a:prstGeom prst="rect">
            <a:avLst/>
          </a:prstGeom>
          <a:noFill/>
          <a:ln>
            <a:noFill/>
          </a:ln>
        </p:spPr>
        <p:txBody>
          <a:bodyPr anchorCtr="0" anchor="t" bIns="0" lIns="0" spcFirstLastPara="1" rIns="0" wrap="square" tIns="0">
            <a:noAutofit/>
          </a:bodyPr>
          <a:lstStyle/>
          <a:p>
            <a:pPr indent="0" lvl="0" marL="0" marR="0" rtl="0" algn="l">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1982" name="Google Shape;1982;g3970249a880_0_8605"/>
          <p:cNvPicPr preferRelativeResize="0"/>
          <p:nvPr/>
        </p:nvPicPr>
        <p:blipFill rotWithShape="1">
          <a:blip r:embed="rId3">
            <a:alphaModFix/>
          </a:blip>
          <a:srcRect b="0" l="0" r="0" t="0"/>
          <a:stretch/>
        </p:blipFill>
        <p:spPr>
          <a:xfrm>
            <a:off x="2444036" y="3664476"/>
            <a:ext cx="5953" cy="939328"/>
          </a:xfrm>
          <a:prstGeom prst="rect">
            <a:avLst/>
          </a:prstGeom>
          <a:noFill/>
          <a:ln>
            <a:noFill/>
          </a:ln>
        </p:spPr>
      </p:pic>
      <p:pic>
        <p:nvPicPr>
          <p:cNvPr id="1983" name="Google Shape;1983;g3970249a880_0_8605"/>
          <p:cNvPicPr preferRelativeResize="0"/>
          <p:nvPr/>
        </p:nvPicPr>
        <p:blipFill rotWithShape="1">
          <a:blip r:embed="rId3">
            <a:alphaModFix/>
          </a:blip>
          <a:srcRect b="0" l="0" r="0" t="0"/>
          <a:stretch/>
        </p:blipFill>
        <p:spPr>
          <a:xfrm>
            <a:off x="4617238" y="3664476"/>
            <a:ext cx="5953" cy="939328"/>
          </a:xfrm>
          <a:prstGeom prst="rect">
            <a:avLst/>
          </a:prstGeom>
          <a:noFill/>
          <a:ln>
            <a:noFill/>
          </a:ln>
        </p:spPr>
      </p:pic>
      <p:pic>
        <p:nvPicPr>
          <p:cNvPr id="1984" name="Google Shape;1984;g3970249a880_0_8605"/>
          <p:cNvPicPr preferRelativeResize="0"/>
          <p:nvPr/>
        </p:nvPicPr>
        <p:blipFill rotWithShape="1">
          <a:blip r:embed="rId3">
            <a:alphaModFix/>
          </a:blip>
          <a:srcRect b="0" l="0" r="0" t="0"/>
          <a:stretch/>
        </p:blipFill>
        <p:spPr>
          <a:xfrm>
            <a:off x="6781809" y="3664476"/>
            <a:ext cx="5953" cy="939328"/>
          </a:xfrm>
          <a:prstGeom prst="rect">
            <a:avLst/>
          </a:prstGeom>
          <a:noFill/>
          <a:ln>
            <a:noFill/>
          </a:ln>
        </p:spPr>
      </p:pic>
      <p:sp>
        <p:nvSpPr>
          <p:cNvPr id="1985" name="Google Shape;1985;g3970249a880_0_8605"/>
          <p:cNvSpPr/>
          <p:nvPr>
            <p:ph idx="2" type="pic"/>
          </p:nvPr>
        </p:nvSpPr>
        <p:spPr>
          <a:xfrm>
            <a:off x="315022" y="1317397"/>
            <a:ext cx="2851200" cy="2232600"/>
          </a:xfrm>
          <a:prstGeom prst="roundRect">
            <a:avLst>
              <a:gd fmla="val 2191" name="adj"/>
            </a:avLst>
          </a:prstGeom>
          <a:noFill/>
          <a:ln>
            <a:noFill/>
          </a:ln>
        </p:spPr>
      </p:sp>
      <p:sp>
        <p:nvSpPr>
          <p:cNvPr id="1986" name="Google Shape;1986;g3970249a880_0_8605"/>
          <p:cNvSpPr txBox="1"/>
          <p:nvPr>
            <p:ph idx="1" type="subTitle"/>
          </p:nvPr>
        </p:nvSpPr>
        <p:spPr>
          <a:xfrm>
            <a:off x="397502" y="821391"/>
            <a:ext cx="8420100" cy="372000"/>
          </a:xfrm>
          <a:prstGeom prst="rect">
            <a:avLst/>
          </a:prstGeom>
          <a:noFill/>
          <a:ln>
            <a:noFill/>
          </a:ln>
        </p:spPr>
        <p:txBody>
          <a:bodyPr anchorCtr="0" anchor="t" bIns="0" lIns="0" spcFirstLastPara="1" rIns="0" wrap="square" tIns="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p:txBody>
      </p:sp>
      <p:sp>
        <p:nvSpPr>
          <p:cNvPr id="1987" name="Google Shape;1987;g3970249a880_0_8605"/>
          <p:cNvSpPr txBox="1"/>
          <p:nvPr/>
        </p:nvSpPr>
        <p:spPr>
          <a:xfrm>
            <a:off x="7330060" y="4653758"/>
            <a:ext cx="1624500" cy="86400"/>
          </a:xfrm>
          <a:prstGeom prst="rect">
            <a:avLst/>
          </a:prstGeom>
          <a:noFill/>
          <a:ln>
            <a:noFill/>
          </a:ln>
        </p:spPr>
        <p:txBody>
          <a:bodyPr anchorCtr="0" anchor="t" bIns="0" lIns="0" spcFirstLastPara="1" rIns="0" wrap="square" tIns="0">
            <a:noAutofit/>
          </a:bodyPr>
          <a:lstStyle/>
          <a:p>
            <a:pPr indent="0" lvl="0" marL="0" marR="0" rtl="0" algn="l">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1988" name="Google Shape;1988;g3970249a880_0_8605"/>
          <p:cNvSpPr txBox="1"/>
          <p:nvPr>
            <p:ph idx="3" type="subTitle"/>
          </p:nvPr>
        </p:nvSpPr>
        <p:spPr>
          <a:xfrm>
            <a:off x="3432603" y="2173500"/>
            <a:ext cx="1524900" cy="496800"/>
          </a:xfrm>
          <a:prstGeom prst="rect">
            <a:avLst/>
          </a:prstGeom>
        </p:spPr>
        <p:txBody>
          <a:bodyPr anchorCtr="0" anchor="t" bIns="0" lIns="0" spcFirstLastPara="1" rIns="0" wrap="square" tIns="0">
            <a:noAutofit/>
          </a:bodyPr>
          <a:lstStyle>
            <a:lvl1pPr indent="0" lvl="0" marL="0" marR="0" algn="l">
              <a:lnSpc>
                <a:spcPct val="97000"/>
              </a:lnSpc>
              <a:spcBef>
                <a:spcPts val="0"/>
              </a:spcBef>
              <a:spcAft>
                <a:spcPts val="0"/>
              </a:spcAft>
              <a:buNone/>
              <a:defRPr b="1" sz="1600">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p:txBody>
      </p:sp>
      <p:sp>
        <p:nvSpPr>
          <p:cNvPr id="1989" name="Google Shape;1989;g3970249a880_0_8605"/>
          <p:cNvSpPr txBox="1"/>
          <p:nvPr>
            <p:ph idx="4" type="subTitle"/>
          </p:nvPr>
        </p:nvSpPr>
        <p:spPr>
          <a:xfrm>
            <a:off x="3442052" y="2772900"/>
            <a:ext cx="1524900" cy="6279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p:txBody>
      </p:sp>
      <p:sp>
        <p:nvSpPr>
          <p:cNvPr id="1990" name="Google Shape;1990;g3970249a880_0_8605"/>
          <p:cNvSpPr txBox="1"/>
          <p:nvPr>
            <p:ph idx="5" type="subTitle"/>
          </p:nvPr>
        </p:nvSpPr>
        <p:spPr>
          <a:xfrm>
            <a:off x="5327756" y="2173500"/>
            <a:ext cx="1524900" cy="496800"/>
          </a:xfrm>
          <a:prstGeom prst="rect">
            <a:avLst/>
          </a:prstGeom>
        </p:spPr>
        <p:txBody>
          <a:bodyPr anchorCtr="0" anchor="t" bIns="0" lIns="0" spcFirstLastPara="1" rIns="0" wrap="square" tIns="0">
            <a:noAutofit/>
          </a:bodyPr>
          <a:lstStyle>
            <a:lvl1pPr indent="0" lvl="0" marL="0" marR="0" algn="l">
              <a:lnSpc>
                <a:spcPct val="97000"/>
              </a:lnSpc>
              <a:spcBef>
                <a:spcPts val="0"/>
              </a:spcBef>
              <a:spcAft>
                <a:spcPts val="0"/>
              </a:spcAft>
              <a:buNone/>
              <a:defRPr b="1" sz="1600">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p:txBody>
      </p:sp>
      <p:sp>
        <p:nvSpPr>
          <p:cNvPr id="1991" name="Google Shape;1991;g3970249a880_0_8605"/>
          <p:cNvSpPr txBox="1"/>
          <p:nvPr>
            <p:ph idx="6" type="subTitle"/>
          </p:nvPr>
        </p:nvSpPr>
        <p:spPr>
          <a:xfrm>
            <a:off x="5339905" y="2772900"/>
            <a:ext cx="1524900" cy="6279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p:txBody>
      </p:sp>
      <p:sp>
        <p:nvSpPr>
          <p:cNvPr id="1992" name="Google Shape;1992;g3970249a880_0_8605"/>
          <p:cNvSpPr txBox="1"/>
          <p:nvPr>
            <p:ph idx="7" type="subTitle"/>
          </p:nvPr>
        </p:nvSpPr>
        <p:spPr>
          <a:xfrm>
            <a:off x="7192342" y="2173500"/>
            <a:ext cx="1465200" cy="496800"/>
          </a:xfrm>
          <a:prstGeom prst="rect">
            <a:avLst/>
          </a:prstGeom>
        </p:spPr>
        <p:txBody>
          <a:bodyPr anchorCtr="0" anchor="t" bIns="0" lIns="0" spcFirstLastPara="1" rIns="0" wrap="square" tIns="0">
            <a:noAutofit/>
          </a:bodyPr>
          <a:lstStyle>
            <a:lvl1pPr indent="0" lvl="0" marL="0" marR="0" algn="l">
              <a:lnSpc>
                <a:spcPct val="97000"/>
              </a:lnSpc>
              <a:spcBef>
                <a:spcPts val="0"/>
              </a:spcBef>
              <a:spcAft>
                <a:spcPts val="0"/>
              </a:spcAft>
              <a:buNone/>
              <a:defRPr b="1" sz="1600">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p:txBody>
      </p:sp>
      <p:sp>
        <p:nvSpPr>
          <p:cNvPr id="1993" name="Google Shape;1993;g3970249a880_0_8605"/>
          <p:cNvSpPr txBox="1"/>
          <p:nvPr>
            <p:ph idx="8" type="subTitle"/>
          </p:nvPr>
        </p:nvSpPr>
        <p:spPr>
          <a:xfrm>
            <a:off x="7237758" y="2772900"/>
            <a:ext cx="1465200" cy="6279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p:txBody>
      </p:sp>
      <p:sp>
        <p:nvSpPr>
          <p:cNvPr id="1994" name="Google Shape;1994;g3970249a880_0_8605"/>
          <p:cNvSpPr txBox="1"/>
          <p:nvPr>
            <p:ph hasCustomPrompt="1" idx="9" type="title"/>
          </p:nvPr>
        </p:nvSpPr>
        <p:spPr>
          <a:xfrm>
            <a:off x="432994" y="3797456"/>
            <a:ext cx="1683900" cy="2781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b="1" sz="4500">
                <a:latin typeface="Poppins"/>
                <a:ea typeface="Poppins"/>
                <a:cs typeface="Poppins"/>
                <a:sym typeface="Poppins"/>
              </a:defRPr>
            </a:lvl2pPr>
            <a:lvl3pPr lvl="2">
              <a:spcBef>
                <a:spcPts val="0"/>
              </a:spcBef>
              <a:spcAft>
                <a:spcPts val="0"/>
              </a:spcAft>
              <a:buSzPts val="4500"/>
              <a:buFont typeface="Poppins"/>
              <a:buNone/>
              <a:defRPr b="1" sz="4500">
                <a:latin typeface="Poppins"/>
                <a:ea typeface="Poppins"/>
                <a:cs typeface="Poppins"/>
                <a:sym typeface="Poppins"/>
              </a:defRPr>
            </a:lvl3pPr>
            <a:lvl4pPr lvl="3">
              <a:spcBef>
                <a:spcPts val="0"/>
              </a:spcBef>
              <a:spcAft>
                <a:spcPts val="0"/>
              </a:spcAft>
              <a:buSzPts val="4500"/>
              <a:buFont typeface="Poppins"/>
              <a:buNone/>
              <a:defRPr b="1" sz="4500">
                <a:latin typeface="Poppins"/>
                <a:ea typeface="Poppins"/>
                <a:cs typeface="Poppins"/>
                <a:sym typeface="Poppins"/>
              </a:defRPr>
            </a:lvl4pPr>
            <a:lvl5pPr lvl="4">
              <a:spcBef>
                <a:spcPts val="0"/>
              </a:spcBef>
              <a:spcAft>
                <a:spcPts val="0"/>
              </a:spcAft>
              <a:buSzPts val="4500"/>
              <a:buFont typeface="Poppins"/>
              <a:buNone/>
              <a:defRPr b="1" sz="4500">
                <a:latin typeface="Poppins"/>
                <a:ea typeface="Poppins"/>
                <a:cs typeface="Poppins"/>
                <a:sym typeface="Poppins"/>
              </a:defRPr>
            </a:lvl5pPr>
            <a:lvl6pPr lvl="5">
              <a:spcBef>
                <a:spcPts val="0"/>
              </a:spcBef>
              <a:spcAft>
                <a:spcPts val="0"/>
              </a:spcAft>
              <a:buSzPts val="4500"/>
              <a:buFont typeface="Poppins"/>
              <a:buNone/>
              <a:defRPr b="1" sz="4500">
                <a:latin typeface="Poppins"/>
                <a:ea typeface="Poppins"/>
                <a:cs typeface="Poppins"/>
                <a:sym typeface="Poppins"/>
              </a:defRPr>
            </a:lvl6pPr>
            <a:lvl7pPr lvl="6">
              <a:spcBef>
                <a:spcPts val="0"/>
              </a:spcBef>
              <a:spcAft>
                <a:spcPts val="0"/>
              </a:spcAft>
              <a:buSzPts val="4500"/>
              <a:buFont typeface="Poppins"/>
              <a:buNone/>
              <a:defRPr b="1" sz="4500">
                <a:latin typeface="Poppins"/>
                <a:ea typeface="Poppins"/>
                <a:cs typeface="Poppins"/>
                <a:sym typeface="Poppins"/>
              </a:defRPr>
            </a:lvl7pPr>
            <a:lvl8pPr lvl="7">
              <a:spcBef>
                <a:spcPts val="0"/>
              </a:spcBef>
              <a:spcAft>
                <a:spcPts val="0"/>
              </a:spcAft>
              <a:buSzPts val="4500"/>
              <a:buFont typeface="Poppins"/>
              <a:buNone/>
              <a:defRPr b="1" sz="4500">
                <a:latin typeface="Poppins"/>
                <a:ea typeface="Poppins"/>
                <a:cs typeface="Poppins"/>
                <a:sym typeface="Poppins"/>
              </a:defRPr>
            </a:lvl8pPr>
            <a:lvl9pPr lvl="8">
              <a:spcBef>
                <a:spcPts val="0"/>
              </a:spcBef>
              <a:spcAft>
                <a:spcPts val="0"/>
              </a:spcAft>
              <a:buSzPts val="4500"/>
              <a:buFont typeface="Poppins"/>
              <a:buNone/>
              <a:defRPr b="1" sz="4500">
                <a:latin typeface="Poppins"/>
                <a:ea typeface="Poppins"/>
                <a:cs typeface="Poppins"/>
                <a:sym typeface="Poppins"/>
              </a:defRPr>
            </a:lvl9pPr>
          </a:lstStyle>
          <a:p>
            <a:r>
              <a:t>xx%</a:t>
            </a:r>
          </a:p>
        </p:txBody>
      </p:sp>
      <p:sp>
        <p:nvSpPr>
          <p:cNvPr id="1995" name="Google Shape;1995;g3970249a880_0_8605"/>
          <p:cNvSpPr txBox="1"/>
          <p:nvPr>
            <p:ph idx="13" type="subTitle"/>
          </p:nvPr>
        </p:nvSpPr>
        <p:spPr>
          <a:xfrm>
            <a:off x="432994" y="4152525"/>
            <a:ext cx="1683900" cy="3267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b="1" sz="900">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p:txBody>
      </p:sp>
      <p:sp>
        <p:nvSpPr>
          <p:cNvPr id="1996" name="Google Shape;1996;g3970249a880_0_8605"/>
          <p:cNvSpPr txBox="1"/>
          <p:nvPr>
            <p:ph hasCustomPrompt="1" idx="14" type="title"/>
          </p:nvPr>
        </p:nvSpPr>
        <p:spPr>
          <a:xfrm>
            <a:off x="2612697" y="3797456"/>
            <a:ext cx="1740000" cy="2781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b="1" sz="4500">
                <a:latin typeface="Poppins"/>
                <a:ea typeface="Poppins"/>
                <a:cs typeface="Poppins"/>
                <a:sym typeface="Poppins"/>
              </a:defRPr>
            </a:lvl2pPr>
            <a:lvl3pPr lvl="2">
              <a:spcBef>
                <a:spcPts val="0"/>
              </a:spcBef>
              <a:spcAft>
                <a:spcPts val="0"/>
              </a:spcAft>
              <a:buSzPts val="4500"/>
              <a:buFont typeface="Poppins"/>
              <a:buNone/>
              <a:defRPr b="1" sz="4500">
                <a:latin typeface="Poppins"/>
                <a:ea typeface="Poppins"/>
                <a:cs typeface="Poppins"/>
                <a:sym typeface="Poppins"/>
              </a:defRPr>
            </a:lvl3pPr>
            <a:lvl4pPr lvl="3">
              <a:spcBef>
                <a:spcPts val="0"/>
              </a:spcBef>
              <a:spcAft>
                <a:spcPts val="0"/>
              </a:spcAft>
              <a:buSzPts val="4500"/>
              <a:buFont typeface="Poppins"/>
              <a:buNone/>
              <a:defRPr b="1" sz="4500">
                <a:latin typeface="Poppins"/>
                <a:ea typeface="Poppins"/>
                <a:cs typeface="Poppins"/>
                <a:sym typeface="Poppins"/>
              </a:defRPr>
            </a:lvl4pPr>
            <a:lvl5pPr lvl="4">
              <a:spcBef>
                <a:spcPts val="0"/>
              </a:spcBef>
              <a:spcAft>
                <a:spcPts val="0"/>
              </a:spcAft>
              <a:buSzPts val="4500"/>
              <a:buFont typeface="Poppins"/>
              <a:buNone/>
              <a:defRPr b="1" sz="4500">
                <a:latin typeface="Poppins"/>
                <a:ea typeface="Poppins"/>
                <a:cs typeface="Poppins"/>
                <a:sym typeface="Poppins"/>
              </a:defRPr>
            </a:lvl5pPr>
            <a:lvl6pPr lvl="5">
              <a:spcBef>
                <a:spcPts val="0"/>
              </a:spcBef>
              <a:spcAft>
                <a:spcPts val="0"/>
              </a:spcAft>
              <a:buSzPts val="4500"/>
              <a:buFont typeface="Poppins"/>
              <a:buNone/>
              <a:defRPr b="1" sz="4500">
                <a:latin typeface="Poppins"/>
                <a:ea typeface="Poppins"/>
                <a:cs typeface="Poppins"/>
                <a:sym typeface="Poppins"/>
              </a:defRPr>
            </a:lvl6pPr>
            <a:lvl7pPr lvl="6">
              <a:spcBef>
                <a:spcPts val="0"/>
              </a:spcBef>
              <a:spcAft>
                <a:spcPts val="0"/>
              </a:spcAft>
              <a:buSzPts val="4500"/>
              <a:buFont typeface="Poppins"/>
              <a:buNone/>
              <a:defRPr b="1" sz="4500">
                <a:latin typeface="Poppins"/>
                <a:ea typeface="Poppins"/>
                <a:cs typeface="Poppins"/>
                <a:sym typeface="Poppins"/>
              </a:defRPr>
            </a:lvl7pPr>
            <a:lvl8pPr lvl="7">
              <a:spcBef>
                <a:spcPts val="0"/>
              </a:spcBef>
              <a:spcAft>
                <a:spcPts val="0"/>
              </a:spcAft>
              <a:buSzPts val="4500"/>
              <a:buFont typeface="Poppins"/>
              <a:buNone/>
              <a:defRPr b="1" sz="4500">
                <a:latin typeface="Poppins"/>
                <a:ea typeface="Poppins"/>
                <a:cs typeface="Poppins"/>
                <a:sym typeface="Poppins"/>
              </a:defRPr>
            </a:lvl8pPr>
            <a:lvl9pPr lvl="8">
              <a:spcBef>
                <a:spcPts val="0"/>
              </a:spcBef>
              <a:spcAft>
                <a:spcPts val="0"/>
              </a:spcAft>
              <a:buSzPts val="4500"/>
              <a:buFont typeface="Poppins"/>
              <a:buNone/>
              <a:defRPr b="1" sz="4500">
                <a:latin typeface="Poppins"/>
                <a:ea typeface="Poppins"/>
                <a:cs typeface="Poppins"/>
                <a:sym typeface="Poppins"/>
              </a:defRPr>
            </a:lvl9pPr>
          </a:lstStyle>
          <a:p>
            <a:r>
              <a:t>xx%</a:t>
            </a:r>
          </a:p>
        </p:txBody>
      </p:sp>
      <p:sp>
        <p:nvSpPr>
          <p:cNvPr id="1997" name="Google Shape;1997;g3970249a880_0_8605"/>
          <p:cNvSpPr txBox="1"/>
          <p:nvPr>
            <p:ph idx="15" type="subTitle"/>
          </p:nvPr>
        </p:nvSpPr>
        <p:spPr>
          <a:xfrm>
            <a:off x="2612697" y="4152525"/>
            <a:ext cx="1740000" cy="3267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b="1" sz="900">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p:txBody>
      </p:sp>
      <p:sp>
        <p:nvSpPr>
          <p:cNvPr id="1998" name="Google Shape;1998;g3970249a880_0_8605"/>
          <p:cNvSpPr txBox="1"/>
          <p:nvPr>
            <p:ph hasCustomPrompt="1" idx="16" type="title"/>
          </p:nvPr>
        </p:nvSpPr>
        <p:spPr>
          <a:xfrm>
            <a:off x="4788398" y="3797456"/>
            <a:ext cx="1683900" cy="2781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b="1" sz="4500">
                <a:latin typeface="Poppins"/>
                <a:ea typeface="Poppins"/>
                <a:cs typeface="Poppins"/>
                <a:sym typeface="Poppins"/>
              </a:defRPr>
            </a:lvl2pPr>
            <a:lvl3pPr lvl="2">
              <a:spcBef>
                <a:spcPts val="0"/>
              </a:spcBef>
              <a:spcAft>
                <a:spcPts val="0"/>
              </a:spcAft>
              <a:buSzPts val="4500"/>
              <a:buFont typeface="Poppins"/>
              <a:buNone/>
              <a:defRPr b="1" sz="4500">
                <a:latin typeface="Poppins"/>
                <a:ea typeface="Poppins"/>
                <a:cs typeface="Poppins"/>
                <a:sym typeface="Poppins"/>
              </a:defRPr>
            </a:lvl3pPr>
            <a:lvl4pPr lvl="3">
              <a:spcBef>
                <a:spcPts val="0"/>
              </a:spcBef>
              <a:spcAft>
                <a:spcPts val="0"/>
              </a:spcAft>
              <a:buSzPts val="4500"/>
              <a:buFont typeface="Poppins"/>
              <a:buNone/>
              <a:defRPr b="1" sz="4500">
                <a:latin typeface="Poppins"/>
                <a:ea typeface="Poppins"/>
                <a:cs typeface="Poppins"/>
                <a:sym typeface="Poppins"/>
              </a:defRPr>
            </a:lvl4pPr>
            <a:lvl5pPr lvl="4">
              <a:spcBef>
                <a:spcPts val="0"/>
              </a:spcBef>
              <a:spcAft>
                <a:spcPts val="0"/>
              </a:spcAft>
              <a:buSzPts val="4500"/>
              <a:buFont typeface="Poppins"/>
              <a:buNone/>
              <a:defRPr b="1" sz="4500">
                <a:latin typeface="Poppins"/>
                <a:ea typeface="Poppins"/>
                <a:cs typeface="Poppins"/>
                <a:sym typeface="Poppins"/>
              </a:defRPr>
            </a:lvl5pPr>
            <a:lvl6pPr lvl="5">
              <a:spcBef>
                <a:spcPts val="0"/>
              </a:spcBef>
              <a:spcAft>
                <a:spcPts val="0"/>
              </a:spcAft>
              <a:buSzPts val="4500"/>
              <a:buFont typeface="Poppins"/>
              <a:buNone/>
              <a:defRPr b="1" sz="4500">
                <a:latin typeface="Poppins"/>
                <a:ea typeface="Poppins"/>
                <a:cs typeface="Poppins"/>
                <a:sym typeface="Poppins"/>
              </a:defRPr>
            </a:lvl6pPr>
            <a:lvl7pPr lvl="6">
              <a:spcBef>
                <a:spcPts val="0"/>
              </a:spcBef>
              <a:spcAft>
                <a:spcPts val="0"/>
              </a:spcAft>
              <a:buSzPts val="4500"/>
              <a:buFont typeface="Poppins"/>
              <a:buNone/>
              <a:defRPr b="1" sz="4500">
                <a:latin typeface="Poppins"/>
                <a:ea typeface="Poppins"/>
                <a:cs typeface="Poppins"/>
                <a:sym typeface="Poppins"/>
              </a:defRPr>
            </a:lvl7pPr>
            <a:lvl8pPr lvl="7">
              <a:spcBef>
                <a:spcPts val="0"/>
              </a:spcBef>
              <a:spcAft>
                <a:spcPts val="0"/>
              </a:spcAft>
              <a:buSzPts val="4500"/>
              <a:buFont typeface="Poppins"/>
              <a:buNone/>
              <a:defRPr b="1" sz="4500">
                <a:latin typeface="Poppins"/>
                <a:ea typeface="Poppins"/>
                <a:cs typeface="Poppins"/>
                <a:sym typeface="Poppins"/>
              </a:defRPr>
            </a:lvl8pPr>
            <a:lvl9pPr lvl="8">
              <a:spcBef>
                <a:spcPts val="0"/>
              </a:spcBef>
              <a:spcAft>
                <a:spcPts val="0"/>
              </a:spcAft>
              <a:buSzPts val="4500"/>
              <a:buFont typeface="Poppins"/>
              <a:buNone/>
              <a:defRPr b="1" sz="4500">
                <a:latin typeface="Poppins"/>
                <a:ea typeface="Poppins"/>
                <a:cs typeface="Poppins"/>
                <a:sym typeface="Poppins"/>
              </a:defRPr>
            </a:lvl9pPr>
          </a:lstStyle>
          <a:p>
            <a:r>
              <a:t>xx%</a:t>
            </a:r>
          </a:p>
        </p:txBody>
      </p:sp>
      <p:sp>
        <p:nvSpPr>
          <p:cNvPr id="1999" name="Google Shape;1999;g3970249a880_0_8605"/>
          <p:cNvSpPr txBox="1"/>
          <p:nvPr>
            <p:ph idx="17" type="subTitle"/>
          </p:nvPr>
        </p:nvSpPr>
        <p:spPr>
          <a:xfrm>
            <a:off x="4788398" y="4152525"/>
            <a:ext cx="1683900" cy="3267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b="1" sz="900">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p:txBody>
      </p:sp>
      <p:sp>
        <p:nvSpPr>
          <p:cNvPr id="2000" name="Google Shape;2000;g3970249a880_0_8605"/>
          <p:cNvSpPr txBox="1"/>
          <p:nvPr>
            <p:ph hasCustomPrompt="1" idx="18" type="title"/>
          </p:nvPr>
        </p:nvSpPr>
        <p:spPr>
          <a:xfrm>
            <a:off x="6964099" y="3797456"/>
            <a:ext cx="1683900" cy="2781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b="1" sz="4500">
                <a:latin typeface="Poppins"/>
                <a:ea typeface="Poppins"/>
                <a:cs typeface="Poppins"/>
                <a:sym typeface="Poppins"/>
              </a:defRPr>
            </a:lvl2pPr>
            <a:lvl3pPr lvl="2">
              <a:spcBef>
                <a:spcPts val="0"/>
              </a:spcBef>
              <a:spcAft>
                <a:spcPts val="0"/>
              </a:spcAft>
              <a:buSzPts val="4500"/>
              <a:buFont typeface="Poppins"/>
              <a:buNone/>
              <a:defRPr b="1" sz="4500">
                <a:latin typeface="Poppins"/>
                <a:ea typeface="Poppins"/>
                <a:cs typeface="Poppins"/>
                <a:sym typeface="Poppins"/>
              </a:defRPr>
            </a:lvl3pPr>
            <a:lvl4pPr lvl="3">
              <a:spcBef>
                <a:spcPts val="0"/>
              </a:spcBef>
              <a:spcAft>
                <a:spcPts val="0"/>
              </a:spcAft>
              <a:buSzPts val="4500"/>
              <a:buFont typeface="Poppins"/>
              <a:buNone/>
              <a:defRPr b="1" sz="4500">
                <a:latin typeface="Poppins"/>
                <a:ea typeface="Poppins"/>
                <a:cs typeface="Poppins"/>
                <a:sym typeface="Poppins"/>
              </a:defRPr>
            </a:lvl4pPr>
            <a:lvl5pPr lvl="4">
              <a:spcBef>
                <a:spcPts val="0"/>
              </a:spcBef>
              <a:spcAft>
                <a:spcPts val="0"/>
              </a:spcAft>
              <a:buSzPts val="4500"/>
              <a:buFont typeface="Poppins"/>
              <a:buNone/>
              <a:defRPr b="1" sz="4500">
                <a:latin typeface="Poppins"/>
                <a:ea typeface="Poppins"/>
                <a:cs typeface="Poppins"/>
                <a:sym typeface="Poppins"/>
              </a:defRPr>
            </a:lvl5pPr>
            <a:lvl6pPr lvl="5">
              <a:spcBef>
                <a:spcPts val="0"/>
              </a:spcBef>
              <a:spcAft>
                <a:spcPts val="0"/>
              </a:spcAft>
              <a:buSzPts val="4500"/>
              <a:buFont typeface="Poppins"/>
              <a:buNone/>
              <a:defRPr b="1" sz="4500">
                <a:latin typeface="Poppins"/>
                <a:ea typeface="Poppins"/>
                <a:cs typeface="Poppins"/>
                <a:sym typeface="Poppins"/>
              </a:defRPr>
            </a:lvl6pPr>
            <a:lvl7pPr lvl="6">
              <a:spcBef>
                <a:spcPts val="0"/>
              </a:spcBef>
              <a:spcAft>
                <a:spcPts val="0"/>
              </a:spcAft>
              <a:buSzPts val="4500"/>
              <a:buFont typeface="Poppins"/>
              <a:buNone/>
              <a:defRPr b="1" sz="4500">
                <a:latin typeface="Poppins"/>
                <a:ea typeface="Poppins"/>
                <a:cs typeface="Poppins"/>
                <a:sym typeface="Poppins"/>
              </a:defRPr>
            </a:lvl7pPr>
            <a:lvl8pPr lvl="7">
              <a:spcBef>
                <a:spcPts val="0"/>
              </a:spcBef>
              <a:spcAft>
                <a:spcPts val="0"/>
              </a:spcAft>
              <a:buSzPts val="4500"/>
              <a:buFont typeface="Poppins"/>
              <a:buNone/>
              <a:defRPr b="1" sz="4500">
                <a:latin typeface="Poppins"/>
                <a:ea typeface="Poppins"/>
                <a:cs typeface="Poppins"/>
                <a:sym typeface="Poppins"/>
              </a:defRPr>
            </a:lvl8pPr>
            <a:lvl9pPr lvl="8">
              <a:spcBef>
                <a:spcPts val="0"/>
              </a:spcBef>
              <a:spcAft>
                <a:spcPts val="0"/>
              </a:spcAft>
              <a:buSzPts val="4500"/>
              <a:buFont typeface="Poppins"/>
              <a:buNone/>
              <a:defRPr b="1" sz="4500">
                <a:latin typeface="Poppins"/>
                <a:ea typeface="Poppins"/>
                <a:cs typeface="Poppins"/>
                <a:sym typeface="Poppins"/>
              </a:defRPr>
            </a:lvl9pPr>
          </a:lstStyle>
          <a:p>
            <a:r>
              <a:t>xx%</a:t>
            </a:r>
          </a:p>
        </p:txBody>
      </p:sp>
      <p:sp>
        <p:nvSpPr>
          <p:cNvPr id="2001" name="Google Shape;2001;g3970249a880_0_8605"/>
          <p:cNvSpPr txBox="1"/>
          <p:nvPr>
            <p:ph idx="19" type="subTitle"/>
          </p:nvPr>
        </p:nvSpPr>
        <p:spPr>
          <a:xfrm>
            <a:off x="6964099" y="4152525"/>
            <a:ext cx="1683900" cy="3267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b="1" sz="900">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1">
  <p:cSld name="3_Custom Layout_1">
    <p:bg>
      <p:bgPr>
        <a:blipFill>
          <a:blip r:embed="rId2">
            <a:alphaModFix/>
          </a:blip>
          <a:stretch>
            <a:fillRect/>
          </a:stretch>
        </a:blipFill>
      </p:bgPr>
    </p:bg>
    <p:spTree>
      <p:nvGrpSpPr>
        <p:cNvPr id="2002" name="Shape 2002"/>
        <p:cNvGrpSpPr/>
        <p:nvPr/>
      </p:nvGrpSpPr>
      <p:grpSpPr>
        <a:xfrm>
          <a:off x="0" y="0"/>
          <a:ext cx="0" cy="0"/>
          <a:chOff x="0" y="0"/>
          <a:chExt cx="0" cy="0"/>
        </a:xfrm>
      </p:grpSpPr>
      <p:sp>
        <p:nvSpPr>
          <p:cNvPr id="2003" name="Google Shape;2003;g3970249a880_0_8644"/>
          <p:cNvSpPr/>
          <p:nvPr/>
        </p:nvSpPr>
        <p:spPr>
          <a:xfrm>
            <a:off x="315021" y="3663911"/>
            <a:ext cx="8538000" cy="928800"/>
          </a:xfrm>
          <a:prstGeom prst="roundRect">
            <a:avLst>
              <a:gd fmla="val 7436" name="adj"/>
            </a:avLst>
          </a:prstGeom>
          <a:gradFill>
            <a:gsLst>
              <a:gs pos="0">
                <a:srgbClr val="FF0000"/>
              </a:gs>
              <a:gs pos="24000">
                <a:srgbClr val="C8102E"/>
              </a:gs>
              <a:gs pos="100000">
                <a:srgbClr val="2E0055"/>
              </a:gs>
            </a:gsLst>
            <a:lin ang="0"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004" name="Google Shape;2004;g3970249a880_0_8644"/>
          <p:cNvSpPr txBox="1"/>
          <p:nvPr>
            <p:ph type="title"/>
          </p:nvPr>
        </p:nvSpPr>
        <p:spPr>
          <a:xfrm>
            <a:off x="397502" y="339928"/>
            <a:ext cx="8420100" cy="372000"/>
          </a:xfrm>
          <a:prstGeom prst="rect">
            <a:avLst/>
          </a:prstGeom>
          <a:noFill/>
          <a:ln>
            <a:noFill/>
          </a:ln>
        </p:spPr>
        <p:txBody>
          <a:bodyPr anchorCtr="0" anchor="t" bIns="0" lIns="0" spcFirstLastPara="1" rIns="0" wrap="square" tIns="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p:txBody>
      </p:sp>
      <p:sp>
        <p:nvSpPr>
          <p:cNvPr id="2005" name="Google Shape;2005;g3970249a880_0_8644"/>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006" name="Google Shape;2006;g3970249a880_0_8644"/>
          <p:cNvSpPr/>
          <p:nvPr/>
        </p:nvSpPr>
        <p:spPr>
          <a:xfrm>
            <a:off x="3273197" y="1317397"/>
            <a:ext cx="1788600" cy="2242500"/>
          </a:xfrm>
          <a:prstGeom prst="roundRect">
            <a:avLst>
              <a:gd fmla="val 3590" name="adj"/>
            </a:avLst>
          </a:prstGeom>
          <a:gradFill>
            <a:gsLst>
              <a:gs pos="0">
                <a:srgbClr val="FFFFFF"/>
              </a:gs>
              <a:gs pos="22000">
                <a:srgbClr val="FFFFFF"/>
              </a:gs>
              <a:gs pos="100000">
                <a:srgbClr val="E3E7FA">
                  <a:alpha val="80000"/>
                </a:srgbClr>
              </a:gs>
            </a:gsLst>
            <a:lin ang="5400012" scaled="0"/>
          </a:gradFill>
          <a:ln cap="flat" cmpd="sng" w="7150">
            <a:solidFill>
              <a:schemeClr val="lt1"/>
            </a:solidFill>
            <a:prstDash val="solid"/>
            <a:round/>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None/>
            </a:pPr>
            <a:r>
              <a:t/>
            </a:r>
            <a:endParaRPr sz="700">
              <a:solidFill>
                <a:schemeClr val="lt1"/>
              </a:solidFill>
              <a:latin typeface="Poppins Medium"/>
              <a:ea typeface="Poppins Medium"/>
              <a:cs typeface="Poppins Medium"/>
              <a:sym typeface="Poppins Medium"/>
            </a:endParaRPr>
          </a:p>
        </p:txBody>
      </p:sp>
      <p:grpSp>
        <p:nvGrpSpPr>
          <p:cNvPr id="2007" name="Google Shape;2007;g3970249a880_0_8644"/>
          <p:cNvGrpSpPr/>
          <p:nvPr/>
        </p:nvGrpSpPr>
        <p:grpSpPr>
          <a:xfrm>
            <a:off x="3439811" y="1471503"/>
            <a:ext cx="329633" cy="422913"/>
            <a:chOff x="11879262" y="6424612"/>
            <a:chExt cx="632935" cy="863441"/>
          </a:xfrm>
        </p:grpSpPr>
        <p:sp>
          <p:nvSpPr>
            <p:cNvPr id="2008" name="Google Shape;2008;g3970249a880_0_8644"/>
            <p:cNvSpPr/>
            <p:nvPr/>
          </p:nvSpPr>
          <p:spPr>
            <a:xfrm>
              <a:off x="11879262" y="6424612"/>
              <a:ext cx="630269" cy="863441"/>
            </a:xfrm>
            <a:custGeom>
              <a:rect b="b" l="l" r="r" t="t"/>
              <a:pathLst>
                <a:path extrusionOk="0" h="863441" w="630269">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009" name="Google Shape;2009;g3970249a880_0_8644"/>
            <p:cNvSpPr/>
            <p:nvPr/>
          </p:nvSpPr>
          <p:spPr>
            <a:xfrm>
              <a:off x="12194444" y="6425469"/>
              <a:ext cx="317753" cy="317754"/>
            </a:xfrm>
            <a:custGeom>
              <a:rect b="b" l="l" r="r" t="t"/>
              <a:pathLst>
                <a:path extrusionOk="0" h="317754" w="317753">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2010" name="Google Shape;2010;g3970249a880_0_8644"/>
          <p:cNvSpPr txBox="1"/>
          <p:nvPr/>
        </p:nvSpPr>
        <p:spPr>
          <a:xfrm>
            <a:off x="3537776" y="1671525"/>
            <a:ext cx="135900" cy="179700"/>
          </a:xfrm>
          <a:prstGeom prst="rect">
            <a:avLst/>
          </a:prstGeom>
          <a:noFill/>
          <a:ln>
            <a:noFill/>
          </a:ln>
        </p:spPr>
        <p:txBody>
          <a:bodyPr anchorCtr="0" anchor="t" bIns="0" lIns="0" spcFirstLastPara="1" rIns="0" wrap="square" tIns="0">
            <a:noAutofit/>
          </a:bodyPr>
          <a:lstStyle/>
          <a:p>
            <a:pPr indent="0" lvl="0" marL="0" marR="0" rtl="0" algn="l">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2011" name="Google Shape;2011;g3970249a880_0_8644"/>
          <p:cNvSpPr/>
          <p:nvPr/>
        </p:nvSpPr>
        <p:spPr>
          <a:xfrm>
            <a:off x="5168744" y="1317397"/>
            <a:ext cx="1788600" cy="2242500"/>
          </a:xfrm>
          <a:prstGeom prst="roundRect">
            <a:avLst>
              <a:gd fmla="val 3590" name="adj"/>
            </a:avLst>
          </a:prstGeom>
          <a:gradFill>
            <a:gsLst>
              <a:gs pos="0">
                <a:srgbClr val="FFFFFF"/>
              </a:gs>
              <a:gs pos="22000">
                <a:srgbClr val="FFFFFF"/>
              </a:gs>
              <a:gs pos="100000">
                <a:srgbClr val="E3E7FA">
                  <a:alpha val="80000"/>
                </a:srgbClr>
              </a:gs>
            </a:gsLst>
            <a:lin ang="5400012" scaled="0"/>
          </a:gradFill>
          <a:ln cap="flat" cmpd="sng" w="7150">
            <a:solidFill>
              <a:schemeClr val="lt1"/>
            </a:solidFill>
            <a:prstDash val="solid"/>
            <a:round/>
            <a:headEnd len="sm" w="sm" type="none"/>
            <a:tailEnd len="sm" w="sm" type="none"/>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grpSp>
        <p:nvGrpSpPr>
          <p:cNvPr id="2012" name="Google Shape;2012;g3970249a880_0_8644"/>
          <p:cNvGrpSpPr/>
          <p:nvPr/>
        </p:nvGrpSpPr>
        <p:grpSpPr>
          <a:xfrm>
            <a:off x="5335357" y="1471503"/>
            <a:ext cx="329633" cy="422913"/>
            <a:chOff x="11879262" y="6424612"/>
            <a:chExt cx="632935" cy="863441"/>
          </a:xfrm>
        </p:grpSpPr>
        <p:sp>
          <p:nvSpPr>
            <p:cNvPr id="2013" name="Google Shape;2013;g3970249a880_0_8644"/>
            <p:cNvSpPr/>
            <p:nvPr/>
          </p:nvSpPr>
          <p:spPr>
            <a:xfrm>
              <a:off x="11879262" y="6424612"/>
              <a:ext cx="630269" cy="863441"/>
            </a:xfrm>
            <a:custGeom>
              <a:rect b="b" l="l" r="r" t="t"/>
              <a:pathLst>
                <a:path extrusionOk="0" h="863441" w="630269">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014" name="Google Shape;2014;g3970249a880_0_8644"/>
            <p:cNvSpPr/>
            <p:nvPr/>
          </p:nvSpPr>
          <p:spPr>
            <a:xfrm>
              <a:off x="12194444" y="6425469"/>
              <a:ext cx="317753" cy="317754"/>
            </a:xfrm>
            <a:custGeom>
              <a:rect b="b" l="l" r="r" t="t"/>
              <a:pathLst>
                <a:path extrusionOk="0" h="317754" w="317753">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2015" name="Google Shape;2015;g3970249a880_0_8644"/>
          <p:cNvSpPr txBox="1"/>
          <p:nvPr/>
        </p:nvSpPr>
        <p:spPr>
          <a:xfrm>
            <a:off x="5433323" y="1671525"/>
            <a:ext cx="135900" cy="179700"/>
          </a:xfrm>
          <a:prstGeom prst="rect">
            <a:avLst/>
          </a:prstGeom>
          <a:noFill/>
          <a:ln>
            <a:noFill/>
          </a:ln>
        </p:spPr>
        <p:txBody>
          <a:bodyPr anchorCtr="0" anchor="t" bIns="0" lIns="0" spcFirstLastPara="1" rIns="0" wrap="square" tIns="0">
            <a:noAutofit/>
          </a:bodyPr>
          <a:lstStyle/>
          <a:p>
            <a:pPr indent="0" lvl="0" marL="0" marR="0" rtl="0" algn="l">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2016" name="Google Shape;2016;g3970249a880_0_8644"/>
          <p:cNvSpPr/>
          <p:nvPr/>
        </p:nvSpPr>
        <p:spPr>
          <a:xfrm>
            <a:off x="7064290" y="1317397"/>
            <a:ext cx="1788600" cy="2242500"/>
          </a:xfrm>
          <a:prstGeom prst="roundRect">
            <a:avLst>
              <a:gd fmla="val 3590" name="adj"/>
            </a:avLst>
          </a:prstGeom>
          <a:gradFill>
            <a:gsLst>
              <a:gs pos="0">
                <a:srgbClr val="FFFFFF"/>
              </a:gs>
              <a:gs pos="22000">
                <a:srgbClr val="FFFFFF"/>
              </a:gs>
              <a:gs pos="100000">
                <a:srgbClr val="E3E7FA">
                  <a:alpha val="80000"/>
                </a:srgbClr>
              </a:gs>
            </a:gsLst>
            <a:lin ang="5400012" scaled="0"/>
          </a:gradFill>
          <a:ln cap="flat" cmpd="sng" w="7150">
            <a:solidFill>
              <a:schemeClr val="lt1"/>
            </a:solidFill>
            <a:prstDash val="solid"/>
            <a:round/>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None/>
            </a:pPr>
            <a:r>
              <a:t/>
            </a:r>
            <a:endParaRPr sz="700">
              <a:solidFill>
                <a:schemeClr val="lt1"/>
              </a:solidFill>
              <a:latin typeface="Poppins Medium"/>
              <a:ea typeface="Poppins Medium"/>
              <a:cs typeface="Poppins Medium"/>
              <a:sym typeface="Poppins Medium"/>
            </a:endParaRPr>
          </a:p>
        </p:txBody>
      </p:sp>
      <p:grpSp>
        <p:nvGrpSpPr>
          <p:cNvPr id="2017" name="Google Shape;2017;g3970249a880_0_8644"/>
          <p:cNvGrpSpPr/>
          <p:nvPr/>
        </p:nvGrpSpPr>
        <p:grpSpPr>
          <a:xfrm>
            <a:off x="7230904" y="1471503"/>
            <a:ext cx="329633" cy="422913"/>
            <a:chOff x="11879262" y="6424612"/>
            <a:chExt cx="632935" cy="863441"/>
          </a:xfrm>
        </p:grpSpPr>
        <p:sp>
          <p:nvSpPr>
            <p:cNvPr id="2018" name="Google Shape;2018;g3970249a880_0_8644"/>
            <p:cNvSpPr/>
            <p:nvPr/>
          </p:nvSpPr>
          <p:spPr>
            <a:xfrm>
              <a:off x="11879262" y="6424612"/>
              <a:ext cx="630269" cy="863441"/>
            </a:xfrm>
            <a:custGeom>
              <a:rect b="b" l="l" r="r" t="t"/>
              <a:pathLst>
                <a:path extrusionOk="0" h="863441" w="630269">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019" name="Google Shape;2019;g3970249a880_0_8644"/>
            <p:cNvSpPr/>
            <p:nvPr/>
          </p:nvSpPr>
          <p:spPr>
            <a:xfrm>
              <a:off x="12194444" y="6425469"/>
              <a:ext cx="317753" cy="317754"/>
            </a:xfrm>
            <a:custGeom>
              <a:rect b="b" l="l" r="r" t="t"/>
              <a:pathLst>
                <a:path extrusionOk="0" h="317754" w="317753">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2020" name="Google Shape;2020;g3970249a880_0_8644"/>
          <p:cNvSpPr txBox="1"/>
          <p:nvPr/>
        </p:nvSpPr>
        <p:spPr>
          <a:xfrm>
            <a:off x="7328870" y="1671525"/>
            <a:ext cx="135900" cy="179700"/>
          </a:xfrm>
          <a:prstGeom prst="rect">
            <a:avLst/>
          </a:prstGeom>
          <a:noFill/>
          <a:ln>
            <a:noFill/>
          </a:ln>
        </p:spPr>
        <p:txBody>
          <a:bodyPr anchorCtr="0" anchor="t" bIns="0" lIns="0" spcFirstLastPara="1" rIns="0" wrap="square" tIns="0">
            <a:noAutofit/>
          </a:bodyPr>
          <a:lstStyle/>
          <a:p>
            <a:pPr indent="0" lvl="0" marL="0" marR="0" rtl="0" algn="l">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2021" name="Google Shape;2021;g3970249a880_0_8644"/>
          <p:cNvPicPr preferRelativeResize="0"/>
          <p:nvPr/>
        </p:nvPicPr>
        <p:blipFill rotWithShape="1">
          <a:blip r:embed="rId3">
            <a:alphaModFix/>
          </a:blip>
          <a:srcRect b="0" l="0" r="0" t="0"/>
          <a:stretch/>
        </p:blipFill>
        <p:spPr>
          <a:xfrm>
            <a:off x="2444036" y="3664476"/>
            <a:ext cx="5953" cy="939328"/>
          </a:xfrm>
          <a:prstGeom prst="rect">
            <a:avLst/>
          </a:prstGeom>
          <a:noFill/>
          <a:ln>
            <a:noFill/>
          </a:ln>
        </p:spPr>
      </p:pic>
      <p:pic>
        <p:nvPicPr>
          <p:cNvPr id="2022" name="Google Shape;2022;g3970249a880_0_8644"/>
          <p:cNvPicPr preferRelativeResize="0"/>
          <p:nvPr/>
        </p:nvPicPr>
        <p:blipFill rotWithShape="1">
          <a:blip r:embed="rId3">
            <a:alphaModFix/>
          </a:blip>
          <a:srcRect b="0" l="0" r="0" t="0"/>
          <a:stretch/>
        </p:blipFill>
        <p:spPr>
          <a:xfrm>
            <a:off x="4617238" y="3664476"/>
            <a:ext cx="5953" cy="939328"/>
          </a:xfrm>
          <a:prstGeom prst="rect">
            <a:avLst/>
          </a:prstGeom>
          <a:noFill/>
          <a:ln>
            <a:noFill/>
          </a:ln>
        </p:spPr>
      </p:pic>
      <p:pic>
        <p:nvPicPr>
          <p:cNvPr id="2023" name="Google Shape;2023;g3970249a880_0_8644"/>
          <p:cNvPicPr preferRelativeResize="0"/>
          <p:nvPr/>
        </p:nvPicPr>
        <p:blipFill rotWithShape="1">
          <a:blip r:embed="rId3">
            <a:alphaModFix/>
          </a:blip>
          <a:srcRect b="0" l="0" r="0" t="0"/>
          <a:stretch/>
        </p:blipFill>
        <p:spPr>
          <a:xfrm>
            <a:off x="6781809" y="3664476"/>
            <a:ext cx="5953" cy="939328"/>
          </a:xfrm>
          <a:prstGeom prst="rect">
            <a:avLst/>
          </a:prstGeom>
          <a:noFill/>
          <a:ln>
            <a:noFill/>
          </a:ln>
        </p:spPr>
      </p:pic>
      <p:sp>
        <p:nvSpPr>
          <p:cNvPr id="2024" name="Google Shape;2024;g3970249a880_0_8644"/>
          <p:cNvSpPr/>
          <p:nvPr>
            <p:ph idx="2" type="pic"/>
          </p:nvPr>
        </p:nvSpPr>
        <p:spPr>
          <a:xfrm>
            <a:off x="315022" y="1317397"/>
            <a:ext cx="2851200" cy="2232600"/>
          </a:xfrm>
          <a:prstGeom prst="roundRect">
            <a:avLst>
              <a:gd fmla="val 2191" name="adj"/>
            </a:avLst>
          </a:prstGeom>
          <a:noFill/>
          <a:ln>
            <a:noFill/>
          </a:ln>
        </p:spPr>
      </p:sp>
      <p:sp>
        <p:nvSpPr>
          <p:cNvPr id="2025" name="Google Shape;2025;g3970249a880_0_8644"/>
          <p:cNvSpPr txBox="1"/>
          <p:nvPr>
            <p:ph idx="1" type="subTitle"/>
          </p:nvPr>
        </p:nvSpPr>
        <p:spPr>
          <a:xfrm>
            <a:off x="397502" y="821391"/>
            <a:ext cx="8420100" cy="372000"/>
          </a:xfrm>
          <a:prstGeom prst="rect">
            <a:avLst/>
          </a:prstGeom>
          <a:noFill/>
          <a:ln>
            <a:noFill/>
          </a:ln>
        </p:spPr>
        <p:txBody>
          <a:bodyPr anchorCtr="0" anchor="t" bIns="0" lIns="0" spcFirstLastPara="1" rIns="0" wrap="square" tIns="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p:txBody>
      </p:sp>
      <p:sp>
        <p:nvSpPr>
          <p:cNvPr id="2026" name="Google Shape;2026;g3970249a880_0_8644"/>
          <p:cNvSpPr txBox="1"/>
          <p:nvPr/>
        </p:nvSpPr>
        <p:spPr>
          <a:xfrm>
            <a:off x="7330060" y="4653758"/>
            <a:ext cx="1624500" cy="86400"/>
          </a:xfrm>
          <a:prstGeom prst="rect">
            <a:avLst/>
          </a:prstGeom>
          <a:noFill/>
          <a:ln>
            <a:noFill/>
          </a:ln>
        </p:spPr>
        <p:txBody>
          <a:bodyPr anchorCtr="0" anchor="t" bIns="0" lIns="0" spcFirstLastPara="1" rIns="0" wrap="square" tIns="0">
            <a:noAutofit/>
          </a:bodyPr>
          <a:lstStyle/>
          <a:p>
            <a:pPr indent="0" lvl="0" marL="0" marR="0" rtl="0" algn="l">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2027" name="Google Shape;2027;g3970249a880_0_8644"/>
          <p:cNvSpPr txBox="1"/>
          <p:nvPr>
            <p:ph hasCustomPrompt="1" idx="3" type="title"/>
          </p:nvPr>
        </p:nvSpPr>
        <p:spPr>
          <a:xfrm>
            <a:off x="432994" y="3797456"/>
            <a:ext cx="1814100" cy="2781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b="1" sz="4500">
                <a:latin typeface="Poppins"/>
                <a:ea typeface="Poppins"/>
                <a:cs typeface="Poppins"/>
                <a:sym typeface="Poppins"/>
              </a:defRPr>
            </a:lvl2pPr>
            <a:lvl3pPr lvl="2">
              <a:spcBef>
                <a:spcPts val="0"/>
              </a:spcBef>
              <a:spcAft>
                <a:spcPts val="0"/>
              </a:spcAft>
              <a:buSzPts val="4500"/>
              <a:buFont typeface="Poppins"/>
              <a:buNone/>
              <a:defRPr b="1" sz="4500">
                <a:latin typeface="Poppins"/>
                <a:ea typeface="Poppins"/>
                <a:cs typeface="Poppins"/>
                <a:sym typeface="Poppins"/>
              </a:defRPr>
            </a:lvl3pPr>
            <a:lvl4pPr lvl="3">
              <a:spcBef>
                <a:spcPts val="0"/>
              </a:spcBef>
              <a:spcAft>
                <a:spcPts val="0"/>
              </a:spcAft>
              <a:buSzPts val="4500"/>
              <a:buFont typeface="Poppins"/>
              <a:buNone/>
              <a:defRPr b="1" sz="4500">
                <a:latin typeface="Poppins"/>
                <a:ea typeface="Poppins"/>
                <a:cs typeface="Poppins"/>
                <a:sym typeface="Poppins"/>
              </a:defRPr>
            </a:lvl4pPr>
            <a:lvl5pPr lvl="4">
              <a:spcBef>
                <a:spcPts val="0"/>
              </a:spcBef>
              <a:spcAft>
                <a:spcPts val="0"/>
              </a:spcAft>
              <a:buSzPts val="4500"/>
              <a:buFont typeface="Poppins"/>
              <a:buNone/>
              <a:defRPr b="1" sz="4500">
                <a:latin typeface="Poppins"/>
                <a:ea typeface="Poppins"/>
                <a:cs typeface="Poppins"/>
                <a:sym typeface="Poppins"/>
              </a:defRPr>
            </a:lvl5pPr>
            <a:lvl6pPr lvl="5">
              <a:spcBef>
                <a:spcPts val="0"/>
              </a:spcBef>
              <a:spcAft>
                <a:spcPts val="0"/>
              </a:spcAft>
              <a:buSzPts val="4500"/>
              <a:buFont typeface="Poppins"/>
              <a:buNone/>
              <a:defRPr b="1" sz="4500">
                <a:latin typeface="Poppins"/>
                <a:ea typeface="Poppins"/>
                <a:cs typeface="Poppins"/>
                <a:sym typeface="Poppins"/>
              </a:defRPr>
            </a:lvl6pPr>
            <a:lvl7pPr lvl="6">
              <a:spcBef>
                <a:spcPts val="0"/>
              </a:spcBef>
              <a:spcAft>
                <a:spcPts val="0"/>
              </a:spcAft>
              <a:buSzPts val="4500"/>
              <a:buFont typeface="Poppins"/>
              <a:buNone/>
              <a:defRPr b="1" sz="4500">
                <a:latin typeface="Poppins"/>
                <a:ea typeface="Poppins"/>
                <a:cs typeface="Poppins"/>
                <a:sym typeface="Poppins"/>
              </a:defRPr>
            </a:lvl7pPr>
            <a:lvl8pPr lvl="7">
              <a:spcBef>
                <a:spcPts val="0"/>
              </a:spcBef>
              <a:spcAft>
                <a:spcPts val="0"/>
              </a:spcAft>
              <a:buSzPts val="4500"/>
              <a:buFont typeface="Poppins"/>
              <a:buNone/>
              <a:defRPr b="1" sz="4500">
                <a:latin typeface="Poppins"/>
                <a:ea typeface="Poppins"/>
                <a:cs typeface="Poppins"/>
                <a:sym typeface="Poppins"/>
              </a:defRPr>
            </a:lvl8pPr>
            <a:lvl9pPr lvl="8">
              <a:spcBef>
                <a:spcPts val="0"/>
              </a:spcBef>
              <a:spcAft>
                <a:spcPts val="0"/>
              </a:spcAft>
              <a:buSzPts val="4500"/>
              <a:buFont typeface="Poppins"/>
              <a:buNone/>
              <a:defRPr b="1" sz="4500">
                <a:latin typeface="Poppins"/>
                <a:ea typeface="Poppins"/>
                <a:cs typeface="Poppins"/>
                <a:sym typeface="Poppins"/>
              </a:defRPr>
            </a:lvl9pPr>
          </a:lstStyle>
          <a:p>
            <a:r>
              <a:t>xx%</a:t>
            </a:r>
          </a:p>
        </p:txBody>
      </p:sp>
      <p:sp>
        <p:nvSpPr>
          <p:cNvPr id="2028" name="Google Shape;2028;g3970249a880_0_8644"/>
          <p:cNvSpPr txBox="1"/>
          <p:nvPr>
            <p:ph idx="4" type="subTitle"/>
          </p:nvPr>
        </p:nvSpPr>
        <p:spPr>
          <a:xfrm>
            <a:off x="432994" y="4152525"/>
            <a:ext cx="1814100" cy="3267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b="1" sz="900">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p:txBody>
      </p:sp>
      <p:sp>
        <p:nvSpPr>
          <p:cNvPr id="2029" name="Google Shape;2029;g3970249a880_0_8644"/>
          <p:cNvSpPr txBox="1"/>
          <p:nvPr>
            <p:ph hasCustomPrompt="1" idx="5" type="title"/>
          </p:nvPr>
        </p:nvSpPr>
        <p:spPr>
          <a:xfrm>
            <a:off x="2612697" y="3797456"/>
            <a:ext cx="1840500" cy="2781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b="1" sz="4500">
                <a:latin typeface="Poppins"/>
                <a:ea typeface="Poppins"/>
                <a:cs typeface="Poppins"/>
                <a:sym typeface="Poppins"/>
              </a:defRPr>
            </a:lvl2pPr>
            <a:lvl3pPr lvl="2">
              <a:spcBef>
                <a:spcPts val="0"/>
              </a:spcBef>
              <a:spcAft>
                <a:spcPts val="0"/>
              </a:spcAft>
              <a:buSzPts val="4500"/>
              <a:buFont typeface="Poppins"/>
              <a:buNone/>
              <a:defRPr b="1" sz="4500">
                <a:latin typeface="Poppins"/>
                <a:ea typeface="Poppins"/>
                <a:cs typeface="Poppins"/>
                <a:sym typeface="Poppins"/>
              </a:defRPr>
            </a:lvl3pPr>
            <a:lvl4pPr lvl="3">
              <a:spcBef>
                <a:spcPts val="0"/>
              </a:spcBef>
              <a:spcAft>
                <a:spcPts val="0"/>
              </a:spcAft>
              <a:buSzPts val="4500"/>
              <a:buFont typeface="Poppins"/>
              <a:buNone/>
              <a:defRPr b="1" sz="4500">
                <a:latin typeface="Poppins"/>
                <a:ea typeface="Poppins"/>
                <a:cs typeface="Poppins"/>
                <a:sym typeface="Poppins"/>
              </a:defRPr>
            </a:lvl4pPr>
            <a:lvl5pPr lvl="4">
              <a:spcBef>
                <a:spcPts val="0"/>
              </a:spcBef>
              <a:spcAft>
                <a:spcPts val="0"/>
              </a:spcAft>
              <a:buSzPts val="4500"/>
              <a:buFont typeface="Poppins"/>
              <a:buNone/>
              <a:defRPr b="1" sz="4500">
                <a:latin typeface="Poppins"/>
                <a:ea typeface="Poppins"/>
                <a:cs typeface="Poppins"/>
                <a:sym typeface="Poppins"/>
              </a:defRPr>
            </a:lvl5pPr>
            <a:lvl6pPr lvl="5">
              <a:spcBef>
                <a:spcPts val="0"/>
              </a:spcBef>
              <a:spcAft>
                <a:spcPts val="0"/>
              </a:spcAft>
              <a:buSzPts val="4500"/>
              <a:buFont typeface="Poppins"/>
              <a:buNone/>
              <a:defRPr b="1" sz="4500">
                <a:latin typeface="Poppins"/>
                <a:ea typeface="Poppins"/>
                <a:cs typeface="Poppins"/>
                <a:sym typeface="Poppins"/>
              </a:defRPr>
            </a:lvl6pPr>
            <a:lvl7pPr lvl="6">
              <a:spcBef>
                <a:spcPts val="0"/>
              </a:spcBef>
              <a:spcAft>
                <a:spcPts val="0"/>
              </a:spcAft>
              <a:buSzPts val="4500"/>
              <a:buFont typeface="Poppins"/>
              <a:buNone/>
              <a:defRPr b="1" sz="4500">
                <a:latin typeface="Poppins"/>
                <a:ea typeface="Poppins"/>
                <a:cs typeface="Poppins"/>
                <a:sym typeface="Poppins"/>
              </a:defRPr>
            </a:lvl7pPr>
            <a:lvl8pPr lvl="7">
              <a:spcBef>
                <a:spcPts val="0"/>
              </a:spcBef>
              <a:spcAft>
                <a:spcPts val="0"/>
              </a:spcAft>
              <a:buSzPts val="4500"/>
              <a:buFont typeface="Poppins"/>
              <a:buNone/>
              <a:defRPr b="1" sz="4500">
                <a:latin typeface="Poppins"/>
                <a:ea typeface="Poppins"/>
                <a:cs typeface="Poppins"/>
                <a:sym typeface="Poppins"/>
              </a:defRPr>
            </a:lvl8pPr>
            <a:lvl9pPr lvl="8">
              <a:spcBef>
                <a:spcPts val="0"/>
              </a:spcBef>
              <a:spcAft>
                <a:spcPts val="0"/>
              </a:spcAft>
              <a:buSzPts val="4500"/>
              <a:buFont typeface="Poppins"/>
              <a:buNone/>
              <a:defRPr b="1" sz="4500">
                <a:latin typeface="Poppins"/>
                <a:ea typeface="Poppins"/>
                <a:cs typeface="Poppins"/>
                <a:sym typeface="Poppins"/>
              </a:defRPr>
            </a:lvl9pPr>
          </a:lstStyle>
          <a:p>
            <a:r>
              <a:t>xx%</a:t>
            </a:r>
          </a:p>
        </p:txBody>
      </p:sp>
      <p:sp>
        <p:nvSpPr>
          <p:cNvPr id="2030" name="Google Shape;2030;g3970249a880_0_8644"/>
          <p:cNvSpPr txBox="1"/>
          <p:nvPr>
            <p:ph idx="6" type="subTitle"/>
          </p:nvPr>
        </p:nvSpPr>
        <p:spPr>
          <a:xfrm>
            <a:off x="2612697" y="4152525"/>
            <a:ext cx="1814100" cy="3267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b="1" sz="900">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p:txBody>
      </p:sp>
      <p:sp>
        <p:nvSpPr>
          <p:cNvPr id="2031" name="Google Shape;2031;g3970249a880_0_8644"/>
          <p:cNvSpPr txBox="1"/>
          <p:nvPr>
            <p:ph hasCustomPrompt="1" idx="7" type="title"/>
          </p:nvPr>
        </p:nvSpPr>
        <p:spPr>
          <a:xfrm>
            <a:off x="4788398" y="3797456"/>
            <a:ext cx="1788600" cy="2781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b="1" sz="4500">
                <a:latin typeface="Poppins"/>
                <a:ea typeface="Poppins"/>
                <a:cs typeface="Poppins"/>
                <a:sym typeface="Poppins"/>
              </a:defRPr>
            </a:lvl2pPr>
            <a:lvl3pPr lvl="2">
              <a:spcBef>
                <a:spcPts val="0"/>
              </a:spcBef>
              <a:spcAft>
                <a:spcPts val="0"/>
              </a:spcAft>
              <a:buSzPts val="4500"/>
              <a:buFont typeface="Poppins"/>
              <a:buNone/>
              <a:defRPr b="1" sz="4500">
                <a:latin typeface="Poppins"/>
                <a:ea typeface="Poppins"/>
                <a:cs typeface="Poppins"/>
                <a:sym typeface="Poppins"/>
              </a:defRPr>
            </a:lvl3pPr>
            <a:lvl4pPr lvl="3">
              <a:spcBef>
                <a:spcPts val="0"/>
              </a:spcBef>
              <a:spcAft>
                <a:spcPts val="0"/>
              </a:spcAft>
              <a:buSzPts val="4500"/>
              <a:buFont typeface="Poppins"/>
              <a:buNone/>
              <a:defRPr b="1" sz="4500">
                <a:latin typeface="Poppins"/>
                <a:ea typeface="Poppins"/>
                <a:cs typeface="Poppins"/>
                <a:sym typeface="Poppins"/>
              </a:defRPr>
            </a:lvl4pPr>
            <a:lvl5pPr lvl="4">
              <a:spcBef>
                <a:spcPts val="0"/>
              </a:spcBef>
              <a:spcAft>
                <a:spcPts val="0"/>
              </a:spcAft>
              <a:buSzPts val="4500"/>
              <a:buFont typeface="Poppins"/>
              <a:buNone/>
              <a:defRPr b="1" sz="4500">
                <a:latin typeface="Poppins"/>
                <a:ea typeface="Poppins"/>
                <a:cs typeface="Poppins"/>
                <a:sym typeface="Poppins"/>
              </a:defRPr>
            </a:lvl5pPr>
            <a:lvl6pPr lvl="5">
              <a:spcBef>
                <a:spcPts val="0"/>
              </a:spcBef>
              <a:spcAft>
                <a:spcPts val="0"/>
              </a:spcAft>
              <a:buSzPts val="4500"/>
              <a:buFont typeface="Poppins"/>
              <a:buNone/>
              <a:defRPr b="1" sz="4500">
                <a:latin typeface="Poppins"/>
                <a:ea typeface="Poppins"/>
                <a:cs typeface="Poppins"/>
                <a:sym typeface="Poppins"/>
              </a:defRPr>
            </a:lvl6pPr>
            <a:lvl7pPr lvl="6">
              <a:spcBef>
                <a:spcPts val="0"/>
              </a:spcBef>
              <a:spcAft>
                <a:spcPts val="0"/>
              </a:spcAft>
              <a:buSzPts val="4500"/>
              <a:buFont typeface="Poppins"/>
              <a:buNone/>
              <a:defRPr b="1" sz="4500">
                <a:latin typeface="Poppins"/>
                <a:ea typeface="Poppins"/>
                <a:cs typeface="Poppins"/>
                <a:sym typeface="Poppins"/>
              </a:defRPr>
            </a:lvl7pPr>
            <a:lvl8pPr lvl="7">
              <a:spcBef>
                <a:spcPts val="0"/>
              </a:spcBef>
              <a:spcAft>
                <a:spcPts val="0"/>
              </a:spcAft>
              <a:buSzPts val="4500"/>
              <a:buFont typeface="Poppins"/>
              <a:buNone/>
              <a:defRPr b="1" sz="4500">
                <a:latin typeface="Poppins"/>
                <a:ea typeface="Poppins"/>
                <a:cs typeface="Poppins"/>
                <a:sym typeface="Poppins"/>
              </a:defRPr>
            </a:lvl8pPr>
            <a:lvl9pPr lvl="8">
              <a:spcBef>
                <a:spcPts val="0"/>
              </a:spcBef>
              <a:spcAft>
                <a:spcPts val="0"/>
              </a:spcAft>
              <a:buSzPts val="4500"/>
              <a:buFont typeface="Poppins"/>
              <a:buNone/>
              <a:defRPr b="1" sz="4500">
                <a:latin typeface="Poppins"/>
                <a:ea typeface="Poppins"/>
                <a:cs typeface="Poppins"/>
                <a:sym typeface="Poppins"/>
              </a:defRPr>
            </a:lvl9pPr>
          </a:lstStyle>
          <a:p>
            <a:r>
              <a:t>xx%</a:t>
            </a:r>
          </a:p>
        </p:txBody>
      </p:sp>
      <p:sp>
        <p:nvSpPr>
          <p:cNvPr id="2032" name="Google Shape;2032;g3970249a880_0_8644"/>
          <p:cNvSpPr txBox="1"/>
          <p:nvPr>
            <p:ph idx="8" type="subTitle"/>
          </p:nvPr>
        </p:nvSpPr>
        <p:spPr>
          <a:xfrm>
            <a:off x="4788398" y="4152525"/>
            <a:ext cx="1785600" cy="3267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b="1" sz="900">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p:txBody>
      </p:sp>
      <p:sp>
        <p:nvSpPr>
          <p:cNvPr id="2033" name="Google Shape;2033;g3970249a880_0_8644"/>
          <p:cNvSpPr txBox="1"/>
          <p:nvPr>
            <p:ph hasCustomPrompt="1" idx="9" type="title"/>
          </p:nvPr>
        </p:nvSpPr>
        <p:spPr>
          <a:xfrm>
            <a:off x="6964099" y="3797456"/>
            <a:ext cx="1720500" cy="2781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b="1" sz="4500">
                <a:latin typeface="Poppins"/>
                <a:ea typeface="Poppins"/>
                <a:cs typeface="Poppins"/>
                <a:sym typeface="Poppins"/>
              </a:defRPr>
            </a:lvl2pPr>
            <a:lvl3pPr lvl="2">
              <a:spcBef>
                <a:spcPts val="0"/>
              </a:spcBef>
              <a:spcAft>
                <a:spcPts val="0"/>
              </a:spcAft>
              <a:buSzPts val="4500"/>
              <a:buFont typeface="Poppins"/>
              <a:buNone/>
              <a:defRPr b="1" sz="4500">
                <a:latin typeface="Poppins"/>
                <a:ea typeface="Poppins"/>
                <a:cs typeface="Poppins"/>
                <a:sym typeface="Poppins"/>
              </a:defRPr>
            </a:lvl3pPr>
            <a:lvl4pPr lvl="3">
              <a:spcBef>
                <a:spcPts val="0"/>
              </a:spcBef>
              <a:spcAft>
                <a:spcPts val="0"/>
              </a:spcAft>
              <a:buSzPts val="4500"/>
              <a:buFont typeface="Poppins"/>
              <a:buNone/>
              <a:defRPr b="1" sz="4500">
                <a:latin typeface="Poppins"/>
                <a:ea typeface="Poppins"/>
                <a:cs typeface="Poppins"/>
                <a:sym typeface="Poppins"/>
              </a:defRPr>
            </a:lvl4pPr>
            <a:lvl5pPr lvl="4">
              <a:spcBef>
                <a:spcPts val="0"/>
              </a:spcBef>
              <a:spcAft>
                <a:spcPts val="0"/>
              </a:spcAft>
              <a:buSzPts val="4500"/>
              <a:buFont typeface="Poppins"/>
              <a:buNone/>
              <a:defRPr b="1" sz="4500">
                <a:latin typeface="Poppins"/>
                <a:ea typeface="Poppins"/>
                <a:cs typeface="Poppins"/>
                <a:sym typeface="Poppins"/>
              </a:defRPr>
            </a:lvl5pPr>
            <a:lvl6pPr lvl="5">
              <a:spcBef>
                <a:spcPts val="0"/>
              </a:spcBef>
              <a:spcAft>
                <a:spcPts val="0"/>
              </a:spcAft>
              <a:buSzPts val="4500"/>
              <a:buFont typeface="Poppins"/>
              <a:buNone/>
              <a:defRPr b="1" sz="4500">
                <a:latin typeface="Poppins"/>
                <a:ea typeface="Poppins"/>
                <a:cs typeface="Poppins"/>
                <a:sym typeface="Poppins"/>
              </a:defRPr>
            </a:lvl6pPr>
            <a:lvl7pPr lvl="6">
              <a:spcBef>
                <a:spcPts val="0"/>
              </a:spcBef>
              <a:spcAft>
                <a:spcPts val="0"/>
              </a:spcAft>
              <a:buSzPts val="4500"/>
              <a:buFont typeface="Poppins"/>
              <a:buNone/>
              <a:defRPr b="1" sz="4500">
                <a:latin typeface="Poppins"/>
                <a:ea typeface="Poppins"/>
                <a:cs typeface="Poppins"/>
                <a:sym typeface="Poppins"/>
              </a:defRPr>
            </a:lvl7pPr>
            <a:lvl8pPr lvl="7">
              <a:spcBef>
                <a:spcPts val="0"/>
              </a:spcBef>
              <a:spcAft>
                <a:spcPts val="0"/>
              </a:spcAft>
              <a:buSzPts val="4500"/>
              <a:buFont typeface="Poppins"/>
              <a:buNone/>
              <a:defRPr b="1" sz="4500">
                <a:latin typeface="Poppins"/>
                <a:ea typeface="Poppins"/>
                <a:cs typeface="Poppins"/>
                <a:sym typeface="Poppins"/>
              </a:defRPr>
            </a:lvl8pPr>
            <a:lvl9pPr lvl="8">
              <a:spcBef>
                <a:spcPts val="0"/>
              </a:spcBef>
              <a:spcAft>
                <a:spcPts val="0"/>
              </a:spcAft>
              <a:buSzPts val="4500"/>
              <a:buFont typeface="Poppins"/>
              <a:buNone/>
              <a:defRPr b="1" sz="4500">
                <a:latin typeface="Poppins"/>
                <a:ea typeface="Poppins"/>
                <a:cs typeface="Poppins"/>
                <a:sym typeface="Poppins"/>
              </a:defRPr>
            </a:lvl9pPr>
          </a:lstStyle>
          <a:p>
            <a:r>
              <a:t>xx%</a:t>
            </a:r>
          </a:p>
        </p:txBody>
      </p:sp>
      <p:sp>
        <p:nvSpPr>
          <p:cNvPr id="2034" name="Google Shape;2034;g3970249a880_0_8644"/>
          <p:cNvSpPr txBox="1"/>
          <p:nvPr>
            <p:ph idx="13" type="subTitle"/>
          </p:nvPr>
        </p:nvSpPr>
        <p:spPr>
          <a:xfrm>
            <a:off x="6964099" y="4152525"/>
            <a:ext cx="1720500" cy="3267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b="1" sz="900">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p:txBody>
      </p:sp>
      <p:sp>
        <p:nvSpPr>
          <p:cNvPr id="2035" name="Google Shape;2035;g3970249a880_0_8644"/>
          <p:cNvSpPr txBox="1"/>
          <p:nvPr>
            <p:ph idx="14" type="subTitle"/>
          </p:nvPr>
        </p:nvSpPr>
        <p:spPr>
          <a:xfrm>
            <a:off x="3432603" y="2173500"/>
            <a:ext cx="1465200" cy="496800"/>
          </a:xfrm>
          <a:prstGeom prst="rect">
            <a:avLst/>
          </a:prstGeom>
        </p:spPr>
        <p:txBody>
          <a:bodyPr anchorCtr="0" anchor="t" bIns="0" lIns="0" spcFirstLastPara="1" rIns="0" wrap="square" tIns="0">
            <a:noAutofit/>
          </a:bodyPr>
          <a:lstStyle>
            <a:lvl1pPr indent="0" lvl="0" marL="0" marR="0" algn="l">
              <a:lnSpc>
                <a:spcPct val="97000"/>
              </a:lnSpc>
              <a:spcBef>
                <a:spcPts val="0"/>
              </a:spcBef>
              <a:spcAft>
                <a:spcPts val="0"/>
              </a:spcAft>
              <a:buNone/>
              <a:defRPr b="1" sz="1600">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p:txBody>
      </p:sp>
      <p:sp>
        <p:nvSpPr>
          <p:cNvPr id="2036" name="Google Shape;2036;g3970249a880_0_8644"/>
          <p:cNvSpPr txBox="1"/>
          <p:nvPr>
            <p:ph idx="15" type="subTitle"/>
          </p:nvPr>
        </p:nvSpPr>
        <p:spPr>
          <a:xfrm>
            <a:off x="3442052" y="2772900"/>
            <a:ext cx="1453200" cy="6279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p:txBody>
      </p:sp>
      <p:sp>
        <p:nvSpPr>
          <p:cNvPr id="2037" name="Google Shape;2037;g3970249a880_0_8644"/>
          <p:cNvSpPr txBox="1"/>
          <p:nvPr>
            <p:ph idx="16" type="subTitle"/>
          </p:nvPr>
        </p:nvSpPr>
        <p:spPr>
          <a:xfrm>
            <a:off x="5327756" y="2173500"/>
            <a:ext cx="1465200" cy="496800"/>
          </a:xfrm>
          <a:prstGeom prst="rect">
            <a:avLst/>
          </a:prstGeom>
        </p:spPr>
        <p:txBody>
          <a:bodyPr anchorCtr="0" anchor="t" bIns="0" lIns="0" spcFirstLastPara="1" rIns="0" wrap="square" tIns="0">
            <a:noAutofit/>
          </a:bodyPr>
          <a:lstStyle>
            <a:lvl1pPr indent="0" lvl="0" marL="0" marR="0" algn="l">
              <a:lnSpc>
                <a:spcPct val="97000"/>
              </a:lnSpc>
              <a:spcBef>
                <a:spcPts val="0"/>
              </a:spcBef>
              <a:spcAft>
                <a:spcPts val="0"/>
              </a:spcAft>
              <a:buNone/>
              <a:defRPr b="1" sz="1600">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p:txBody>
      </p:sp>
      <p:sp>
        <p:nvSpPr>
          <p:cNvPr id="2038" name="Google Shape;2038;g3970249a880_0_8644"/>
          <p:cNvSpPr txBox="1"/>
          <p:nvPr>
            <p:ph idx="17" type="subTitle"/>
          </p:nvPr>
        </p:nvSpPr>
        <p:spPr>
          <a:xfrm>
            <a:off x="5339905" y="2772900"/>
            <a:ext cx="1453200" cy="6279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p:txBody>
      </p:sp>
      <p:sp>
        <p:nvSpPr>
          <p:cNvPr id="2039" name="Google Shape;2039;g3970249a880_0_8644"/>
          <p:cNvSpPr txBox="1"/>
          <p:nvPr>
            <p:ph idx="18" type="subTitle"/>
          </p:nvPr>
        </p:nvSpPr>
        <p:spPr>
          <a:xfrm>
            <a:off x="7192343" y="2173500"/>
            <a:ext cx="1465200" cy="496800"/>
          </a:xfrm>
          <a:prstGeom prst="rect">
            <a:avLst/>
          </a:prstGeom>
        </p:spPr>
        <p:txBody>
          <a:bodyPr anchorCtr="0" anchor="t" bIns="0" lIns="0" spcFirstLastPara="1" rIns="0" wrap="square" tIns="0">
            <a:noAutofit/>
          </a:bodyPr>
          <a:lstStyle>
            <a:lvl1pPr indent="0" lvl="0" marL="0" marR="0" algn="l">
              <a:lnSpc>
                <a:spcPct val="97000"/>
              </a:lnSpc>
              <a:spcBef>
                <a:spcPts val="0"/>
              </a:spcBef>
              <a:spcAft>
                <a:spcPts val="0"/>
              </a:spcAft>
              <a:buNone/>
              <a:defRPr b="1" sz="1600">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p:txBody>
      </p:sp>
      <p:sp>
        <p:nvSpPr>
          <p:cNvPr id="2040" name="Google Shape;2040;g3970249a880_0_8644"/>
          <p:cNvSpPr txBox="1"/>
          <p:nvPr>
            <p:ph idx="19" type="subTitle"/>
          </p:nvPr>
        </p:nvSpPr>
        <p:spPr>
          <a:xfrm>
            <a:off x="7237758" y="2772900"/>
            <a:ext cx="1420200" cy="6279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bg>
      <p:bgPr>
        <a:blipFill>
          <a:blip r:embed="rId2">
            <a:alphaModFix/>
          </a:blip>
          <a:stretch>
            <a:fillRect/>
          </a:stretch>
        </a:blipFill>
      </p:bgPr>
    </p:bg>
    <p:spTree>
      <p:nvGrpSpPr>
        <p:cNvPr id="2041" name="Shape 2041"/>
        <p:cNvGrpSpPr/>
        <p:nvPr/>
      </p:nvGrpSpPr>
      <p:grpSpPr>
        <a:xfrm>
          <a:off x="0" y="0"/>
          <a:ext cx="0" cy="0"/>
          <a:chOff x="0" y="0"/>
          <a:chExt cx="0" cy="0"/>
        </a:xfrm>
      </p:grpSpPr>
      <p:sp>
        <p:nvSpPr>
          <p:cNvPr id="2042" name="Google Shape;2042;g3970249a880_0_8683"/>
          <p:cNvSpPr/>
          <p:nvPr/>
        </p:nvSpPr>
        <p:spPr>
          <a:xfrm>
            <a:off x="325593" y="1039761"/>
            <a:ext cx="4795200" cy="3518100"/>
          </a:xfrm>
          <a:prstGeom prst="roundRect">
            <a:avLst>
              <a:gd fmla="val 2428"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043" name="Google Shape;2043;g3970249a880_0_8683"/>
          <p:cNvSpPr txBox="1"/>
          <p:nvPr>
            <p:ph type="title"/>
          </p:nvPr>
        </p:nvSpPr>
        <p:spPr>
          <a:xfrm>
            <a:off x="325584" y="347756"/>
            <a:ext cx="8492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044" name="Google Shape;2044;g3970249a880_0_868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045" name="Google Shape;2045;g3970249a880_0_8683"/>
          <p:cNvSpPr/>
          <p:nvPr>
            <p:ph idx="2" type="pic"/>
          </p:nvPr>
        </p:nvSpPr>
        <p:spPr>
          <a:xfrm>
            <a:off x="5239004" y="1039761"/>
            <a:ext cx="3596700" cy="3518100"/>
          </a:xfrm>
          <a:prstGeom prst="roundRect">
            <a:avLst>
              <a:gd fmla="val 2719" name="adj"/>
            </a:avLst>
          </a:prstGeom>
          <a:noFill/>
          <a:ln>
            <a:noFill/>
          </a:ln>
        </p:spPr>
      </p:sp>
      <p:pic>
        <p:nvPicPr>
          <p:cNvPr descr="A black and gold circle with white text&#10;&#10;AI-generated content may be incorrect." id="2046" name="Google Shape;2046;g3970249a880_0_8683"/>
          <p:cNvPicPr preferRelativeResize="0"/>
          <p:nvPr/>
        </p:nvPicPr>
        <p:blipFill rotWithShape="1">
          <a:blip r:embed="rId3">
            <a:alphaModFix/>
          </a:blip>
          <a:srcRect b="0" l="0" r="0" t="0"/>
          <a:stretch/>
        </p:blipFill>
        <p:spPr>
          <a:xfrm>
            <a:off x="532379" y="1182172"/>
            <a:ext cx="1441718" cy="1441718"/>
          </a:xfrm>
          <a:prstGeom prst="rect">
            <a:avLst/>
          </a:prstGeom>
          <a:noFill/>
          <a:ln>
            <a:noFill/>
          </a:ln>
        </p:spPr>
      </p:pic>
      <p:sp>
        <p:nvSpPr>
          <p:cNvPr id="2047" name="Google Shape;2047;g3970249a880_0_8683"/>
          <p:cNvSpPr txBox="1"/>
          <p:nvPr>
            <p:ph idx="1" type="subTitle"/>
          </p:nvPr>
        </p:nvSpPr>
        <p:spPr>
          <a:xfrm>
            <a:off x="588608" y="3022481"/>
            <a:ext cx="4246500" cy="1441800"/>
          </a:xfrm>
          <a:prstGeom prst="rect">
            <a:avLst/>
          </a:prstGeom>
          <a:noFill/>
          <a:ln>
            <a:noFill/>
          </a:ln>
        </p:spPr>
        <p:txBody>
          <a:bodyPr anchorCtr="0" anchor="t" bIns="0" lIns="0" spcFirstLastPara="1" rIns="0" wrap="square" tIns="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bg>
      <p:bgPr>
        <a:blipFill>
          <a:blip r:embed="rId2">
            <a:alphaModFix/>
          </a:blip>
          <a:stretch>
            <a:fillRect/>
          </a:stretch>
        </a:blipFill>
      </p:bgPr>
    </p:bg>
    <p:spTree>
      <p:nvGrpSpPr>
        <p:cNvPr id="2048" name="Shape 2048"/>
        <p:cNvGrpSpPr/>
        <p:nvPr/>
      </p:nvGrpSpPr>
      <p:grpSpPr>
        <a:xfrm>
          <a:off x="0" y="0"/>
          <a:ext cx="0" cy="0"/>
          <a:chOff x="0" y="0"/>
          <a:chExt cx="0" cy="0"/>
        </a:xfrm>
      </p:grpSpPr>
      <p:sp>
        <p:nvSpPr>
          <p:cNvPr id="2049" name="Google Shape;2049;g3970249a880_0_8690"/>
          <p:cNvSpPr/>
          <p:nvPr/>
        </p:nvSpPr>
        <p:spPr>
          <a:xfrm>
            <a:off x="325593" y="1039761"/>
            <a:ext cx="4795200" cy="3518100"/>
          </a:xfrm>
          <a:prstGeom prst="roundRect">
            <a:avLst>
              <a:gd fmla="val 2428" name="adj"/>
            </a:avLst>
          </a:prstGeom>
          <a:gradFill>
            <a:gsLst>
              <a:gs pos="0">
                <a:srgbClr val="FFFFFF"/>
              </a:gs>
              <a:gs pos="22000">
                <a:srgbClr val="FFFFFF"/>
              </a:gs>
              <a:gs pos="100000">
                <a:srgbClr val="E3E7FA">
                  <a:alpha val="86274"/>
                </a:srgbClr>
              </a:gs>
            </a:gsLst>
            <a:lin ang="5400012" scaled="0"/>
          </a:gradFill>
          <a:ln cap="flat" cmpd="sng" w="7150">
            <a:solidFill>
              <a:schemeClr val="lt1"/>
            </a:solidFill>
            <a:prstDash val="solid"/>
            <a:round/>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050" name="Google Shape;2050;g3970249a880_0_8690"/>
          <p:cNvSpPr txBox="1"/>
          <p:nvPr>
            <p:ph type="title"/>
          </p:nvPr>
        </p:nvSpPr>
        <p:spPr>
          <a:xfrm>
            <a:off x="325584" y="347756"/>
            <a:ext cx="8492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051" name="Google Shape;2051;g3970249a880_0_8690"/>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052" name="Google Shape;2052;g3970249a880_0_8690"/>
          <p:cNvSpPr/>
          <p:nvPr>
            <p:ph idx="2" type="pic"/>
          </p:nvPr>
        </p:nvSpPr>
        <p:spPr>
          <a:xfrm>
            <a:off x="5239004" y="1039761"/>
            <a:ext cx="3596700" cy="3518100"/>
          </a:xfrm>
          <a:prstGeom prst="roundRect">
            <a:avLst>
              <a:gd fmla="val 2719" name="adj"/>
            </a:avLst>
          </a:prstGeom>
          <a:noFill/>
          <a:ln>
            <a:noFill/>
          </a:ln>
        </p:spPr>
      </p:sp>
      <p:pic>
        <p:nvPicPr>
          <p:cNvPr descr="A black and gold circle with white text&#10;&#10;AI-generated content may be incorrect." id="2053" name="Google Shape;2053;g3970249a880_0_8690"/>
          <p:cNvPicPr preferRelativeResize="0"/>
          <p:nvPr/>
        </p:nvPicPr>
        <p:blipFill rotWithShape="1">
          <a:blip r:embed="rId3">
            <a:alphaModFix/>
          </a:blip>
          <a:srcRect b="0" l="0" r="0" t="0"/>
          <a:stretch/>
        </p:blipFill>
        <p:spPr>
          <a:xfrm>
            <a:off x="532379" y="1182172"/>
            <a:ext cx="1441718" cy="1441718"/>
          </a:xfrm>
          <a:prstGeom prst="rect">
            <a:avLst/>
          </a:prstGeom>
          <a:noFill/>
          <a:ln>
            <a:noFill/>
          </a:ln>
        </p:spPr>
      </p:pic>
      <p:sp>
        <p:nvSpPr>
          <p:cNvPr id="2054" name="Google Shape;2054;g3970249a880_0_8690"/>
          <p:cNvSpPr txBox="1"/>
          <p:nvPr>
            <p:ph idx="1" type="subTitle"/>
          </p:nvPr>
        </p:nvSpPr>
        <p:spPr>
          <a:xfrm>
            <a:off x="588608" y="3022481"/>
            <a:ext cx="4246500" cy="1441800"/>
          </a:xfrm>
          <a:prstGeom prst="rect">
            <a:avLst/>
          </a:prstGeom>
          <a:noFill/>
          <a:ln>
            <a:noFill/>
          </a:ln>
        </p:spPr>
        <p:txBody>
          <a:bodyPr anchorCtr="0" anchor="t" bIns="0" lIns="0" spcFirstLastPara="1" rIns="0" wrap="square" tIns="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g3d3f6d03170_0_4680"/>
          <p:cNvSpPr txBox="1"/>
          <p:nvPr>
            <p:ph type="title"/>
          </p:nvPr>
        </p:nvSpPr>
        <p:spPr>
          <a:xfrm>
            <a:off x="4352819" y="561586"/>
            <a:ext cx="4363800" cy="1831200"/>
          </a:xfrm>
          <a:prstGeom prst="rect">
            <a:avLst/>
          </a:prstGeom>
          <a:noFill/>
          <a:ln>
            <a:noFill/>
          </a:ln>
        </p:spPr>
        <p:txBody>
          <a:bodyPr anchorCtr="0" anchor="t" bIns="0" lIns="0" spcFirstLastPara="1" rIns="0" wrap="square" tIns="0">
            <a:noAutofit/>
          </a:bodyPr>
          <a:lstStyle>
            <a:lvl1pPr lvl="0" algn="r">
              <a:lnSpc>
                <a:spcPct val="91000"/>
              </a:lnSpc>
              <a:spcBef>
                <a:spcPts val="0"/>
              </a:spcBef>
              <a:spcAft>
                <a:spcPts val="0"/>
              </a:spcAft>
              <a:buClr>
                <a:schemeClr val="lt1"/>
              </a:buClr>
              <a:buSzPts val="4650"/>
              <a:buFont typeface="Poppins SemiBold"/>
              <a:buNone/>
              <a:defRPr sz="4650">
                <a:solidFill>
                  <a:schemeClr val="lt1"/>
                </a:solidFill>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07" name="Google Shape;107;g3d3f6d03170_0_4680"/>
          <p:cNvSpPr txBox="1"/>
          <p:nvPr>
            <p:ph idx="1" type="subTitle"/>
          </p:nvPr>
        </p:nvSpPr>
        <p:spPr>
          <a:xfrm>
            <a:off x="4352423" y="2876141"/>
            <a:ext cx="4363800" cy="264600"/>
          </a:xfrm>
          <a:prstGeom prst="rect">
            <a:avLst/>
          </a:prstGeom>
          <a:noFill/>
          <a:ln>
            <a:noFill/>
          </a:ln>
        </p:spPr>
        <p:txBody>
          <a:bodyPr anchorCtr="0" anchor="t" bIns="0" lIns="0" spcFirstLastPara="1" rIns="0" wrap="square" tIns="0">
            <a:noAutofit/>
          </a:bodyPr>
          <a:lstStyle>
            <a:lvl1pPr lvl="0" algn="r">
              <a:lnSpc>
                <a:spcPct val="95000"/>
              </a:lnSpc>
              <a:spcBef>
                <a:spcPts val="1350"/>
              </a:spcBef>
              <a:spcAft>
                <a:spcPts val="0"/>
              </a:spcAft>
              <a:buClr>
                <a:schemeClr val="lt1"/>
              </a:buClr>
              <a:buSzPts val="1552"/>
              <a:buNone/>
              <a:defRPr b="1" sz="1725">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grpSp>
        <p:nvGrpSpPr>
          <p:cNvPr id="108" name="Google Shape;108;g3d3f6d03170_0_4680"/>
          <p:cNvGrpSpPr/>
          <p:nvPr/>
        </p:nvGrpSpPr>
        <p:grpSpPr>
          <a:xfrm>
            <a:off x="7848585" y="4616745"/>
            <a:ext cx="948486" cy="279733"/>
            <a:chOff x="20929561" y="12311319"/>
            <a:chExt cx="2529297" cy="745954"/>
          </a:xfrm>
        </p:grpSpPr>
        <p:grpSp>
          <p:nvGrpSpPr>
            <p:cNvPr id="109" name="Google Shape;109;g3d3f6d03170_0_4680"/>
            <p:cNvGrpSpPr/>
            <p:nvPr/>
          </p:nvGrpSpPr>
          <p:grpSpPr>
            <a:xfrm>
              <a:off x="20929561" y="12311319"/>
              <a:ext cx="2433857" cy="745954"/>
              <a:chOff x="20929561" y="12311319"/>
              <a:chExt cx="2433857" cy="745954"/>
            </a:xfrm>
          </p:grpSpPr>
          <p:sp>
            <p:nvSpPr>
              <p:cNvPr id="110" name="Google Shape;110;g3d3f6d03170_0_4680"/>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11" name="Google Shape;111;g3d3f6d03170_0_4680"/>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112" name="Google Shape;112;g3d3f6d03170_0_4680"/>
              <p:cNvGrpSpPr/>
              <p:nvPr/>
            </p:nvGrpSpPr>
            <p:grpSpPr>
              <a:xfrm>
                <a:off x="22582537" y="12311321"/>
                <a:ext cx="780881" cy="745730"/>
                <a:chOff x="22582537" y="12311321"/>
                <a:chExt cx="780881" cy="745730"/>
              </a:xfrm>
            </p:grpSpPr>
            <p:grpSp>
              <p:nvGrpSpPr>
                <p:cNvPr id="113" name="Google Shape;113;g3d3f6d03170_0_4680"/>
                <p:cNvGrpSpPr/>
                <p:nvPr/>
              </p:nvGrpSpPr>
              <p:grpSpPr>
                <a:xfrm>
                  <a:off x="22582537" y="12311321"/>
                  <a:ext cx="780881" cy="745730"/>
                  <a:chOff x="22582537" y="12311321"/>
                  <a:chExt cx="780881" cy="745730"/>
                </a:xfrm>
              </p:grpSpPr>
              <p:sp>
                <p:nvSpPr>
                  <p:cNvPr id="114" name="Google Shape;114;g3d3f6d03170_0_4680"/>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15" name="Google Shape;115;g3d3f6d03170_0_4680"/>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116" name="Google Shape;116;g3d3f6d03170_0_4680"/>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117" name="Google Shape;117;g3d3f6d03170_0_4680"/>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Layout">
  <p:cSld name="7_Custom Layout">
    <p:bg>
      <p:bgPr>
        <a:blipFill>
          <a:blip r:embed="rId2">
            <a:alphaModFix/>
          </a:blip>
          <a:stretch>
            <a:fillRect/>
          </a:stretch>
        </a:blipFill>
      </p:bgPr>
    </p:bg>
    <p:spTree>
      <p:nvGrpSpPr>
        <p:cNvPr id="2055" name="Shape 2055"/>
        <p:cNvGrpSpPr/>
        <p:nvPr/>
      </p:nvGrpSpPr>
      <p:grpSpPr>
        <a:xfrm>
          <a:off x="0" y="0"/>
          <a:ext cx="0" cy="0"/>
          <a:chOff x="0" y="0"/>
          <a:chExt cx="0" cy="0"/>
        </a:xfrm>
      </p:grpSpPr>
      <p:sp>
        <p:nvSpPr>
          <p:cNvPr id="2056" name="Google Shape;2056;g3970249a880_0_8697"/>
          <p:cNvSpPr/>
          <p:nvPr/>
        </p:nvSpPr>
        <p:spPr>
          <a:xfrm>
            <a:off x="315022" y="1802299"/>
            <a:ext cx="8610900" cy="2748300"/>
          </a:xfrm>
          <a:prstGeom prst="roundRect">
            <a:avLst>
              <a:gd fmla="val 1867"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057" name="Google Shape;2057;g3970249a880_0_8697"/>
          <p:cNvSpPr txBox="1"/>
          <p:nvPr>
            <p:ph type="title"/>
          </p:nvPr>
        </p:nvSpPr>
        <p:spPr>
          <a:xfrm>
            <a:off x="325593" y="339924"/>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058" name="Google Shape;2058;g3970249a880_0_869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pic>
        <p:nvPicPr>
          <p:cNvPr id="2059" name="Google Shape;2059;g3970249a880_0_8697"/>
          <p:cNvPicPr preferRelativeResize="0"/>
          <p:nvPr/>
        </p:nvPicPr>
        <p:blipFill rotWithShape="1">
          <a:blip r:embed="rId3">
            <a:alphaModFix/>
          </a:blip>
          <a:srcRect b="0" l="0" r="0" t="0"/>
          <a:stretch/>
        </p:blipFill>
        <p:spPr>
          <a:xfrm>
            <a:off x="556032" y="2718197"/>
            <a:ext cx="8128945" cy="7143"/>
          </a:xfrm>
          <a:prstGeom prst="rect">
            <a:avLst/>
          </a:prstGeom>
          <a:noFill/>
          <a:ln>
            <a:noFill/>
          </a:ln>
        </p:spPr>
      </p:pic>
      <p:pic>
        <p:nvPicPr>
          <p:cNvPr id="2060" name="Google Shape;2060;g3970249a880_0_8697"/>
          <p:cNvPicPr preferRelativeResize="0"/>
          <p:nvPr/>
        </p:nvPicPr>
        <p:blipFill rotWithShape="1">
          <a:blip r:embed="rId3">
            <a:alphaModFix/>
          </a:blip>
          <a:srcRect b="0" l="0" r="0" t="0"/>
          <a:stretch/>
        </p:blipFill>
        <p:spPr>
          <a:xfrm>
            <a:off x="556032" y="3624943"/>
            <a:ext cx="8128945" cy="7143"/>
          </a:xfrm>
          <a:prstGeom prst="rect">
            <a:avLst/>
          </a:prstGeom>
          <a:noFill/>
          <a:ln>
            <a:noFill/>
          </a:ln>
        </p:spPr>
      </p:pic>
      <p:sp>
        <p:nvSpPr>
          <p:cNvPr id="2061" name="Google Shape;2061;g3970249a880_0_8697"/>
          <p:cNvSpPr txBox="1"/>
          <p:nvPr>
            <p:ph idx="1" type="subTitle"/>
          </p:nvPr>
        </p:nvSpPr>
        <p:spPr>
          <a:xfrm>
            <a:off x="512821" y="2166408"/>
            <a:ext cx="3663300" cy="3156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b="1" sz="1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062" name="Google Shape;2062;g3970249a880_0_8697"/>
          <p:cNvSpPr txBox="1"/>
          <p:nvPr>
            <p:ph idx="2" type="subTitle"/>
          </p:nvPr>
        </p:nvSpPr>
        <p:spPr>
          <a:xfrm>
            <a:off x="512821" y="3039512"/>
            <a:ext cx="3663300" cy="3156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b="1" sz="1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063" name="Google Shape;2063;g3970249a880_0_8697"/>
          <p:cNvSpPr txBox="1"/>
          <p:nvPr>
            <p:ph idx="3" type="subTitle"/>
          </p:nvPr>
        </p:nvSpPr>
        <p:spPr>
          <a:xfrm>
            <a:off x="512821" y="3938875"/>
            <a:ext cx="3663300" cy="3156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b="1" sz="1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064" name="Google Shape;2064;g3970249a880_0_8697"/>
          <p:cNvSpPr txBox="1"/>
          <p:nvPr>
            <p:ph idx="4" type="subTitle"/>
          </p:nvPr>
        </p:nvSpPr>
        <p:spPr>
          <a:xfrm>
            <a:off x="4483465" y="2166408"/>
            <a:ext cx="3663300" cy="3156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b="1" sz="1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065" name="Google Shape;2065;g3970249a880_0_8697"/>
          <p:cNvSpPr txBox="1"/>
          <p:nvPr>
            <p:ph idx="5" type="subTitle"/>
          </p:nvPr>
        </p:nvSpPr>
        <p:spPr>
          <a:xfrm>
            <a:off x="4483465" y="3039512"/>
            <a:ext cx="3663300" cy="3156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b="1" sz="1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066" name="Google Shape;2066;g3970249a880_0_8697"/>
          <p:cNvSpPr txBox="1"/>
          <p:nvPr>
            <p:ph idx="6" type="subTitle"/>
          </p:nvPr>
        </p:nvSpPr>
        <p:spPr>
          <a:xfrm>
            <a:off x="4483465" y="3938875"/>
            <a:ext cx="3663300" cy="3156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b="1" sz="1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bg>
      <p:bgPr>
        <a:blipFill>
          <a:blip r:embed="rId2">
            <a:alphaModFix/>
          </a:blip>
          <a:stretch>
            <a:fillRect/>
          </a:stretch>
        </a:blipFill>
      </p:bgPr>
    </p:bg>
    <p:spTree>
      <p:nvGrpSpPr>
        <p:cNvPr id="2067" name="Shape 2067"/>
        <p:cNvGrpSpPr/>
        <p:nvPr/>
      </p:nvGrpSpPr>
      <p:grpSpPr>
        <a:xfrm>
          <a:off x="0" y="0"/>
          <a:ext cx="0" cy="0"/>
          <a:chOff x="0" y="0"/>
          <a:chExt cx="0" cy="0"/>
        </a:xfrm>
      </p:grpSpPr>
      <p:sp>
        <p:nvSpPr>
          <p:cNvPr id="2068" name="Google Shape;2068;g3970249a880_0_8709"/>
          <p:cNvSpPr/>
          <p:nvPr/>
        </p:nvSpPr>
        <p:spPr>
          <a:xfrm>
            <a:off x="315022" y="1802299"/>
            <a:ext cx="8610900" cy="2748300"/>
          </a:xfrm>
          <a:prstGeom prst="roundRect">
            <a:avLst>
              <a:gd fmla="val 1867"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069" name="Google Shape;2069;g3970249a880_0_8709"/>
          <p:cNvSpPr txBox="1"/>
          <p:nvPr>
            <p:ph type="title"/>
          </p:nvPr>
        </p:nvSpPr>
        <p:spPr>
          <a:xfrm>
            <a:off x="325593" y="339924"/>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070" name="Google Shape;2070;g3970249a880_0_870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pic>
        <p:nvPicPr>
          <p:cNvPr id="2071" name="Google Shape;2071;g3970249a880_0_8709"/>
          <p:cNvPicPr preferRelativeResize="0"/>
          <p:nvPr/>
        </p:nvPicPr>
        <p:blipFill rotWithShape="1">
          <a:blip r:embed="rId3">
            <a:alphaModFix/>
          </a:blip>
          <a:srcRect b="0" l="0" r="0" t="0"/>
          <a:stretch/>
        </p:blipFill>
        <p:spPr>
          <a:xfrm>
            <a:off x="556032" y="2718197"/>
            <a:ext cx="8128945" cy="7143"/>
          </a:xfrm>
          <a:prstGeom prst="rect">
            <a:avLst/>
          </a:prstGeom>
          <a:noFill/>
          <a:ln>
            <a:noFill/>
          </a:ln>
        </p:spPr>
      </p:pic>
      <p:pic>
        <p:nvPicPr>
          <p:cNvPr id="2072" name="Google Shape;2072;g3970249a880_0_8709"/>
          <p:cNvPicPr preferRelativeResize="0"/>
          <p:nvPr/>
        </p:nvPicPr>
        <p:blipFill rotWithShape="1">
          <a:blip r:embed="rId3">
            <a:alphaModFix/>
          </a:blip>
          <a:srcRect b="0" l="0" r="0" t="0"/>
          <a:stretch/>
        </p:blipFill>
        <p:spPr>
          <a:xfrm>
            <a:off x="556032" y="3624943"/>
            <a:ext cx="8128945" cy="7143"/>
          </a:xfrm>
          <a:prstGeom prst="rect">
            <a:avLst/>
          </a:prstGeom>
          <a:noFill/>
          <a:ln>
            <a:noFill/>
          </a:ln>
        </p:spPr>
      </p:pic>
      <p:sp>
        <p:nvSpPr>
          <p:cNvPr id="2073" name="Google Shape;2073;g3970249a880_0_8709"/>
          <p:cNvSpPr txBox="1"/>
          <p:nvPr>
            <p:ph idx="1" type="subTitle"/>
          </p:nvPr>
        </p:nvSpPr>
        <p:spPr>
          <a:xfrm>
            <a:off x="1000257" y="2161134"/>
            <a:ext cx="3244200" cy="3156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p:txBody>
      </p:sp>
      <p:sp>
        <p:nvSpPr>
          <p:cNvPr id="2074" name="Google Shape;2074;g3970249a880_0_8709"/>
          <p:cNvSpPr txBox="1"/>
          <p:nvPr>
            <p:ph idx="2" type="subTitle"/>
          </p:nvPr>
        </p:nvSpPr>
        <p:spPr>
          <a:xfrm>
            <a:off x="1000257" y="3017362"/>
            <a:ext cx="3244200" cy="3156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p:txBody>
      </p:sp>
      <p:sp>
        <p:nvSpPr>
          <p:cNvPr id="2075" name="Google Shape;2075;g3970249a880_0_8709"/>
          <p:cNvSpPr txBox="1"/>
          <p:nvPr>
            <p:ph idx="3" type="subTitle"/>
          </p:nvPr>
        </p:nvSpPr>
        <p:spPr>
          <a:xfrm>
            <a:off x="1000257" y="3907851"/>
            <a:ext cx="3244200" cy="3156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p:txBody>
      </p:sp>
      <p:sp>
        <p:nvSpPr>
          <p:cNvPr id="2076" name="Google Shape;2076;g3970249a880_0_8709"/>
          <p:cNvSpPr txBox="1"/>
          <p:nvPr>
            <p:ph idx="4" type="subTitle"/>
          </p:nvPr>
        </p:nvSpPr>
        <p:spPr>
          <a:xfrm>
            <a:off x="4978030" y="2161134"/>
            <a:ext cx="3244200" cy="3156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p:txBody>
      </p:sp>
      <p:sp>
        <p:nvSpPr>
          <p:cNvPr id="2077" name="Google Shape;2077;g3970249a880_0_8709"/>
          <p:cNvSpPr txBox="1"/>
          <p:nvPr>
            <p:ph idx="5" type="subTitle"/>
          </p:nvPr>
        </p:nvSpPr>
        <p:spPr>
          <a:xfrm>
            <a:off x="4978030" y="3017362"/>
            <a:ext cx="3244200" cy="3156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p:txBody>
      </p:sp>
      <p:sp>
        <p:nvSpPr>
          <p:cNvPr id="2078" name="Google Shape;2078;g3970249a880_0_8709"/>
          <p:cNvSpPr txBox="1"/>
          <p:nvPr>
            <p:ph idx="6" type="subTitle"/>
          </p:nvPr>
        </p:nvSpPr>
        <p:spPr>
          <a:xfrm>
            <a:off x="4978030" y="3907851"/>
            <a:ext cx="3244200" cy="3156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p:txBody>
      </p:sp>
      <p:sp>
        <p:nvSpPr>
          <p:cNvPr id="2079" name="Google Shape;2079;g3970249a880_0_8709"/>
          <p:cNvSpPr txBox="1"/>
          <p:nvPr>
            <p:ph hasCustomPrompt="1" idx="7" type="title"/>
          </p:nvPr>
        </p:nvSpPr>
        <p:spPr>
          <a:xfrm>
            <a:off x="372046" y="2123955"/>
            <a:ext cx="558600" cy="372000"/>
          </a:xfrm>
          <a:prstGeom prst="rect">
            <a:avLst/>
          </a:prstGeom>
        </p:spPr>
        <p:txBody>
          <a:bodyPr anchorCtr="0" anchor="ctr" bIns="0" lIns="0" spcFirstLastPara="1" rIns="0" wrap="square" tIns="0">
            <a:noAutofit/>
          </a:bodyPr>
          <a:lstStyle>
            <a:lvl1pPr indent="-101600" lvl="0" marL="101600" marR="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b="1" sz="4500">
                <a:latin typeface="Poppins"/>
                <a:ea typeface="Poppins"/>
                <a:cs typeface="Poppins"/>
                <a:sym typeface="Poppins"/>
              </a:defRPr>
            </a:lvl2pPr>
            <a:lvl3pPr lvl="2" algn="ctr">
              <a:spcBef>
                <a:spcPts val="0"/>
              </a:spcBef>
              <a:spcAft>
                <a:spcPts val="0"/>
              </a:spcAft>
              <a:buSzPts val="4500"/>
              <a:buFont typeface="Poppins"/>
              <a:buNone/>
              <a:defRPr b="1" sz="4500">
                <a:latin typeface="Poppins"/>
                <a:ea typeface="Poppins"/>
                <a:cs typeface="Poppins"/>
                <a:sym typeface="Poppins"/>
              </a:defRPr>
            </a:lvl3pPr>
            <a:lvl4pPr lvl="3" algn="ctr">
              <a:spcBef>
                <a:spcPts val="0"/>
              </a:spcBef>
              <a:spcAft>
                <a:spcPts val="0"/>
              </a:spcAft>
              <a:buSzPts val="4500"/>
              <a:buFont typeface="Poppins"/>
              <a:buNone/>
              <a:defRPr b="1" sz="4500">
                <a:latin typeface="Poppins"/>
                <a:ea typeface="Poppins"/>
                <a:cs typeface="Poppins"/>
                <a:sym typeface="Poppins"/>
              </a:defRPr>
            </a:lvl4pPr>
            <a:lvl5pPr lvl="4" algn="ctr">
              <a:spcBef>
                <a:spcPts val="0"/>
              </a:spcBef>
              <a:spcAft>
                <a:spcPts val="0"/>
              </a:spcAft>
              <a:buSzPts val="4500"/>
              <a:buFont typeface="Poppins"/>
              <a:buNone/>
              <a:defRPr b="1" sz="4500">
                <a:latin typeface="Poppins"/>
                <a:ea typeface="Poppins"/>
                <a:cs typeface="Poppins"/>
                <a:sym typeface="Poppins"/>
              </a:defRPr>
            </a:lvl5pPr>
            <a:lvl6pPr lvl="5" algn="ctr">
              <a:spcBef>
                <a:spcPts val="0"/>
              </a:spcBef>
              <a:spcAft>
                <a:spcPts val="0"/>
              </a:spcAft>
              <a:buSzPts val="4500"/>
              <a:buFont typeface="Poppins"/>
              <a:buNone/>
              <a:defRPr b="1" sz="4500">
                <a:latin typeface="Poppins"/>
                <a:ea typeface="Poppins"/>
                <a:cs typeface="Poppins"/>
                <a:sym typeface="Poppins"/>
              </a:defRPr>
            </a:lvl6pPr>
            <a:lvl7pPr lvl="6" algn="ctr">
              <a:spcBef>
                <a:spcPts val="0"/>
              </a:spcBef>
              <a:spcAft>
                <a:spcPts val="0"/>
              </a:spcAft>
              <a:buSzPts val="4500"/>
              <a:buFont typeface="Poppins"/>
              <a:buNone/>
              <a:defRPr b="1" sz="4500">
                <a:latin typeface="Poppins"/>
                <a:ea typeface="Poppins"/>
                <a:cs typeface="Poppins"/>
                <a:sym typeface="Poppins"/>
              </a:defRPr>
            </a:lvl7pPr>
            <a:lvl8pPr lvl="7" algn="ctr">
              <a:spcBef>
                <a:spcPts val="0"/>
              </a:spcBef>
              <a:spcAft>
                <a:spcPts val="0"/>
              </a:spcAft>
              <a:buSzPts val="4500"/>
              <a:buFont typeface="Poppins"/>
              <a:buNone/>
              <a:defRPr b="1" sz="4500">
                <a:latin typeface="Poppins"/>
                <a:ea typeface="Poppins"/>
                <a:cs typeface="Poppins"/>
                <a:sym typeface="Poppins"/>
              </a:defRPr>
            </a:lvl8pPr>
            <a:lvl9pPr lvl="8" algn="ctr">
              <a:spcBef>
                <a:spcPts val="0"/>
              </a:spcBef>
              <a:spcAft>
                <a:spcPts val="0"/>
              </a:spcAft>
              <a:buSzPts val="4500"/>
              <a:buFont typeface="Poppins"/>
              <a:buNone/>
              <a:defRPr b="1" sz="4500">
                <a:latin typeface="Poppins"/>
                <a:ea typeface="Poppins"/>
                <a:cs typeface="Poppins"/>
                <a:sym typeface="Poppins"/>
              </a:defRPr>
            </a:lvl9pPr>
          </a:lstStyle>
          <a:p>
            <a:r>
              <a:t>xx%</a:t>
            </a:r>
          </a:p>
        </p:txBody>
      </p:sp>
      <p:sp>
        <p:nvSpPr>
          <p:cNvPr id="2080" name="Google Shape;2080;g3970249a880_0_8709"/>
          <p:cNvSpPr txBox="1"/>
          <p:nvPr>
            <p:ph hasCustomPrompt="1" idx="8" type="title"/>
          </p:nvPr>
        </p:nvSpPr>
        <p:spPr>
          <a:xfrm>
            <a:off x="372046" y="2989127"/>
            <a:ext cx="558600" cy="372000"/>
          </a:xfrm>
          <a:prstGeom prst="rect">
            <a:avLst/>
          </a:prstGeom>
        </p:spPr>
        <p:txBody>
          <a:bodyPr anchorCtr="0" anchor="ctr" bIns="0" lIns="0" spcFirstLastPara="1" rIns="0" wrap="square" tIns="0">
            <a:noAutofit/>
          </a:bodyPr>
          <a:lstStyle>
            <a:lvl1pPr indent="-101600" lvl="0" marL="101600" marR="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b="1" sz="4500">
                <a:latin typeface="Poppins"/>
                <a:ea typeface="Poppins"/>
                <a:cs typeface="Poppins"/>
                <a:sym typeface="Poppins"/>
              </a:defRPr>
            </a:lvl2pPr>
            <a:lvl3pPr lvl="2" algn="ctr">
              <a:spcBef>
                <a:spcPts val="0"/>
              </a:spcBef>
              <a:spcAft>
                <a:spcPts val="0"/>
              </a:spcAft>
              <a:buSzPts val="4500"/>
              <a:buFont typeface="Poppins"/>
              <a:buNone/>
              <a:defRPr b="1" sz="4500">
                <a:latin typeface="Poppins"/>
                <a:ea typeface="Poppins"/>
                <a:cs typeface="Poppins"/>
                <a:sym typeface="Poppins"/>
              </a:defRPr>
            </a:lvl3pPr>
            <a:lvl4pPr lvl="3" algn="ctr">
              <a:spcBef>
                <a:spcPts val="0"/>
              </a:spcBef>
              <a:spcAft>
                <a:spcPts val="0"/>
              </a:spcAft>
              <a:buSzPts val="4500"/>
              <a:buFont typeface="Poppins"/>
              <a:buNone/>
              <a:defRPr b="1" sz="4500">
                <a:latin typeface="Poppins"/>
                <a:ea typeface="Poppins"/>
                <a:cs typeface="Poppins"/>
                <a:sym typeface="Poppins"/>
              </a:defRPr>
            </a:lvl4pPr>
            <a:lvl5pPr lvl="4" algn="ctr">
              <a:spcBef>
                <a:spcPts val="0"/>
              </a:spcBef>
              <a:spcAft>
                <a:spcPts val="0"/>
              </a:spcAft>
              <a:buSzPts val="4500"/>
              <a:buFont typeface="Poppins"/>
              <a:buNone/>
              <a:defRPr b="1" sz="4500">
                <a:latin typeface="Poppins"/>
                <a:ea typeface="Poppins"/>
                <a:cs typeface="Poppins"/>
                <a:sym typeface="Poppins"/>
              </a:defRPr>
            </a:lvl5pPr>
            <a:lvl6pPr lvl="5" algn="ctr">
              <a:spcBef>
                <a:spcPts val="0"/>
              </a:spcBef>
              <a:spcAft>
                <a:spcPts val="0"/>
              </a:spcAft>
              <a:buSzPts val="4500"/>
              <a:buFont typeface="Poppins"/>
              <a:buNone/>
              <a:defRPr b="1" sz="4500">
                <a:latin typeface="Poppins"/>
                <a:ea typeface="Poppins"/>
                <a:cs typeface="Poppins"/>
                <a:sym typeface="Poppins"/>
              </a:defRPr>
            </a:lvl6pPr>
            <a:lvl7pPr lvl="6" algn="ctr">
              <a:spcBef>
                <a:spcPts val="0"/>
              </a:spcBef>
              <a:spcAft>
                <a:spcPts val="0"/>
              </a:spcAft>
              <a:buSzPts val="4500"/>
              <a:buFont typeface="Poppins"/>
              <a:buNone/>
              <a:defRPr b="1" sz="4500">
                <a:latin typeface="Poppins"/>
                <a:ea typeface="Poppins"/>
                <a:cs typeface="Poppins"/>
                <a:sym typeface="Poppins"/>
              </a:defRPr>
            </a:lvl7pPr>
            <a:lvl8pPr lvl="7" algn="ctr">
              <a:spcBef>
                <a:spcPts val="0"/>
              </a:spcBef>
              <a:spcAft>
                <a:spcPts val="0"/>
              </a:spcAft>
              <a:buSzPts val="4500"/>
              <a:buFont typeface="Poppins"/>
              <a:buNone/>
              <a:defRPr b="1" sz="4500">
                <a:latin typeface="Poppins"/>
                <a:ea typeface="Poppins"/>
                <a:cs typeface="Poppins"/>
                <a:sym typeface="Poppins"/>
              </a:defRPr>
            </a:lvl8pPr>
            <a:lvl9pPr lvl="8" algn="ctr">
              <a:spcBef>
                <a:spcPts val="0"/>
              </a:spcBef>
              <a:spcAft>
                <a:spcPts val="0"/>
              </a:spcAft>
              <a:buSzPts val="4500"/>
              <a:buFont typeface="Poppins"/>
              <a:buNone/>
              <a:defRPr b="1" sz="4500">
                <a:latin typeface="Poppins"/>
                <a:ea typeface="Poppins"/>
                <a:cs typeface="Poppins"/>
                <a:sym typeface="Poppins"/>
              </a:defRPr>
            </a:lvl9pPr>
          </a:lstStyle>
          <a:p>
            <a:r>
              <a:t>xx%</a:t>
            </a:r>
          </a:p>
        </p:txBody>
      </p:sp>
      <p:sp>
        <p:nvSpPr>
          <p:cNvPr id="2081" name="Google Shape;2081;g3970249a880_0_8709"/>
          <p:cNvSpPr txBox="1"/>
          <p:nvPr>
            <p:ph hasCustomPrompt="1" idx="9" type="title"/>
          </p:nvPr>
        </p:nvSpPr>
        <p:spPr>
          <a:xfrm>
            <a:off x="372046" y="3888133"/>
            <a:ext cx="558600" cy="372000"/>
          </a:xfrm>
          <a:prstGeom prst="rect">
            <a:avLst/>
          </a:prstGeom>
        </p:spPr>
        <p:txBody>
          <a:bodyPr anchorCtr="0" anchor="ctr" bIns="0" lIns="0" spcFirstLastPara="1" rIns="0" wrap="square" tIns="0">
            <a:noAutofit/>
          </a:bodyPr>
          <a:lstStyle>
            <a:lvl1pPr indent="-101600" lvl="0" marL="101600" marR="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b="1" sz="4500">
                <a:latin typeface="Poppins"/>
                <a:ea typeface="Poppins"/>
                <a:cs typeface="Poppins"/>
                <a:sym typeface="Poppins"/>
              </a:defRPr>
            </a:lvl2pPr>
            <a:lvl3pPr lvl="2" algn="ctr">
              <a:spcBef>
                <a:spcPts val="0"/>
              </a:spcBef>
              <a:spcAft>
                <a:spcPts val="0"/>
              </a:spcAft>
              <a:buSzPts val="4500"/>
              <a:buFont typeface="Poppins"/>
              <a:buNone/>
              <a:defRPr b="1" sz="4500">
                <a:latin typeface="Poppins"/>
                <a:ea typeface="Poppins"/>
                <a:cs typeface="Poppins"/>
                <a:sym typeface="Poppins"/>
              </a:defRPr>
            </a:lvl3pPr>
            <a:lvl4pPr lvl="3" algn="ctr">
              <a:spcBef>
                <a:spcPts val="0"/>
              </a:spcBef>
              <a:spcAft>
                <a:spcPts val="0"/>
              </a:spcAft>
              <a:buSzPts val="4500"/>
              <a:buFont typeface="Poppins"/>
              <a:buNone/>
              <a:defRPr b="1" sz="4500">
                <a:latin typeface="Poppins"/>
                <a:ea typeface="Poppins"/>
                <a:cs typeface="Poppins"/>
                <a:sym typeface="Poppins"/>
              </a:defRPr>
            </a:lvl4pPr>
            <a:lvl5pPr lvl="4" algn="ctr">
              <a:spcBef>
                <a:spcPts val="0"/>
              </a:spcBef>
              <a:spcAft>
                <a:spcPts val="0"/>
              </a:spcAft>
              <a:buSzPts val="4500"/>
              <a:buFont typeface="Poppins"/>
              <a:buNone/>
              <a:defRPr b="1" sz="4500">
                <a:latin typeface="Poppins"/>
                <a:ea typeface="Poppins"/>
                <a:cs typeface="Poppins"/>
                <a:sym typeface="Poppins"/>
              </a:defRPr>
            </a:lvl5pPr>
            <a:lvl6pPr lvl="5" algn="ctr">
              <a:spcBef>
                <a:spcPts val="0"/>
              </a:spcBef>
              <a:spcAft>
                <a:spcPts val="0"/>
              </a:spcAft>
              <a:buSzPts val="4500"/>
              <a:buFont typeface="Poppins"/>
              <a:buNone/>
              <a:defRPr b="1" sz="4500">
                <a:latin typeface="Poppins"/>
                <a:ea typeface="Poppins"/>
                <a:cs typeface="Poppins"/>
                <a:sym typeface="Poppins"/>
              </a:defRPr>
            </a:lvl6pPr>
            <a:lvl7pPr lvl="6" algn="ctr">
              <a:spcBef>
                <a:spcPts val="0"/>
              </a:spcBef>
              <a:spcAft>
                <a:spcPts val="0"/>
              </a:spcAft>
              <a:buSzPts val="4500"/>
              <a:buFont typeface="Poppins"/>
              <a:buNone/>
              <a:defRPr b="1" sz="4500">
                <a:latin typeface="Poppins"/>
                <a:ea typeface="Poppins"/>
                <a:cs typeface="Poppins"/>
                <a:sym typeface="Poppins"/>
              </a:defRPr>
            </a:lvl7pPr>
            <a:lvl8pPr lvl="7" algn="ctr">
              <a:spcBef>
                <a:spcPts val="0"/>
              </a:spcBef>
              <a:spcAft>
                <a:spcPts val="0"/>
              </a:spcAft>
              <a:buSzPts val="4500"/>
              <a:buFont typeface="Poppins"/>
              <a:buNone/>
              <a:defRPr b="1" sz="4500">
                <a:latin typeface="Poppins"/>
                <a:ea typeface="Poppins"/>
                <a:cs typeface="Poppins"/>
                <a:sym typeface="Poppins"/>
              </a:defRPr>
            </a:lvl8pPr>
            <a:lvl9pPr lvl="8" algn="ctr">
              <a:spcBef>
                <a:spcPts val="0"/>
              </a:spcBef>
              <a:spcAft>
                <a:spcPts val="0"/>
              </a:spcAft>
              <a:buSzPts val="4500"/>
              <a:buFont typeface="Poppins"/>
              <a:buNone/>
              <a:defRPr b="1" sz="4500">
                <a:latin typeface="Poppins"/>
                <a:ea typeface="Poppins"/>
                <a:cs typeface="Poppins"/>
                <a:sym typeface="Poppins"/>
              </a:defRPr>
            </a:lvl9pPr>
          </a:lstStyle>
          <a:p>
            <a:r>
              <a:t>xx%</a:t>
            </a:r>
          </a:p>
        </p:txBody>
      </p:sp>
      <p:sp>
        <p:nvSpPr>
          <p:cNvPr id="2082" name="Google Shape;2082;g3970249a880_0_8709"/>
          <p:cNvSpPr txBox="1"/>
          <p:nvPr>
            <p:ph hasCustomPrompt="1" idx="13" type="title"/>
          </p:nvPr>
        </p:nvSpPr>
        <p:spPr>
          <a:xfrm>
            <a:off x="4387041" y="2142273"/>
            <a:ext cx="558600" cy="372000"/>
          </a:xfrm>
          <a:prstGeom prst="rect">
            <a:avLst/>
          </a:prstGeom>
        </p:spPr>
        <p:txBody>
          <a:bodyPr anchorCtr="0" anchor="ctr" bIns="0" lIns="0" spcFirstLastPara="1" rIns="0" wrap="square" tIns="0">
            <a:noAutofit/>
          </a:bodyPr>
          <a:lstStyle>
            <a:lvl1pPr indent="-101600" lvl="0" marL="101600" marR="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b="1" sz="4500">
                <a:latin typeface="Poppins"/>
                <a:ea typeface="Poppins"/>
                <a:cs typeface="Poppins"/>
                <a:sym typeface="Poppins"/>
              </a:defRPr>
            </a:lvl2pPr>
            <a:lvl3pPr lvl="2" algn="ctr">
              <a:spcBef>
                <a:spcPts val="0"/>
              </a:spcBef>
              <a:spcAft>
                <a:spcPts val="0"/>
              </a:spcAft>
              <a:buSzPts val="4500"/>
              <a:buFont typeface="Poppins"/>
              <a:buNone/>
              <a:defRPr b="1" sz="4500">
                <a:latin typeface="Poppins"/>
                <a:ea typeface="Poppins"/>
                <a:cs typeface="Poppins"/>
                <a:sym typeface="Poppins"/>
              </a:defRPr>
            </a:lvl3pPr>
            <a:lvl4pPr lvl="3" algn="ctr">
              <a:spcBef>
                <a:spcPts val="0"/>
              </a:spcBef>
              <a:spcAft>
                <a:spcPts val="0"/>
              </a:spcAft>
              <a:buSzPts val="4500"/>
              <a:buFont typeface="Poppins"/>
              <a:buNone/>
              <a:defRPr b="1" sz="4500">
                <a:latin typeface="Poppins"/>
                <a:ea typeface="Poppins"/>
                <a:cs typeface="Poppins"/>
                <a:sym typeface="Poppins"/>
              </a:defRPr>
            </a:lvl4pPr>
            <a:lvl5pPr lvl="4" algn="ctr">
              <a:spcBef>
                <a:spcPts val="0"/>
              </a:spcBef>
              <a:spcAft>
                <a:spcPts val="0"/>
              </a:spcAft>
              <a:buSzPts val="4500"/>
              <a:buFont typeface="Poppins"/>
              <a:buNone/>
              <a:defRPr b="1" sz="4500">
                <a:latin typeface="Poppins"/>
                <a:ea typeface="Poppins"/>
                <a:cs typeface="Poppins"/>
                <a:sym typeface="Poppins"/>
              </a:defRPr>
            </a:lvl5pPr>
            <a:lvl6pPr lvl="5" algn="ctr">
              <a:spcBef>
                <a:spcPts val="0"/>
              </a:spcBef>
              <a:spcAft>
                <a:spcPts val="0"/>
              </a:spcAft>
              <a:buSzPts val="4500"/>
              <a:buFont typeface="Poppins"/>
              <a:buNone/>
              <a:defRPr b="1" sz="4500">
                <a:latin typeface="Poppins"/>
                <a:ea typeface="Poppins"/>
                <a:cs typeface="Poppins"/>
                <a:sym typeface="Poppins"/>
              </a:defRPr>
            </a:lvl6pPr>
            <a:lvl7pPr lvl="6" algn="ctr">
              <a:spcBef>
                <a:spcPts val="0"/>
              </a:spcBef>
              <a:spcAft>
                <a:spcPts val="0"/>
              </a:spcAft>
              <a:buSzPts val="4500"/>
              <a:buFont typeface="Poppins"/>
              <a:buNone/>
              <a:defRPr b="1" sz="4500">
                <a:latin typeface="Poppins"/>
                <a:ea typeface="Poppins"/>
                <a:cs typeface="Poppins"/>
                <a:sym typeface="Poppins"/>
              </a:defRPr>
            </a:lvl7pPr>
            <a:lvl8pPr lvl="7" algn="ctr">
              <a:spcBef>
                <a:spcPts val="0"/>
              </a:spcBef>
              <a:spcAft>
                <a:spcPts val="0"/>
              </a:spcAft>
              <a:buSzPts val="4500"/>
              <a:buFont typeface="Poppins"/>
              <a:buNone/>
              <a:defRPr b="1" sz="4500">
                <a:latin typeface="Poppins"/>
                <a:ea typeface="Poppins"/>
                <a:cs typeface="Poppins"/>
                <a:sym typeface="Poppins"/>
              </a:defRPr>
            </a:lvl8pPr>
            <a:lvl9pPr lvl="8" algn="ctr">
              <a:spcBef>
                <a:spcPts val="0"/>
              </a:spcBef>
              <a:spcAft>
                <a:spcPts val="0"/>
              </a:spcAft>
              <a:buSzPts val="4500"/>
              <a:buFont typeface="Poppins"/>
              <a:buNone/>
              <a:defRPr b="1" sz="4500">
                <a:latin typeface="Poppins"/>
                <a:ea typeface="Poppins"/>
                <a:cs typeface="Poppins"/>
                <a:sym typeface="Poppins"/>
              </a:defRPr>
            </a:lvl9pPr>
          </a:lstStyle>
          <a:p>
            <a:r>
              <a:t>xx%</a:t>
            </a:r>
          </a:p>
        </p:txBody>
      </p:sp>
      <p:sp>
        <p:nvSpPr>
          <p:cNvPr id="2083" name="Google Shape;2083;g3970249a880_0_8709"/>
          <p:cNvSpPr txBox="1"/>
          <p:nvPr>
            <p:ph hasCustomPrompt="1" idx="14" type="title"/>
          </p:nvPr>
        </p:nvSpPr>
        <p:spPr>
          <a:xfrm>
            <a:off x="4387041" y="3007444"/>
            <a:ext cx="558600" cy="372000"/>
          </a:xfrm>
          <a:prstGeom prst="rect">
            <a:avLst/>
          </a:prstGeom>
        </p:spPr>
        <p:txBody>
          <a:bodyPr anchorCtr="0" anchor="ctr" bIns="0" lIns="0" spcFirstLastPara="1" rIns="0" wrap="square" tIns="0">
            <a:noAutofit/>
          </a:bodyPr>
          <a:lstStyle>
            <a:lvl1pPr indent="-101600" lvl="0" marL="101600" marR="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b="1" sz="4500">
                <a:latin typeface="Poppins"/>
                <a:ea typeface="Poppins"/>
                <a:cs typeface="Poppins"/>
                <a:sym typeface="Poppins"/>
              </a:defRPr>
            </a:lvl2pPr>
            <a:lvl3pPr lvl="2" algn="ctr">
              <a:spcBef>
                <a:spcPts val="0"/>
              </a:spcBef>
              <a:spcAft>
                <a:spcPts val="0"/>
              </a:spcAft>
              <a:buSzPts val="4500"/>
              <a:buFont typeface="Poppins"/>
              <a:buNone/>
              <a:defRPr b="1" sz="4500">
                <a:latin typeface="Poppins"/>
                <a:ea typeface="Poppins"/>
                <a:cs typeface="Poppins"/>
                <a:sym typeface="Poppins"/>
              </a:defRPr>
            </a:lvl3pPr>
            <a:lvl4pPr lvl="3" algn="ctr">
              <a:spcBef>
                <a:spcPts val="0"/>
              </a:spcBef>
              <a:spcAft>
                <a:spcPts val="0"/>
              </a:spcAft>
              <a:buSzPts val="4500"/>
              <a:buFont typeface="Poppins"/>
              <a:buNone/>
              <a:defRPr b="1" sz="4500">
                <a:latin typeface="Poppins"/>
                <a:ea typeface="Poppins"/>
                <a:cs typeface="Poppins"/>
                <a:sym typeface="Poppins"/>
              </a:defRPr>
            </a:lvl4pPr>
            <a:lvl5pPr lvl="4" algn="ctr">
              <a:spcBef>
                <a:spcPts val="0"/>
              </a:spcBef>
              <a:spcAft>
                <a:spcPts val="0"/>
              </a:spcAft>
              <a:buSzPts val="4500"/>
              <a:buFont typeface="Poppins"/>
              <a:buNone/>
              <a:defRPr b="1" sz="4500">
                <a:latin typeface="Poppins"/>
                <a:ea typeface="Poppins"/>
                <a:cs typeface="Poppins"/>
                <a:sym typeface="Poppins"/>
              </a:defRPr>
            </a:lvl5pPr>
            <a:lvl6pPr lvl="5" algn="ctr">
              <a:spcBef>
                <a:spcPts val="0"/>
              </a:spcBef>
              <a:spcAft>
                <a:spcPts val="0"/>
              </a:spcAft>
              <a:buSzPts val="4500"/>
              <a:buFont typeface="Poppins"/>
              <a:buNone/>
              <a:defRPr b="1" sz="4500">
                <a:latin typeface="Poppins"/>
                <a:ea typeface="Poppins"/>
                <a:cs typeface="Poppins"/>
                <a:sym typeface="Poppins"/>
              </a:defRPr>
            </a:lvl6pPr>
            <a:lvl7pPr lvl="6" algn="ctr">
              <a:spcBef>
                <a:spcPts val="0"/>
              </a:spcBef>
              <a:spcAft>
                <a:spcPts val="0"/>
              </a:spcAft>
              <a:buSzPts val="4500"/>
              <a:buFont typeface="Poppins"/>
              <a:buNone/>
              <a:defRPr b="1" sz="4500">
                <a:latin typeface="Poppins"/>
                <a:ea typeface="Poppins"/>
                <a:cs typeface="Poppins"/>
                <a:sym typeface="Poppins"/>
              </a:defRPr>
            </a:lvl7pPr>
            <a:lvl8pPr lvl="7" algn="ctr">
              <a:spcBef>
                <a:spcPts val="0"/>
              </a:spcBef>
              <a:spcAft>
                <a:spcPts val="0"/>
              </a:spcAft>
              <a:buSzPts val="4500"/>
              <a:buFont typeface="Poppins"/>
              <a:buNone/>
              <a:defRPr b="1" sz="4500">
                <a:latin typeface="Poppins"/>
                <a:ea typeface="Poppins"/>
                <a:cs typeface="Poppins"/>
                <a:sym typeface="Poppins"/>
              </a:defRPr>
            </a:lvl8pPr>
            <a:lvl9pPr lvl="8" algn="ctr">
              <a:spcBef>
                <a:spcPts val="0"/>
              </a:spcBef>
              <a:spcAft>
                <a:spcPts val="0"/>
              </a:spcAft>
              <a:buSzPts val="4500"/>
              <a:buFont typeface="Poppins"/>
              <a:buNone/>
              <a:defRPr b="1" sz="4500">
                <a:latin typeface="Poppins"/>
                <a:ea typeface="Poppins"/>
                <a:cs typeface="Poppins"/>
                <a:sym typeface="Poppins"/>
              </a:defRPr>
            </a:lvl9pPr>
          </a:lstStyle>
          <a:p>
            <a:r>
              <a:t>xx%</a:t>
            </a:r>
          </a:p>
        </p:txBody>
      </p:sp>
      <p:sp>
        <p:nvSpPr>
          <p:cNvPr id="2084" name="Google Shape;2084;g3970249a880_0_8709"/>
          <p:cNvSpPr txBox="1"/>
          <p:nvPr>
            <p:ph hasCustomPrompt="1" idx="15" type="title"/>
          </p:nvPr>
        </p:nvSpPr>
        <p:spPr>
          <a:xfrm>
            <a:off x="4387041" y="3906451"/>
            <a:ext cx="558600" cy="372000"/>
          </a:xfrm>
          <a:prstGeom prst="rect">
            <a:avLst/>
          </a:prstGeom>
        </p:spPr>
        <p:txBody>
          <a:bodyPr anchorCtr="0" anchor="ctr" bIns="0" lIns="0" spcFirstLastPara="1" rIns="0" wrap="square" tIns="0">
            <a:noAutofit/>
          </a:bodyPr>
          <a:lstStyle>
            <a:lvl1pPr indent="-101600" lvl="0" marL="101600" marR="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b="1" sz="4500">
                <a:latin typeface="Poppins"/>
                <a:ea typeface="Poppins"/>
                <a:cs typeface="Poppins"/>
                <a:sym typeface="Poppins"/>
              </a:defRPr>
            </a:lvl2pPr>
            <a:lvl3pPr lvl="2" algn="ctr">
              <a:spcBef>
                <a:spcPts val="0"/>
              </a:spcBef>
              <a:spcAft>
                <a:spcPts val="0"/>
              </a:spcAft>
              <a:buSzPts val="4500"/>
              <a:buFont typeface="Poppins"/>
              <a:buNone/>
              <a:defRPr b="1" sz="4500">
                <a:latin typeface="Poppins"/>
                <a:ea typeface="Poppins"/>
                <a:cs typeface="Poppins"/>
                <a:sym typeface="Poppins"/>
              </a:defRPr>
            </a:lvl3pPr>
            <a:lvl4pPr lvl="3" algn="ctr">
              <a:spcBef>
                <a:spcPts val="0"/>
              </a:spcBef>
              <a:spcAft>
                <a:spcPts val="0"/>
              </a:spcAft>
              <a:buSzPts val="4500"/>
              <a:buFont typeface="Poppins"/>
              <a:buNone/>
              <a:defRPr b="1" sz="4500">
                <a:latin typeface="Poppins"/>
                <a:ea typeface="Poppins"/>
                <a:cs typeface="Poppins"/>
                <a:sym typeface="Poppins"/>
              </a:defRPr>
            </a:lvl4pPr>
            <a:lvl5pPr lvl="4" algn="ctr">
              <a:spcBef>
                <a:spcPts val="0"/>
              </a:spcBef>
              <a:spcAft>
                <a:spcPts val="0"/>
              </a:spcAft>
              <a:buSzPts val="4500"/>
              <a:buFont typeface="Poppins"/>
              <a:buNone/>
              <a:defRPr b="1" sz="4500">
                <a:latin typeface="Poppins"/>
                <a:ea typeface="Poppins"/>
                <a:cs typeface="Poppins"/>
                <a:sym typeface="Poppins"/>
              </a:defRPr>
            </a:lvl5pPr>
            <a:lvl6pPr lvl="5" algn="ctr">
              <a:spcBef>
                <a:spcPts val="0"/>
              </a:spcBef>
              <a:spcAft>
                <a:spcPts val="0"/>
              </a:spcAft>
              <a:buSzPts val="4500"/>
              <a:buFont typeface="Poppins"/>
              <a:buNone/>
              <a:defRPr b="1" sz="4500">
                <a:latin typeface="Poppins"/>
                <a:ea typeface="Poppins"/>
                <a:cs typeface="Poppins"/>
                <a:sym typeface="Poppins"/>
              </a:defRPr>
            </a:lvl6pPr>
            <a:lvl7pPr lvl="6" algn="ctr">
              <a:spcBef>
                <a:spcPts val="0"/>
              </a:spcBef>
              <a:spcAft>
                <a:spcPts val="0"/>
              </a:spcAft>
              <a:buSzPts val="4500"/>
              <a:buFont typeface="Poppins"/>
              <a:buNone/>
              <a:defRPr b="1" sz="4500">
                <a:latin typeface="Poppins"/>
                <a:ea typeface="Poppins"/>
                <a:cs typeface="Poppins"/>
                <a:sym typeface="Poppins"/>
              </a:defRPr>
            </a:lvl7pPr>
            <a:lvl8pPr lvl="7" algn="ctr">
              <a:spcBef>
                <a:spcPts val="0"/>
              </a:spcBef>
              <a:spcAft>
                <a:spcPts val="0"/>
              </a:spcAft>
              <a:buSzPts val="4500"/>
              <a:buFont typeface="Poppins"/>
              <a:buNone/>
              <a:defRPr b="1" sz="4500">
                <a:latin typeface="Poppins"/>
                <a:ea typeface="Poppins"/>
                <a:cs typeface="Poppins"/>
                <a:sym typeface="Poppins"/>
              </a:defRPr>
            </a:lvl8pPr>
            <a:lvl9pPr lvl="8" algn="ctr">
              <a:spcBef>
                <a:spcPts val="0"/>
              </a:spcBef>
              <a:spcAft>
                <a:spcPts val="0"/>
              </a:spcAft>
              <a:buSzPts val="4500"/>
              <a:buFont typeface="Poppins"/>
              <a:buNone/>
              <a:defRPr b="1" sz="4500">
                <a:latin typeface="Poppins"/>
                <a:ea typeface="Poppins"/>
                <a:cs typeface="Poppins"/>
                <a:sym typeface="Poppins"/>
              </a:defRPr>
            </a:lvl9pPr>
          </a:lstStyle>
          <a:p>
            <a:r>
              <a:t>xx%</a:t>
            </a: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bg>
      <p:bgPr>
        <a:blipFill>
          <a:blip r:embed="rId2">
            <a:alphaModFix/>
          </a:blip>
          <a:stretch>
            <a:fillRect/>
          </a:stretch>
        </a:blipFill>
      </p:bgPr>
    </p:bg>
    <p:spTree>
      <p:nvGrpSpPr>
        <p:cNvPr id="2085" name="Shape 2085"/>
        <p:cNvGrpSpPr/>
        <p:nvPr/>
      </p:nvGrpSpPr>
      <p:grpSpPr>
        <a:xfrm>
          <a:off x="0" y="0"/>
          <a:ext cx="0" cy="0"/>
          <a:chOff x="0" y="0"/>
          <a:chExt cx="0" cy="0"/>
        </a:xfrm>
      </p:grpSpPr>
      <p:sp>
        <p:nvSpPr>
          <p:cNvPr id="2086" name="Google Shape;2086;g3970249a880_0_8727"/>
          <p:cNvSpPr/>
          <p:nvPr/>
        </p:nvSpPr>
        <p:spPr>
          <a:xfrm>
            <a:off x="315022" y="1381969"/>
            <a:ext cx="8610900" cy="3175200"/>
          </a:xfrm>
          <a:prstGeom prst="roundRect">
            <a:avLst>
              <a:gd fmla="val 1867"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087" name="Google Shape;2087;g3970249a880_0_8727"/>
          <p:cNvSpPr txBox="1"/>
          <p:nvPr>
            <p:ph type="title"/>
          </p:nvPr>
        </p:nvSpPr>
        <p:spPr>
          <a:xfrm>
            <a:off x="325593" y="339924"/>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088" name="Google Shape;2088;g3970249a880_0_872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pic>
        <p:nvPicPr>
          <p:cNvPr id="2089" name="Google Shape;2089;g3970249a880_0_8727"/>
          <p:cNvPicPr preferRelativeResize="0"/>
          <p:nvPr/>
        </p:nvPicPr>
        <p:blipFill rotWithShape="1">
          <a:blip r:embed="rId3">
            <a:alphaModFix/>
          </a:blip>
          <a:srcRect b="0" l="0" r="0" t="0"/>
          <a:stretch/>
        </p:blipFill>
        <p:spPr>
          <a:xfrm>
            <a:off x="556032" y="2419542"/>
            <a:ext cx="8128945" cy="7143"/>
          </a:xfrm>
          <a:prstGeom prst="rect">
            <a:avLst/>
          </a:prstGeom>
          <a:noFill/>
          <a:ln>
            <a:noFill/>
          </a:ln>
        </p:spPr>
      </p:pic>
      <p:pic>
        <p:nvPicPr>
          <p:cNvPr id="2090" name="Google Shape;2090;g3970249a880_0_8727"/>
          <p:cNvPicPr preferRelativeResize="0"/>
          <p:nvPr/>
        </p:nvPicPr>
        <p:blipFill rotWithShape="1">
          <a:blip r:embed="rId3">
            <a:alphaModFix/>
          </a:blip>
          <a:srcRect b="0" l="0" r="0" t="0"/>
          <a:stretch/>
        </p:blipFill>
        <p:spPr>
          <a:xfrm>
            <a:off x="556032" y="3492209"/>
            <a:ext cx="8128945" cy="7143"/>
          </a:xfrm>
          <a:prstGeom prst="rect">
            <a:avLst/>
          </a:prstGeom>
          <a:noFill/>
          <a:ln>
            <a:noFill/>
          </a:ln>
        </p:spPr>
      </p:pic>
      <p:sp>
        <p:nvSpPr>
          <p:cNvPr id="2091" name="Google Shape;2091;g3970249a880_0_8727"/>
          <p:cNvSpPr txBox="1"/>
          <p:nvPr>
            <p:ph hasCustomPrompt="1" idx="2" type="title"/>
          </p:nvPr>
        </p:nvSpPr>
        <p:spPr>
          <a:xfrm>
            <a:off x="390361" y="3727815"/>
            <a:ext cx="558600" cy="372000"/>
          </a:xfrm>
          <a:prstGeom prst="rect">
            <a:avLst/>
          </a:prstGeom>
        </p:spPr>
        <p:txBody>
          <a:bodyPr anchorCtr="0" anchor="ctr" bIns="0" lIns="0" spcFirstLastPara="1" rIns="0" wrap="square" tIns="0">
            <a:noAutofit/>
          </a:bodyPr>
          <a:lstStyle>
            <a:lvl1pPr indent="-101600" lvl="0" marL="101600" marR="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b="1" sz="4500">
                <a:latin typeface="Poppins"/>
                <a:ea typeface="Poppins"/>
                <a:cs typeface="Poppins"/>
                <a:sym typeface="Poppins"/>
              </a:defRPr>
            </a:lvl2pPr>
            <a:lvl3pPr lvl="2" algn="ctr">
              <a:spcBef>
                <a:spcPts val="0"/>
              </a:spcBef>
              <a:spcAft>
                <a:spcPts val="0"/>
              </a:spcAft>
              <a:buSzPts val="4500"/>
              <a:buFont typeface="Poppins"/>
              <a:buNone/>
              <a:defRPr b="1" sz="4500">
                <a:latin typeface="Poppins"/>
                <a:ea typeface="Poppins"/>
                <a:cs typeface="Poppins"/>
                <a:sym typeface="Poppins"/>
              </a:defRPr>
            </a:lvl3pPr>
            <a:lvl4pPr lvl="3" algn="ctr">
              <a:spcBef>
                <a:spcPts val="0"/>
              </a:spcBef>
              <a:spcAft>
                <a:spcPts val="0"/>
              </a:spcAft>
              <a:buSzPts val="4500"/>
              <a:buFont typeface="Poppins"/>
              <a:buNone/>
              <a:defRPr b="1" sz="4500">
                <a:latin typeface="Poppins"/>
                <a:ea typeface="Poppins"/>
                <a:cs typeface="Poppins"/>
                <a:sym typeface="Poppins"/>
              </a:defRPr>
            </a:lvl4pPr>
            <a:lvl5pPr lvl="4" algn="ctr">
              <a:spcBef>
                <a:spcPts val="0"/>
              </a:spcBef>
              <a:spcAft>
                <a:spcPts val="0"/>
              </a:spcAft>
              <a:buSzPts val="4500"/>
              <a:buFont typeface="Poppins"/>
              <a:buNone/>
              <a:defRPr b="1" sz="4500">
                <a:latin typeface="Poppins"/>
                <a:ea typeface="Poppins"/>
                <a:cs typeface="Poppins"/>
                <a:sym typeface="Poppins"/>
              </a:defRPr>
            </a:lvl5pPr>
            <a:lvl6pPr lvl="5" algn="ctr">
              <a:spcBef>
                <a:spcPts val="0"/>
              </a:spcBef>
              <a:spcAft>
                <a:spcPts val="0"/>
              </a:spcAft>
              <a:buSzPts val="4500"/>
              <a:buFont typeface="Poppins"/>
              <a:buNone/>
              <a:defRPr b="1" sz="4500">
                <a:latin typeface="Poppins"/>
                <a:ea typeface="Poppins"/>
                <a:cs typeface="Poppins"/>
                <a:sym typeface="Poppins"/>
              </a:defRPr>
            </a:lvl6pPr>
            <a:lvl7pPr lvl="6" algn="ctr">
              <a:spcBef>
                <a:spcPts val="0"/>
              </a:spcBef>
              <a:spcAft>
                <a:spcPts val="0"/>
              </a:spcAft>
              <a:buSzPts val="4500"/>
              <a:buFont typeface="Poppins"/>
              <a:buNone/>
              <a:defRPr b="1" sz="4500">
                <a:latin typeface="Poppins"/>
                <a:ea typeface="Poppins"/>
                <a:cs typeface="Poppins"/>
                <a:sym typeface="Poppins"/>
              </a:defRPr>
            </a:lvl7pPr>
            <a:lvl8pPr lvl="7" algn="ctr">
              <a:spcBef>
                <a:spcPts val="0"/>
              </a:spcBef>
              <a:spcAft>
                <a:spcPts val="0"/>
              </a:spcAft>
              <a:buSzPts val="4500"/>
              <a:buFont typeface="Poppins"/>
              <a:buNone/>
              <a:defRPr b="1" sz="4500">
                <a:latin typeface="Poppins"/>
                <a:ea typeface="Poppins"/>
                <a:cs typeface="Poppins"/>
                <a:sym typeface="Poppins"/>
              </a:defRPr>
            </a:lvl8pPr>
            <a:lvl9pPr lvl="8" algn="ctr">
              <a:spcBef>
                <a:spcPts val="0"/>
              </a:spcBef>
              <a:spcAft>
                <a:spcPts val="0"/>
              </a:spcAft>
              <a:buSzPts val="4500"/>
              <a:buFont typeface="Poppins"/>
              <a:buNone/>
              <a:defRPr b="1" sz="4500">
                <a:latin typeface="Poppins"/>
                <a:ea typeface="Poppins"/>
                <a:cs typeface="Poppins"/>
                <a:sym typeface="Poppins"/>
              </a:defRPr>
            </a:lvl9pPr>
          </a:lstStyle>
          <a:p>
            <a:r>
              <a:t>xx%</a:t>
            </a:r>
          </a:p>
        </p:txBody>
      </p:sp>
      <p:sp>
        <p:nvSpPr>
          <p:cNvPr id="2092" name="Google Shape;2092;g3970249a880_0_8727"/>
          <p:cNvSpPr txBox="1"/>
          <p:nvPr>
            <p:ph hasCustomPrompt="1" idx="3" type="title"/>
          </p:nvPr>
        </p:nvSpPr>
        <p:spPr>
          <a:xfrm>
            <a:off x="4405357" y="3727815"/>
            <a:ext cx="558600" cy="372000"/>
          </a:xfrm>
          <a:prstGeom prst="rect">
            <a:avLst/>
          </a:prstGeom>
        </p:spPr>
        <p:txBody>
          <a:bodyPr anchorCtr="0" anchor="ctr" bIns="0" lIns="0" spcFirstLastPara="1" rIns="0" wrap="square" tIns="0">
            <a:noAutofit/>
          </a:bodyPr>
          <a:lstStyle>
            <a:lvl1pPr indent="-101600" lvl="0" marL="101600" marR="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b="1" sz="4500">
                <a:latin typeface="Poppins"/>
                <a:ea typeface="Poppins"/>
                <a:cs typeface="Poppins"/>
                <a:sym typeface="Poppins"/>
              </a:defRPr>
            </a:lvl2pPr>
            <a:lvl3pPr lvl="2" algn="ctr">
              <a:spcBef>
                <a:spcPts val="0"/>
              </a:spcBef>
              <a:spcAft>
                <a:spcPts val="0"/>
              </a:spcAft>
              <a:buSzPts val="4500"/>
              <a:buFont typeface="Poppins"/>
              <a:buNone/>
              <a:defRPr b="1" sz="4500">
                <a:latin typeface="Poppins"/>
                <a:ea typeface="Poppins"/>
                <a:cs typeface="Poppins"/>
                <a:sym typeface="Poppins"/>
              </a:defRPr>
            </a:lvl3pPr>
            <a:lvl4pPr lvl="3" algn="ctr">
              <a:spcBef>
                <a:spcPts val="0"/>
              </a:spcBef>
              <a:spcAft>
                <a:spcPts val="0"/>
              </a:spcAft>
              <a:buSzPts val="4500"/>
              <a:buFont typeface="Poppins"/>
              <a:buNone/>
              <a:defRPr b="1" sz="4500">
                <a:latin typeface="Poppins"/>
                <a:ea typeface="Poppins"/>
                <a:cs typeface="Poppins"/>
                <a:sym typeface="Poppins"/>
              </a:defRPr>
            </a:lvl4pPr>
            <a:lvl5pPr lvl="4" algn="ctr">
              <a:spcBef>
                <a:spcPts val="0"/>
              </a:spcBef>
              <a:spcAft>
                <a:spcPts val="0"/>
              </a:spcAft>
              <a:buSzPts val="4500"/>
              <a:buFont typeface="Poppins"/>
              <a:buNone/>
              <a:defRPr b="1" sz="4500">
                <a:latin typeface="Poppins"/>
                <a:ea typeface="Poppins"/>
                <a:cs typeface="Poppins"/>
                <a:sym typeface="Poppins"/>
              </a:defRPr>
            </a:lvl5pPr>
            <a:lvl6pPr lvl="5" algn="ctr">
              <a:spcBef>
                <a:spcPts val="0"/>
              </a:spcBef>
              <a:spcAft>
                <a:spcPts val="0"/>
              </a:spcAft>
              <a:buSzPts val="4500"/>
              <a:buFont typeface="Poppins"/>
              <a:buNone/>
              <a:defRPr b="1" sz="4500">
                <a:latin typeface="Poppins"/>
                <a:ea typeface="Poppins"/>
                <a:cs typeface="Poppins"/>
                <a:sym typeface="Poppins"/>
              </a:defRPr>
            </a:lvl6pPr>
            <a:lvl7pPr lvl="6" algn="ctr">
              <a:spcBef>
                <a:spcPts val="0"/>
              </a:spcBef>
              <a:spcAft>
                <a:spcPts val="0"/>
              </a:spcAft>
              <a:buSzPts val="4500"/>
              <a:buFont typeface="Poppins"/>
              <a:buNone/>
              <a:defRPr b="1" sz="4500">
                <a:latin typeface="Poppins"/>
                <a:ea typeface="Poppins"/>
                <a:cs typeface="Poppins"/>
                <a:sym typeface="Poppins"/>
              </a:defRPr>
            </a:lvl7pPr>
            <a:lvl8pPr lvl="7" algn="ctr">
              <a:spcBef>
                <a:spcPts val="0"/>
              </a:spcBef>
              <a:spcAft>
                <a:spcPts val="0"/>
              </a:spcAft>
              <a:buSzPts val="4500"/>
              <a:buFont typeface="Poppins"/>
              <a:buNone/>
              <a:defRPr b="1" sz="4500">
                <a:latin typeface="Poppins"/>
                <a:ea typeface="Poppins"/>
                <a:cs typeface="Poppins"/>
                <a:sym typeface="Poppins"/>
              </a:defRPr>
            </a:lvl8pPr>
            <a:lvl9pPr lvl="8" algn="ctr">
              <a:spcBef>
                <a:spcPts val="0"/>
              </a:spcBef>
              <a:spcAft>
                <a:spcPts val="0"/>
              </a:spcAft>
              <a:buSzPts val="4500"/>
              <a:buFont typeface="Poppins"/>
              <a:buNone/>
              <a:defRPr b="1" sz="4500">
                <a:latin typeface="Poppins"/>
                <a:ea typeface="Poppins"/>
                <a:cs typeface="Poppins"/>
                <a:sym typeface="Poppins"/>
              </a:defRPr>
            </a:lvl9pPr>
          </a:lstStyle>
          <a:p>
            <a:r>
              <a:t>xx%</a:t>
            </a:r>
          </a:p>
        </p:txBody>
      </p:sp>
      <p:sp>
        <p:nvSpPr>
          <p:cNvPr id="2093" name="Google Shape;2093;g3970249a880_0_8727"/>
          <p:cNvSpPr txBox="1"/>
          <p:nvPr>
            <p:ph hasCustomPrompt="1" idx="4" type="title"/>
          </p:nvPr>
        </p:nvSpPr>
        <p:spPr>
          <a:xfrm>
            <a:off x="381204" y="1710014"/>
            <a:ext cx="558600" cy="372000"/>
          </a:xfrm>
          <a:prstGeom prst="rect">
            <a:avLst/>
          </a:prstGeom>
        </p:spPr>
        <p:txBody>
          <a:bodyPr anchorCtr="0" anchor="ctr" bIns="0" lIns="0" spcFirstLastPara="1" rIns="0" wrap="square" tIns="0">
            <a:noAutofit/>
          </a:bodyPr>
          <a:lstStyle>
            <a:lvl1pPr indent="-101600" lvl="0" marL="101600" marR="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b="1" sz="4500">
                <a:latin typeface="Poppins"/>
                <a:ea typeface="Poppins"/>
                <a:cs typeface="Poppins"/>
                <a:sym typeface="Poppins"/>
              </a:defRPr>
            </a:lvl2pPr>
            <a:lvl3pPr lvl="2" algn="ctr">
              <a:spcBef>
                <a:spcPts val="0"/>
              </a:spcBef>
              <a:spcAft>
                <a:spcPts val="0"/>
              </a:spcAft>
              <a:buSzPts val="4500"/>
              <a:buFont typeface="Poppins"/>
              <a:buNone/>
              <a:defRPr b="1" sz="4500">
                <a:latin typeface="Poppins"/>
                <a:ea typeface="Poppins"/>
                <a:cs typeface="Poppins"/>
                <a:sym typeface="Poppins"/>
              </a:defRPr>
            </a:lvl3pPr>
            <a:lvl4pPr lvl="3" algn="ctr">
              <a:spcBef>
                <a:spcPts val="0"/>
              </a:spcBef>
              <a:spcAft>
                <a:spcPts val="0"/>
              </a:spcAft>
              <a:buSzPts val="4500"/>
              <a:buFont typeface="Poppins"/>
              <a:buNone/>
              <a:defRPr b="1" sz="4500">
                <a:latin typeface="Poppins"/>
                <a:ea typeface="Poppins"/>
                <a:cs typeface="Poppins"/>
                <a:sym typeface="Poppins"/>
              </a:defRPr>
            </a:lvl4pPr>
            <a:lvl5pPr lvl="4" algn="ctr">
              <a:spcBef>
                <a:spcPts val="0"/>
              </a:spcBef>
              <a:spcAft>
                <a:spcPts val="0"/>
              </a:spcAft>
              <a:buSzPts val="4500"/>
              <a:buFont typeface="Poppins"/>
              <a:buNone/>
              <a:defRPr b="1" sz="4500">
                <a:latin typeface="Poppins"/>
                <a:ea typeface="Poppins"/>
                <a:cs typeface="Poppins"/>
                <a:sym typeface="Poppins"/>
              </a:defRPr>
            </a:lvl5pPr>
            <a:lvl6pPr lvl="5" algn="ctr">
              <a:spcBef>
                <a:spcPts val="0"/>
              </a:spcBef>
              <a:spcAft>
                <a:spcPts val="0"/>
              </a:spcAft>
              <a:buSzPts val="4500"/>
              <a:buFont typeface="Poppins"/>
              <a:buNone/>
              <a:defRPr b="1" sz="4500">
                <a:latin typeface="Poppins"/>
                <a:ea typeface="Poppins"/>
                <a:cs typeface="Poppins"/>
                <a:sym typeface="Poppins"/>
              </a:defRPr>
            </a:lvl6pPr>
            <a:lvl7pPr lvl="6" algn="ctr">
              <a:spcBef>
                <a:spcPts val="0"/>
              </a:spcBef>
              <a:spcAft>
                <a:spcPts val="0"/>
              </a:spcAft>
              <a:buSzPts val="4500"/>
              <a:buFont typeface="Poppins"/>
              <a:buNone/>
              <a:defRPr b="1" sz="4500">
                <a:latin typeface="Poppins"/>
                <a:ea typeface="Poppins"/>
                <a:cs typeface="Poppins"/>
                <a:sym typeface="Poppins"/>
              </a:defRPr>
            </a:lvl7pPr>
            <a:lvl8pPr lvl="7" algn="ctr">
              <a:spcBef>
                <a:spcPts val="0"/>
              </a:spcBef>
              <a:spcAft>
                <a:spcPts val="0"/>
              </a:spcAft>
              <a:buSzPts val="4500"/>
              <a:buFont typeface="Poppins"/>
              <a:buNone/>
              <a:defRPr b="1" sz="4500">
                <a:latin typeface="Poppins"/>
                <a:ea typeface="Poppins"/>
                <a:cs typeface="Poppins"/>
                <a:sym typeface="Poppins"/>
              </a:defRPr>
            </a:lvl8pPr>
            <a:lvl9pPr lvl="8" algn="ctr">
              <a:spcBef>
                <a:spcPts val="0"/>
              </a:spcBef>
              <a:spcAft>
                <a:spcPts val="0"/>
              </a:spcAft>
              <a:buSzPts val="4500"/>
              <a:buFont typeface="Poppins"/>
              <a:buNone/>
              <a:defRPr b="1" sz="4500">
                <a:latin typeface="Poppins"/>
                <a:ea typeface="Poppins"/>
                <a:cs typeface="Poppins"/>
                <a:sym typeface="Poppins"/>
              </a:defRPr>
            </a:lvl9pPr>
          </a:lstStyle>
          <a:p>
            <a:r>
              <a:t>xx%</a:t>
            </a:r>
          </a:p>
        </p:txBody>
      </p:sp>
      <p:sp>
        <p:nvSpPr>
          <p:cNvPr id="2094" name="Google Shape;2094;g3970249a880_0_8727"/>
          <p:cNvSpPr txBox="1"/>
          <p:nvPr>
            <p:ph hasCustomPrompt="1" idx="5" type="title"/>
          </p:nvPr>
        </p:nvSpPr>
        <p:spPr>
          <a:xfrm>
            <a:off x="390361" y="2709939"/>
            <a:ext cx="558600" cy="372000"/>
          </a:xfrm>
          <a:prstGeom prst="rect">
            <a:avLst/>
          </a:prstGeom>
        </p:spPr>
        <p:txBody>
          <a:bodyPr anchorCtr="0" anchor="ctr" bIns="0" lIns="0" spcFirstLastPara="1" rIns="0" wrap="square" tIns="0">
            <a:noAutofit/>
          </a:bodyPr>
          <a:lstStyle>
            <a:lvl1pPr indent="-101600" lvl="0" marL="101600" marR="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b="1" sz="4500">
                <a:latin typeface="Poppins"/>
                <a:ea typeface="Poppins"/>
                <a:cs typeface="Poppins"/>
                <a:sym typeface="Poppins"/>
              </a:defRPr>
            </a:lvl2pPr>
            <a:lvl3pPr lvl="2" algn="ctr">
              <a:spcBef>
                <a:spcPts val="0"/>
              </a:spcBef>
              <a:spcAft>
                <a:spcPts val="0"/>
              </a:spcAft>
              <a:buSzPts val="4500"/>
              <a:buFont typeface="Poppins"/>
              <a:buNone/>
              <a:defRPr b="1" sz="4500">
                <a:latin typeface="Poppins"/>
                <a:ea typeface="Poppins"/>
                <a:cs typeface="Poppins"/>
                <a:sym typeface="Poppins"/>
              </a:defRPr>
            </a:lvl3pPr>
            <a:lvl4pPr lvl="3" algn="ctr">
              <a:spcBef>
                <a:spcPts val="0"/>
              </a:spcBef>
              <a:spcAft>
                <a:spcPts val="0"/>
              </a:spcAft>
              <a:buSzPts val="4500"/>
              <a:buFont typeface="Poppins"/>
              <a:buNone/>
              <a:defRPr b="1" sz="4500">
                <a:latin typeface="Poppins"/>
                <a:ea typeface="Poppins"/>
                <a:cs typeface="Poppins"/>
                <a:sym typeface="Poppins"/>
              </a:defRPr>
            </a:lvl4pPr>
            <a:lvl5pPr lvl="4" algn="ctr">
              <a:spcBef>
                <a:spcPts val="0"/>
              </a:spcBef>
              <a:spcAft>
                <a:spcPts val="0"/>
              </a:spcAft>
              <a:buSzPts val="4500"/>
              <a:buFont typeface="Poppins"/>
              <a:buNone/>
              <a:defRPr b="1" sz="4500">
                <a:latin typeface="Poppins"/>
                <a:ea typeface="Poppins"/>
                <a:cs typeface="Poppins"/>
                <a:sym typeface="Poppins"/>
              </a:defRPr>
            </a:lvl5pPr>
            <a:lvl6pPr lvl="5" algn="ctr">
              <a:spcBef>
                <a:spcPts val="0"/>
              </a:spcBef>
              <a:spcAft>
                <a:spcPts val="0"/>
              </a:spcAft>
              <a:buSzPts val="4500"/>
              <a:buFont typeface="Poppins"/>
              <a:buNone/>
              <a:defRPr b="1" sz="4500">
                <a:latin typeface="Poppins"/>
                <a:ea typeface="Poppins"/>
                <a:cs typeface="Poppins"/>
                <a:sym typeface="Poppins"/>
              </a:defRPr>
            </a:lvl6pPr>
            <a:lvl7pPr lvl="6" algn="ctr">
              <a:spcBef>
                <a:spcPts val="0"/>
              </a:spcBef>
              <a:spcAft>
                <a:spcPts val="0"/>
              </a:spcAft>
              <a:buSzPts val="4500"/>
              <a:buFont typeface="Poppins"/>
              <a:buNone/>
              <a:defRPr b="1" sz="4500">
                <a:latin typeface="Poppins"/>
                <a:ea typeface="Poppins"/>
                <a:cs typeface="Poppins"/>
                <a:sym typeface="Poppins"/>
              </a:defRPr>
            </a:lvl7pPr>
            <a:lvl8pPr lvl="7" algn="ctr">
              <a:spcBef>
                <a:spcPts val="0"/>
              </a:spcBef>
              <a:spcAft>
                <a:spcPts val="0"/>
              </a:spcAft>
              <a:buSzPts val="4500"/>
              <a:buFont typeface="Poppins"/>
              <a:buNone/>
              <a:defRPr b="1" sz="4500">
                <a:latin typeface="Poppins"/>
                <a:ea typeface="Poppins"/>
                <a:cs typeface="Poppins"/>
                <a:sym typeface="Poppins"/>
              </a:defRPr>
            </a:lvl8pPr>
            <a:lvl9pPr lvl="8" algn="ctr">
              <a:spcBef>
                <a:spcPts val="0"/>
              </a:spcBef>
              <a:spcAft>
                <a:spcPts val="0"/>
              </a:spcAft>
              <a:buSzPts val="4500"/>
              <a:buFont typeface="Poppins"/>
              <a:buNone/>
              <a:defRPr b="1" sz="4500">
                <a:latin typeface="Poppins"/>
                <a:ea typeface="Poppins"/>
                <a:cs typeface="Poppins"/>
                <a:sym typeface="Poppins"/>
              </a:defRPr>
            </a:lvl9pPr>
          </a:lstStyle>
          <a:p>
            <a:r>
              <a:t>xx%</a:t>
            </a:r>
          </a:p>
        </p:txBody>
      </p:sp>
      <p:sp>
        <p:nvSpPr>
          <p:cNvPr id="2095" name="Google Shape;2095;g3970249a880_0_8727"/>
          <p:cNvSpPr txBox="1"/>
          <p:nvPr>
            <p:ph hasCustomPrompt="1" idx="6" type="title"/>
          </p:nvPr>
        </p:nvSpPr>
        <p:spPr>
          <a:xfrm>
            <a:off x="4396199" y="1710014"/>
            <a:ext cx="558600" cy="372000"/>
          </a:xfrm>
          <a:prstGeom prst="rect">
            <a:avLst/>
          </a:prstGeom>
        </p:spPr>
        <p:txBody>
          <a:bodyPr anchorCtr="0" anchor="ctr" bIns="0" lIns="0" spcFirstLastPara="1" rIns="0" wrap="square" tIns="0">
            <a:noAutofit/>
          </a:bodyPr>
          <a:lstStyle>
            <a:lvl1pPr indent="-101600" lvl="0" marL="101600" marR="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b="1" sz="4500">
                <a:latin typeface="Poppins"/>
                <a:ea typeface="Poppins"/>
                <a:cs typeface="Poppins"/>
                <a:sym typeface="Poppins"/>
              </a:defRPr>
            </a:lvl2pPr>
            <a:lvl3pPr lvl="2" algn="ctr">
              <a:spcBef>
                <a:spcPts val="0"/>
              </a:spcBef>
              <a:spcAft>
                <a:spcPts val="0"/>
              </a:spcAft>
              <a:buSzPts val="4500"/>
              <a:buFont typeface="Poppins"/>
              <a:buNone/>
              <a:defRPr b="1" sz="4500">
                <a:latin typeface="Poppins"/>
                <a:ea typeface="Poppins"/>
                <a:cs typeface="Poppins"/>
                <a:sym typeface="Poppins"/>
              </a:defRPr>
            </a:lvl3pPr>
            <a:lvl4pPr lvl="3" algn="ctr">
              <a:spcBef>
                <a:spcPts val="0"/>
              </a:spcBef>
              <a:spcAft>
                <a:spcPts val="0"/>
              </a:spcAft>
              <a:buSzPts val="4500"/>
              <a:buFont typeface="Poppins"/>
              <a:buNone/>
              <a:defRPr b="1" sz="4500">
                <a:latin typeface="Poppins"/>
                <a:ea typeface="Poppins"/>
                <a:cs typeface="Poppins"/>
                <a:sym typeface="Poppins"/>
              </a:defRPr>
            </a:lvl4pPr>
            <a:lvl5pPr lvl="4" algn="ctr">
              <a:spcBef>
                <a:spcPts val="0"/>
              </a:spcBef>
              <a:spcAft>
                <a:spcPts val="0"/>
              </a:spcAft>
              <a:buSzPts val="4500"/>
              <a:buFont typeface="Poppins"/>
              <a:buNone/>
              <a:defRPr b="1" sz="4500">
                <a:latin typeface="Poppins"/>
                <a:ea typeface="Poppins"/>
                <a:cs typeface="Poppins"/>
                <a:sym typeface="Poppins"/>
              </a:defRPr>
            </a:lvl5pPr>
            <a:lvl6pPr lvl="5" algn="ctr">
              <a:spcBef>
                <a:spcPts val="0"/>
              </a:spcBef>
              <a:spcAft>
                <a:spcPts val="0"/>
              </a:spcAft>
              <a:buSzPts val="4500"/>
              <a:buFont typeface="Poppins"/>
              <a:buNone/>
              <a:defRPr b="1" sz="4500">
                <a:latin typeface="Poppins"/>
                <a:ea typeface="Poppins"/>
                <a:cs typeface="Poppins"/>
                <a:sym typeface="Poppins"/>
              </a:defRPr>
            </a:lvl6pPr>
            <a:lvl7pPr lvl="6" algn="ctr">
              <a:spcBef>
                <a:spcPts val="0"/>
              </a:spcBef>
              <a:spcAft>
                <a:spcPts val="0"/>
              </a:spcAft>
              <a:buSzPts val="4500"/>
              <a:buFont typeface="Poppins"/>
              <a:buNone/>
              <a:defRPr b="1" sz="4500">
                <a:latin typeface="Poppins"/>
                <a:ea typeface="Poppins"/>
                <a:cs typeface="Poppins"/>
                <a:sym typeface="Poppins"/>
              </a:defRPr>
            </a:lvl7pPr>
            <a:lvl8pPr lvl="7" algn="ctr">
              <a:spcBef>
                <a:spcPts val="0"/>
              </a:spcBef>
              <a:spcAft>
                <a:spcPts val="0"/>
              </a:spcAft>
              <a:buSzPts val="4500"/>
              <a:buFont typeface="Poppins"/>
              <a:buNone/>
              <a:defRPr b="1" sz="4500">
                <a:latin typeface="Poppins"/>
                <a:ea typeface="Poppins"/>
                <a:cs typeface="Poppins"/>
                <a:sym typeface="Poppins"/>
              </a:defRPr>
            </a:lvl8pPr>
            <a:lvl9pPr lvl="8" algn="ctr">
              <a:spcBef>
                <a:spcPts val="0"/>
              </a:spcBef>
              <a:spcAft>
                <a:spcPts val="0"/>
              </a:spcAft>
              <a:buSzPts val="4500"/>
              <a:buFont typeface="Poppins"/>
              <a:buNone/>
              <a:defRPr b="1" sz="4500">
                <a:latin typeface="Poppins"/>
                <a:ea typeface="Poppins"/>
                <a:cs typeface="Poppins"/>
                <a:sym typeface="Poppins"/>
              </a:defRPr>
            </a:lvl9pPr>
          </a:lstStyle>
          <a:p>
            <a:r>
              <a:t>xx%</a:t>
            </a:r>
          </a:p>
        </p:txBody>
      </p:sp>
      <p:sp>
        <p:nvSpPr>
          <p:cNvPr id="2096" name="Google Shape;2096;g3970249a880_0_8727"/>
          <p:cNvSpPr txBox="1"/>
          <p:nvPr>
            <p:ph hasCustomPrompt="1" idx="7" type="title"/>
          </p:nvPr>
        </p:nvSpPr>
        <p:spPr>
          <a:xfrm>
            <a:off x="4405357" y="2709939"/>
            <a:ext cx="558600" cy="372000"/>
          </a:xfrm>
          <a:prstGeom prst="rect">
            <a:avLst/>
          </a:prstGeom>
        </p:spPr>
        <p:txBody>
          <a:bodyPr anchorCtr="0" anchor="ctr" bIns="0" lIns="0" spcFirstLastPara="1" rIns="0" wrap="square" tIns="0">
            <a:noAutofit/>
          </a:bodyPr>
          <a:lstStyle>
            <a:lvl1pPr indent="-101600" lvl="0" marL="101600" marR="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b="1" sz="4500">
                <a:latin typeface="Poppins"/>
                <a:ea typeface="Poppins"/>
                <a:cs typeface="Poppins"/>
                <a:sym typeface="Poppins"/>
              </a:defRPr>
            </a:lvl2pPr>
            <a:lvl3pPr lvl="2" algn="ctr">
              <a:spcBef>
                <a:spcPts val="0"/>
              </a:spcBef>
              <a:spcAft>
                <a:spcPts val="0"/>
              </a:spcAft>
              <a:buSzPts val="4500"/>
              <a:buFont typeface="Poppins"/>
              <a:buNone/>
              <a:defRPr b="1" sz="4500">
                <a:latin typeface="Poppins"/>
                <a:ea typeface="Poppins"/>
                <a:cs typeface="Poppins"/>
                <a:sym typeface="Poppins"/>
              </a:defRPr>
            </a:lvl3pPr>
            <a:lvl4pPr lvl="3" algn="ctr">
              <a:spcBef>
                <a:spcPts val="0"/>
              </a:spcBef>
              <a:spcAft>
                <a:spcPts val="0"/>
              </a:spcAft>
              <a:buSzPts val="4500"/>
              <a:buFont typeface="Poppins"/>
              <a:buNone/>
              <a:defRPr b="1" sz="4500">
                <a:latin typeface="Poppins"/>
                <a:ea typeface="Poppins"/>
                <a:cs typeface="Poppins"/>
                <a:sym typeface="Poppins"/>
              </a:defRPr>
            </a:lvl4pPr>
            <a:lvl5pPr lvl="4" algn="ctr">
              <a:spcBef>
                <a:spcPts val="0"/>
              </a:spcBef>
              <a:spcAft>
                <a:spcPts val="0"/>
              </a:spcAft>
              <a:buSzPts val="4500"/>
              <a:buFont typeface="Poppins"/>
              <a:buNone/>
              <a:defRPr b="1" sz="4500">
                <a:latin typeface="Poppins"/>
                <a:ea typeface="Poppins"/>
                <a:cs typeface="Poppins"/>
                <a:sym typeface="Poppins"/>
              </a:defRPr>
            </a:lvl5pPr>
            <a:lvl6pPr lvl="5" algn="ctr">
              <a:spcBef>
                <a:spcPts val="0"/>
              </a:spcBef>
              <a:spcAft>
                <a:spcPts val="0"/>
              </a:spcAft>
              <a:buSzPts val="4500"/>
              <a:buFont typeface="Poppins"/>
              <a:buNone/>
              <a:defRPr b="1" sz="4500">
                <a:latin typeface="Poppins"/>
                <a:ea typeface="Poppins"/>
                <a:cs typeface="Poppins"/>
                <a:sym typeface="Poppins"/>
              </a:defRPr>
            </a:lvl6pPr>
            <a:lvl7pPr lvl="6" algn="ctr">
              <a:spcBef>
                <a:spcPts val="0"/>
              </a:spcBef>
              <a:spcAft>
                <a:spcPts val="0"/>
              </a:spcAft>
              <a:buSzPts val="4500"/>
              <a:buFont typeface="Poppins"/>
              <a:buNone/>
              <a:defRPr b="1" sz="4500">
                <a:latin typeface="Poppins"/>
                <a:ea typeface="Poppins"/>
                <a:cs typeface="Poppins"/>
                <a:sym typeface="Poppins"/>
              </a:defRPr>
            </a:lvl7pPr>
            <a:lvl8pPr lvl="7" algn="ctr">
              <a:spcBef>
                <a:spcPts val="0"/>
              </a:spcBef>
              <a:spcAft>
                <a:spcPts val="0"/>
              </a:spcAft>
              <a:buSzPts val="4500"/>
              <a:buFont typeface="Poppins"/>
              <a:buNone/>
              <a:defRPr b="1" sz="4500">
                <a:latin typeface="Poppins"/>
                <a:ea typeface="Poppins"/>
                <a:cs typeface="Poppins"/>
                <a:sym typeface="Poppins"/>
              </a:defRPr>
            </a:lvl8pPr>
            <a:lvl9pPr lvl="8" algn="ctr">
              <a:spcBef>
                <a:spcPts val="0"/>
              </a:spcBef>
              <a:spcAft>
                <a:spcPts val="0"/>
              </a:spcAft>
              <a:buSzPts val="4500"/>
              <a:buFont typeface="Poppins"/>
              <a:buNone/>
              <a:defRPr b="1" sz="4500">
                <a:latin typeface="Poppins"/>
                <a:ea typeface="Poppins"/>
                <a:cs typeface="Poppins"/>
                <a:sym typeface="Poppins"/>
              </a:defRPr>
            </a:lvl9pPr>
          </a:lstStyle>
          <a:p>
            <a:r>
              <a:t>xx%</a:t>
            </a:r>
          </a:p>
        </p:txBody>
      </p:sp>
      <p:sp>
        <p:nvSpPr>
          <p:cNvPr id="2097" name="Google Shape;2097;g3970249a880_0_8727"/>
          <p:cNvSpPr txBox="1"/>
          <p:nvPr>
            <p:ph idx="1" type="subTitle"/>
          </p:nvPr>
        </p:nvSpPr>
        <p:spPr>
          <a:xfrm>
            <a:off x="982822" y="2076019"/>
            <a:ext cx="3344100" cy="1335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p:txBody>
      </p:sp>
      <p:sp>
        <p:nvSpPr>
          <p:cNvPr id="2098" name="Google Shape;2098;g3970249a880_0_8727"/>
          <p:cNvSpPr txBox="1"/>
          <p:nvPr>
            <p:ph idx="8" type="subTitle"/>
          </p:nvPr>
        </p:nvSpPr>
        <p:spPr>
          <a:xfrm>
            <a:off x="982822" y="3090131"/>
            <a:ext cx="3344100" cy="1335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p:txBody>
      </p:sp>
      <p:sp>
        <p:nvSpPr>
          <p:cNvPr id="2099" name="Google Shape;2099;g3970249a880_0_8727"/>
          <p:cNvSpPr txBox="1"/>
          <p:nvPr>
            <p:ph idx="9" type="subTitle"/>
          </p:nvPr>
        </p:nvSpPr>
        <p:spPr>
          <a:xfrm>
            <a:off x="982822" y="4109738"/>
            <a:ext cx="3344100" cy="1335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p:txBody>
      </p:sp>
      <p:sp>
        <p:nvSpPr>
          <p:cNvPr id="2100" name="Google Shape;2100;g3970249a880_0_8727"/>
          <p:cNvSpPr txBox="1"/>
          <p:nvPr>
            <p:ph idx="13" type="subTitle"/>
          </p:nvPr>
        </p:nvSpPr>
        <p:spPr>
          <a:xfrm>
            <a:off x="4959161" y="2076019"/>
            <a:ext cx="3442200" cy="1335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p:txBody>
      </p:sp>
      <p:sp>
        <p:nvSpPr>
          <p:cNvPr id="2101" name="Google Shape;2101;g3970249a880_0_8727"/>
          <p:cNvSpPr txBox="1"/>
          <p:nvPr>
            <p:ph idx="14" type="subTitle"/>
          </p:nvPr>
        </p:nvSpPr>
        <p:spPr>
          <a:xfrm>
            <a:off x="4959161" y="3090131"/>
            <a:ext cx="3442200" cy="1335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p:txBody>
      </p:sp>
      <p:sp>
        <p:nvSpPr>
          <p:cNvPr id="2102" name="Google Shape;2102;g3970249a880_0_8727"/>
          <p:cNvSpPr txBox="1"/>
          <p:nvPr>
            <p:ph idx="15" type="subTitle"/>
          </p:nvPr>
        </p:nvSpPr>
        <p:spPr>
          <a:xfrm>
            <a:off x="4959161" y="4109738"/>
            <a:ext cx="3442200" cy="1335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p:txBody>
      </p:sp>
      <p:sp>
        <p:nvSpPr>
          <p:cNvPr id="2103" name="Google Shape;2103;g3970249a880_0_8727"/>
          <p:cNvSpPr txBox="1"/>
          <p:nvPr>
            <p:ph idx="16" type="subTitle"/>
          </p:nvPr>
        </p:nvSpPr>
        <p:spPr>
          <a:xfrm>
            <a:off x="953997" y="3718960"/>
            <a:ext cx="3442200" cy="372000"/>
          </a:xfrm>
          <a:prstGeom prst="rect">
            <a:avLst/>
          </a:prstGeom>
        </p:spPr>
        <p:txBody>
          <a:bodyPr anchorCtr="0" anchor="t" bIns="0" lIns="0" spcFirstLastPara="1" rIns="0" wrap="square" tIns="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p:txBody>
      </p:sp>
      <p:sp>
        <p:nvSpPr>
          <p:cNvPr id="2104" name="Google Shape;2104;g3970249a880_0_8727"/>
          <p:cNvSpPr txBox="1"/>
          <p:nvPr>
            <p:ph idx="17" type="subTitle"/>
          </p:nvPr>
        </p:nvSpPr>
        <p:spPr>
          <a:xfrm>
            <a:off x="953997" y="1718850"/>
            <a:ext cx="3442200" cy="372000"/>
          </a:xfrm>
          <a:prstGeom prst="rect">
            <a:avLst/>
          </a:prstGeom>
        </p:spPr>
        <p:txBody>
          <a:bodyPr anchorCtr="0" anchor="t" bIns="0" lIns="0" spcFirstLastPara="1" rIns="0" wrap="square" tIns="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p:txBody>
      </p:sp>
      <p:sp>
        <p:nvSpPr>
          <p:cNvPr id="2105" name="Google Shape;2105;g3970249a880_0_8727"/>
          <p:cNvSpPr txBox="1"/>
          <p:nvPr>
            <p:ph idx="18" type="subTitle"/>
          </p:nvPr>
        </p:nvSpPr>
        <p:spPr>
          <a:xfrm>
            <a:off x="953997" y="2723332"/>
            <a:ext cx="3442200" cy="372000"/>
          </a:xfrm>
          <a:prstGeom prst="rect">
            <a:avLst/>
          </a:prstGeom>
        </p:spPr>
        <p:txBody>
          <a:bodyPr anchorCtr="0" anchor="t" bIns="0" lIns="0" spcFirstLastPara="1" rIns="0" wrap="square" tIns="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p:txBody>
      </p:sp>
      <p:sp>
        <p:nvSpPr>
          <p:cNvPr id="2106" name="Google Shape;2106;g3970249a880_0_8727"/>
          <p:cNvSpPr txBox="1"/>
          <p:nvPr>
            <p:ph idx="19" type="subTitle"/>
          </p:nvPr>
        </p:nvSpPr>
        <p:spPr>
          <a:xfrm>
            <a:off x="4947992" y="1718845"/>
            <a:ext cx="3890700" cy="372000"/>
          </a:xfrm>
          <a:prstGeom prst="rect">
            <a:avLst/>
          </a:prstGeom>
        </p:spPr>
        <p:txBody>
          <a:bodyPr anchorCtr="0" anchor="t" bIns="0" lIns="0" spcFirstLastPara="1" rIns="0" wrap="square" tIns="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p:txBody>
      </p:sp>
      <p:sp>
        <p:nvSpPr>
          <p:cNvPr id="2107" name="Google Shape;2107;g3970249a880_0_8727"/>
          <p:cNvSpPr txBox="1"/>
          <p:nvPr>
            <p:ph idx="20" type="subTitle"/>
          </p:nvPr>
        </p:nvSpPr>
        <p:spPr>
          <a:xfrm>
            <a:off x="4947992" y="2723330"/>
            <a:ext cx="3890700" cy="372000"/>
          </a:xfrm>
          <a:prstGeom prst="rect">
            <a:avLst/>
          </a:prstGeom>
        </p:spPr>
        <p:txBody>
          <a:bodyPr anchorCtr="0" anchor="t" bIns="0" lIns="0" spcFirstLastPara="1" rIns="0" wrap="square" tIns="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p:txBody>
      </p:sp>
      <p:sp>
        <p:nvSpPr>
          <p:cNvPr id="2108" name="Google Shape;2108;g3970249a880_0_8727"/>
          <p:cNvSpPr txBox="1"/>
          <p:nvPr>
            <p:ph idx="21" type="subTitle"/>
          </p:nvPr>
        </p:nvSpPr>
        <p:spPr>
          <a:xfrm>
            <a:off x="4947992" y="3718959"/>
            <a:ext cx="3890700" cy="372000"/>
          </a:xfrm>
          <a:prstGeom prst="rect">
            <a:avLst/>
          </a:prstGeom>
        </p:spPr>
        <p:txBody>
          <a:bodyPr anchorCtr="0" anchor="t" bIns="0" lIns="0" spcFirstLastPara="1" rIns="0" wrap="square" tIns="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bg>
      <p:bgPr>
        <a:blipFill>
          <a:blip r:embed="rId2">
            <a:alphaModFix/>
          </a:blip>
          <a:stretch>
            <a:fillRect/>
          </a:stretch>
        </a:blipFill>
      </p:bgPr>
    </p:bg>
    <p:spTree>
      <p:nvGrpSpPr>
        <p:cNvPr id="2109" name="Shape 2109"/>
        <p:cNvGrpSpPr/>
        <p:nvPr/>
      </p:nvGrpSpPr>
      <p:grpSpPr>
        <a:xfrm>
          <a:off x="0" y="0"/>
          <a:ext cx="0" cy="0"/>
          <a:chOff x="0" y="0"/>
          <a:chExt cx="0" cy="0"/>
        </a:xfrm>
      </p:grpSpPr>
      <p:sp>
        <p:nvSpPr>
          <p:cNvPr id="2110" name="Google Shape;2110;g3970249a880_0_8751"/>
          <p:cNvSpPr txBox="1"/>
          <p:nvPr>
            <p:ph type="title"/>
          </p:nvPr>
        </p:nvSpPr>
        <p:spPr>
          <a:xfrm>
            <a:off x="325593" y="339924"/>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111" name="Google Shape;2111;g3970249a880_0_875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pic>
        <p:nvPicPr>
          <p:cNvPr id="2112" name="Google Shape;2112;g3970249a880_0_8751"/>
          <p:cNvPicPr preferRelativeResize="0"/>
          <p:nvPr/>
        </p:nvPicPr>
        <p:blipFill rotWithShape="1">
          <a:blip r:embed="rId3">
            <a:alphaModFix/>
          </a:blip>
          <a:srcRect b="0" l="0" r="0" t="0"/>
          <a:stretch/>
        </p:blipFill>
        <p:spPr>
          <a:xfrm>
            <a:off x="337766" y="1058928"/>
            <a:ext cx="8556349" cy="9524"/>
          </a:xfrm>
          <a:prstGeom prst="rect">
            <a:avLst/>
          </a:prstGeom>
          <a:noFill/>
          <a:ln>
            <a:noFill/>
          </a:ln>
        </p:spPr>
      </p:pic>
      <p:pic>
        <p:nvPicPr>
          <p:cNvPr id="2113" name="Google Shape;2113;g3970249a880_0_8751"/>
          <p:cNvPicPr preferRelativeResize="0"/>
          <p:nvPr/>
        </p:nvPicPr>
        <p:blipFill rotWithShape="1">
          <a:blip r:embed="rId3">
            <a:alphaModFix/>
          </a:blip>
          <a:srcRect b="0" l="0" r="0" t="0"/>
          <a:stretch/>
        </p:blipFill>
        <p:spPr>
          <a:xfrm>
            <a:off x="337766" y="1642588"/>
            <a:ext cx="8556349" cy="9524"/>
          </a:xfrm>
          <a:prstGeom prst="rect">
            <a:avLst/>
          </a:prstGeom>
          <a:noFill/>
          <a:ln>
            <a:noFill/>
          </a:ln>
        </p:spPr>
      </p:pic>
      <p:pic>
        <p:nvPicPr>
          <p:cNvPr id="2114" name="Google Shape;2114;g3970249a880_0_8751"/>
          <p:cNvPicPr preferRelativeResize="0"/>
          <p:nvPr/>
        </p:nvPicPr>
        <p:blipFill rotWithShape="1">
          <a:blip r:embed="rId3">
            <a:alphaModFix/>
          </a:blip>
          <a:srcRect b="0" l="0" r="0" t="0"/>
          <a:stretch/>
        </p:blipFill>
        <p:spPr>
          <a:xfrm>
            <a:off x="337766" y="2226249"/>
            <a:ext cx="8556349" cy="9524"/>
          </a:xfrm>
          <a:prstGeom prst="rect">
            <a:avLst/>
          </a:prstGeom>
          <a:noFill/>
          <a:ln>
            <a:noFill/>
          </a:ln>
        </p:spPr>
      </p:pic>
      <p:pic>
        <p:nvPicPr>
          <p:cNvPr id="2115" name="Google Shape;2115;g3970249a880_0_8751"/>
          <p:cNvPicPr preferRelativeResize="0"/>
          <p:nvPr/>
        </p:nvPicPr>
        <p:blipFill rotWithShape="1">
          <a:blip r:embed="rId3">
            <a:alphaModFix/>
          </a:blip>
          <a:srcRect b="0" l="0" r="0" t="0"/>
          <a:stretch/>
        </p:blipFill>
        <p:spPr>
          <a:xfrm>
            <a:off x="337766" y="2809910"/>
            <a:ext cx="8556349" cy="9524"/>
          </a:xfrm>
          <a:prstGeom prst="rect">
            <a:avLst/>
          </a:prstGeom>
          <a:noFill/>
          <a:ln>
            <a:noFill/>
          </a:ln>
        </p:spPr>
      </p:pic>
      <p:pic>
        <p:nvPicPr>
          <p:cNvPr id="2116" name="Google Shape;2116;g3970249a880_0_8751"/>
          <p:cNvPicPr preferRelativeResize="0"/>
          <p:nvPr/>
        </p:nvPicPr>
        <p:blipFill rotWithShape="1">
          <a:blip r:embed="rId3">
            <a:alphaModFix/>
          </a:blip>
          <a:srcRect b="0" l="0" r="0" t="0"/>
          <a:stretch/>
        </p:blipFill>
        <p:spPr>
          <a:xfrm>
            <a:off x="337766" y="3393571"/>
            <a:ext cx="8556349" cy="9524"/>
          </a:xfrm>
          <a:prstGeom prst="rect">
            <a:avLst/>
          </a:prstGeom>
          <a:noFill/>
          <a:ln>
            <a:noFill/>
          </a:ln>
        </p:spPr>
      </p:pic>
      <p:sp>
        <p:nvSpPr>
          <p:cNvPr id="2117" name="Google Shape;2117;g3970249a880_0_8751"/>
          <p:cNvSpPr txBox="1"/>
          <p:nvPr>
            <p:ph hasCustomPrompt="1" idx="2" type="title"/>
          </p:nvPr>
        </p:nvSpPr>
        <p:spPr>
          <a:xfrm>
            <a:off x="142756" y="1187435"/>
            <a:ext cx="558600" cy="372000"/>
          </a:xfrm>
          <a:prstGeom prst="rect">
            <a:avLst/>
          </a:prstGeom>
        </p:spPr>
        <p:txBody>
          <a:bodyPr anchorCtr="0" anchor="ctr" bIns="0" lIns="0" spcFirstLastPara="1" rIns="0" wrap="square" tIns="0">
            <a:noAutofit/>
          </a:bodyPr>
          <a:lstStyle>
            <a:lvl1pPr indent="-101600" lvl="0" marL="101600" marR="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118" name="Google Shape;2118;g3970249a880_0_8751"/>
          <p:cNvSpPr txBox="1"/>
          <p:nvPr>
            <p:ph hasCustomPrompt="1" idx="3" type="title"/>
          </p:nvPr>
        </p:nvSpPr>
        <p:spPr>
          <a:xfrm>
            <a:off x="142756" y="1770171"/>
            <a:ext cx="558600" cy="372000"/>
          </a:xfrm>
          <a:prstGeom prst="rect">
            <a:avLst/>
          </a:prstGeom>
        </p:spPr>
        <p:txBody>
          <a:bodyPr anchorCtr="0" anchor="ctr" bIns="0" lIns="0" spcFirstLastPara="1" rIns="0" wrap="square" tIns="0">
            <a:noAutofit/>
          </a:bodyPr>
          <a:lstStyle>
            <a:lvl1pPr indent="-101600" lvl="0" marL="101600" marR="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119" name="Google Shape;2119;g3970249a880_0_8751"/>
          <p:cNvSpPr txBox="1"/>
          <p:nvPr>
            <p:ph hasCustomPrompt="1" idx="4" type="title"/>
          </p:nvPr>
        </p:nvSpPr>
        <p:spPr>
          <a:xfrm>
            <a:off x="142756" y="2353207"/>
            <a:ext cx="558600" cy="372000"/>
          </a:xfrm>
          <a:prstGeom prst="rect">
            <a:avLst/>
          </a:prstGeom>
        </p:spPr>
        <p:txBody>
          <a:bodyPr anchorCtr="0" anchor="ctr" bIns="0" lIns="0" spcFirstLastPara="1" rIns="0" wrap="square" tIns="0">
            <a:noAutofit/>
          </a:bodyPr>
          <a:lstStyle>
            <a:lvl1pPr indent="-101600" lvl="0" marL="101600" marR="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120" name="Google Shape;2120;g3970249a880_0_8751"/>
          <p:cNvSpPr txBox="1"/>
          <p:nvPr>
            <p:ph hasCustomPrompt="1" idx="5" type="title"/>
          </p:nvPr>
        </p:nvSpPr>
        <p:spPr>
          <a:xfrm>
            <a:off x="142756" y="2938422"/>
            <a:ext cx="558600" cy="372000"/>
          </a:xfrm>
          <a:prstGeom prst="rect">
            <a:avLst/>
          </a:prstGeom>
        </p:spPr>
        <p:txBody>
          <a:bodyPr anchorCtr="0" anchor="ctr" bIns="0" lIns="0" spcFirstLastPara="1" rIns="0" wrap="square" tIns="0">
            <a:noAutofit/>
          </a:bodyPr>
          <a:lstStyle>
            <a:lvl1pPr indent="-101600" lvl="0" marL="101600" marR="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121" name="Google Shape;2121;g3970249a880_0_8751"/>
          <p:cNvSpPr txBox="1"/>
          <p:nvPr>
            <p:ph hasCustomPrompt="1" idx="6" type="title"/>
          </p:nvPr>
        </p:nvSpPr>
        <p:spPr>
          <a:xfrm>
            <a:off x="142756" y="3528712"/>
            <a:ext cx="558600" cy="372000"/>
          </a:xfrm>
          <a:prstGeom prst="rect">
            <a:avLst/>
          </a:prstGeom>
        </p:spPr>
        <p:txBody>
          <a:bodyPr anchorCtr="0" anchor="ctr" bIns="0" lIns="0" spcFirstLastPara="1" rIns="0" wrap="square" tIns="0">
            <a:noAutofit/>
          </a:bodyPr>
          <a:lstStyle>
            <a:lvl1pPr indent="-101600" lvl="0" marL="101600" marR="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122" name="Google Shape;2122;g3970249a880_0_8751"/>
          <p:cNvSpPr txBox="1"/>
          <p:nvPr>
            <p:ph idx="1" type="subTitle"/>
          </p:nvPr>
        </p:nvSpPr>
        <p:spPr>
          <a:xfrm>
            <a:off x="727790" y="1279931"/>
            <a:ext cx="7704900" cy="216300"/>
          </a:xfrm>
          <a:prstGeom prst="rect">
            <a:avLst/>
          </a:prstGeom>
        </p:spPr>
        <p:txBody>
          <a:bodyPr anchorCtr="0" anchor="t" bIns="0" lIns="0" spcFirstLastPara="1" rIns="0" wrap="square" tIns="0">
            <a:noAutofit/>
          </a:bodyPr>
          <a:lstStyle>
            <a:lvl1pPr lvl="0">
              <a:spcBef>
                <a:spcPts val="1300"/>
              </a:spcBef>
              <a:spcAft>
                <a:spcPts val="0"/>
              </a:spcAft>
              <a:buSzPts val="1400"/>
              <a:buFont typeface="Poppins"/>
              <a:buNone/>
              <a:defRPr b="1" sz="1400">
                <a:latin typeface="Poppins"/>
                <a:ea typeface="Poppins"/>
                <a:cs typeface="Poppins"/>
                <a:sym typeface="Poppins"/>
              </a:defRPr>
            </a:lvl1pPr>
            <a:lvl2pPr lvl="1">
              <a:spcBef>
                <a:spcPts val="1300"/>
              </a:spcBef>
              <a:spcAft>
                <a:spcPts val="0"/>
              </a:spcAft>
              <a:buSzPts val="1400"/>
              <a:buFont typeface="Poppins"/>
              <a:buNone/>
              <a:defRPr b="1" sz="1400">
                <a:latin typeface="Poppins"/>
                <a:ea typeface="Poppins"/>
                <a:cs typeface="Poppins"/>
                <a:sym typeface="Poppins"/>
              </a:defRPr>
            </a:lvl2pPr>
            <a:lvl3pPr lvl="2">
              <a:spcBef>
                <a:spcPts val="1300"/>
              </a:spcBef>
              <a:spcAft>
                <a:spcPts val="0"/>
              </a:spcAft>
              <a:buSzPts val="1400"/>
              <a:buFont typeface="Poppins"/>
              <a:buNone/>
              <a:defRPr b="1" sz="1400">
                <a:latin typeface="Poppins"/>
                <a:ea typeface="Poppins"/>
                <a:cs typeface="Poppins"/>
                <a:sym typeface="Poppins"/>
              </a:defRPr>
            </a:lvl3pPr>
            <a:lvl4pPr lvl="3">
              <a:spcBef>
                <a:spcPts val="1300"/>
              </a:spcBef>
              <a:spcAft>
                <a:spcPts val="0"/>
              </a:spcAft>
              <a:buSzPts val="1400"/>
              <a:buFont typeface="Poppins"/>
              <a:buNone/>
              <a:defRPr b="1" sz="1400">
                <a:latin typeface="Poppins"/>
                <a:ea typeface="Poppins"/>
                <a:cs typeface="Poppins"/>
                <a:sym typeface="Poppins"/>
              </a:defRPr>
            </a:lvl4pPr>
            <a:lvl5pPr lvl="4">
              <a:spcBef>
                <a:spcPts val="1300"/>
              </a:spcBef>
              <a:spcAft>
                <a:spcPts val="0"/>
              </a:spcAft>
              <a:buSzPts val="1400"/>
              <a:buFont typeface="Poppins"/>
              <a:buNone/>
              <a:defRPr b="1" sz="1400">
                <a:latin typeface="Poppins"/>
                <a:ea typeface="Poppins"/>
                <a:cs typeface="Poppins"/>
                <a:sym typeface="Poppins"/>
              </a:defRPr>
            </a:lvl5pPr>
            <a:lvl6pPr lvl="5">
              <a:spcBef>
                <a:spcPts val="400"/>
              </a:spcBef>
              <a:spcAft>
                <a:spcPts val="0"/>
              </a:spcAft>
              <a:buSzPts val="1400"/>
              <a:buFont typeface="Poppins"/>
              <a:buNone/>
              <a:defRPr b="1" sz="1400">
                <a:latin typeface="Poppins"/>
                <a:ea typeface="Poppins"/>
                <a:cs typeface="Poppins"/>
                <a:sym typeface="Poppins"/>
              </a:defRPr>
            </a:lvl6pPr>
            <a:lvl7pPr lvl="6">
              <a:spcBef>
                <a:spcPts val="400"/>
              </a:spcBef>
              <a:spcAft>
                <a:spcPts val="0"/>
              </a:spcAft>
              <a:buSzPts val="1400"/>
              <a:buFont typeface="Poppins"/>
              <a:buNone/>
              <a:defRPr b="1" sz="1400">
                <a:latin typeface="Poppins"/>
                <a:ea typeface="Poppins"/>
                <a:cs typeface="Poppins"/>
                <a:sym typeface="Poppins"/>
              </a:defRPr>
            </a:lvl7pPr>
            <a:lvl8pPr lvl="7">
              <a:spcBef>
                <a:spcPts val="400"/>
              </a:spcBef>
              <a:spcAft>
                <a:spcPts val="0"/>
              </a:spcAft>
              <a:buSzPts val="1400"/>
              <a:buFont typeface="Poppins"/>
              <a:buNone/>
              <a:defRPr b="1" sz="1400">
                <a:latin typeface="Poppins"/>
                <a:ea typeface="Poppins"/>
                <a:cs typeface="Poppins"/>
                <a:sym typeface="Poppins"/>
              </a:defRPr>
            </a:lvl8pPr>
            <a:lvl9pPr lvl="8">
              <a:spcBef>
                <a:spcPts val="400"/>
              </a:spcBef>
              <a:spcAft>
                <a:spcPts val="0"/>
              </a:spcAft>
              <a:buSzPts val="1400"/>
              <a:buFont typeface="Poppins"/>
              <a:buNone/>
              <a:defRPr b="1" sz="1400">
                <a:latin typeface="Poppins"/>
                <a:ea typeface="Poppins"/>
                <a:cs typeface="Poppins"/>
                <a:sym typeface="Poppins"/>
              </a:defRPr>
            </a:lvl9pPr>
          </a:lstStyle>
          <a:p/>
        </p:txBody>
      </p:sp>
      <p:sp>
        <p:nvSpPr>
          <p:cNvPr id="2123" name="Google Shape;2123;g3970249a880_0_8751"/>
          <p:cNvSpPr txBox="1"/>
          <p:nvPr>
            <p:ph idx="7" type="subTitle"/>
          </p:nvPr>
        </p:nvSpPr>
        <p:spPr>
          <a:xfrm>
            <a:off x="727790" y="1852994"/>
            <a:ext cx="7704900" cy="216300"/>
          </a:xfrm>
          <a:prstGeom prst="rect">
            <a:avLst/>
          </a:prstGeom>
        </p:spPr>
        <p:txBody>
          <a:bodyPr anchorCtr="0" anchor="t" bIns="0" lIns="0" spcFirstLastPara="1" rIns="0" wrap="square" tIns="0">
            <a:noAutofit/>
          </a:bodyPr>
          <a:lstStyle>
            <a:lvl1pPr lvl="0">
              <a:spcBef>
                <a:spcPts val="1300"/>
              </a:spcBef>
              <a:spcAft>
                <a:spcPts val="0"/>
              </a:spcAft>
              <a:buSzPts val="1400"/>
              <a:buFont typeface="Poppins"/>
              <a:buNone/>
              <a:defRPr b="1" sz="1400">
                <a:latin typeface="Poppins"/>
                <a:ea typeface="Poppins"/>
                <a:cs typeface="Poppins"/>
                <a:sym typeface="Poppins"/>
              </a:defRPr>
            </a:lvl1pPr>
            <a:lvl2pPr lvl="1">
              <a:spcBef>
                <a:spcPts val="1300"/>
              </a:spcBef>
              <a:spcAft>
                <a:spcPts val="0"/>
              </a:spcAft>
              <a:buSzPts val="1400"/>
              <a:buFont typeface="Poppins"/>
              <a:buNone/>
              <a:defRPr b="1" sz="1400">
                <a:latin typeface="Poppins"/>
                <a:ea typeface="Poppins"/>
                <a:cs typeface="Poppins"/>
                <a:sym typeface="Poppins"/>
              </a:defRPr>
            </a:lvl2pPr>
            <a:lvl3pPr lvl="2">
              <a:spcBef>
                <a:spcPts val="1300"/>
              </a:spcBef>
              <a:spcAft>
                <a:spcPts val="0"/>
              </a:spcAft>
              <a:buSzPts val="1400"/>
              <a:buFont typeface="Poppins"/>
              <a:buNone/>
              <a:defRPr b="1" sz="1400">
                <a:latin typeface="Poppins"/>
                <a:ea typeface="Poppins"/>
                <a:cs typeface="Poppins"/>
                <a:sym typeface="Poppins"/>
              </a:defRPr>
            </a:lvl3pPr>
            <a:lvl4pPr lvl="3">
              <a:spcBef>
                <a:spcPts val="1300"/>
              </a:spcBef>
              <a:spcAft>
                <a:spcPts val="0"/>
              </a:spcAft>
              <a:buSzPts val="1400"/>
              <a:buFont typeface="Poppins"/>
              <a:buNone/>
              <a:defRPr b="1" sz="1400">
                <a:latin typeface="Poppins"/>
                <a:ea typeface="Poppins"/>
                <a:cs typeface="Poppins"/>
                <a:sym typeface="Poppins"/>
              </a:defRPr>
            </a:lvl4pPr>
            <a:lvl5pPr lvl="4">
              <a:spcBef>
                <a:spcPts val="1300"/>
              </a:spcBef>
              <a:spcAft>
                <a:spcPts val="0"/>
              </a:spcAft>
              <a:buSzPts val="1400"/>
              <a:buFont typeface="Poppins"/>
              <a:buNone/>
              <a:defRPr b="1" sz="1400">
                <a:latin typeface="Poppins"/>
                <a:ea typeface="Poppins"/>
                <a:cs typeface="Poppins"/>
                <a:sym typeface="Poppins"/>
              </a:defRPr>
            </a:lvl5pPr>
            <a:lvl6pPr lvl="5">
              <a:spcBef>
                <a:spcPts val="400"/>
              </a:spcBef>
              <a:spcAft>
                <a:spcPts val="0"/>
              </a:spcAft>
              <a:buSzPts val="1400"/>
              <a:buFont typeface="Poppins"/>
              <a:buNone/>
              <a:defRPr b="1" sz="1400">
                <a:latin typeface="Poppins"/>
                <a:ea typeface="Poppins"/>
                <a:cs typeface="Poppins"/>
                <a:sym typeface="Poppins"/>
              </a:defRPr>
            </a:lvl6pPr>
            <a:lvl7pPr lvl="6">
              <a:spcBef>
                <a:spcPts val="400"/>
              </a:spcBef>
              <a:spcAft>
                <a:spcPts val="0"/>
              </a:spcAft>
              <a:buSzPts val="1400"/>
              <a:buFont typeface="Poppins"/>
              <a:buNone/>
              <a:defRPr b="1" sz="1400">
                <a:latin typeface="Poppins"/>
                <a:ea typeface="Poppins"/>
                <a:cs typeface="Poppins"/>
                <a:sym typeface="Poppins"/>
              </a:defRPr>
            </a:lvl7pPr>
            <a:lvl8pPr lvl="7">
              <a:spcBef>
                <a:spcPts val="400"/>
              </a:spcBef>
              <a:spcAft>
                <a:spcPts val="0"/>
              </a:spcAft>
              <a:buSzPts val="1400"/>
              <a:buFont typeface="Poppins"/>
              <a:buNone/>
              <a:defRPr b="1" sz="1400">
                <a:latin typeface="Poppins"/>
                <a:ea typeface="Poppins"/>
                <a:cs typeface="Poppins"/>
                <a:sym typeface="Poppins"/>
              </a:defRPr>
            </a:lvl8pPr>
            <a:lvl9pPr lvl="8">
              <a:spcBef>
                <a:spcPts val="400"/>
              </a:spcBef>
              <a:spcAft>
                <a:spcPts val="0"/>
              </a:spcAft>
              <a:buSzPts val="1400"/>
              <a:buFont typeface="Poppins"/>
              <a:buNone/>
              <a:defRPr b="1" sz="1400">
                <a:latin typeface="Poppins"/>
                <a:ea typeface="Poppins"/>
                <a:cs typeface="Poppins"/>
                <a:sym typeface="Poppins"/>
              </a:defRPr>
            </a:lvl9pPr>
          </a:lstStyle>
          <a:p/>
        </p:txBody>
      </p:sp>
      <p:sp>
        <p:nvSpPr>
          <p:cNvPr id="2124" name="Google Shape;2124;g3970249a880_0_8751"/>
          <p:cNvSpPr txBox="1"/>
          <p:nvPr>
            <p:ph idx="8" type="subTitle"/>
          </p:nvPr>
        </p:nvSpPr>
        <p:spPr>
          <a:xfrm>
            <a:off x="727790" y="2431159"/>
            <a:ext cx="7704900" cy="216300"/>
          </a:xfrm>
          <a:prstGeom prst="rect">
            <a:avLst/>
          </a:prstGeom>
        </p:spPr>
        <p:txBody>
          <a:bodyPr anchorCtr="0" anchor="t" bIns="0" lIns="0" spcFirstLastPara="1" rIns="0" wrap="square" tIns="0">
            <a:noAutofit/>
          </a:bodyPr>
          <a:lstStyle>
            <a:lvl1pPr lvl="0">
              <a:spcBef>
                <a:spcPts val="1300"/>
              </a:spcBef>
              <a:spcAft>
                <a:spcPts val="0"/>
              </a:spcAft>
              <a:buSzPts val="1400"/>
              <a:buFont typeface="Poppins"/>
              <a:buNone/>
              <a:defRPr b="1" sz="1400">
                <a:latin typeface="Poppins"/>
                <a:ea typeface="Poppins"/>
                <a:cs typeface="Poppins"/>
                <a:sym typeface="Poppins"/>
              </a:defRPr>
            </a:lvl1pPr>
            <a:lvl2pPr lvl="1">
              <a:spcBef>
                <a:spcPts val="1300"/>
              </a:spcBef>
              <a:spcAft>
                <a:spcPts val="0"/>
              </a:spcAft>
              <a:buSzPts val="1400"/>
              <a:buFont typeface="Poppins"/>
              <a:buNone/>
              <a:defRPr b="1" sz="1400">
                <a:latin typeface="Poppins"/>
                <a:ea typeface="Poppins"/>
                <a:cs typeface="Poppins"/>
                <a:sym typeface="Poppins"/>
              </a:defRPr>
            </a:lvl2pPr>
            <a:lvl3pPr lvl="2">
              <a:spcBef>
                <a:spcPts val="1300"/>
              </a:spcBef>
              <a:spcAft>
                <a:spcPts val="0"/>
              </a:spcAft>
              <a:buSzPts val="1400"/>
              <a:buFont typeface="Poppins"/>
              <a:buNone/>
              <a:defRPr b="1" sz="1400">
                <a:latin typeface="Poppins"/>
                <a:ea typeface="Poppins"/>
                <a:cs typeface="Poppins"/>
                <a:sym typeface="Poppins"/>
              </a:defRPr>
            </a:lvl3pPr>
            <a:lvl4pPr lvl="3">
              <a:spcBef>
                <a:spcPts val="1300"/>
              </a:spcBef>
              <a:spcAft>
                <a:spcPts val="0"/>
              </a:spcAft>
              <a:buSzPts val="1400"/>
              <a:buFont typeface="Poppins"/>
              <a:buNone/>
              <a:defRPr b="1" sz="1400">
                <a:latin typeface="Poppins"/>
                <a:ea typeface="Poppins"/>
                <a:cs typeface="Poppins"/>
                <a:sym typeface="Poppins"/>
              </a:defRPr>
            </a:lvl4pPr>
            <a:lvl5pPr lvl="4">
              <a:spcBef>
                <a:spcPts val="1300"/>
              </a:spcBef>
              <a:spcAft>
                <a:spcPts val="0"/>
              </a:spcAft>
              <a:buSzPts val="1400"/>
              <a:buFont typeface="Poppins"/>
              <a:buNone/>
              <a:defRPr b="1" sz="1400">
                <a:latin typeface="Poppins"/>
                <a:ea typeface="Poppins"/>
                <a:cs typeface="Poppins"/>
                <a:sym typeface="Poppins"/>
              </a:defRPr>
            </a:lvl5pPr>
            <a:lvl6pPr lvl="5">
              <a:spcBef>
                <a:spcPts val="400"/>
              </a:spcBef>
              <a:spcAft>
                <a:spcPts val="0"/>
              </a:spcAft>
              <a:buSzPts val="1400"/>
              <a:buFont typeface="Poppins"/>
              <a:buNone/>
              <a:defRPr b="1" sz="1400">
                <a:latin typeface="Poppins"/>
                <a:ea typeface="Poppins"/>
                <a:cs typeface="Poppins"/>
                <a:sym typeface="Poppins"/>
              </a:defRPr>
            </a:lvl6pPr>
            <a:lvl7pPr lvl="6">
              <a:spcBef>
                <a:spcPts val="400"/>
              </a:spcBef>
              <a:spcAft>
                <a:spcPts val="0"/>
              </a:spcAft>
              <a:buSzPts val="1400"/>
              <a:buFont typeface="Poppins"/>
              <a:buNone/>
              <a:defRPr b="1" sz="1400">
                <a:latin typeface="Poppins"/>
                <a:ea typeface="Poppins"/>
                <a:cs typeface="Poppins"/>
                <a:sym typeface="Poppins"/>
              </a:defRPr>
            </a:lvl7pPr>
            <a:lvl8pPr lvl="7">
              <a:spcBef>
                <a:spcPts val="400"/>
              </a:spcBef>
              <a:spcAft>
                <a:spcPts val="0"/>
              </a:spcAft>
              <a:buSzPts val="1400"/>
              <a:buFont typeface="Poppins"/>
              <a:buNone/>
              <a:defRPr b="1" sz="1400">
                <a:latin typeface="Poppins"/>
                <a:ea typeface="Poppins"/>
                <a:cs typeface="Poppins"/>
                <a:sym typeface="Poppins"/>
              </a:defRPr>
            </a:lvl8pPr>
            <a:lvl9pPr lvl="8">
              <a:spcBef>
                <a:spcPts val="400"/>
              </a:spcBef>
              <a:spcAft>
                <a:spcPts val="0"/>
              </a:spcAft>
              <a:buSzPts val="1400"/>
              <a:buFont typeface="Poppins"/>
              <a:buNone/>
              <a:defRPr b="1" sz="1400">
                <a:latin typeface="Poppins"/>
                <a:ea typeface="Poppins"/>
                <a:cs typeface="Poppins"/>
                <a:sym typeface="Poppins"/>
              </a:defRPr>
            </a:lvl9pPr>
          </a:lstStyle>
          <a:p/>
        </p:txBody>
      </p:sp>
      <p:sp>
        <p:nvSpPr>
          <p:cNvPr id="2125" name="Google Shape;2125;g3970249a880_0_8751"/>
          <p:cNvSpPr txBox="1"/>
          <p:nvPr>
            <p:ph idx="9" type="subTitle"/>
          </p:nvPr>
        </p:nvSpPr>
        <p:spPr>
          <a:xfrm>
            <a:off x="727790" y="3023378"/>
            <a:ext cx="7704900" cy="216300"/>
          </a:xfrm>
          <a:prstGeom prst="rect">
            <a:avLst/>
          </a:prstGeom>
        </p:spPr>
        <p:txBody>
          <a:bodyPr anchorCtr="0" anchor="t" bIns="0" lIns="0" spcFirstLastPara="1" rIns="0" wrap="square" tIns="0">
            <a:noAutofit/>
          </a:bodyPr>
          <a:lstStyle>
            <a:lvl1pPr lvl="0">
              <a:spcBef>
                <a:spcPts val="1300"/>
              </a:spcBef>
              <a:spcAft>
                <a:spcPts val="0"/>
              </a:spcAft>
              <a:buSzPts val="1400"/>
              <a:buFont typeface="Poppins"/>
              <a:buNone/>
              <a:defRPr b="1" sz="1400">
                <a:latin typeface="Poppins"/>
                <a:ea typeface="Poppins"/>
                <a:cs typeface="Poppins"/>
                <a:sym typeface="Poppins"/>
              </a:defRPr>
            </a:lvl1pPr>
            <a:lvl2pPr lvl="1">
              <a:spcBef>
                <a:spcPts val="1300"/>
              </a:spcBef>
              <a:spcAft>
                <a:spcPts val="0"/>
              </a:spcAft>
              <a:buSzPts val="1400"/>
              <a:buFont typeface="Poppins"/>
              <a:buNone/>
              <a:defRPr b="1" sz="1400">
                <a:latin typeface="Poppins"/>
                <a:ea typeface="Poppins"/>
                <a:cs typeface="Poppins"/>
                <a:sym typeface="Poppins"/>
              </a:defRPr>
            </a:lvl2pPr>
            <a:lvl3pPr lvl="2">
              <a:spcBef>
                <a:spcPts val="1300"/>
              </a:spcBef>
              <a:spcAft>
                <a:spcPts val="0"/>
              </a:spcAft>
              <a:buSzPts val="1400"/>
              <a:buFont typeface="Poppins"/>
              <a:buNone/>
              <a:defRPr b="1" sz="1400">
                <a:latin typeface="Poppins"/>
                <a:ea typeface="Poppins"/>
                <a:cs typeface="Poppins"/>
                <a:sym typeface="Poppins"/>
              </a:defRPr>
            </a:lvl3pPr>
            <a:lvl4pPr lvl="3">
              <a:spcBef>
                <a:spcPts val="1300"/>
              </a:spcBef>
              <a:spcAft>
                <a:spcPts val="0"/>
              </a:spcAft>
              <a:buSzPts val="1400"/>
              <a:buFont typeface="Poppins"/>
              <a:buNone/>
              <a:defRPr b="1" sz="1400">
                <a:latin typeface="Poppins"/>
                <a:ea typeface="Poppins"/>
                <a:cs typeface="Poppins"/>
                <a:sym typeface="Poppins"/>
              </a:defRPr>
            </a:lvl4pPr>
            <a:lvl5pPr lvl="4">
              <a:spcBef>
                <a:spcPts val="1300"/>
              </a:spcBef>
              <a:spcAft>
                <a:spcPts val="0"/>
              </a:spcAft>
              <a:buSzPts val="1400"/>
              <a:buFont typeface="Poppins"/>
              <a:buNone/>
              <a:defRPr b="1" sz="1400">
                <a:latin typeface="Poppins"/>
                <a:ea typeface="Poppins"/>
                <a:cs typeface="Poppins"/>
                <a:sym typeface="Poppins"/>
              </a:defRPr>
            </a:lvl5pPr>
            <a:lvl6pPr lvl="5">
              <a:spcBef>
                <a:spcPts val="400"/>
              </a:spcBef>
              <a:spcAft>
                <a:spcPts val="0"/>
              </a:spcAft>
              <a:buSzPts val="1400"/>
              <a:buFont typeface="Poppins"/>
              <a:buNone/>
              <a:defRPr b="1" sz="1400">
                <a:latin typeface="Poppins"/>
                <a:ea typeface="Poppins"/>
                <a:cs typeface="Poppins"/>
                <a:sym typeface="Poppins"/>
              </a:defRPr>
            </a:lvl6pPr>
            <a:lvl7pPr lvl="6">
              <a:spcBef>
                <a:spcPts val="400"/>
              </a:spcBef>
              <a:spcAft>
                <a:spcPts val="0"/>
              </a:spcAft>
              <a:buSzPts val="1400"/>
              <a:buFont typeface="Poppins"/>
              <a:buNone/>
              <a:defRPr b="1" sz="1400">
                <a:latin typeface="Poppins"/>
                <a:ea typeface="Poppins"/>
                <a:cs typeface="Poppins"/>
                <a:sym typeface="Poppins"/>
              </a:defRPr>
            </a:lvl7pPr>
            <a:lvl8pPr lvl="7">
              <a:spcBef>
                <a:spcPts val="400"/>
              </a:spcBef>
              <a:spcAft>
                <a:spcPts val="0"/>
              </a:spcAft>
              <a:buSzPts val="1400"/>
              <a:buFont typeface="Poppins"/>
              <a:buNone/>
              <a:defRPr b="1" sz="1400">
                <a:latin typeface="Poppins"/>
                <a:ea typeface="Poppins"/>
                <a:cs typeface="Poppins"/>
                <a:sym typeface="Poppins"/>
              </a:defRPr>
            </a:lvl8pPr>
            <a:lvl9pPr lvl="8">
              <a:spcBef>
                <a:spcPts val="400"/>
              </a:spcBef>
              <a:spcAft>
                <a:spcPts val="0"/>
              </a:spcAft>
              <a:buSzPts val="1400"/>
              <a:buFont typeface="Poppins"/>
              <a:buNone/>
              <a:defRPr b="1" sz="1400">
                <a:latin typeface="Poppins"/>
                <a:ea typeface="Poppins"/>
                <a:cs typeface="Poppins"/>
                <a:sym typeface="Poppins"/>
              </a:defRPr>
            </a:lvl9pPr>
          </a:lstStyle>
          <a:p/>
        </p:txBody>
      </p:sp>
      <p:sp>
        <p:nvSpPr>
          <p:cNvPr id="2126" name="Google Shape;2126;g3970249a880_0_8751"/>
          <p:cNvSpPr txBox="1"/>
          <p:nvPr>
            <p:ph idx="13" type="subTitle"/>
          </p:nvPr>
        </p:nvSpPr>
        <p:spPr>
          <a:xfrm>
            <a:off x="727790" y="3619172"/>
            <a:ext cx="7704900" cy="216300"/>
          </a:xfrm>
          <a:prstGeom prst="rect">
            <a:avLst/>
          </a:prstGeom>
        </p:spPr>
        <p:txBody>
          <a:bodyPr anchorCtr="0" anchor="t" bIns="0" lIns="0" spcFirstLastPara="1" rIns="0" wrap="square" tIns="0">
            <a:noAutofit/>
          </a:bodyPr>
          <a:lstStyle>
            <a:lvl1pPr lvl="0">
              <a:spcBef>
                <a:spcPts val="1300"/>
              </a:spcBef>
              <a:spcAft>
                <a:spcPts val="0"/>
              </a:spcAft>
              <a:buSzPts val="1400"/>
              <a:buFont typeface="Poppins"/>
              <a:buNone/>
              <a:defRPr b="1" sz="1400">
                <a:latin typeface="Poppins"/>
                <a:ea typeface="Poppins"/>
                <a:cs typeface="Poppins"/>
                <a:sym typeface="Poppins"/>
              </a:defRPr>
            </a:lvl1pPr>
            <a:lvl2pPr lvl="1">
              <a:spcBef>
                <a:spcPts val="1300"/>
              </a:spcBef>
              <a:spcAft>
                <a:spcPts val="0"/>
              </a:spcAft>
              <a:buSzPts val="1400"/>
              <a:buFont typeface="Poppins"/>
              <a:buNone/>
              <a:defRPr b="1" sz="1400">
                <a:latin typeface="Poppins"/>
                <a:ea typeface="Poppins"/>
                <a:cs typeface="Poppins"/>
                <a:sym typeface="Poppins"/>
              </a:defRPr>
            </a:lvl2pPr>
            <a:lvl3pPr lvl="2">
              <a:spcBef>
                <a:spcPts val="1300"/>
              </a:spcBef>
              <a:spcAft>
                <a:spcPts val="0"/>
              </a:spcAft>
              <a:buSzPts val="1400"/>
              <a:buFont typeface="Poppins"/>
              <a:buNone/>
              <a:defRPr b="1" sz="1400">
                <a:latin typeface="Poppins"/>
                <a:ea typeface="Poppins"/>
                <a:cs typeface="Poppins"/>
                <a:sym typeface="Poppins"/>
              </a:defRPr>
            </a:lvl3pPr>
            <a:lvl4pPr lvl="3">
              <a:spcBef>
                <a:spcPts val="1300"/>
              </a:spcBef>
              <a:spcAft>
                <a:spcPts val="0"/>
              </a:spcAft>
              <a:buSzPts val="1400"/>
              <a:buFont typeface="Poppins"/>
              <a:buNone/>
              <a:defRPr b="1" sz="1400">
                <a:latin typeface="Poppins"/>
                <a:ea typeface="Poppins"/>
                <a:cs typeface="Poppins"/>
                <a:sym typeface="Poppins"/>
              </a:defRPr>
            </a:lvl4pPr>
            <a:lvl5pPr lvl="4">
              <a:spcBef>
                <a:spcPts val="1300"/>
              </a:spcBef>
              <a:spcAft>
                <a:spcPts val="0"/>
              </a:spcAft>
              <a:buSzPts val="1400"/>
              <a:buFont typeface="Poppins"/>
              <a:buNone/>
              <a:defRPr b="1" sz="1400">
                <a:latin typeface="Poppins"/>
                <a:ea typeface="Poppins"/>
                <a:cs typeface="Poppins"/>
                <a:sym typeface="Poppins"/>
              </a:defRPr>
            </a:lvl5pPr>
            <a:lvl6pPr lvl="5">
              <a:spcBef>
                <a:spcPts val="400"/>
              </a:spcBef>
              <a:spcAft>
                <a:spcPts val="0"/>
              </a:spcAft>
              <a:buSzPts val="1400"/>
              <a:buFont typeface="Poppins"/>
              <a:buNone/>
              <a:defRPr b="1" sz="1400">
                <a:latin typeface="Poppins"/>
                <a:ea typeface="Poppins"/>
                <a:cs typeface="Poppins"/>
                <a:sym typeface="Poppins"/>
              </a:defRPr>
            </a:lvl6pPr>
            <a:lvl7pPr lvl="6">
              <a:spcBef>
                <a:spcPts val="400"/>
              </a:spcBef>
              <a:spcAft>
                <a:spcPts val="0"/>
              </a:spcAft>
              <a:buSzPts val="1400"/>
              <a:buFont typeface="Poppins"/>
              <a:buNone/>
              <a:defRPr b="1" sz="1400">
                <a:latin typeface="Poppins"/>
                <a:ea typeface="Poppins"/>
                <a:cs typeface="Poppins"/>
                <a:sym typeface="Poppins"/>
              </a:defRPr>
            </a:lvl7pPr>
            <a:lvl8pPr lvl="7">
              <a:spcBef>
                <a:spcPts val="400"/>
              </a:spcBef>
              <a:spcAft>
                <a:spcPts val="0"/>
              </a:spcAft>
              <a:buSzPts val="1400"/>
              <a:buFont typeface="Poppins"/>
              <a:buNone/>
              <a:defRPr b="1" sz="1400">
                <a:latin typeface="Poppins"/>
                <a:ea typeface="Poppins"/>
                <a:cs typeface="Poppins"/>
                <a:sym typeface="Poppins"/>
              </a:defRPr>
            </a:lvl8pPr>
            <a:lvl9pPr lvl="8">
              <a:spcBef>
                <a:spcPts val="400"/>
              </a:spcBef>
              <a:spcAft>
                <a:spcPts val="0"/>
              </a:spcAft>
              <a:buSzPts val="1400"/>
              <a:buFont typeface="Poppins"/>
              <a:buNone/>
              <a:defRPr b="1" sz="1400">
                <a:latin typeface="Poppins"/>
                <a:ea typeface="Poppins"/>
                <a:cs typeface="Poppins"/>
                <a:sym typeface="Poppins"/>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bg>
      <p:bgPr>
        <a:blipFill>
          <a:blip r:embed="rId2">
            <a:alphaModFix/>
          </a:blip>
          <a:stretch>
            <a:fillRect/>
          </a:stretch>
        </a:blipFill>
      </p:bgPr>
    </p:bg>
    <p:spTree>
      <p:nvGrpSpPr>
        <p:cNvPr id="2127" name="Shape 2127"/>
        <p:cNvGrpSpPr/>
        <p:nvPr/>
      </p:nvGrpSpPr>
      <p:grpSpPr>
        <a:xfrm>
          <a:off x="0" y="0"/>
          <a:ext cx="0" cy="0"/>
          <a:chOff x="0" y="0"/>
          <a:chExt cx="0" cy="0"/>
        </a:xfrm>
      </p:grpSpPr>
      <p:sp>
        <p:nvSpPr>
          <p:cNvPr id="2128" name="Google Shape;2128;g3970249a880_0_8769"/>
          <p:cNvSpPr txBox="1"/>
          <p:nvPr>
            <p:ph type="title"/>
          </p:nvPr>
        </p:nvSpPr>
        <p:spPr>
          <a:xfrm>
            <a:off x="325593" y="339924"/>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129" name="Google Shape;2129;g3970249a880_0_876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pic>
        <p:nvPicPr>
          <p:cNvPr id="2130" name="Google Shape;2130;g3970249a880_0_8769"/>
          <p:cNvPicPr preferRelativeResize="0"/>
          <p:nvPr/>
        </p:nvPicPr>
        <p:blipFill rotWithShape="1">
          <a:blip r:embed="rId3">
            <a:alphaModFix/>
          </a:blip>
          <a:srcRect b="0" l="0" r="0" t="0"/>
          <a:stretch/>
        </p:blipFill>
        <p:spPr>
          <a:xfrm>
            <a:off x="337766" y="1058928"/>
            <a:ext cx="8556349" cy="9524"/>
          </a:xfrm>
          <a:prstGeom prst="rect">
            <a:avLst/>
          </a:prstGeom>
          <a:noFill/>
          <a:ln>
            <a:noFill/>
          </a:ln>
        </p:spPr>
      </p:pic>
      <p:pic>
        <p:nvPicPr>
          <p:cNvPr id="2131" name="Google Shape;2131;g3970249a880_0_8769"/>
          <p:cNvPicPr preferRelativeResize="0"/>
          <p:nvPr/>
        </p:nvPicPr>
        <p:blipFill rotWithShape="1">
          <a:blip r:embed="rId3">
            <a:alphaModFix/>
          </a:blip>
          <a:srcRect b="0" l="0" r="0" t="0"/>
          <a:stretch/>
        </p:blipFill>
        <p:spPr>
          <a:xfrm>
            <a:off x="337766" y="1642588"/>
            <a:ext cx="8556349" cy="9524"/>
          </a:xfrm>
          <a:prstGeom prst="rect">
            <a:avLst/>
          </a:prstGeom>
          <a:noFill/>
          <a:ln>
            <a:noFill/>
          </a:ln>
        </p:spPr>
      </p:pic>
      <p:pic>
        <p:nvPicPr>
          <p:cNvPr id="2132" name="Google Shape;2132;g3970249a880_0_8769"/>
          <p:cNvPicPr preferRelativeResize="0"/>
          <p:nvPr/>
        </p:nvPicPr>
        <p:blipFill rotWithShape="1">
          <a:blip r:embed="rId3">
            <a:alphaModFix/>
          </a:blip>
          <a:srcRect b="0" l="0" r="0" t="0"/>
          <a:stretch/>
        </p:blipFill>
        <p:spPr>
          <a:xfrm>
            <a:off x="337766" y="2226249"/>
            <a:ext cx="8556349" cy="9524"/>
          </a:xfrm>
          <a:prstGeom prst="rect">
            <a:avLst/>
          </a:prstGeom>
          <a:noFill/>
          <a:ln>
            <a:noFill/>
          </a:ln>
        </p:spPr>
      </p:pic>
      <p:pic>
        <p:nvPicPr>
          <p:cNvPr id="2133" name="Google Shape;2133;g3970249a880_0_8769"/>
          <p:cNvPicPr preferRelativeResize="0"/>
          <p:nvPr/>
        </p:nvPicPr>
        <p:blipFill rotWithShape="1">
          <a:blip r:embed="rId3">
            <a:alphaModFix/>
          </a:blip>
          <a:srcRect b="0" l="0" r="0" t="0"/>
          <a:stretch/>
        </p:blipFill>
        <p:spPr>
          <a:xfrm>
            <a:off x="337766" y="2809910"/>
            <a:ext cx="8556349" cy="9524"/>
          </a:xfrm>
          <a:prstGeom prst="rect">
            <a:avLst/>
          </a:prstGeom>
          <a:noFill/>
          <a:ln>
            <a:noFill/>
          </a:ln>
        </p:spPr>
      </p:pic>
      <p:pic>
        <p:nvPicPr>
          <p:cNvPr id="2134" name="Google Shape;2134;g3970249a880_0_8769"/>
          <p:cNvPicPr preferRelativeResize="0"/>
          <p:nvPr/>
        </p:nvPicPr>
        <p:blipFill rotWithShape="1">
          <a:blip r:embed="rId3">
            <a:alphaModFix/>
          </a:blip>
          <a:srcRect b="0" l="0" r="0" t="0"/>
          <a:stretch/>
        </p:blipFill>
        <p:spPr>
          <a:xfrm>
            <a:off x="337766" y="3393571"/>
            <a:ext cx="8556349" cy="9524"/>
          </a:xfrm>
          <a:prstGeom prst="rect">
            <a:avLst/>
          </a:prstGeom>
          <a:noFill/>
          <a:ln>
            <a:noFill/>
          </a:ln>
        </p:spPr>
      </p:pic>
      <p:sp>
        <p:nvSpPr>
          <p:cNvPr id="2135" name="Google Shape;2135;g3970249a880_0_8769"/>
          <p:cNvSpPr txBox="1"/>
          <p:nvPr>
            <p:ph hasCustomPrompt="1" idx="2" type="title"/>
          </p:nvPr>
        </p:nvSpPr>
        <p:spPr>
          <a:xfrm>
            <a:off x="4735895" y="1152219"/>
            <a:ext cx="558600" cy="372000"/>
          </a:xfrm>
          <a:prstGeom prst="rect">
            <a:avLst/>
          </a:prstGeom>
        </p:spPr>
        <p:txBody>
          <a:bodyPr anchorCtr="0" anchor="ctr" bIns="0" lIns="0" spcFirstLastPara="1" rIns="0" wrap="square" tIns="0">
            <a:noAutofit/>
          </a:bodyPr>
          <a:lstStyle>
            <a:lvl1pPr indent="-101600" lvl="0" marL="101600" marR="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136" name="Google Shape;2136;g3970249a880_0_8769"/>
          <p:cNvSpPr txBox="1"/>
          <p:nvPr>
            <p:ph hasCustomPrompt="1" idx="3" type="title"/>
          </p:nvPr>
        </p:nvSpPr>
        <p:spPr>
          <a:xfrm>
            <a:off x="4735895" y="1734955"/>
            <a:ext cx="558600" cy="372000"/>
          </a:xfrm>
          <a:prstGeom prst="rect">
            <a:avLst/>
          </a:prstGeom>
        </p:spPr>
        <p:txBody>
          <a:bodyPr anchorCtr="0" anchor="ctr" bIns="0" lIns="0" spcFirstLastPara="1" rIns="0" wrap="square" tIns="0">
            <a:noAutofit/>
          </a:bodyPr>
          <a:lstStyle>
            <a:lvl1pPr indent="-101600" lvl="0" marL="101600" marR="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137" name="Google Shape;2137;g3970249a880_0_8769"/>
          <p:cNvSpPr txBox="1"/>
          <p:nvPr>
            <p:ph hasCustomPrompt="1" idx="4" type="title"/>
          </p:nvPr>
        </p:nvSpPr>
        <p:spPr>
          <a:xfrm>
            <a:off x="4735895" y="2317991"/>
            <a:ext cx="558600" cy="372000"/>
          </a:xfrm>
          <a:prstGeom prst="rect">
            <a:avLst/>
          </a:prstGeom>
        </p:spPr>
        <p:txBody>
          <a:bodyPr anchorCtr="0" anchor="ctr" bIns="0" lIns="0" spcFirstLastPara="1" rIns="0" wrap="square" tIns="0">
            <a:noAutofit/>
          </a:bodyPr>
          <a:lstStyle>
            <a:lvl1pPr indent="-101600" lvl="0" marL="101600" marR="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138" name="Google Shape;2138;g3970249a880_0_8769"/>
          <p:cNvSpPr txBox="1"/>
          <p:nvPr>
            <p:ph hasCustomPrompt="1" idx="5" type="title"/>
          </p:nvPr>
        </p:nvSpPr>
        <p:spPr>
          <a:xfrm>
            <a:off x="4730864" y="2938422"/>
            <a:ext cx="558600" cy="372000"/>
          </a:xfrm>
          <a:prstGeom prst="rect">
            <a:avLst/>
          </a:prstGeom>
        </p:spPr>
        <p:txBody>
          <a:bodyPr anchorCtr="0" anchor="ctr" bIns="0" lIns="0" spcFirstLastPara="1" rIns="0" wrap="square" tIns="0">
            <a:noAutofit/>
          </a:bodyPr>
          <a:lstStyle>
            <a:lvl1pPr indent="-101600" lvl="0" marL="101600" marR="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139" name="Google Shape;2139;g3970249a880_0_8769"/>
          <p:cNvSpPr txBox="1"/>
          <p:nvPr>
            <p:ph hasCustomPrompt="1" idx="6" type="title"/>
          </p:nvPr>
        </p:nvSpPr>
        <p:spPr>
          <a:xfrm>
            <a:off x="4735895" y="3493496"/>
            <a:ext cx="558600" cy="372000"/>
          </a:xfrm>
          <a:prstGeom prst="rect">
            <a:avLst/>
          </a:prstGeom>
        </p:spPr>
        <p:txBody>
          <a:bodyPr anchorCtr="0" anchor="ctr" bIns="0" lIns="0" spcFirstLastPara="1" rIns="0" wrap="square" tIns="0">
            <a:noAutofit/>
          </a:bodyPr>
          <a:lstStyle>
            <a:lvl1pPr indent="-101600" lvl="0" marL="101600" marR="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140" name="Google Shape;2140;g3970249a880_0_8769"/>
          <p:cNvSpPr txBox="1"/>
          <p:nvPr>
            <p:ph idx="1" type="subTitle"/>
          </p:nvPr>
        </p:nvSpPr>
        <p:spPr>
          <a:xfrm>
            <a:off x="727790" y="1279931"/>
            <a:ext cx="4008000" cy="216300"/>
          </a:xfrm>
          <a:prstGeom prst="rect">
            <a:avLst/>
          </a:prstGeom>
        </p:spPr>
        <p:txBody>
          <a:bodyPr anchorCtr="0" anchor="t" bIns="0" lIns="0" spcFirstLastPara="1" rIns="0" wrap="square" tIns="0">
            <a:noAutofit/>
          </a:bodyPr>
          <a:lstStyle>
            <a:lvl1pPr lvl="0">
              <a:spcBef>
                <a:spcPts val="1300"/>
              </a:spcBef>
              <a:spcAft>
                <a:spcPts val="0"/>
              </a:spcAft>
              <a:buSzPts val="1400"/>
              <a:buFont typeface="Poppins"/>
              <a:buNone/>
              <a:defRPr b="1" sz="1400">
                <a:latin typeface="Poppins"/>
                <a:ea typeface="Poppins"/>
                <a:cs typeface="Poppins"/>
                <a:sym typeface="Poppins"/>
              </a:defRPr>
            </a:lvl1pPr>
            <a:lvl2pPr lvl="1">
              <a:spcBef>
                <a:spcPts val="1300"/>
              </a:spcBef>
              <a:spcAft>
                <a:spcPts val="0"/>
              </a:spcAft>
              <a:buSzPts val="1400"/>
              <a:buFont typeface="Poppins"/>
              <a:buNone/>
              <a:defRPr b="1" sz="1400">
                <a:latin typeface="Poppins"/>
                <a:ea typeface="Poppins"/>
                <a:cs typeface="Poppins"/>
                <a:sym typeface="Poppins"/>
              </a:defRPr>
            </a:lvl2pPr>
            <a:lvl3pPr lvl="2">
              <a:spcBef>
                <a:spcPts val="1300"/>
              </a:spcBef>
              <a:spcAft>
                <a:spcPts val="0"/>
              </a:spcAft>
              <a:buSzPts val="1400"/>
              <a:buFont typeface="Poppins"/>
              <a:buNone/>
              <a:defRPr b="1" sz="1400">
                <a:latin typeface="Poppins"/>
                <a:ea typeface="Poppins"/>
                <a:cs typeface="Poppins"/>
                <a:sym typeface="Poppins"/>
              </a:defRPr>
            </a:lvl3pPr>
            <a:lvl4pPr lvl="3">
              <a:spcBef>
                <a:spcPts val="1300"/>
              </a:spcBef>
              <a:spcAft>
                <a:spcPts val="0"/>
              </a:spcAft>
              <a:buSzPts val="1400"/>
              <a:buFont typeface="Poppins"/>
              <a:buNone/>
              <a:defRPr b="1" sz="1400">
                <a:latin typeface="Poppins"/>
                <a:ea typeface="Poppins"/>
                <a:cs typeface="Poppins"/>
                <a:sym typeface="Poppins"/>
              </a:defRPr>
            </a:lvl4pPr>
            <a:lvl5pPr lvl="4">
              <a:spcBef>
                <a:spcPts val="1300"/>
              </a:spcBef>
              <a:spcAft>
                <a:spcPts val="0"/>
              </a:spcAft>
              <a:buSzPts val="1400"/>
              <a:buFont typeface="Poppins"/>
              <a:buNone/>
              <a:defRPr b="1" sz="1400">
                <a:latin typeface="Poppins"/>
                <a:ea typeface="Poppins"/>
                <a:cs typeface="Poppins"/>
                <a:sym typeface="Poppins"/>
              </a:defRPr>
            </a:lvl5pPr>
            <a:lvl6pPr lvl="5">
              <a:spcBef>
                <a:spcPts val="400"/>
              </a:spcBef>
              <a:spcAft>
                <a:spcPts val="0"/>
              </a:spcAft>
              <a:buSzPts val="1400"/>
              <a:buFont typeface="Poppins"/>
              <a:buNone/>
              <a:defRPr b="1" sz="1400">
                <a:latin typeface="Poppins"/>
                <a:ea typeface="Poppins"/>
                <a:cs typeface="Poppins"/>
                <a:sym typeface="Poppins"/>
              </a:defRPr>
            </a:lvl6pPr>
            <a:lvl7pPr lvl="6">
              <a:spcBef>
                <a:spcPts val="400"/>
              </a:spcBef>
              <a:spcAft>
                <a:spcPts val="0"/>
              </a:spcAft>
              <a:buSzPts val="1400"/>
              <a:buFont typeface="Poppins"/>
              <a:buNone/>
              <a:defRPr b="1" sz="1400">
                <a:latin typeface="Poppins"/>
                <a:ea typeface="Poppins"/>
                <a:cs typeface="Poppins"/>
                <a:sym typeface="Poppins"/>
              </a:defRPr>
            </a:lvl7pPr>
            <a:lvl8pPr lvl="7">
              <a:spcBef>
                <a:spcPts val="400"/>
              </a:spcBef>
              <a:spcAft>
                <a:spcPts val="0"/>
              </a:spcAft>
              <a:buSzPts val="1400"/>
              <a:buFont typeface="Poppins"/>
              <a:buNone/>
              <a:defRPr b="1" sz="1400">
                <a:latin typeface="Poppins"/>
                <a:ea typeface="Poppins"/>
                <a:cs typeface="Poppins"/>
                <a:sym typeface="Poppins"/>
              </a:defRPr>
            </a:lvl8pPr>
            <a:lvl9pPr lvl="8">
              <a:spcBef>
                <a:spcPts val="400"/>
              </a:spcBef>
              <a:spcAft>
                <a:spcPts val="0"/>
              </a:spcAft>
              <a:buSzPts val="1400"/>
              <a:buFont typeface="Poppins"/>
              <a:buNone/>
              <a:defRPr b="1" sz="1400">
                <a:latin typeface="Poppins"/>
                <a:ea typeface="Poppins"/>
                <a:cs typeface="Poppins"/>
                <a:sym typeface="Poppins"/>
              </a:defRPr>
            </a:lvl9pPr>
          </a:lstStyle>
          <a:p/>
        </p:txBody>
      </p:sp>
      <p:sp>
        <p:nvSpPr>
          <p:cNvPr id="2141" name="Google Shape;2141;g3970249a880_0_8769"/>
          <p:cNvSpPr txBox="1"/>
          <p:nvPr>
            <p:ph idx="7" type="subTitle"/>
          </p:nvPr>
        </p:nvSpPr>
        <p:spPr>
          <a:xfrm>
            <a:off x="727790" y="1852994"/>
            <a:ext cx="4008000" cy="216300"/>
          </a:xfrm>
          <a:prstGeom prst="rect">
            <a:avLst/>
          </a:prstGeom>
        </p:spPr>
        <p:txBody>
          <a:bodyPr anchorCtr="0" anchor="t" bIns="0" lIns="0" spcFirstLastPara="1" rIns="0" wrap="square" tIns="0">
            <a:noAutofit/>
          </a:bodyPr>
          <a:lstStyle>
            <a:lvl1pPr lvl="0">
              <a:spcBef>
                <a:spcPts val="1300"/>
              </a:spcBef>
              <a:spcAft>
                <a:spcPts val="0"/>
              </a:spcAft>
              <a:buSzPts val="1400"/>
              <a:buFont typeface="Poppins"/>
              <a:buNone/>
              <a:defRPr b="1" sz="1400">
                <a:latin typeface="Poppins"/>
                <a:ea typeface="Poppins"/>
                <a:cs typeface="Poppins"/>
                <a:sym typeface="Poppins"/>
              </a:defRPr>
            </a:lvl1pPr>
            <a:lvl2pPr lvl="1">
              <a:spcBef>
                <a:spcPts val="1300"/>
              </a:spcBef>
              <a:spcAft>
                <a:spcPts val="0"/>
              </a:spcAft>
              <a:buSzPts val="1400"/>
              <a:buFont typeface="Poppins"/>
              <a:buNone/>
              <a:defRPr b="1" sz="1400">
                <a:latin typeface="Poppins"/>
                <a:ea typeface="Poppins"/>
                <a:cs typeface="Poppins"/>
                <a:sym typeface="Poppins"/>
              </a:defRPr>
            </a:lvl2pPr>
            <a:lvl3pPr lvl="2">
              <a:spcBef>
                <a:spcPts val="1300"/>
              </a:spcBef>
              <a:spcAft>
                <a:spcPts val="0"/>
              </a:spcAft>
              <a:buSzPts val="1400"/>
              <a:buFont typeface="Poppins"/>
              <a:buNone/>
              <a:defRPr b="1" sz="1400">
                <a:latin typeface="Poppins"/>
                <a:ea typeface="Poppins"/>
                <a:cs typeface="Poppins"/>
                <a:sym typeface="Poppins"/>
              </a:defRPr>
            </a:lvl3pPr>
            <a:lvl4pPr lvl="3">
              <a:spcBef>
                <a:spcPts val="1300"/>
              </a:spcBef>
              <a:spcAft>
                <a:spcPts val="0"/>
              </a:spcAft>
              <a:buSzPts val="1400"/>
              <a:buFont typeface="Poppins"/>
              <a:buNone/>
              <a:defRPr b="1" sz="1400">
                <a:latin typeface="Poppins"/>
                <a:ea typeface="Poppins"/>
                <a:cs typeface="Poppins"/>
                <a:sym typeface="Poppins"/>
              </a:defRPr>
            </a:lvl4pPr>
            <a:lvl5pPr lvl="4">
              <a:spcBef>
                <a:spcPts val="1300"/>
              </a:spcBef>
              <a:spcAft>
                <a:spcPts val="0"/>
              </a:spcAft>
              <a:buSzPts val="1400"/>
              <a:buFont typeface="Poppins"/>
              <a:buNone/>
              <a:defRPr b="1" sz="1400">
                <a:latin typeface="Poppins"/>
                <a:ea typeface="Poppins"/>
                <a:cs typeface="Poppins"/>
                <a:sym typeface="Poppins"/>
              </a:defRPr>
            </a:lvl5pPr>
            <a:lvl6pPr lvl="5">
              <a:spcBef>
                <a:spcPts val="400"/>
              </a:spcBef>
              <a:spcAft>
                <a:spcPts val="0"/>
              </a:spcAft>
              <a:buSzPts val="1400"/>
              <a:buFont typeface="Poppins"/>
              <a:buNone/>
              <a:defRPr b="1" sz="1400">
                <a:latin typeface="Poppins"/>
                <a:ea typeface="Poppins"/>
                <a:cs typeface="Poppins"/>
                <a:sym typeface="Poppins"/>
              </a:defRPr>
            </a:lvl6pPr>
            <a:lvl7pPr lvl="6">
              <a:spcBef>
                <a:spcPts val="400"/>
              </a:spcBef>
              <a:spcAft>
                <a:spcPts val="0"/>
              </a:spcAft>
              <a:buSzPts val="1400"/>
              <a:buFont typeface="Poppins"/>
              <a:buNone/>
              <a:defRPr b="1" sz="1400">
                <a:latin typeface="Poppins"/>
                <a:ea typeface="Poppins"/>
                <a:cs typeface="Poppins"/>
                <a:sym typeface="Poppins"/>
              </a:defRPr>
            </a:lvl7pPr>
            <a:lvl8pPr lvl="7">
              <a:spcBef>
                <a:spcPts val="400"/>
              </a:spcBef>
              <a:spcAft>
                <a:spcPts val="0"/>
              </a:spcAft>
              <a:buSzPts val="1400"/>
              <a:buFont typeface="Poppins"/>
              <a:buNone/>
              <a:defRPr b="1" sz="1400">
                <a:latin typeface="Poppins"/>
                <a:ea typeface="Poppins"/>
                <a:cs typeface="Poppins"/>
                <a:sym typeface="Poppins"/>
              </a:defRPr>
            </a:lvl8pPr>
            <a:lvl9pPr lvl="8">
              <a:spcBef>
                <a:spcPts val="400"/>
              </a:spcBef>
              <a:spcAft>
                <a:spcPts val="0"/>
              </a:spcAft>
              <a:buSzPts val="1400"/>
              <a:buFont typeface="Poppins"/>
              <a:buNone/>
              <a:defRPr b="1" sz="1400">
                <a:latin typeface="Poppins"/>
                <a:ea typeface="Poppins"/>
                <a:cs typeface="Poppins"/>
                <a:sym typeface="Poppins"/>
              </a:defRPr>
            </a:lvl9pPr>
          </a:lstStyle>
          <a:p/>
        </p:txBody>
      </p:sp>
      <p:sp>
        <p:nvSpPr>
          <p:cNvPr id="2142" name="Google Shape;2142;g3970249a880_0_8769"/>
          <p:cNvSpPr txBox="1"/>
          <p:nvPr>
            <p:ph idx="8" type="subTitle"/>
          </p:nvPr>
        </p:nvSpPr>
        <p:spPr>
          <a:xfrm>
            <a:off x="727790" y="2431159"/>
            <a:ext cx="4008000" cy="216300"/>
          </a:xfrm>
          <a:prstGeom prst="rect">
            <a:avLst/>
          </a:prstGeom>
        </p:spPr>
        <p:txBody>
          <a:bodyPr anchorCtr="0" anchor="t" bIns="0" lIns="0" spcFirstLastPara="1" rIns="0" wrap="square" tIns="0">
            <a:noAutofit/>
          </a:bodyPr>
          <a:lstStyle>
            <a:lvl1pPr lvl="0">
              <a:spcBef>
                <a:spcPts val="1300"/>
              </a:spcBef>
              <a:spcAft>
                <a:spcPts val="0"/>
              </a:spcAft>
              <a:buSzPts val="1400"/>
              <a:buFont typeface="Poppins"/>
              <a:buNone/>
              <a:defRPr b="1" sz="1400">
                <a:latin typeface="Poppins"/>
                <a:ea typeface="Poppins"/>
                <a:cs typeface="Poppins"/>
                <a:sym typeface="Poppins"/>
              </a:defRPr>
            </a:lvl1pPr>
            <a:lvl2pPr lvl="1">
              <a:spcBef>
                <a:spcPts val="1300"/>
              </a:spcBef>
              <a:spcAft>
                <a:spcPts val="0"/>
              </a:spcAft>
              <a:buSzPts val="1400"/>
              <a:buFont typeface="Poppins"/>
              <a:buNone/>
              <a:defRPr b="1" sz="1400">
                <a:latin typeface="Poppins"/>
                <a:ea typeface="Poppins"/>
                <a:cs typeface="Poppins"/>
                <a:sym typeface="Poppins"/>
              </a:defRPr>
            </a:lvl2pPr>
            <a:lvl3pPr lvl="2">
              <a:spcBef>
                <a:spcPts val="1300"/>
              </a:spcBef>
              <a:spcAft>
                <a:spcPts val="0"/>
              </a:spcAft>
              <a:buSzPts val="1400"/>
              <a:buFont typeface="Poppins"/>
              <a:buNone/>
              <a:defRPr b="1" sz="1400">
                <a:latin typeface="Poppins"/>
                <a:ea typeface="Poppins"/>
                <a:cs typeface="Poppins"/>
                <a:sym typeface="Poppins"/>
              </a:defRPr>
            </a:lvl3pPr>
            <a:lvl4pPr lvl="3">
              <a:spcBef>
                <a:spcPts val="1300"/>
              </a:spcBef>
              <a:spcAft>
                <a:spcPts val="0"/>
              </a:spcAft>
              <a:buSzPts val="1400"/>
              <a:buFont typeface="Poppins"/>
              <a:buNone/>
              <a:defRPr b="1" sz="1400">
                <a:latin typeface="Poppins"/>
                <a:ea typeface="Poppins"/>
                <a:cs typeface="Poppins"/>
                <a:sym typeface="Poppins"/>
              </a:defRPr>
            </a:lvl4pPr>
            <a:lvl5pPr lvl="4">
              <a:spcBef>
                <a:spcPts val="1300"/>
              </a:spcBef>
              <a:spcAft>
                <a:spcPts val="0"/>
              </a:spcAft>
              <a:buSzPts val="1400"/>
              <a:buFont typeface="Poppins"/>
              <a:buNone/>
              <a:defRPr b="1" sz="1400">
                <a:latin typeface="Poppins"/>
                <a:ea typeface="Poppins"/>
                <a:cs typeface="Poppins"/>
                <a:sym typeface="Poppins"/>
              </a:defRPr>
            </a:lvl5pPr>
            <a:lvl6pPr lvl="5">
              <a:spcBef>
                <a:spcPts val="400"/>
              </a:spcBef>
              <a:spcAft>
                <a:spcPts val="0"/>
              </a:spcAft>
              <a:buSzPts val="1400"/>
              <a:buFont typeface="Poppins"/>
              <a:buNone/>
              <a:defRPr b="1" sz="1400">
                <a:latin typeface="Poppins"/>
                <a:ea typeface="Poppins"/>
                <a:cs typeface="Poppins"/>
                <a:sym typeface="Poppins"/>
              </a:defRPr>
            </a:lvl6pPr>
            <a:lvl7pPr lvl="6">
              <a:spcBef>
                <a:spcPts val="400"/>
              </a:spcBef>
              <a:spcAft>
                <a:spcPts val="0"/>
              </a:spcAft>
              <a:buSzPts val="1400"/>
              <a:buFont typeface="Poppins"/>
              <a:buNone/>
              <a:defRPr b="1" sz="1400">
                <a:latin typeface="Poppins"/>
                <a:ea typeface="Poppins"/>
                <a:cs typeface="Poppins"/>
                <a:sym typeface="Poppins"/>
              </a:defRPr>
            </a:lvl7pPr>
            <a:lvl8pPr lvl="7">
              <a:spcBef>
                <a:spcPts val="400"/>
              </a:spcBef>
              <a:spcAft>
                <a:spcPts val="0"/>
              </a:spcAft>
              <a:buSzPts val="1400"/>
              <a:buFont typeface="Poppins"/>
              <a:buNone/>
              <a:defRPr b="1" sz="1400">
                <a:latin typeface="Poppins"/>
                <a:ea typeface="Poppins"/>
                <a:cs typeface="Poppins"/>
                <a:sym typeface="Poppins"/>
              </a:defRPr>
            </a:lvl8pPr>
            <a:lvl9pPr lvl="8">
              <a:spcBef>
                <a:spcPts val="400"/>
              </a:spcBef>
              <a:spcAft>
                <a:spcPts val="0"/>
              </a:spcAft>
              <a:buSzPts val="1400"/>
              <a:buFont typeface="Poppins"/>
              <a:buNone/>
              <a:defRPr b="1" sz="1400">
                <a:latin typeface="Poppins"/>
                <a:ea typeface="Poppins"/>
                <a:cs typeface="Poppins"/>
                <a:sym typeface="Poppins"/>
              </a:defRPr>
            </a:lvl9pPr>
          </a:lstStyle>
          <a:p/>
        </p:txBody>
      </p:sp>
      <p:sp>
        <p:nvSpPr>
          <p:cNvPr id="2143" name="Google Shape;2143;g3970249a880_0_8769"/>
          <p:cNvSpPr txBox="1"/>
          <p:nvPr>
            <p:ph idx="9" type="subTitle"/>
          </p:nvPr>
        </p:nvSpPr>
        <p:spPr>
          <a:xfrm>
            <a:off x="727790" y="3023378"/>
            <a:ext cx="4008000" cy="216300"/>
          </a:xfrm>
          <a:prstGeom prst="rect">
            <a:avLst/>
          </a:prstGeom>
        </p:spPr>
        <p:txBody>
          <a:bodyPr anchorCtr="0" anchor="t" bIns="0" lIns="0" spcFirstLastPara="1" rIns="0" wrap="square" tIns="0">
            <a:noAutofit/>
          </a:bodyPr>
          <a:lstStyle>
            <a:lvl1pPr lvl="0">
              <a:spcBef>
                <a:spcPts val="1300"/>
              </a:spcBef>
              <a:spcAft>
                <a:spcPts val="0"/>
              </a:spcAft>
              <a:buSzPts val="1400"/>
              <a:buFont typeface="Poppins"/>
              <a:buNone/>
              <a:defRPr b="1" sz="1400">
                <a:latin typeface="Poppins"/>
                <a:ea typeface="Poppins"/>
                <a:cs typeface="Poppins"/>
                <a:sym typeface="Poppins"/>
              </a:defRPr>
            </a:lvl1pPr>
            <a:lvl2pPr lvl="1">
              <a:spcBef>
                <a:spcPts val="1300"/>
              </a:spcBef>
              <a:spcAft>
                <a:spcPts val="0"/>
              </a:spcAft>
              <a:buSzPts val="1400"/>
              <a:buFont typeface="Poppins"/>
              <a:buNone/>
              <a:defRPr b="1" sz="1400">
                <a:latin typeface="Poppins"/>
                <a:ea typeface="Poppins"/>
                <a:cs typeface="Poppins"/>
                <a:sym typeface="Poppins"/>
              </a:defRPr>
            </a:lvl2pPr>
            <a:lvl3pPr lvl="2">
              <a:spcBef>
                <a:spcPts val="1300"/>
              </a:spcBef>
              <a:spcAft>
                <a:spcPts val="0"/>
              </a:spcAft>
              <a:buSzPts val="1400"/>
              <a:buFont typeface="Poppins"/>
              <a:buNone/>
              <a:defRPr b="1" sz="1400">
                <a:latin typeface="Poppins"/>
                <a:ea typeface="Poppins"/>
                <a:cs typeface="Poppins"/>
                <a:sym typeface="Poppins"/>
              </a:defRPr>
            </a:lvl3pPr>
            <a:lvl4pPr lvl="3">
              <a:spcBef>
                <a:spcPts val="1300"/>
              </a:spcBef>
              <a:spcAft>
                <a:spcPts val="0"/>
              </a:spcAft>
              <a:buSzPts val="1400"/>
              <a:buFont typeface="Poppins"/>
              <a:buNone/>
              <a:defRPr b="1" sz="1400">
                <a:latin typeface="Poppins"/>
                <a:ea typeface="Poppins"/>
                <a:cs typeface="Poppins"/>
                <a:sym typeface="Poppins"/>
              </a:defRPr>
            </a:lvl4pPr>
            <a:lvl5pPr lvl="4">
              <a:spcBef>
                <a:spcPts val="1300"/>
              </a:spcBef>
              <a:spcAft>
                <a:spcPts val="0"/>
              </a:spcAft>
              <a:buSzPts val="1400"/>
              <a:buFont typeface="Poppins"/>
              <a:buNone/>
              <a:defRPr b="1" sz="1400">
                <a:latin typeface="Poppins"/>
                <a:ea typeface="Poppins"/>
                <a:cs typeface="Poppins"/>
                <a:sym typeface="Poppins"/>
              </a:defRPr>
            </a:lvl5pPr>
            <a:lvl6pPr lvl="5">
              <a:spcBef>
                <a:spcPts val="400"/>
              </a:spcBef>
              <a:spcAft>
                <a:spcPts val="0"/>
              </a:spcAft>
              <a:buSzPts val="1400"/>
              <a:buFont typeface="Poppins"/>
              <a:buNone/>
              <a:defRPr b="1" sz="1400">
                <a:latin typeface="Poppins"/>
                <a:ea typeface="Poppins"/>
                <a:cs typeface="Poppins"/>
                <a:sym typeface="Poppins"/>
              </a:defRPr>
            </a:lvl6pPr>
            <a:lvl7pPr lvl="6">
              <a:spcBef>
                <a:spcPts val="400"/>
              </a:spcBef>
              <a:spcAft>
                <a:spcPts val="0"/>
              </a:spcAft>
              <a:buSzPts val="1400"/>
              <a:buFont typeface="Poppins"/>
              <a:buNone/>
              <a:defRPr b="1" sz="1400">
                <a:latin typeface="Poppins"/>
                <a:ea typeface="Poppins"/>
                <a:cs typeface="Poppins"/>
                <a:sym typeface="Poppins"/>
              </a:defRPr>
            </a:lvl7pPr>
            <a:lvl8pPr lvl="7">
              <a:spcBef>
                <a:spcPts val="400"/>
              </a:spcBef>
              <a:spcAft>
                <a:spcPts val="0"/>
              </a:spcAft>
              <a:buSzPts val="1400"/>
              <a:buFont typeface="Poppins"/>
              <a:buNone/>
              <a:defRPr b="1" sz="1400">
                <a:latin typeface="Poppins"/>
                <a:ea typeface="Poppins"/>
                <a:cs typeface="Poppins"/>
                <a:sym typeface="Poppins"/>
              </a:defRPr>
            </a:lvl8pPr>
            <a:lvl9pPr lvl="8">
              <a:spcBef>
                <a:spcPts val="400"/>
              </a:spcBef>
              <a:spcAft>
                <a:spcPts val="0"/>
              </a:spcAft>
              <a:buSzPts val="1400"/>
              <a:buFont typeface="Poppins"/>
              <a:buNone/>
              <a:defRPr b="1" sz="1400">
                <a:latin typeface="Poppins"/>
                <a:ea typeface="Poppins"/>
                <a:cs typeface="Poppins"/>
                <a:sym typeface="Poppins"/>
              </a:defRPr>
            </a:lvl9pPr>
          </a:lstStyle>
          <a:p/>
        </p:txBody>
      </p:sp>
      <p:sp>
        <p:nvSpPr>
          <p:cNvPr id="2144" name="Google Shape;2144;g3970249a880_0_8769"/>
          <p:cNvSpPr txBox="1"/>
          <p:nvPr>
            <p:ph idx="13" type="subTitle"/>
          </p:nvPr>
        </p:nvSpPr>
        <p:spPr>
          <a:xfrm>
            <a:off x="727790" y="3619172"/>
            <a:ext cx="4008000" cy="216300"/>
          </a:xfrm>
          <a:prstGeom prst="rect">
            <a:avLst/>
          </a:prstGeom>
        </p:spPr>
        <p:txBody>
          <a:bodyPr anchorCtr="0" anchor="t" bIns="0" lIns="0" spcFirstLastPara="1" rIns="0" wrap="square" tIns="0">
            <a:noAutofit/>
          </a:bodyPr>
          <a:lstStyle>
            <a:lvl1pPr lvl="0">
              <a:spcBef>
                <a:spcPts val="1300"/>
              </a:spcBef>
              <a:spcAft>
                <a:spcPts val="0"/>
              </a:spcAft>
              <a:buSzPts val="1400"/>
              <a:buFont typeface="Poppins"/>
              <a:buNone/>
              <a:defRPr b="1" sz="1400">
                <a:latin typeface="Poppins"/>
                <a:ea typeface="Poppins"/>
                <a:cs typeface="Poppins"/>
                <a:sym typeface="Poppins"/>
              </a:defRPr>
            </a:lvl1pPr>
            <a:lvl2pPr lvl="1">
              <a:spcBef>
                <a:spcPts val="1300"/>
              </a:spcBef>
              <a:spcAft>
                <a:spcPts val="0"/>
              </a:spcAft>
              <a:buSzPts val="1400"/>
              <a:buFont typeface="Poppins"/>
              <a:buNone/>
              <a:defRPr b="1" sz="1400">
                <a:latin typeface="Poppins"/>
                <a:ea typeface="Poppins"/>
                <a:cs typeface="Poppins"/>
                <a:sym typeface="Poppins"/>
              </a:defRPr>
            </a:lvl2pPr>
            <a:lvl3pPr lvl="2">
              <a:spcBef>
                <a:spcPts val="1300"/>
              </a:spcBef>
              <a:spcAft>
                <a:spcPts val="0"/>
              </a:spcAft>
              <a:buSzPts val="1400"/>
              <a:buFont typeface="Poppins"/>
              <a:buNone/>
              <a:defRPr b="1" sz="1400">
                <a:latin typeface="Poppins"/>
                <a:ea typeface="Poppins"/>
                <a:cs typeface="Poppins"/>
                <a:sym typeface="Poppins"/>
              </a:defRPr>
            </a:lvl3pPr>
            <a:lvl4pPr lvl="3">
              <a:spcBef>
                <a:spcPts val="1300"/>
              </a:spcBef>
              <a:spcAft>
                <a:spcPts val="0"/>
              </a:spcAft>
              <a:buSzPts val="1400"/>
              <a:buFont typeface="Poppins"/>
              <a:buNone/>
              <a:defRPr b="1" sz="1400">
                <a:latin typeface="Poppins"/>
                <a:ea typeface="Poppins"/>
                <a:cs typeface="Poppins"/>
                <a:sym typeface="Poppins"/>
              </a:defRPr>
            </a:lvl4pPr>
            <a:lvl5pPr lvl="4">
              <a:spcBef>
                <a:spcPts val="1300"/>
              </a:spcBef>
              <a:spcAft>
                <a:spcPts val="0"/>
              </a:spcAft>
              <a:buSzPts val="1400"/>
              <a:buFont typeface="Poppins"/>
              <a:buNone/>
              <a:defRPr b="1" sz="1400">
                <a:latin typeface="Poppins"/>
                <a:ea typeface="Poppins"/>
                <a:cs typeface="Poppins"/>
                <a:sym typeface="Poppins"/>
              </a:defRPr>
            </a:lvl5pPr>
            <a:lvl6pPr lvl="5">
              <a:spcBef>
                <a:spcPts val="400"/>
              </a:spcBef>
              <a:spcAft>
                <a:spcPts val="0"/>
              </a:spcAft>
              <a:buSzPts val="1400"/>
              <a:buFont typeface="Poppins"/>
              <a:buNone/>
              <a:defRPr b="1" sz="1400">
                <a:latin typeface="Poppins"/>
                <a:ea typeface="Poppins"/>
                <a:cs typeface="Poppins"/>
                <a:sym typeface="Poppins"/>
              </a:defRPr>
            </a:lvl6pPr>
            <a:lvl7pPr lvl="6">
              <a:spcBef>
                <a:spcPts val="400"/>
              </a:spcBef>
              <a:spcAft>
                <a:spcPts val="0"/>
              </a:spcAft>
              <a:buSzPts val="1400"/>
              <a:buFont typeface="Poppins"/>
              <a:buNone/>
              <a:defRPr b="1" sz="1400">
                <a:latin typeface="Poppins"/>
                <a:ea typeface="Poppins"/>
                <a:cs typeface="Poppins"/>
                <a:sym typeface="Poppins"/>
              </a:defRPr>
            </a:lvl7pPr>
            <a:lvl8pPr lvl="7">
              <a:spcBef>
                <a:spcPts val="400"/>
              </a:spcBef>
              <a:spcAft>
                <a:spcPts val="0"/>
              </a:spcAft>
              <a:buSzPts val="1400"/>
              <a:buFont typeface="Poppins"/>
              <a:buNone/>
              <a:defRPr b="1" sz="1400">
                <a:latin typeface="Poppins"/>
                <a:ea typeface="Poppins"/>
                <a:cs typeface="Poppins"/>
                <a:sym typeface="Poppins"/>
              </a:defRPr>
            </a:lvl8pPr>
            <a:lvl9pPr lvl="8">
              <a:spcBef>
                <a:spcPts val="400"/>
              </a:spcBef>
              <a:spcAft>
                <a:spcPts val="0"/>
              </a:spcAft>
              <a:buSzPts val="1400"/>
              <a:buFont typeface="Poppins"/>
              <a:buNone/>
              <a:defRPr b="1" sz="1400">
                <a:latin typeface="Poppins"/>
                <a:ea typeface="Poppins"/>
                <a:cs typeface="Poppins"/>
                <a:sym typeface="Poppins"/>
              </a:defRPr>
            </a:lvl9pPr>
          </a:lstStyle>
          <a:p/>
        </p:txBody>
      </p:sp>
      <p:sp>
        <p:nvSpPr>
          <p:cNvPr id="2145" name="Google Shape;2145;g3970249a880_0_8769"/>
          <p:cNvSpPr txBox="1"/>
          <p:nvPr>
            <p:ph idx="14" type="subTitle"/>
          </p:nvPr>
        </p:nvSpPr>
        <p:spPr>
          <a:xfrm>
            <a:off x="5309168" y="1279931"/>
            <a:ext cx="3585000" cy="216300"/>
          </a:xfrm>
          <a:prstGeom prst="rect">
            <a:avLst/>
          </a:prstGeom>
        </p:spPr>
        <p:txBody>
          <a:bodyPr anchorCtr="0" anchor="t" bIns="0" lIns="0" spcFirstLastPara="1" rIns="0" wrap="square" tIns="0">
            <a:noAutofit/>
          </a:bodyPr>
          <a:lstStyle>
            <a:lvl1pPr lvl="0">
              <a:spcBef>
                <a:spcPts val="1300"/>
              </a:spcBef>
              <a:spcAft>
                <a:spcPts val="0"/>
              </a:spcAft>
              <a:buSzPts val="1400"/>
              <a:buFont typeface="Poppins"/>
              <a:buNone/>
              <a:defRPr b="1" sz="1400">
                <a:latin typeface="Poppins"/>
                <a:ea typeface="Poppins"/>
                <a:cs typeface="Poppins"/>
                <a:sym typeface="Poppins"/>
              </a:defRPr>
            </a:lvl1pPr>
            <a:lvl2pPr lvl="1">
              <a:spcBef>
                <a:spcPts val="1300"/>
              </a:spcBef>
              <a:spcAft>
                <a:spcPts val="0"/>
              </a:spcAft>
              <a:buSzPts val="1400"/>
              <a:buFont typeface="Poppins"/>
              <a:buNone/>
              <a:defRPr b="1" sz="1400">
                <a:latin typeface="Poppins"/>
                <a:ea typeface="Poppins"/>
                <a:cs typeface="Poppins"/>
                <a:sym typeface="Poppins"/>
              </a:defRPr>
            </a:lvl2pPr>
            <a:lvl3pPr lvl="2">
              <a:spcBef>
                <a:spcPts val="1300"/>
              </a:spcBef>
              <a:spcAft>
                <a:spcPts val="0"/>
              </a:spcAft>
              <a:buSzPts val="1400"/>
              <a:buFont typeface="Poppins"/>
              <a:buNone/>
              <a:defRPr b="1" sz="1400">
                <a:latin typeface="Poppins"/>
                <a:ea typeface="Poppins"/>
                <a:cs typeface="Poppins"/>
                <a:sym typeface="Poppins"/>
              </a:defRPr>
            </a:lvl3pPr>
            <a:lvl4pPr lvl="3">
              <a:spcBef>
                <a:spcPts val="1300"/>
              </a:spcBef>
              <a:spcAft>
                <a:spcPts val="0"/>
              </a:spcAft>
              <a:buSzPts val="1400"/>
              <a:buFont typeface="Poppins"/>
              <a:buNone/>
              <a:defRPr b="1" sz="1400">
                <a:latin typeface="Poppins"/>
                <a:ea typeface="Poppins"/>
                <a:cs typeface="Poppins"/>
                <a:sym typeface="Poppins"/>
              </a:defRPr>
            </a:lvl4pPr>
            <a:lvl5pPr lvl="4">
              <a:spcBef>
                <a:spcPts val="1300"/>
              </a:spcBef>
              <a:spcAft>
                <a:spcPts val="0"/>
              </a:spcAft>
              <a:buSzPts val="1400"/>
              <a:buFont typeface="Poppins"/>
              <a:buNone/>
              <a:defRPr b="1" sz="1400">
                <a:latin typeface="Poppins"/>
                <a:ea typeface="Poppins"/>
                <a:cs typeface="Poppins"/>
                <a:sym typeface="Poppins"/>
              </a:defRPr>
            </a:lvl5pPr>
            <a:lvl6pPr lvl="5">
              <a:spcBef>
                <a:spcPts val="400"/>
              </a:spcBef>
              <a:spcAft>
                <a:spcPts val="0"/>
              </a:spcAft>
              <a:buSzPts val="1400"/>
              <a:buFont typeface="Poppins"/>
              <a:buNone/>
              <a:defRPr b="1" sz="1400">
                <a:latin typeface="Poppins"/>
                <a:ea typeface="Poppins"/>
                <a:cs typeface="Poppins"/>
                <a:sym typeface="Poppins"/>
              </a:defRPr>
            </a:lvl6pPr>
            <a:lvl7pPr lvl="6">
              <a:spcBef>
                <a:spcPts val="400"/>
              </a:spcBef>
              <a:spcAft>
                <a:spcPts val="0"/>
              </a:spcAft>
              <a:buSzPts val="1400"/>
              <a:buFont typeface="Poppins"/>
              <a:buNone/>
              <a:defRPr b="1" sz="1400">
                <a:latin typeface="Poppins"/>
                <a:ea typeface="Poppins"/>
                <a:cs typeface="Poppins"/>
                <a:sym typeface="Poppins"/>
              </a:defRPr>
            </a:lvl7pPr>
            <a:lvl8pPr lvl="7">
              <a:spcBef>
                <a:spcPts val="400"/>
              </a:spcBef>
              <a:spcAft>
                <a:spcPts val="0"/>
              </a:spcAft>
              <a:buSzPts val="1400"/>
              <a:buFont typeface="Poppins"/>
              <a:buNone/>
              <a:defRPr b="1" sz="1400">
                <a:latin typeface="Poppins"/>
                <a:ea typeface="Poppins"/>
                <a:cs typeface="Poppins"/>
                <a:sym typeface="Poppins"/>
              </a:defRPr>
            </a:lvl8pPr>
            <a:lvl9pPr lvl="8">
              <a:spcBef>
                <a:spcPts val="400"/>
              </a:spcBef>
              <a:spcAft>
                <a:spcPts val="0"/>
              </a:spcAft>
              <a:buSzPts val="1400"/>
              <a:buFont typeface="Poppins"/>
              <a:buNone/>
              <a:defRPr b="1" sz="1400">
                <a:latin typeface="Poppins"/>
                <a:ea typeface="Poppins"/>
                <a:cs typeface="Poppins"/>
                <a:sym typeface="Poppins"/>
              </a:defRPr>
            </a:lvl9pPr>
          </a:lstStyle>
          <a:p/>
        </p:txBody>
      </p:sp>
      <p:sp>
        <p:nvSpPr>
          <p:cNvPr id="2146" name="Google Shape;2146;g3970249a880_0_8769"/>
          <p:cNvSpPr txBox="1"/>
          <p:nvPr>
            <p:ph idx="15" type="subTitle"/>
          </p:nvPr>
        </p:nvSpPr>
        <p:spPr>
          <a:xfrm>
            <a:off x="5309168" y="1852994"/>
            <a:ext cx="3585000" cy="216300"/>
          </a:xfrm>
          <a:prstGeom prst="rect">
            <a:avLst/>
          </a:prstGeom>
        </p:spPr>
        <p:txBody>
          <a:bodyPr anchorCtr="0" anchor="t" bIns="0" lIns="0" spcFirstLastPara="1" rIns="0" wrap="square" tIns="0">
            <a:noAutofit/>
          </a:bodyPr>
          <a:lstStyle>
            <a:lvl1pPr lvl="0">
              <a:spcBef>
                <a:spcPts val="1300"/>
              </a:spcBef>
              <a:spcAft>
                <a:spcPts val="0"/>
              </a:spcAft>
              <a:buSzPts val="1400"/>
              <a:buFont typeface="Poppins"/>
              <a:buNone/>
              <a:defRPr b="1" sz="1400">
                <a:latin typeface="Poppins"/>
                <a:ea typeface="Poppins"/>
                <a:cs typeface="Poppins"/>
                <a:sym typeface="Poppins"/>
              </a:defRPr>
            </a:lvl1pPr>
            <a:lvl2pPr lvl="1">
              <a:spcBef>
                <a:spcPts val="1300"/>
              </a:spcBef>
              <a:spcAft>
                <a:spcPts val="0"/>
              </a:spcAft>
              <a:buSzPts val="1400"/>
              <a:buFont typeface="Poppins"/>
              <a:buNone/>
              <a:defRPr b="1" sz="1400">
                <a:latin typeface="Poppins"/>
                <a:ea typeface="Poppins"/>
                <a:cs typeface="Poppins"/>
                <a:sym typeface="Poppins"/>
              </a:defRPr>
            </a:lvl2pPr>
            <a:lvl3pPr lvl="2">
              <a:spcBef>
                <a:spcPts val="1300"/>
              </a:spcBef>
              <a:spcAft>
                <a:spcPts val="0"/>
              </a:spcAft>
              <a:buSzPts val="1400"/>
              <a:buFont typeface="Poppins"/>
              <a:buNone/>
              <a:defRPr b="1" sz="1400">
                <a:latin typeface="Poppins"/>
                <a:ea typeface="Poppins"/>
                <a:cs typeface="Poppins"/>
                <a:sym typeface="Poppins"/>
              </a:defRPr>
            </a:lvl3pPr>
            <a:lvl4pPr lvl="3">
              <a:spcBef>
                <a:spcPts val="1300"/>
              </a:spcBef>
              <a:spcAft>
                <a:spcPts val="0"/>
              </a:spcAft>
              <a:buSzPts val="1400"/>
              <a:buFont typeface="Poppins"/>
              <a:buNone/>
              <a:defRPr b="1" sz="1400">
                <a:latin typeface="Poppins"/>
                <a:ea typeface="Poppins"/>
                <a:cs typeface="Poppins"/>
                <a:sym typeface="Poppins"/>
              </a:defRPr>
            </a:lvl4pPr>
            <a:lvl5pPr lvl="4">
              <a:spcBef>
                <a:spcPts val="1300"/>
              </a:spcBef>
              <a:spcAft>
                <a:spcPts val="0"/>
              </a:spcAft>
              <a:buSzPts val="1400"/>
              <a:buFont typeface="Poppins"/>
              <a:buNone/>
              <a:defRPr b="1" sz="1400">
                <a:latin typeface="Poppins"/>
                <a:ea typeface="Poppins"/>
                <a:cs typeface="Poppins"/>
                <a:sym typeface="Poppins"/>
              </a:defRPr>
            </a:lvl5pPr>
            <a:lvl6pPr lvl="5">
              <a:spcBef>
                <a:spcPts val="400"/>
              </a:spcBef>
              <a:spcAft>
                <a:spcPts val="0"/>
              </a:spcAft>
              <a:buSzPts val="1400"/>
              <a:buFont typeface="Poppins"/>
              <a:buNone/>
              <a:defRPr b="1" sz="1400">
                <a:latin typeface="Poppins"/>
                <a:ea typeface="Poppins"/>
                <a:cs typeface="Poppins"/>
                <a:sym typeface="Poppins"/>
              </a:defRPr>
            </a:lvl6pPr>
            <a:lvl7pPr lvl="6">
              <a:spcBef>
                <a:spcPts val="400"/>
              </a:spcBef>
              <a:spcAft>
                <a:spcPts val="0"/>
              </a:spcAft>
              <a:buSzPts val="1400"/>
              <a:buFont typeface="Poppins"/>
              <a:buNone/>
              <a:defRPr b="1" sz="1400">
                <a:latin typeface="Poppins"/>
                <a:ea typeface="Poppins"/>
                <a:cs typeface="Poppins"/>
                <a:sym typeface="Poppins"/>
              </a:defRPr>
            </a:lvl7pPr>
            <a:lvl8pPr lvl="7">
              <a:spcBef>
                <a:spcPts val="400"/>
              </a:spcBef>
              <a:spcAft>
                <a:spcPts val="0"/>
              </a:spcAft>
              <a:buSzPts val="1400"/>
              <a:buFont typeface="Poppins"/>
              <a:buNone/>
              <a:defRPr b="1" sz="1400">
                <a:latin typeface="Poppins"/>
                <a:ea typeface="Poppins"/>
                <a:cs typeface="Poppins"/>
                <a:sym typeface="Poppins"/>
              </a:defRPr>
            </a:lvl8pPr>
            <a:lvl9pPr lvl="8">
              <a:spcBef>
                <a:spcPts val="400"/>
              </a:spcBef>
              <a:spcAft>
                <a:spcPts val="0"/>
              </a:spcAft>
              <a:buSzPts val="1400"/>
              <a:buFont typeface="Poppins"/>
              <a:buNone/>
              <a:defRPr b="1" sz="1400">
                <a:latin typeface="Poppins"/>
                <a:ea typeface="Poppins"/>
                <a:cs typeface="Poppins"/>
                <a:sym typeface="Poppins"/>
              </a:defRPr>
            </a:lvl9pPr>
          </a:lstStyle>
          <a:p/>
        </p:txBody>
      </p:sp>
      <p:sp>
        <p:nvSpPr>
          <p:cNvPr id="2147" name="Google Shape;2147;g3970249a880_0_8769"/>
          <p:cNvSpPr txBox="1"/>
          <p:nvPr>
            <p:ph idx="16" type="subTitle"/>
          </p:nvPr>
        </p:nvSpPr>
        <p:spPr>
          <a:xfrm>
            <a:off x="5309168" y="2431159"/>
            <a:ext cx="3585000" cy="216300"/>
          </a:xfrm>
          <a:prstGeom prst="rect">
            <a:avLst/>
          </a:prstGeom>
        </p:spPr>
        <p:txBody>
          <a:bodyPr anchorCtr="0" anchor="t" bIns="0" lIns="0" spcFirstLastPara="1" rIns="0" wrap="square" tIns="0">
            <a:noAutofit/>
          </a:bodyPr>
          <a:lstStyle>
            <a:lvl1pPr lvl="0">
              <a:spcBef>
                <a:spcPts val="1300"/>
              </a:spcBef>
              <a:spcAft>
                <a:spcPts val="0"/>
              </a:spcAft>
              <a:buSzPts val="1400"/>
              <a:buFont typeface="Poppins"/>
              <a:buNone/>
              <a:defRPr b="1" sz="1400">
                <a:latin typeface="Poppins"/>
                <a:ea typeface="Poppins"/>
                <a:cs typeface="Poppins"/>
                <a:sym typeface="Poppins"/>
              </a:defRPr>
            </a:lvl1pPr>
            <a:lvl2pPr lvl="1">
              <a:spcBef>
                <a:spcPts val="1300"/>
              </a:spcBef>
              <a:spcAft>
                <a:spcPts val="0"/>
              </a:spcAft>
              <a:buSzPts val="1400"/>
              <a:buFont typeface="Poppins"/>
              <a:buNone/>
              <a:defRPr b="1" sz="1400">
                <a:latin typeface="Poppins"/>
                <a:ea typeface="Poppins"/>
                <a:cs typeface="Poppins"/>
                <a:sym typeface="Poppins"/>
              </a:defRPr>
            </a:lvl2pPr>
            <a:lvl3pPr lvl="2">
              <a:spcBef>
                <a:spcPts val="1300"/>
              </a:spcBef>
              <a:spcAft>
                <a:spcPts val="0"/>
              </a:spcAft>
              <a:buSzPts val="1400"/>
              <a:buFont typeface="Poppins"/>
              <a:buNone/>
              <a:defRPr b="1" sz="1400">
                <a:latin typeface="Poppins"/>
                <a:ea typeface="Poppins"/>
                <a:cs typeface="Poppins"/>
                <a:sym typeface="Poppins"/>
              </a:defRPr>
            </a:lvl3pPr>
            <a:lvl4pPr lvl="3">
              <a:spcBef>
                <a:spcPts val="1300"/>
              </a:spcBef>
              <a:spcAft>
                <a:spcPts val="0"/>
              </a:spcAft>
              <a:buSzPts val="1400"/>
              <a:buFont typeface="Poppins"/>
              <a:buNone/>
              <a:defRPr b="1" sz="1400">
                <a:latin typeface="Poppins"/>
                <a:ea typeface="Poppins"/>
                <a:cs typeface="Poppins"/>
                <a:sym typeface="Poppins"/>
              </a:defRPr>
            </a:lvl4pPr>
            <a:lvl5pPr lvl="4">
              <a:spcBef>
                <a:spcPts val="1300"/>
              </a:spcBef>
              <a:spcAft>
                <a:spcPts val="0"/>
              </a:spcAft>
              <a:buSzPts val="1400"/>
              <a:buFont typeface="Poppins"/>
              <a:buNone/>
              <a:defRPr b="1" sz="1400">
                <a:latin typeface="Poppins"/>
                <a:ea typeface="Poppins"/>
                <a:cs typeface="Poppins"/>
                <a:sym typeface="Poppins"/>
              </a:defRPr>
            </a:lvl5pPr>
            <a:lvl6pPr lvl="5">
              <a:spcBef>
                <a:spcPts val="400"/>
              </a:spcBef>
              <a:spcAft>
                <a:spcPts val="0"/>
              </a:spcAft>
              <a:buSzPts val="1400"/>
              <a:buFont typeface="Poppins"/>
              <a:buNone/>
              <a:defRPr b="1" sz="1400">
                <a:latin typeface="Poppins"/>
                <a:ea typeface="Poppins"/>
                <a:cs typeface="Poppins"/>
                <a:sym typeface="Poppins"/>
              </a:defRPr>
            </a:lvl6pPr>
            <a:lvl7pPr lvl="6">
              <a:spcBef>
                <a:spcPts val="400"/>
              </a:spcBef>
              <a:spcAft>
                <a:spcPts val="0"/>
              </a:spcAft>
              <a:buSzPts val="1400"/>
              <a:buFont typeface="Poppins"/>
              <a:buNone/>
              <a:defRPr b="1" sz="1400">
                <a:latin typeface="Poppins"/>
                <a:ea typeface="Poppins"/>
                <a:cs typeface="Poppins"/>
                <a:sym typeface="Poppins"/>
              </a:defRPr>
            </a:lvl7pPr>
            <a:lvl8pPr lvl="7">
              <a:spcBef>
                <a:spcPts val="400"/>
              </a:spcBef>
              <a:spcAft>
                <a:spcPts val="0"/>
              </a:spcAft>
              <a:buSzPts val="1400"/>
              <a:buFont typeface="Poppins"/>
              <a:buNone/>
              <a:defRPr b="1" sz="1400">
                <a:latin typeface="Poppins"/>
                <a:ea typeface="Poppins"/>
                <a:cs typeface="Poppins"/>
                <a:sym typeface="Poppins"/>
              </a:defRPr>
            </a:lvl8pPr>
            <a:lvl9pPr lvl="8">
              <a:spcBef>
                <a:spcPts val="400"/>
              </a:spcBef>
              <a:spcAft>
                <a:spcPts val="0"/>
              </a:spcAft>
              <a:buSzPts val="1400"/>
              <a:buFont typeface="Poppins"/>
              <a:buNone/>
              <a:defRPr b="1" sz="1400">
                <a:latin typeface="Poppins"/>
                <a:ea typeface="Poppins"/>
                <a:cs typeface="Poppins"/>
                <a:sym typeface="Poppins"/>
              </a:defRPr>
            </a:lvl9pPr>
          </a:lstStyle>
          <a:p/>
        </p:txBody>
      </p:sp>
      <p:sp>
        <p:nvSpPr>
          <p:cNvPr id="2148" name="Google Shape;2148;g3970249a880_0_8769"/>
          <p:cNvSpPr txBox="1"/>
          <p:nvPr>
            <p:ph idx="17" type="subTitle"/>
          </p:nvPr>
        </p:nvSpPr>
        <p:spPr>
          <a:xfrm>
            <a:off x="5309168" y="3023378"/>
            <a:ext cx="3585000" cy="216300"/>
          </a:xfrm>
          <a:prstGeom prst="rect">
            <a:avLst/>
          </a:prstGeom>
        </p:spPr>
        <p:txBody>
          <a:bodyPr anchorCtr="0" anchor="t" bIns="0" lIns="0" spcFirstLastPara="1" rIns="0" wrap="square" tIns="0">
            <a:noAutofit/>
          </a:bodyPr>
          <a:lstStyle>
            <a:lvl1pPr lvl="0">
              <a:spcBef>
                <a:spcPts val="1300"/>
              </a:spcBef>
              <a:spcAft>
                <a:spcPts val="0"/>
              </a:spcAft>
              <a:buSzPts val="1400"/>
              <a:buFont typeface="Poppins"/>
              <a:buNone/>
              <a:defRPr b="1" sz="1400">
                <a:latin typeface="Poppins"/>
                <a:ea typeface="Poppins"/>
                <a:cs typeface="Poppins"/>
                <a:sym typeface="Poppins"/>
              </a:defRPr>
            </a:lvl1pPr>
            <a:lvl2pPr lvl="1">
              <a:spcBef>
                <a:spcPts val="1300"/>
              </a:spcBef>
              <a:spcAft>
                <a:spcPts val="0"/>
              </a:spcAft>
              <a:buSzPts val="1400"/>
              <a:buFont typeface="Poppins"/>
              <a:buNone/>
              <a:defRPr b="1" sz="1400">
                <a:latin typeface="Poppins"/>
                <a:ea typeface="Poppins"/>
                <a:cs typeface="Poppins"/>
                <a:sym typeface="Poppins"/>
              </a:defRPr>
            </a:lvl2pPr>
            <a:lvl3pPr lvl="2">
              <a:spcBef>
                <a:spcPts val="1300"/>
              </a:spcBef>
              <a:spcAft>
                <a:spcPts val="0"/>
              </a:spcAft>
              <a:buSzPts val="1400"/>
              <a:buFont typeface="Poppins"/>
              <a:buNone/>
              <a:defRPr b="1" sz="1400">
                <a:latin typeface="Poppins"/>
                <a:ea typeface="Poppins"/>
                <a:cs typeface="Poppins"/>
                <a:sym typeface="Poppins"/>
              </a:defRPr>
            </a:lvl3pPr>
            <a:lvl4pPr lvl="3">
              <a:spcBef>
                <a:spcPts val="1300"/>
              </a:spcBef>
              <a:spcAft>
                <a:spcPts val="0"/>
              </a:spcAft>
              <a:buSzPts val="1400"/>
              <a:buFont typeface="Poppins"/>
              <a:buNone/>
              <a:defRPr b="1" sz="1400">
                <a:latin typeface="Poppins"/>
                <a:ea typeface="Poppins"/>
                <a:cs typeface="Poppins"/>
                <a:sym typeface="Poppins"/>
              </a:defRPr>
            </a:lvl4pPr>
            <a:lvl5pPr lvl="4">
              <a:spcBef>
                <a:spcPts val="1300"/>
              </a:spcBef>
              <a:spcAft>
                <a:spcPts val="0"/>
              </a:spcAft>
              <a:buSzPts val="1400"/>
              <a:buFont typeface="Poppins"/>
              <a:buNone/>
              <a:defRPr b="1" sz="1400">
                <a:latin typeface="Poppins"/>
                <a:ea typeface="Poppins"/>
                <a:cs typeface="Poppins"/>
                <a:sym typeface="Poppins"/>
              </a:defRPr>
            </a:lvl5pPr>
            <a:lvl6pPr lvl="5">
              <a:spcBef>
                <a:spcPts val="400"/>
              </a:spcBef>
              <a:spcAft>
                <a:spcPts val="0"/>
              </a:spcAft>
              <a:buSzPts val="1400"/>
              <a:buFont typeface="Poppins"/>
              <a:buNone/>
              <a:defRPr b="1" sz="1400">
                <a:latin typeface="Poppins"/>
                <a:ea typeface="Poppins"/>
                <a:cs typeface="Poppins"/>
                <a:sym typeface="Poppins"/>
              </a:defRPr>
            </a:lvl6pPr>
            <a:lvl7pPr lvl="6">
              <a:spcBef>
                <a:spcPts val="400"/>
              </a:spcBef>
              <a:spcAft>
                <a:spcPts val="0"/>
              </a:spcAft>
              <a:buSzPts val="1400"/>
              <a:buFont typeface="Poppins"/>
              <a:buNone/>
              <a:defRPr b="1" sz="1400">
                <a:latin typeface="Poppins"/>
                <a:ea typeface="Poppins"/>
                <a:cs typeface="Poppins"/>
                <a:sym typeface="Poppins"/>
              </a:defRPr>
            </a:lvl7pPr>
            <a:lvl8pPr lvl="7">
              <a:spcBef>
                <a:spcPts val="400"/>
              </a:spcBef>
              <a:spcAft>
                <a:spcPts val="0"/>
              </a:spcAft>
              <a:buSzPts val="1400"/>
              <a:buFont typeface="Poppins"/>
              <a:buNone/>
              <a:defRPr b="1" sz="1400">
                <a:latin typeface="Poppins"/>
                <a:ea typeface="Poppins"/>
                <a:cs typeface="Poppins"/>
                <a:sym typeface="Poppins"/>
              </a:defRPr>
            </a:lvl8pPr>
            <a:lvl9pPr lvl="8">
              <a:spcBef>
                <a:spcPts val="400"/>
              </a:spcBef>
              <a:spcAft>
                <a:spcPts val="0"/>
              </a:spcAft>
              <a:buSzPts val="1400"/>
              <a:buFont typeface="Poppins"/>
              <a:buNone/>
              <a:defRPr b="1" sz="1400">
                <a:latin typeface="Poppins"/>
                <a:ea typeface="Poppins"/>
                <a:cs typeface="Poppins"/>
                <a:sym typeface="Poppins"/>
              </a:defRPr>
            </a:lvl9pPr>
          </a:lstStyle>
          <a:p/>
        </p:txBody>
      </p:sp>
      <p:sp>
        <p:nvSpPr>
          <p:cNvPr id="2149" name="Google Shape;2149;g3970249a880_0_8769"/>
          <p:cNvSpPr txBox="1"/>
          <p:nvPr>
            <p:ph idx="18" type="subTitle"/>
          </p:nvPr>
        </p:nvSpPr>
        <p:spPr>
          <a:xfrm>
            <a:off x="5309168" y="3619172"/>
            <a:ext cx="3585000" cy="216300"/>
          </a:xfrm>
          <a:prstGeom prst="rect">
            <a:avLst/>
          </a:prstGeom>
        </p:spPr>
        <p:txBody>
          <a:bodyPr anchorCtr="0" anchor="t" bIns="0" lIns="0" spcFirstLastPara="1" rIns="0" wrap="square" tIns="0">
            <a:noAutofit/>
          </a:bodyPr>
          <a:lstStyle>
            <a:lvl1pPr lvl="0">
              <a:spcBef>
                <a:spcPts val="1300"/>
              </a:spcBef>
              <a:spcAft>
                <a:spcPts val="0"/>
              </a:spcAft>
              <a:buSzPts val="1400"/>
              <a:buFont typeface="Poppins"/>
              <a:buNone/>
              <a:defRPr b="1" sz="1400">
                <a:latin typeface="Poppins"/>
                <a:ea typeface="Poppins"/>
                <a:cs typeface="Poppins"/>
                <a:sym typeface="Poppins"/>
              </a:defRPr>
            </a:lvl1pPr>
            <a:lvl2pPr lvl="1">
              <a:spcBef>
                <a:spcPts val="1300"/>
              </a:spcBef>
              <a:spcAft>
                <a:spcPts val="0"/>
              </a:spcAft>
              <a:buSzPts val="1400"/>
              <a:buFont typeface="Poppins"/>
              <a:buNone/>
              <a:defRPr b="1" sz="1400">
                <a:latin typeface="Poppins"/>
                <a:ea typeface="Poppins"/>
                <a:cs typeface="Poppins"/>
                <a:sym typeface="Poppins"/>
              </a:defRPr>
            </a:lvl2pPr>
            <a:lvl3pPr lvl="2">
              <a:spcBef>
                <a:spcPts val="1300"/>
              </a:spcBef>
              <a:spcAft>
                <a:spcPts val="0"/>
              </a:spcAft>
              <a:buSzPts val="1400"/>
              <a:buFont typeface="Poppins"/>
              <a:buNone/>
              <a:defRPr b="1" sz="1400">
                <a:latin typeface="Poppins"/>
                <a:ea typeface="Poppins"/>
                <a:cs typeface="Poppins"/>
                <a:sym typeface="Poppins"/>
              </a:defRPr>
            </a:lvl3pPr>
            <a:lvl4pPr lvl="3">
              <a:spcBef>
                <a:spcPts val="1300"/>
              </a:spcBef>
              <a:spcAft>
                <a:spcPts val="0"/>
              </a:spcAft>
              <a:buSzPts val="1400"/>
              <a:buFont typeface="Poppins"/>
              <a:buNone/>
              <a:defRPr b="1" sz="1400">
                <a:latin typeface="Poppins"/>
                <a:ea typeface="Poppins"/>
                <a:cs typeface="Poppins"/>
                <a:sym typeface="Poppins"/>
              </a:defRPr>
            </a:lvl4pPr>
            <a:lvl5pPr lvl="4">
              <a:spcBef>
                <a:spcPts val="1300"/>
              </a:spcBef>
              <a:spcAft>
                <a:spcPts val="0"/>
              </a:spcAft>
              <a:buSzPts val="1400"/>
              <a:buFont typeface="Poppins"/>
              <a:buNone/>
              <a:defRPr b="1" sz="1400">
                <a:latin typeface="Poppins"/>
                <a:ea typeface="Poppins"/>
                <a:cs typeface="Poppins"/>
                <a:sym typeface="Poppins"/>
              </a:defRPr>
            </a:lvl5pPr>
            <a:lvl6pPr lvl="5">
              <a:spcBef>
                <a:spcPts val="400"/>
              </a:spcBef>
              <a:spcAft>
                <a:spcPts val="0"/>
              </a:spcAft>
              <a:buSzPts val="1400"/>
              <a:buFont typeface="Poppins"/>
              <a:buNone/>
              <a:defRPr b="1" sz="1400">
                <a:latin typeface="Poppins"/>
                <a:ea typeface="Poppins"/>
                <a:cs typeface="Poppins"/>
                <a:sym typeface="Poppins"/>
              </a:defRPr>
            </a:lvl6pPr>
            <a:lvl7pPr lvl="6">
              <a:spcBef>
                <a:spcPts val="400"/>
              </a:spcBef>
              <a:spcAft>
                <a:spcPts val="0"/>
              </a:spcAft>
              <a:buSzPts val="1400"/>
              <a:buFont typeface="Poppins"/>
              <a:buNone/>
              <a:defRPr b="1" sz="1400">
                <a:latin typeface="Poppins"/>
                <a:ea typeface="Poppins"/>
                <a:cs typeface="Poppins"/>
                <a:sym typeface="Poppins"/>
              </a:defRPr>
            </a:lvl7pPr>
            <a:lvl8pPr lvl="7">
              <a:spcBef>
                <a:spcPts val="400"/>
              </a:spcBef>
              <a:spcAft>
                <a:spcPts val="0"/>
              </a:spcAft>
              <a:buSzPts val="1400"/>
              <a:buFont typeface="Poppins"/>
              <a:buNone/>
              <a:defRPr b="1" sz="1400">
                <a:latin typeface="Poppins"/>
                <a:ea typeface="Poppins"/>
                <a:cs typeface="Poppins"/>
                <a:sym typeface="Poppins"/>
              </a:defRPr>
            </a:lvl8pPr>
            <a:lvl9pPr lvl="8">
              <a:spcBef>
                <a:spcPts val="400"/>
              </a:spcBef>
              <a:spcAft>
                <a:spcPts val="0"/>
              </a:spcAft>
              <a:buSzPts val="1400"/>
              <a:buFont typeface="Poppins"/>
              <a:buNone/>
              <a:defRPr b="1" sz="1400">
                <a:latin typeface="Poppins"/>
                <a:ea typeface="Poppins"/>
                <a:cs typeface="Poppins"/>
                <a:sym typeface="Poppins"/>
              </a:defRPr>
            </a:lvl9pPr>
          </a:lstStyle>
          <a:p/>
        </p:txBody>
      </p:sp>
      <p:sp>
        <p:nvSpPr>
          <p:cNvPr id="2150" name="Google Shape;2150;g3970249a880_0_8769"/>
          <p:cNvSpPr txBox="1"/>
          <p:nvPr>
            <p:ph hasCustomPrompt="1" idx="19" type="title"/>
          </p:nvPr>
        </p:nvSpPr>
        <p:spPr>
          <a:xfrm>
            <a:off x="142756" y="1187435"/>
            <a:ext cx="558600" cy="372000"/>
          </a:xfrm>
          <a:prstGeom prst="rect">
            <a:avLst/>
          </a:prstGeom>
        </p:spPr>
        <p:txBody>
          <a:bodyPr anchorCtr="0" anchor="ctr" bIns="0" lIns="0" spcFirstLastPara="1" rIns="0" wrap="square" tIns="0">
            <a:noAutofit/>
          </a:bodyPr>
          <a:lstStyle>
            <a:lvl1pPr indent="-101600" lvl="0" marL="101600" marR="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151" name="Google Shape;2151;g3970249a880_0_8769"/>
          <p:cNvSpPr txBox="1"/>
          <p:nvPr>
            <p:ph hasCustomPrompt="1" idx="20" type="title"/>
          </p:nvPr>
        </p:nvSpPr>
        <p:spPr>
          <a:xfrm>
            <a:off x="142756" y="1770171"/>
            <a:ext cx="558600" cy="372000"/>
          </a:xfrm>
          <a:prstGeom prst="rect">
            <a:avLst/>
          </a:prstGeom>
        </p:spPr>
        <p:txBody>
          <a:bodyPr anchorCtr="0" anchor="ctr" bIns="0" lIns="0" spcFirstLastPara="1" rIns="0" wrap="square" tIns="0">
            <a:noAutofit/>
          </a:bodyPr>
          <a:lstStyle>
            <a:lvl1pPr indent="-101600" lvl="0" marL="101600" marR="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152" name="Google Shape;2152;g3970249a880_0_8769"/>
          <p:cNvSpPr txBox="1"/>
          <p:nvPr>
            <p:ph hasCustomPrompt="1" idx="21" type="title"/>
          </p:nvPr>
        </p:nvSpPr>
        <p:spPr>
          <a:xfrm>
            <a:off x="142756" y="2353207"/>
            <a:ext cx="558600" cy="372000"/>
          </a:xfrm>
          <a:prstGeom prst="rect">
            <a:avLst/>
          </a:prstGeom>
        </p:spPr>
        <p:txBody>
          <a:bodyPr anchorCtr="0" anchor="ctr" bIns="0" lIns="0" spcFirstLastPara="1" rIns="0" wrap="square" tIns="0">
            <a:noAutofit/>
          </a:bodyPr>
          <a:lstStyle>
            <a:lvl1pPr indent="-101600" lvl="0" marL="101600" marR="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153" name="Google Shape;2153;g3970249a880_0_8769"/>
          <p:cNvSpPr txBox="1"/>
          <p:nvPr>
            <p:ph hasCustomPrompt="1" idx="22" type="title"/>
          </p:nvPr>
        </p:nvSpPr>
        <p:spPr>
          <a:xfrm>
            <a:off x="142756" y="2938422"/>
            <a:ext cx="558600" cy="372000"/>
          </a:xfrm>
          <a:prstGeom prst="rect">
            <a:avLst/>
          </a:prstGeom>
        </p:spPr>
        <p:txBody>
          <a:bodyPr anchorCtr="0" anchor="ctr" bIns="0" lIns="0" spcFirstLastPara="1" rIns="0" wrap="square" tIns="0">
            <a:noAutofit/>
          </a:bodyPr>
          <a:lstStyle>
            <a:lvl1pPr indent="-101600" lvl="0" marL="101600" marR="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154" name="Google Shape;2154;g3970249a880_0_8769"/>
          <p:cNvSpPr txBox="1"/>
          <p:nvPr>
            <p:ph hasCustomPrompt="1" idx="23" type="title"/>
          </p:nvPr>
        </p:nvSpPr>
        <p:spPr>
          <a:xfrm>
            <a:off x="142756" y="3528712"/>
            <a:ext cx="558600" cy="372000"/>
          </a:xfrm>
          <a:prstGeom prst="rect">
            <a:avLst/>
          </a:prstGeom>
        </p:spPr>
        <p:txBody>
          <a:bodyPr anchorCtr="0" anchor="ctr" bIns="0" lIns="0" spcFirstLastPara="1" rIns="0" wrap="square" tIns="0">
            <a:noAutofit/>
          </a:bodyPr>
          <a:lstStyle>
            <a:lvl1pPr indent="-101600" lvl="0" marL="101600" marR="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2155" name="Shape 2155"/>
        <p:cNvGrpSpPr/>
        <p:nvPr/>
      </p:nvGrpSpPr>
      <p:grpSpPr>
        <a:xfrm>
          <a:off x="0" y="0"/>
          <a:ext cx="0" cy="0"/>
          <a:chOff x="0" y="0"/>
          <a:chExt cx="0" cy="0"/>
        </a:xfrm>
      </p:grpSpPr>
      <p:sp>
        <p:nvSpPr>
          <p:cNvPr id="2156" name="Google Shape;2156;g3970249a880_0_8797"/>
          <p:cNvSpPr txBox="1"/>
          <p:nvPr>
            <p:ph type="title"/>
          </p:nvPr>
        </p:nvSpPr>
        <p:spPr>
          <a:xfrm>
            <a:off x="314533" y="336698"/>
            <a:ext cx="86328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157" name="Google Shape;2157;g3970249a880_0_879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158" name="Google Shape;2158;g3970249a880_0_8797"/>
          <p:cNvSpPr txBox="1"/>
          <p:nvPr>
            <p:ph idx="1" type="body"/>
          </p:nvPr>
        </p:nvSpPr>
        <p:spPr>
          <a:xfrm>
            <a:off x="303223" y="2002538"/>
            <a:ext cx="8632800" cy="1924800"/>
          </a:xfrm>
          <a:prstGeom prst="rect">
            <a:avLst/>
          </a:prstGeom>
          <a:noFill/>
          <a:ln>
            <a:noFill/>
          </a:ln>
        </p:spPr>
        <p:txBody>
          <a:bodyPr anchorCtr="0" anchor="t" bIns="0" lIns="0" spcFirstLastPara="1" rIns="0" wrap="square" tIns="0">
            <a:noAutofit/>
          </a:bodyPr>
          <a:lstStyle>
            <a:lvl1pPr indent="-285750" lvl="0" marL="457200" algn="l">
              <a:lnSpc>
                <a:spcPct val="87000"/>
              </a:lnSpc>
              <a:spcBef>
                <a:spcPts val="1300"/>
              </a:spcBef>
              <a:spcAft>
                <a:spcPts val="0"/>
              </a:spcAft>
              <a:buClr>
                <a:schemeClr val="accent1"/>
              </a:buClr>
              <a:buSzPts val="900"/>
              <a:buChar char="●"/>
              <a:defRPr/>
            </a:lvl1pPr>
            <a:lvl2pPr indent="-279400" lvl="1" marL="914400" algn="l">
              <a:lnSpc>
                <a:spcPct val="87000"/>
              </a:lnSpc>
              <a:spcBef>
                <a:spcPts val="1300"/>
              </a:spcBef>
              <a:spcAft>
                <a:spcPts val="0"/>
              </a:spcAft>
              <a:buClr>
                <a:schemeClr val="accent1"/>
              </a:buClr>
              <a:buSzPts val="800"/>
              <a:buChar char="●"/>
              <a:defRPr/>
            </a:lvl2pPr>
            <a:lvl3pPr indent="-273050" lvl="2" marL="1371600" algn="l">
              <a:lnSpc>
                <a:spcPct val="87000"/>
              </a:lnSpc>
              <a:spcBef>
                <a:spcPts val="1300"/>
              </a:spcBef>
              <a:spcAft>
                <a:spcPts val="0"/>
              </a:spcAft>
              <a:buClr>
                <a:schemeClr val="accent1"/>
              </a:buClr>
              <a:buSzPts val="700"/>
              <a:buChar char="●"/>
              <a:defRPr/>
            </a:lvl3pPr>
            <a:lvl4pPr indent="-260350" lvl="3" marL="1828800" algn="l">
              <a:lnSpc>
                <a:spcPct val="87000"/>
              </a:lnSpc>
              <a:spcBef>
                <a:spcPts val="1300"/>
              </a:spcBef>
              <a:spcAft>
                <a:spcPts val="0"/>
              </a:spcAft>
              <a:buClr>
                <a:schemeClr val="accent1"/>
              </a:buClr>
              <a:buSzPts val="500"/>
              <a:buChar char="●"/>
              <a:defRPr/>
            </a:lvl4pPr>
            <a:lvl5pPr indent="-254000" lvl="4" marL="2286000" algn="l">
              <a:lnSpc>
                <a:spcPct val="87000"/>
              </a:lnSpc>
              <a:spcBef>
                <a:spcPts val="1300"/>
              </a:spcBef>
              <a:spcAft>
                <a:spcPts val="0"/>
              </a:spcAft>
              <a:buClr>
                <a:schemeClr val="accent1"/>
              </a:buClr>
              <a:buSzPts val="4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Layout">
  <p:cSld name="13_Custom Layout">
    <p:spTree>
      <p:nvGrpSpPr>
        <p:cNvPr id="2159" name="Shape 2159"/>
        <p:cNvGrpSpPr/>
        <p:nvPr/>
      </p:nvGrpSpPr>
      <p:grpSpPr>
        <a:xfrm>
          <a:off x="0" y="0"/>
          <a:ext cx="0" cy="0"/>
          <a:chOff x="0" y="0"/>
          <a:chExt cx="0" cy="0"/>
        </a:xfrm>
      </p:grpSpPr>
      <p:sp>
        <p:nvSpPr>
          <p:cNvPr id="2160" name="Google Shape;2160;g3970249a880_0_8801"/>
          <p:cNvSpPr txBox="1"/>
          <p:nvPr>
            <p:ph type="title"/>
          </p:nvPr>
        </p:nvSpPr>
        <p:spPr>
          <a:xfrm>
            <a:off x="317798" y="336694"/>
            <a:ext cx="85002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161" name="Google Shape;2161;g3970249a880_0_880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162" name="Google Shape;2162;g3970249a880_0_8801"/>
          <p:cNvSpPr txBox="1"/>
          <p:nvPr>
            <p:ph idx="1" type="body"/>
          </p:nvPr>
        </p:nvSpPr>
        <p:spPr>
          <a:xfrm>
            <a:off x="303223" y="1048742"/>
            <a:ext cx="8500200" cy="2568300"/>
          </a:xfrm>
          <a:prstGeom prst="rect">
            <a:avLst/>
          </a:prstGeom>
          <a:noFill/>
          <a:ln>
            <a:noFill/>
          </a:ln>
        </p:spPr>
        <p:txBody>
          <a:bodyPr anchorCtr="0" anchor="t" bIns="0" lIns="0" spcFirstLastPara="1" rIns="0" wrap="square" tIns="0">
            <a:noAutofit/>
          </a:bodyPr>
          <a:lstStyle>
            <a:lvl1pPr indent="-285750" lvl="0" marL="457200" algn="l">
              <a:lnSpc>
                <a:spcPct val="94000"/>
              </a:lnSpc>
              <a:spcBef>
                <a:spcPts val="1300"/>
              </a:spcBef>
              <a:spcAft>
                <a:spcPts val="0"/>
              </a:spcAft>
              <a:buClr>
                <a:schemeClr val="accent1"/>
              </a:buClr>
              <a:buSzPts val="900"/>
              <a:buChar char="●"/>
              <a:defRPr/>
            </a:lvl1pPr>
            <a:lvl2pPr indent="-279400" lvl="1" marL="914400" algn="l">
              <a:lnSpc>
                <a:spcPct val="94000"/>
              </a:lnSpc>
              <a:spcBef>
                <a:spcPts val="1300"/>
              </a:spcBef>
              <a:spcAft>
                <a:spcPts val="0"/>
              </a:spcAft>
              <a:buClr>
                <a:schemeClr val="accent1"/>
              </a:buClr>
              <a:buSzPts val="800"/>
              <a:buChar char="●"/>
              <a:defRPr/>
            </a:lvl2pPr>
            <a:lvl3pPr indent="-273050" lvl="2" marL="1371600" algn="l">
              <a:lnSpc>
                <a:spcPct val="94000"/>
              </a:lnSpc>
              <a:spcBef>
                <a:spcPts val="1300"/>
              </a:spcBef>
              <a:spcAft>
                <a:spcPts val="0"/>
              </a:spcAft>
              <a:buClr>
                <a:schemeClr val="accent1"/>
              </a:buClr>
              <a:buSzPts val="700"/>
              <a:buChar char="●"/>
              <a:defRPr/>
            </a:lvl3pPr>
            <a:lvl4pPr indent="-260350" lvl="3" marL="1828800" algn="l">
              <a:lnSpc>
                <a:spcPct val="94000"/>
              </a:lnSpc>
              <a:spcBef>
                <a:spcPts val="1300"/>
              </a:spcBef>
              <a:spcAft>
                <a:spcPts val="0"/>
              </a:spcAft>
              <a:buClr>
                <a:schemeClr val="accent1"/>
              </a:buClr>
              <a:buSzPts val="500"/>
              <a:buChar char="●"/>
              <a:defRPr/>
            </a:lvl4pPr>
            <a:lvl5pPr indent="-254000" lvl="4" marL="2286000" algn="l">
              <a:lnSpc>
                <a:spcPct val="94000"/>
              </a:lnSpc>
              <a:spcBef>
                <a:spcPts val="1300"/>
              </a:spcBef>
              <a:spcAft>
                <a:spcPts val="0"/>
              </a:spcAft>
              <a:buClr>
                <a:schemeClr val="accent1"/>
              </a:buClr>
              <a:buSzPts val="4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2163" name="Shape 2163"/>
        <p:cNvGrpSpPr/>
        <p:nvPr/>
      </p:nvGrpSpPr>
      <p:grpSpPr>
        <a:xfrm>
          <a:off x="0" y="0"/>
          <a:ext cx="0" cy="0"/>
          <a:chOff x="0" y="0"/>
          <a:chExt cx="0" cy="0"/>
        </a:xfrm>
      </p:grpSpPr>
      <p:sp>
        <p:nvSpPr>
          <p:cNvPr id="2164" name="Google Shape;2164;g3970249a880_0_8805"/>
          <p:cNvSpPr txBox="1"/>
          <p:nvPr>
            <p:ph type="title"/>
          </p:nvPr>
        </p:nvSpPr>
        <p:spPr>
          <a:xfrm>
            <a:off x="316371" y="1332213"/>
            <a:ext cx="3300300" cy="20796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165" name="Google Shape;2165;g3970249a880_0_8805"/>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166" name="Google Shape;2166;g3970249a880_0_8805"/>
          <p:cNvSpPr txBox="1"/>
          <p:nvPr>
            <p:ph idx="1" type="body"/>
          </p:nvPr>
        </p:nvSpPr>
        <p:spPr>
          <a:xfrm>
            <a:off x="4487977" y="1762506"/>
            <a:ext cx="4107300" cy="1632300"/>
          </a:xfrm>
          <a:prstGeom prst="rect">
            <a:avLst/>
          </a:prstGeom>
          <a:noFill/>
          <a:ln>
            <a:noFill/>
          </a:ln>
        </p:spPr>
        <p:txBody>
          <a:bodyPr anchorCtr="0" anchor="t" bIns="0" lIns="0" spcFirstLastPara="1" rIns="0" wrap="square" tIns="0">
            <a:noAutofit/>
          </a:bodyPr>
          <a:lstStyle>
            <a:lvl1pPr indent="-285750" lvl="0" marL="457200" algn="l">
              <a:lnSpc>
                <a:spcPct val="95000"/>
              </a:lnSpc>
              <a:spcBef>
                <a:spcPts val="1300"/>
              </a:spcBef>
              <a:spcAft>
                <a:spcPts val="0"/>
              </a:spcAft>
              <a:buClr>
                <a:schemeClr val="accent4"/>
              </a:buClr>
              <a:buSzPts val="900"/>
              <a:buChar char="●"/>
              <a:defRPr>
                <a:solidFill>
                  <a:schemeClr val="accent4"/>
                </a:solidFill>
              </a:defRPr>
            </a:lvl1pPr>
            <a:lvl2pPr indent="-279400" lvl="1" marL="914400" algn="l">
              <a:lnSpc>
                <a:spcPct val="95000"/>
              </a:lnSpc>
              <a:spcBef>
                <a:spcPts val="1300"/>
              </a:spcBef>
              <a:spcAft>
                <a:spcPts val="0"/>
              </a:spcAft>
              <a:buClr>
                <a:schemeClr val="accent4"/>
              </a:buClr>
              <a:buSzPts val="800"/>
              <a:buChar char="●"/>
              <a:defRPr>
                <a:solidFill>
                  <a:schemeClr val="accent4"/>
                </a:solidFill>
              </a:defRPr>
            </a:lvl2pPr>
            <a:lvl3pPr indent="-273050" lvl="2" marL="1371600" algn="l">
              <a:lnSpc>
                <a:spcPct val="95000"/>
              </a:lnSpc>
              <a:spcBef>
                <a:spcPts val="1300"/>
              </a:spcBef>
              <a:spcAft>
                <a:spcPts val="0"/>
              </a:spcAft>
              <a:buClr>
                <a:schemeClr val="accent4"/>
              </a:buClr>
              <a:buSzPts val="700"/>
              <a:buChar char="●"/>
              <a:defRPr>
                <a:solidFill>
                  <a:schemeClr val="accent4"/>
                </a:solidFill>
              </a:defRPr>
            </a:lvl3pPr>
            <a:lvl4pPr indent="-260350" lvl="3" marL="1828800" algn="l">
              <a:lnSpc>
                <a:spcPct val="95000"/>
              </a:lnSpc>
              <a:spcBef>
                <a:spcPts val="1300"/>
              </a:spcBef>
              <a:spcAft>
                <a:spcPts val="0"/>
              </a:spcAft>
              <a:buClr>
                <a:schemeClr val="accent4"/>
              </a:buClr>
              <a:buSzPts val="500"/>
              <a:buChar char="●"/>
              <a:defRPr>
                <a:solidFill>
                  <a:schemeClr val="accent4"/>
                </a:solidFill>
              </a:defRPr>
            </a:lvl4pPr>
            <a:lvl5pPr indent="-254000" lvl="4" marL="2286000" algn="l">
              <a:lnSpc>
                <a:spcPct val="95000"/>
              </a:lnSpc>
              <a:spcBef>
                <a:spcPts val="1300"/>
              </a:spcBef>
              <a:spcAft>
                <a:spcPts val="0"/>
              </a:spcAft>
              <a:buClr>
                <a:schemeClr val="accent4"/>
              </a:buClr>
              <a:buSzPts val="400"/>
              <a:buChar char="●"/>
              <a:defRPr>
                <a:solidFill>
                  <a:schemeClr val="accent4"/>
                </a:solidFill>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167" name="Google Shape;2167;g3970249a880_0_8805"/>
          <p:cNvSpPr txBox="1"/>
          <p:nvPr>
            <p:ph idx="2" type="subTitle"/>
          </p:nvPr>
        </p:nvSpPr>
        <p:spPr>
          <a:xfrm>
            <a:off x="4487977" y="1359427"/>
            <a:ext cx="4107300" cy="264600"/>
          </a:xfrm>
          <a:prstGeom prst="rect">
            <a:avLst/>
          </a:prstGeom>
          <a:noFill/>
          <a:ln>
            <a:noFill/>
          </a:ln>
        </p:spPr>
        <p:txBody>
          <a:bodyPr anchorCtr="0" anchor="t" bIns="0" lIns="0" spcFirstLastPara="1" rIns="0" wrap="square" tIns="0">
            <a:noAutofit/>
          </a:bodyPr>
          <a:lstStyle>
            <a:lvl1pPr lvl="0" algn="l">
              <a:lnSpc>
                <a:spcPct val="95000"/>
              </a:lnSpc>
              <a:spcBef>
                <a:spcPts val="1300"/>
              </a:spcBef>
              <a:spcAft>
                <a:spcPts val="0"/>
              </a:spcAft>
              <a:buClr>
                <a:schemeClr val="dk1"/>
              </a:buClr>
              <a:buSzPts val="1400"/>
              <a:buNone/>
              <a:defRPr b="1" sz="1500">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showMasterSp="0">
  <p:cSld name="15_Custom Layout">
    <p:bg>
      <p:bgPr>
        <a:gradFill>
          <a:gsLst>
            <a:gs pos="0">
              <a:srgbClr val="FF001A"/>
            </a:gs>
            <a:gs pos="70000">
              <a:srgbClr val="290051"/>
            </a:gs>
            <a:gs pos="100000">
              <a:srgbClr val="0C0024"/>
            </a:gs>
          </a:gsLst>
          <a:lin ang="13500032" scaled="0"/>
        </a:gradFill>
      </p:bgPr>
    </p:bg>
    <p:spTree>
      <p:nvGrpSpPr>
        <p:cNvPr id="2168" name="Shape 2168"/>
        <p:cNvGrpSpPr/>
        <p:nvPr/>
      </p:nvGrpSpPr>
      <p:grpSpPr>
        <a:xfrm>
          <a:off x="0" y="0"/>
          <a:ext cx="0" cy="0"/>
          <a:chOff x="0" y="0"/>
          <a:chExt cx="0" cy="0"/>
        </a:xfrm>
      </p:grpSpPr>
      <p:pic>
        <p:nvPicPr>
          <p:cNvPr descr="A black and blue background&#10;&#10;AI-generated content may be incorrect." id="2169" name="Google Shape;2169;g3970249a880_0_8810"/>
          <p:cNvPicPr preferRelativeResize="0"/>
          <p:nvPr/>
        </p:nvPicPr>
        <p:blipFill rotWithShape="1">
          <a:blip r:embed="rId2">
            <a:alphaModFix/>
          </a:blip>
          <a:srcRect b="100" l="0" r="0" t="100"/>
          <a:stretch/>
        </p:blipFill>
        <p:spPr>
          <a:xfrm>
            <a:off x="0" y="0"/>
            <a:ext cx="9143999" cy="5142833"/>
          </a:xfrm>
          <a:prstGeom prst="rect">
            <a:avLst/>
          </a:prstGeom>
          <a:noFill/>
          <a:ln>
            <a:noFill/>
          </a:ln>
        </p:spPr>
      </p:pic>
      <p:sp>
        <p:nvSpPr>
          <p:cNvPr id="2170" name="Google Shape;2170;g3970249a880_0_8810"/>
          <p:cNvSpPr/>
          <p:nvPr/>
        </p:nvSpPr>
        <p:spPr>
          <a:xfrm>
            <a:off x="4091291" y="1246976"/>
            <a:ext cx="4692300" cy="3308700"/>
          </a:xfrm>
          <a:prstGeom prst="roundRect">
            <a:avLst>
              <a:gd fmla="val 2710" name="adj"/>
            </a:avLst>
          </a:prstGeom>
          <a:gradFill>
            <a:gsLst>
              <a:gs pos="0">
                <a:srgbClr val="FFFFFF"/>
              </a:gs>
              <a:gs pos="28000">
                <a:srgbClr val="F7F7FB">
                  <a:alpha val="97254"/>
                </a:srgbClr>
              </a:gs>
              <a:gs pos="55000">
                <a:srgbClr val="E4E2F1">
                  <a:alpha val="91764"/>
                </a:srgbClr>
              </a:gs>
              <a:gs pos="93000">
                <a:srgbClr val="C4C0E1">
                  <a:alpha val="81960"/>
                </a:srgbClr>
              </a:gs>
              <a:gs pos="100000">
                <a:srgbClr val="BFBADE">
                  <a:alpha val="80000"/>
                </a:srgbClr>
              </a:gs>
            </a:gsLst>
            <a:lin ang="5400012" scaled="0"/>
          </a:gradFill>
          <a:ln cap="flat" cmpd="sng" w="3575">
            <a:solidFill>
              <a:srgbClr val="FFFFFF"/>
            </a:solidFill>
            <a:prstDash val="solid"/>
            <a:miter lim="8000"/>
            <a:headEnd len="sm" w="sm" type="none"/>
            <a:tailEnd len="sm" w="sm" type="none"/>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171" name="Google Shape;2171;g3970249a880_0_8810"/>
          <p:cNvSpPr txBox="1"/>
          <p:nvPr>
            <p:ph type="title"/>
          </p:nvPr>
        </p:nvSpPr>
        <p:spPr>
          <a:xfrm>
            <a:off x="311313" y="1323543"/>
            <a:ext cx="3488700" cy="2935200"/>
          </a:xfrm>
          <a:prstGeom prst="rect">
            <a:avLst/>
          </a:prstGeom>
          <a:noFill/>
          <a:ln>
            <a:noFill/>
          </a:ln>
        </p:spPr>
        <p:txBody>
          <a:bodyPr anchorCtr="0" anchor="t" bIns="0" lIns="0" spcFirstLastPara="1" rIns="0" wrap="square" tIns="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172" name="Google Shape;2172;g3970249a880_0_8810"/>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sz="500">
                <a:solidFill>
                  <a:schemeClr val="lt1"/>
                </a:solidFill>
                <a:latin typeface="Poppins Medium"/>
                <a:ea typeface="Poppins Medium"/>
                <a:cs typeface="Poppins Medium"/>
                <a:sym typeface="Poppins Medium"/>
              </a:defRPr>
            </a:lvl1pPr>
            <a:lvl2pPr indent="0" lvl="1" marL="0" algn="l">
              <a:spcBef>
                <a:spcPts val="0"/>
              </a:spcBef>
              <a:buNone/>
              <a:defRPr sz="500">
                <a:solidFill>
                  <a:schemeClr val="lt1"/>
                </a:solidFill>
                <a:latin typeface="Poppins Medium"/>
                <a:ea typeface="Poppins Medium"/>
                <a:cs typeface="Poppins Medium"/>
                <a:sym typeface="Poppins Medium"/>
              </a:defRPr>
            </a:lvl2pPr>
            <a:lvl3pPr indent="0" lvl="2" marL="0" algn="l">
              <a:spcBef>
                <a:spcPts val="0"/>
              </a:spcBef>
              <a:buNone/>
              <a:defRPr sz="500">
                <a:solidFill>
                  <a:schemeClr val="lt1"/>
                </a:solidFill>
                <a:latin typeface="Poppins Medium"/>
                <a:ea typeface="Poppins Medium"/>
                <a:cs typeface="Poppins Medium"/>
                <a:sym typeface="Poppins Medium"/>
              </a:defRPr>
            </a:lvl3pPr>
            <a:lvl4pPr indent="0" lvl="3" marL="0" algn="l">
              <a:spcBef>
                <a:spcPts val="0"/>
              </a:spcBef>
              <a:buNone/>
              <a:defRPr sz="500">
                <a:solidFill>
                  <a:schemeClr val="lt1"/>
                </a:solidFill>
                <a:latin typeface="Poppins Medium"/>
                <a:ea typeface="Poppins Medium"/>
                <a:cs typeface="Poppins Medium"/>
                <a:sym typeface="Poppins Medium"/>
              </a:defRPr>
            </a:lvl4pPr>
            <a:lvl5pPr indent="0" lvl="4" marL="0" algn="l">
              <a:spcBef>
                <a:spcPts val="0"/>
              </a:spcBef>
              <a:buNone/>
              <a:defRPr sz="500">
                <a:solidFill>
                  <a:schemeClr val="lt1"/>
                </a:solidFill>
                <a:latin typeface="Poppins Medium"/>
                <a:ea typeface="Poppins Medium"/>
                <a:cs typeface="Poppins Medium"/>
                <a:sym typeface="Poppins Medium"/>
              </a:defRPr>
            </a:lvl5pPr>
            <a:lvl6pPr indent="0" lvl="5" marL="0" algn="l">
              <a:spcBef>
                <a:spcPts val="0"/>
              </a:spcBef>
              <a:buNone/>
              <a:defRPr sz="500">
                <a:solidFill>
                  <a:schemeClr val="lt1"/>
                </a:solidFill>
                <a:latin typeface="Poppins Medium"/>
                <a:ea typeface="Poppins Medium"/>
                <a:cs typeface="Poppins Medium"/>
                <a:sym typeface="Poppins Medium"/>
              </a:defRPr>
            </a:lvl6pPr>
            <a:lvl7pPr indent="0" lvl="6" marL="0" algn="l">
              <a:spcBef>
                <a:spcPts val="0"/>
              </a:spcBef>
              <a:buNone/>
              <a:defRPr sz="500">
                <a:solidFill>
                  <a:schemeClr val="lt1"/>
                </a:solidFill>
                <a:latin typeface="Poppins Medium"/>
                <a:ea typeface="Poppins Medium"/>
                <a:cs typeface="Poppins Medium"/>
                <a:sym typeface="Poppins Medium"/>
              </a:defRPr>
            </a:lvl7pPr>
            <a:lvl8pPr indent="0" lvl="7" marL="0" algn="l">
              <a:spcBef>
                <a:spcPts val="0"/>
              </a:spcBef>
              <a:buNone/>
              <a:defRPr sz="500">
                <a:solidFill>
                  <a:schemeClr val="lt1"/>
                </a:solidFill>
                <a:latin typeface="Poppins Medium"/>
                <a:ea typeface="Poppins Medium"/>
                <a:cs typeface="Poppins Medium"/>
                <a:sym typeface="Poppins Medium"/>
              </a:defRPr>
            </a:lvl8pPr>
            <a:lvl9pPr indent="0" lvl="8" marL="0" algn="l">
              <a:spcBef>
                <a:spcPts val="0"/>
              </a:spcBef>
              <a:buNone/>
              <a:defRPr sz="500">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grpSp>
        <p:nvGrpSpPr>
          <p:cNvPr id="2173" name="Google Shape;2173;g3970249a880_0_8810"/>
          <p:cNvGrpSpPr/>
          <p:nvPr/>
        </p:nvGrpSpPr>
        <p:grpSpPr>
          <a:xfrm>
            <a:off x="8381796" y="4822425"/>
            <a:ext cx="537710" cy="158585"/>
            <a:chOff x="22351457" y="12859799"/>
            <a:chExt cx="1433894" cy="422893"/>
          </a:xfrm>
        </p:grpSpPr>
        <p:grpSp>
          <p:nvGrpSpPr>
            <p:cNvPr id="2174" name="Google Shape;2174;g3970249a880_0_8810"/>
            <p:cNvGrpSpPr/>
            <p:nvPr/>
          </p:nvGrpSpPr>
          <p:grpSpPr>
            <a:xfrm>
              <a:off x="22351457" y="12859799"/>
              <a:ext cx="1379787" cy="422893"/>
              <a:chOff x="22351457" y="12859799"/>
              <a:chExt cx="1379787" cy="422893"/>
            </a:xfrm>
          </p:grpSpPr>
          <p:sp>
            <p:nvSpPr>
              <p:cNvPr id="2175" name="Google Shape;2175;g3970249a880_0_8810"/>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176" name="Google Shape;2176;g3970249a880_0_8810"/>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2177" name="Google Shape;2177;g3970249a880_0_8810"/>
              <p:cNvGrpSpPr/>
              <p:nvPr/>
            </p:nvGrpSpPr>
            <p:grpSpPr>
              <a:xfrm>
                <a:off x="23288552" y="12859801"/>
                <a:ext cx="442692" cy="422765"/>
                <a:chOff x="23288552" y="12859801"/>
                <a:chExt cx="442692" cy="422765"/>
              </a:xfrm>
            </p:grpSpPr>
            <p:grpSp>
              <p:nvGrpSpPr>
                <p:cNvPr id="2178" name="Google Shape;2178;g3970249a880_0_8810"/>
                <p:cNvGrpSpPr/>
                <p:nvPr/>
              </p:nvGrpSpPr>
              <p:grpSpPr>
                <a:xfrm>
                  <a:off x="23288552" y="12859801"/>
                  <a:ext cx="442692" cy="422765"/>
                  <a:chOff x="23288552" y="12859801"/>
                  <a:chExt cx="442692" cy="422765"/>
                </a:xfrm>
              </p:grpSpPr>
              <p:sp>
                <p:nvSpPr>
                  <p:cNvPr id="2179" name="Google Shape;2179;g3970249a880_0_8810"/>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180" name="Google Shape;2180;g3970249a880_0_8810"/>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2181" name="Google Shape;2181;g3970249a880_0_8810"/>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sp>
          <p:nvSpPr>
            <p:cNvPr id="2182" name="Google Shape;2182;g3970249a880_0_8810"/>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2183" name="Google Shape;2183;g3970249a880_0_8810"/>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184" name="Google Shape;2184;g3970249a880_0_8810"/>
          <p:cNvSpPr txBox="1"/>
          <p:nvPr>
            <p:ph idx="1" type="body"/>
          </p:nvPr>
        </p:nvSpPr>
        <p:spPr>
          <a:xfrm>
            <a:off x="4234786" y="1733629"/>
            <a:ext cx="4353000" cy="2525100"/>
          </a:xfrm>
          <a:prstGeom prst="rect">
            <a:avLst/>
          </a:prstGeom>
          <a:noFill/>
          <a:ln>
            <a:noFill/>
          </a:ln>
        </p:spPr>
        <p:txBody>
          <a:bodyPr anchorCtr="0" anchor="t" bIns="0" lIns="0" spcFirstLastPara="1" rIns="0" wrap="square" tIns="0">
            <a:noAutofit/>
          </a:bodyPr>
          <a:lstStyle>
            <a:lvl1pPr indent="-285750" lvl="0" marL="457200" algn="l">
              <a:lnSpc>
                <a:spcPct val="89000"/>
              </a:lnSpc>
              <a:spcBef>
                <a:spcPts val="1300"/>
              </a:spcBef>
              <a:spcAft>
                <a:spcPts val="0"/>
              </a:spcAft>
              <a:buClr>
                <a:schemeClr val="accent1"/>
              </a:buClr>
              <a:buSzPts val="900"/>
              <a:buChar char="●"/>
              <a:defRPr/>
            </a:lvl1pPr>
            <a:lvl2pPr indent="-279400" lvl="1" marL="914400" algn="l">
              <a:lnSpc>
                <a:spcPct val="89000"/>
              </a:lnSpc>
              <a:spcBef>
                <a:spcPts val="1300"/>
              </a:spcBef>
              <a:spcAft>
                <a:spcPts val="0"/>
              </a:spcAft>
              <a:buClr>
                <a:schemeClr val="accent1"/>
              </a:buClr>
              <a:buSzPts val="800"/>
              <a:buChar char="●"/>
              <a:defRPr/>
            </a:lvl2pPr>
            <a:lvl3pPr indent="-273050" lvl="2" marL="1371600" algn="l">
              <a:lnSpc>
                <a:spcPct val="89000"/>
              </a:lnSpc>
              <a:spcBef>
                <a:spcPts val="1300"/>
              </a:spcBef>
              <a:spcAft>
                <a:spcPts val="0"/>
              </a:spcAft>
              <a:buClr>
                <a:schemeClr val="accent1"/>
              </a:buClr>
              <a:buSzPts val="700"/>
              <a:buChar char="●"/>
              <a:defRPr/>
            </a:lvl3pPr>
            <a:lvl4pPr indent="-260350" lvl="3" marL="1828800" algn="l">
              <a:lnSpc>
                <a:spcPct val="89000"/>
              </a:lnSpc>
              <a:spcBef>
                <a:spcPts val="1300"/>
              </a:spcBef>
              <a:spcAft>
                <a:spcPts val="0"/>
              </a:spcAft>
              <a:buClr>
                <a:schemeClr val="accent1"/>
              </a:buClr>
              <a:buSzPts val="500"/>
              <a:buChar char="●"/>
              <a:defRPr/>
            </a:lvl4pPr>
            <a:lvl5pPr indent="-254000" lvl="4" marL="2286000" algn="l">
              <a:lnSpc>
                <a:spcPct val="89000"/>
              </a:lnSpc>
              <a:spcBef>
                <a:spcPts val="1300"/>
              </a:spcBef>
              <a:spcAft>
                <a:spcPts val="0"/>
              </a:spcAft>
              <a:buClr>
                <a:schemeClr val="accent1"/>
              </a:buClr>
              <a:buSzPts val="4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bg>
      <p:bgPr>
        <a:blipFill>
          <a:blip r:embed="rId2">
            <a:alphaModFix/>
          </a:blip>
          <a:stretch>
            <a:fillRect/>
          </a:stretch>
        </a:blipFill>
      </p:bgPr>
    </p:bg>
    <p:spTree>
      <p:nvGrpSpPr>
        <p:cNvPr id="2185" name="Shape 2185"/>
        <p:cNvGrpSpPr/>
        <p:nvPr/>
      </p:nvGrpSpPr>
      <p:grpSpPr>
        <a:xfrm>
          <a:off x="0" y="0"/>
          <a:ext cx="0" cy="0"/>
          <a:chOff x="0" y="0"/>
          <a:chExt cx="0" cy="0"/>
        </a:xfrm>
      </p:grpSpPr>
      <p:sp>
        <p:nvSpPr>
          <p:cNvPr id="2186" name="Google Shape;2186;g3970249a880_0_8827"/>
          <p:cNvSpPr txBox="1"/>
          <p:nvPr>
            <p:ph type="title"/>
          </p:nvPr>
        </p:nvSpPr>
        <p:spPr>
          <a:xfrm>
            <a:off x="319009" y="319875"/>
            <a:ext cx="84987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187" name="Google Shape;2187;g3970249a880_0_882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188" name="Google Shape;2188;g3970249a880_0_8827"/>
          <p:cNvSpPr txBox="1"/>
          <p:nvPr>
            <p:ph idx="1" type="body"/>
          </p:nvPr>
        </p:nvSpPr>
        <p:spPr>
          <a:xfrm>
            <a:off x="307741" y="1371597"/>
            <a:ext cx="8488200" cy="1650300"/>
          </a:xfrm>
          <a:prstGeom prst="rect">
            <a:avLst/>
          </a:prstGeom>
          <a:noFill/>
          <a:ln>
            <a:noFill/>
          </a:ln>
        </p:spPr>
        <p:txBody>
          <a:bodyPr anchorCtr="0" anchor="t" bIns="0" lIns="0" spcFirstLastPara="1" rIns="0" wrap="square" tIns="0">
            <a:noAutofit/>
          </a:bodyPr>
          <a:lstStyle>
            <a:lvl1pPr indent="-266700" lvl="0" marL="457200" algn="l">
              <a:lnSpc>
                <a:spcPct val="95000"/>
              </a:lnSpc>
              <a:spcBef>
                <a:spcPts val="1300"/>
              </a:spcBef>
              <a:spcAft>
                <a:spcPts val="0"/>
              </a:spcAft>
              <a:buClr>
                <a:schemeClr val="dk1"/>
              </a:buClr>
              <a:buSzPts val="600"/>
              <a:buChar char="●"/>
              <a:defRPr/>
            </a:lvl1pPr>
            <a:lvl2pPr indent="-266700" lvl="1" marL="914400" algn="l">
              <a:lnSpc>
                <a:spcPct val="95000"/>
              </a:lnSpc>
              <a:spcBef>
                <a:spcPts val="1300"/>
              </a:spcBef>
              <a:spcAft>
                <a:spcPts val="0"/>
              </a:spcAft>
              <a:buClr>
                <a:schemeClr val="dk1"/>
              </a:buClr>
              <a:buSzPts val="600"/>
              <a:buChar char="●"/>
              <a:defRPr/>
            </a:lvl2pPr>
            <a:lvl3pPr indent="-266700" lvl="2" marL="1371600" algn="l">
              <a:lnSpc>
                <a:spcPct val="95000"/>
              </a:lnSpc>
              <a:spcBef>
                <a:spcPts val="1300"/>
              </a:spcBef>
              <a:spcAft>
                <a:spcPts val="0"/>
              </a:spcAft>
              <a:buClr>
                <a:schemeClr val="dk1"/>
              </a:buClr>
              <a:buSzPts val="600"/>
              <a:buChar char="●"/>
              <a:defRPr/>
            </a:lvl3pPr>
            <a:lvl4pPr indent="-266700" lvl="3" marL="1828800" algn="l">
              <a:lnSpc>
                <a:spcPct val="95000"/>
              </a:lnSpc>
              <a:spcBef>
                <a:spcPts val="1300"/>
              </a:spcBef>
              <a:spcAft>
                <a:spcPts val="0"/>
              </a:spcAft>
              <a:buClr>
                <a:schemeClr val="dk1"/>
              </a:buClr>
              <a:buSzPts val="600"/>
              <a:buChar char="●"/>
              <a:defRPr/>
            </a:lvl4pPr>
            <a:lvl5pPr indent="-266700" lvl="4" marL="2286000" algn="l">
              <a:lnSpc>
                <a:spcPct val="95000"/>
              </a:lnSpc>
              <a:spcBef>
                <a:spcPts val="1300"/>
              </a:spcBef>
              <a:spcAft>
                <a:spcPts val="0"/>
              </a:spcAft>
              <a:buClr>
                <a:schemeClr val="dk1"/>
              </a:buClr>
              <a:buSzPts val="6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189" name="Google Shape;2189;g3970249a880_0_8827"/>
          <p:cNvSpPr txBox="1"/>
          <p:nvPr>
            <p:ph idx="2" type="subTitle"/>
          </p:nvPr>
        </p:nvSpPr>
        <p:spPr>
          <a:xfrm>
            <a:off x="318327" y="962960"/>
            <a:ext cx="8488200" cy="264600"/>
          </a:xfrm>
          <a:prstGeom prst="rect">
            <a:avLst/>
          </a:prstGeom>
          <a:noFill/>
          <a:ln>
            <a:noFill/>
          </a:ln>
        </p:spPr>
        <p:txBody>
          <a:bodyPr anchorCtr="0" anchor="t" bIns="0" lIns="0" spcFirstLastPara="1" rIns="0" wrap="square" tIns="0">
            <a:noAutofit/>
          </a:bodyPr>
          <a:lstStyle>
            <a:lvl1pPr lvl="0" algn="l">
              <a:lnSpc>
                <a:spcPct val="95000"/>
              </a:lnSpc>
              <a:spcBef>
                <a:spcPts val="1300"/>
              </a:spcBef>
              <a:spcAft>
                <a:spcPts val="0"/>
              </a:spcAft>
              <a:buClr>
                <a:schemeClr val="dk1"/>
              </a:buClr>
              <a:buSzPts val="1400"/>
              <a:buNone/>
              <a:defRPr b="1" sz="1500">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showMasterSp="0">
  <p:cSld name="2_Title Slide">
    <p:bg>
      <p:bgPr>
        <a:blipFill>
          <a:blip r:embed="rId2">
            <a:alphaModFix/>
          </a:blip>
          <a:stretch>
            <a:fillRect/>
          </a:stretch>
        </a:blipFill>
      </p:bgPr>
    </p:bg>
    <p:spTree>
      <p:nvGrpSpPr>
        <p:cNvPr id="118" name="Shape 118"/>
        <p:cNvGrpSpPr/>
        <p:nvPr/>
      </p:nvGrpSpPr>
      <p:grpSpPr>
        <a:xfrm>
          <a:off x="0" y="0"/>
          <a:ext cx="0" cy="0"/>
          <a:chOff x="0" y="0"/>
          <a:chExt cx="0" cy="0"/>
        </a:xfrm>
      </p:grpSpPr>
      <p:sp>
        <p:nvSpPr>
          <p:cNvPr id="119" name="Google Shape;119;g3d3f6d03170_0_4693"/>
          <p:cNvSpPr txBox="1"/>
          <p:nvPr>
            <p:ph type="title"/>
          </p:nvPr>
        </p:nvSpPr>
        <p:spPr>
          <a:xfrm>
            <a:off x="645155" y="561586"/>
            <a:ext cx="4363800" cy="1831200"/>
          </a:xfrm>
          <a:prstGeom prst="rect">
            <a:avLst/>
          </a:prstGeom>
          <a:noFill/>
          <a:ln>
            <a:noFill/>
          </a:ln>
        </p:spPr>
        <p:txBody>
          <a:bodyPr anchorCtr="0" anchor="t" bIns="0" lIns="0" spcFirstLastPara="1" rIns="0" wrap="square" tIns="0">
            <a:noAutofit/>
          </a:bodyPr>
          <a:lstStyle>
            <a:lvl1pPr lvl="0" algn="l">
              <a:lnSpc>
                <a:spcPct val="91000"/>
              </a:lnSpc>
              <a:spcBef>
                <a:spcPts val="0"/>
              </a:spcBef>
              <a:spcAft>
                <a:spcPts val="0"/>
              </a:spcAft>
              <a:buClr>
                <a:schemeClr val="lt1"/>
              </a:buClr>
              <a:buSzPts val="4650"/>
              <a:buFont typeface="Poppins"/>
              <a:buNone/>
              <a:defRPr b="1" sz="4650">
                <a:solidFill>
                  <a:schemeClr val="lt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20" name="Google Shape;120;g3d3f6d03170_0_4693"/>
          <p:cNvSpPr txBox="1"/>
          <p:nvPr>
            <p:ph idx="1" type="subTitle"/>
          </p:nvPr>
        </p:nvSpPr>
        <p:spPr>
          <a:xfrm>
            <a:off x="644759" y="2876141"/>
            <a:ext cx="43638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lt1"/>
              </a:buClr>
              <a:buSzPts val="1552"/>
              <a:buNone/>
              <a:defRPr b="1" sz="1725">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grpSp>
        <p:nvGrpSpPr>
          <p:cNvPr id="121" name="Google Shape;121;g3d3f6d03170_0_4693"/>
          <p:cNvGrpSpPr/>
          <p:nvPr/>
        </p:nvGrpSpPr>
        <p:grpSpPr>
          <a:xfrm>
            <a:off x="7848585" y="4616745"/>
            <a:ext cx="948486" cy="279733"/>
            <a:chOff x="20929561" y="12311319"/>
            <a:chExt cx="2529297" cy="745954"/>
          </a:xfrm>
        </p:grpSpPr>
        <p:grpSp>
          <p:nvGrpSpPr>
            <p:cNvPr id="122" name="Google Shape;122;g3d3f6d03170_0_4693"/>
            <p:cNvGrpSpPr/>
            <p:nvPr/>
          </p:nvGrpSpPr>
          <p:grpSpPr>
            <a:xfrm>
              <a:off x="20929561" y="12311319"/>
              <a:ext cx="2433857" cy="745954"/>
              <a:chOff x="20929561" y="12311319"/>
              <a:chExt cx="2433857" cy="745954"/>
            </a:xfrm>
          </p:grpSpPr>
          <p:sp>
            <p:nvSpPr>
              <p:cNvPr id="123" name="Google Shape;123;g3d3f6d03170_0_4693"/>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24" name="Google Shape;124;g3d3f6d03170_0_4693"/>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125" name="Google Shape;125;g3d3f6d03170_0_4693"/>
              <p:cNvGrpSpPr/>
              <p:nvPr/>
            </p:nvGrpSpPr>
            <p:grpSpPr>
              <a:xfrm>
                <a:off x="22582537" y="12311321"/>
                <a:ext cx="780881" cy="745730"/>
                <a:chOff x="22582537" y="12311321"/>
                <a:chExt cx="780881" cy="745730"/>
              </a:xfrm>
            </p:grpSpPr>
            <p:grpSp>
              <p:nvGrpSpPr>
                <p:cNvPr id="126" name="Google Shape;126;g3d3f6d03170_0_4693"/>
                <p:cNvGrpSpPr/>
                <p:nvPr/>
              </p:nvGrpSpPr>
              <p:grpSpPr>
                <a:xfrm>
                  <a:off x="22582537" y="12311321"/>
                  <a:ext cx="780881" cy="745730"/>
                  <a:chOff x="22582537" y="12311321"/>
                  <a:chExt cx="780881" cy="745730"/>
                </a:xfrm>
              </p:grpSpPr>
              <p:sp>
                <p:nvSpPr>
                  <p:cNvPr id="127" name="Google Shape;127;g3d3f6d03170_0_4693"/>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28" name="Google Shape;128;g3d3f6d03170_0_4693"/>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129" name="Google Shape;129;g3d3f6d03170_0_4693"/>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130" name="Google Shape;130;g3d3f6d03170_0_4693"/>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ustom Layout">
  <p:cSld name="17_Custom Layout">
    <p:bg>
      <p:bgPr>
        <a:blipFill>
          <a:blip r:embed="rId2">
            <a:alphaModFix/>
          </a:blip>
          <a:stretch>
            <a:fillRect/>
          </a:stretch>
        </a:blipFill>
      </p:bgPr>
    </p:bg>
    <p:spTree>
      <p:nvGrpSpPr>
        <p:cNvPr id="2190" name="Shape 2190"/>
        <p:cNvGrpSpPr/>
        <p:nvPr/>
      </p:nvGrpSpPr>
      <p:grpSpPr>
        <a:xfrm>
          <a:off x="0" y="0"/>
          <a:ext cx="0" cy="0"/>
          <a:chOff x="0" y="0"/>
          <a:chExt cx="0" cy="0"/>
        </a:xfrm>
      </p:grpSpPr>
      <p:sp>
        <p:nvSpPr>
          <p:cNvPr id="2191" name="Google Shape;2191;g3970249a880_0_8832"/>
          <p:cNvSpPr/>
          <p:nvPr/>
        </p:nvSpPr>
        <p:spPr>
          <a:xfrm>
            <a:off x="315021" y="3663911"/>
            <a:ext cx="8538000" cy="928800"/>
          </a:xfrm>
          <a:prstGeom prst="roundRect">
            <a:avLst>
              <a:gd fmla="val 7436" name="adj"/>
            </a:avLst>
          </a:prstGeom>
          <a:gradFill>
            <a:gsLst>
              <a:gs pos="0">
                <a:srgbClr val="FF0000"/>
              </a:gs>
              <a:gs pos="24000">
                <a:srgbClr val="C8102E"/>
              </a:gs>
              <a:gs pos="100000">
                <a:srgbClr val="2E0055"/>
              </a:gs>
            </a:gsLst>
            <a:lin ang="0"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192" name="Google Shape;2192;g3970249a880_0_8832"/>
          <p:cNvSpPr txBox="1"/>
          <p:nvPr>
            <p:ph type="title"/>
          </p:nvPr>
        </p:nvSpPr>
        <p:spPr>
          <a:xfrm>
            <a:off x="318967" y="319875"/>
            <a:ext cx="84675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193" name="Google Shape;2193;g3970249a880_0_8832"/>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pic>
        <p:nvPicPr>
          <p:cNvPr id="2194" name="Google Shape;2194;g3970249a880_0_8832"/>
          <p:cNvPicPr preferRelativeResize="0"/>
          <p:nvPr/>
        </p:nvPicPr>
        <p:blipFill rotWithShape="1">
          <a:blip r:embed="rId3">
            <a:alphaModFix/>
          </a:blip>
          <a:srcRect b="0" l="0" r="0" t="0"/>
          <a:stretch/>
        </p:blipFill>
        <p:spPr>
          <a:xfrm>
            <a:off x="2444036" y="3664476"/>
            <a:ext cx="5953" cy="939328"/>
          </a:xfrm>
          <a:prstGeom prst="rect">
            <a:avLst/>
          </a:prstGeom>
          <a:noFill/>
          <a:ln>
            <a:noFill/>
          </a:ln>
        </p:spPr>
      </p:pic>
      <p:pic>
        <p:nvPicPr>
          <p:cNvPr id="2195" name="Google Shape;2195;g3970249a880_0_8832"/>
          <p:cNvPicPr preferRelativeResize="0"/>
          <p:nvPr/>
        </p:nvPicPr>
        <p:blipFill rotWithShape="1">
          <a:blip r:embed="rId3">
            <a:alphaModFix/>
          </a:blip>
          <a:srcRect b="0" l="0" r="0" t="0"/>
          <a:stretch/>
        </p:blipFill>
        <p:spPr>
          <a:xfrm>
            <a:off x="4617238" y="3664476"/>
            <a:ext cx="5953" cy="939328"/>
          </a:xfrm>
          <a:prstGeom prst="rect">
            <a:avLst/>
          </a:prstGeom>
          <a:noFill/>
          <a:ln>
            <a:noFill/>
          </a:ln>
        </p:spPr>
      </p:pic>
      <p:pic>
        <p:nvPicPr>
          <p:cNvPr id="2196" name="Google Shape;2196;g3970249a880_0_8832"/>
          <p:cNvPicPr preferRelativeResize="0"/>
          <p:nvPr/>
        </p:nvPicPr>
        <p:blipFill rotWithShape="1">
          <a:blip r:embed="rId3">
            <a:alphaModFix/>
          </a:blip>
          <a:srcRect b="0" l="0" r="0" t="0"/>
          <a:stretch/>
        </p:blipFill>
        <p:spPr>
          <a:xfrm>
            <a:off x="6781809" y="3664476"/>
            <a:ext cx="5953" cy="939328"/>
          </a:xfrm>
          <a:prstGeom prst="rect">
            <a:avLst/>
          </a:prstGeom>
          <a:noFill/>
          <a:ln>
            <a:noFill/>
          </a:ln>
        </p:spPr>
      </p:pic>
      <p:sp>
        <p:nvSpPr>
          <p:cNvPr id="2197" name="Google Shape;2197;g3970249a880_0_8832"/>
          <p:cNvSpPr txBox="1"/>
          <p:nvPr>
            <p:ph idx="1" type="body"/>
          </p:nvPr>
        </p:nvSpPr>
        <p:spPr>
          <a:xfrm>
            <a:off x="307741" y="1371597"/>
            <a:ext cx="8468100" cy="1650300"/>
          </a:xfrm>
          <a:prstGeom prst="rect">
            <a:avLst/>
          </a:prstGeom>
          <a:noFill/>
          <a:ln>
            <a:noFill/>
          </a:ln>
        </p:spPr>
        <p:txBody>
          <a:bodyPr anchorCtr="0" anchor="t" bIns="0" lIns="0" spcFirstLastPara="1" rIns="0" wrap="square" tIns="0">
            <a:noAutofit/>
          </a:bodyPr>
          <a:lstStyle>
            <a:lvl1pPr indent="-266700" lvl="0" marL="457200" algn="l">
              <a:lnSpc>
                <a:spcPct val="95000"/>
              </a:lnSpc>
              <a:spcBef>
                <a:spcPts val="1300"/>
              </a:spcBef>
              <a:spcAft>
                <a:spcPts val="0"/>
              </a:spcAft>
              <a:buClr>
                <a:schemeClr val="dk1"/>
              </a:buClr>
              <a:buSzPts val="600"/>
              <a:buChar char="●"/>
              <a:defRPr/>
            </a:lvl1pPr>
            <a:lvl2pPr indent="-266700" lvl="1" marL="914400" algn="l">
              <a:lnSpc>
                <a:spcPct val="95000"/>
              </a:lnSpc>
              <a:spcBef>
                <a:spcPts val="1300"/>
              </a:spcBef>
              <a:spcAft>
                <a:spcPts val="0"/>
              </a:spcAft>
              <a:buClr>
                <a:schemeClr val="dk1"/>
              </a:buClr>
              <a:buSzPts val="600"/>
              <a:buChar char="●"/>
              <a:defRPr/>
            </a:lvl2pPr>
            <a:lvl3pPr indent="-266700" lvl="2" marL="1371600" algn="l">
              <a:lnSpc>
                <a:spcPct val="95000"/>
              </a:lnSpc>
              <a:spcBef>
                <a:spcPts val="1300"/>
              </a:spcBef>
              <a:spcAft>
                <a:spcPts val="0"/>
              </a:spcAft>
              <a:buClr>
                <a:schemeClr val="dk1"/>
              </a:buClr>
              <a:buSzPts val="600"/>
              <a:buChar char="●"/>
              <a:defRPr/>
            </a:lvl3pPr>
            <a:lvl4pPr indent="-266700" lvl="3" marL="1828800" algn="l">
              <a:lnSpc>
                <a:spcPct val="95000"/>
              </a:lnSpc>
              <a:spcBef>
                <a:spcPts val="1300"/>
              </a:spcBef>
              <a:spcAft>
                <a:spcPts val="0"/>
              </a:spcAft>
              <a:buClr>
                <a:schemeClr val="dk1"/>
              </a:buClr>
              <a:buSzPts val="600"/>
              <a:buChar char="●"/>
              <a:defRPr/>
            </a:lvl4pPr>
            <a:lvl5pPr indent="-266700" lvl="4" marL="2286000" algn="l">
              <a:lnSpc>
                <a:spcPct val="95000"/>
              </a:lnSpc>
              <a:spcBef>
                <a:spcPts val="1300"/>
              </a:spcBef>
              <a:spcAft>
                <a:spcPts val="0"/>
              </a:spcAft>
              <a:buClr>
                <a:schemeClr val="dk1"/>
              </a:buClr>
              <a:buSzPts val="6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198" name="Google Shape;2198;g3970249a880_0_8832"/>
          <p:cNvSpPr txBox="1"/>
          <p:nvPr>
            <p:ph idx="2" type="subTitle"/>
          </p:nvPr>
        </p:nvSpPr>
        <p:spPr>
          <a:xfrm>
            <a:off x="318302" y="962960"/>
            <a:ext cx="8468100" cy="264600"/>
          </a:xfrm>
          <a:prstGeom prst="rect">
            <a:avLst/>
          </a:prstGeom>
          <a:noFill/>
          <a:ln>
            <a:noFill/>
          </a:ln>
        </p:spPr>
        <p:txBody>
          <a:bodyPr anchorCtr="0" anchor="t" bIns="0" lIns="0" spcFirstLastPara="1" rIns="0" wrap="square" tIns="0">
            <a:noAutofit/>
          </a:bodyPr>
          <a:lstStyle>
            <a:lvl1pPr lvl="0" algn="l">
              <a:lnSpc>
                <a:spcPct val="95000"/>
              </a:lnSpc>
              <a:spcBef>
                <a:spcPts val="1300"/>
              </a:spcBef>
              <a:spcAft>
                <a:spcPts val="0"/>
              </a:spcAft>
              <a:buClr>
                <a:schemeClr val="dk1"/>
              </a:buClr>
              <a:buSzPts val="1400"/>
              <a:buNone/>
              <a:defRPr b="1" sz="1500">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sp>
        <p:nvSpPr>
          <p:cNvPr id="2199" name="Google Shape;2199;g3970249a880_0_8832"/>
          <p:cNvSpPr txBox="1"/>
          <p:nvPr>
            <p:ph hasCustomPrompt="1" idx="3" type="title"/>
          </p:nvPr>
        </p:nvSpPr>
        <p:spPr>
          <a:xfrm>
            <a:off x="442153" y="3800184"/>
            <a:ext cx="1828500" cy="2781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200" name="Google Shape;2200;g3970249a880_0_8832"/>
          <p:cNvSpPr txBox="1"/>
          <p:nvPr>
            <p:ph hasCustomPrompt="1" idx="4" type="title"/>
          </p:nvPr>
        </p:nvSpPr>
        <p:spPr>
          <a:xfrm>
            <a:off x="2626330" y="3800184"/>
            <a:ext cx="1828500" cy="2781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201" name="Google Shape;2201;g3970249a880_0_8832"/>
          <p:cNvSpPr txBox="1"/>
          <p:nvPr>
            <p:ph hasCustomPrompt="1" idx="5" type="title"/>
          </p:nvPr>
        </p:nvSpPr>
        <p:spPr>
          <a:xfrm>
            <a:off x="4810505" y="3800184"/>
            <a:ext cx="1828500" cy="2781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202" name="Google Shape;2202;g3970249a880_0_8832"/>
          <p:cNvSpPr txBox="1"/>
          <p:nvPr>
            <p:ph hasCustomPrompt="1" idx="6" type="title"/>
          </p:nvPr>
        </p:nvSpPr>
        <p:spPr>
          <a:xfrm>
            <a:off x="6957980" y="3800184"/>
            <a:ext cx="1828500" cy="2781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203" name="Google Shape;2203;g3970249a880_0_8832"/>
          <p:cNvSpPr txBox="1"/>
          <p:nvPr>
            <p:ph idx="7" type="subTitle"/>
          </p:nvPr>
        </p:nvSpPr>
        <p:spPr>
          <a:xfrm>
            <a:off x="446017" y="4162547"/>
            <a:ext cx="1254600" cy="3939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b="1" sz="900">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204" name="Google Shape;2204;g3970249a880_0_8832"/>
          <p:cNvSpPr txBox="1"/>
          <p:nvPr>
            <p:ph idx="8" type="subTitle"/>
          </p:nvPr>
        </p:nvSpPr>
        <p:spPr>
          <a:xfrm>
            <a:off x="2619211" y="4162547"/>
            <a:ext cx="1254600" cy="3939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b="1" sz="900">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205" name="Google Shape;2205;g3970249a880_0_8832"/>
          <p:cNvSpPr txBox="1"/>
          <p:nvPr>
            <p:ph idx="9" type="subTitle"/>
          </p:nvPr>
        </p:nvSpPr>
        <p:spPr>
          <a:xfrm>
            <a:off x="4791659" y="4162547"/>
            <a:ext cx="1254600" cy="3939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b="1" sz="900">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206" name="Google Shape;2206;g3970249a880_0_8832"/>
          <p:cNvSpPr txBox="1"/>
          <p:nvPr>
            <p:ph idx="13" type="subTitle"/>
          </p:nvPr>
        </p:nvSpPr>
        <p:spPr>
          <a:xfrm>
            <a:off x="6964107" y="4162547"/>
            <a:ext cx="1254600" cy="3939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b="1" sz="900">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ustom Layout">
  <p:cSld name="18_Custom Layout">
    <p:bg>
      <p:bgPr>
        <a:blipFill>
          <a:blip r:embed="rId2">
            <a:alphaModFix/>
          </a:blip>
          <a:stretch>
            <a:fillRect/>
          </a:stretch>
        </a:blipFill>
      </p:bgPr>
    </p:bg>
    <p:spTree>
      <p:nvGrpSpPr>
        <p:cNvPr id="2207" name="Shape 2207"/>
        <p:cNvGrpSpPr/>
        <p:nvPr/>
      </p:nvGrpSpPr>
      <p:grpSpPr>
        <a:xfrm>
          <a:off x="0" y="0"/>
          <a:ext cx="0" cy="0"/>
          <a:chOff x="0" y="0"/>
          <a:chExt cx="0" cy="0"/>
        </a:xfrm>
      </p:grpSpPr>
      <p:sp>
        <p:nvSpPr>
          <p:cNvPr id="2208" name="Google Shape;2208;g3970249a880_0_8849"/>
          <p:cNvSpPr/>
          <p:nvPr/>
        </p:nvSpPr>
        <p:spPr>
          <a:xfrm rot="10800000">
            <a:off x="345346" y="1058550"/>
            <a:ext cx="3621300" cy="3494400"/>
          </a:xfrm>
          <a:prstGeom prst="roundRect">
            <a:avLst>
              <a:gd fmla="val 2280" name="adj"/>
            </a:avLst>
          </a:pr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209" name="Google Shape;2209;g3970249a880_0_884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210" name="Google Shape;2210;g3970249a880_0_8849"/>
          <p:cNvSpPr txBox="1"/>
          <p:nvPr>
            <p:ph idx="1" type="body"/>
          </p:nvPr>
        </p:nvSpPr>
        <p:spPr>
          <a:xfrm>
            <a:off x="514217" y="1610306"/>
            <a:ext cx="3325800" cy="2749200"/>
          </a:xfrm>
          <a:prstGeom prst="rect">
            <a:avLst/>
          </a:prstGeom>
          <a:noFill/>
          <a:ln>
            <a:noFill/>
          </a:ln>
        </p:spPr>
        <p:txBody>
          <a:bodyPr anchorCtr="0" anchor="t" bIns="0" lIns="0" spcFirstLastPara="1" rIns="0" wrap="square" tIns="0">
            <a:noAutofit/>
          </a:bodyPr>
          <a:lstStyle>
            <a:lvl1pPr indent="-266700" lvl="0" marL="457200" algn="l">
              <a:lnSpc>
                <a:spcPct val="95000"/>
              </a:lnSpc>
              <a:spcBef>
                <a:spcPts val="1300"/>
              </a:spcBef>
              <a:spcAft>
                <a:spcPts val="0"/>
              </a:spcAft>
              <a:buClr>
                <a:schemeClr val="dk1"/>
              </a:buClr>
              <a:buSzPts val="600"/>
              <a:buChar char="●"/>
              <a:defRPr/>
            </a:lvl1pPr>
            <a:lvl2pPr indent="-266700" lvl="1" marL="914400" algn="l">
              <a:lnSpc>
                <a:spcPct val="95000"/>
              </a:lnSpc>
              <a:spcBef>
                <a:spcPts val="1300"/>
              </a:spcBef>
              <a:spcAft>
                <a:spcPts val="0"/>
              </a:spcAft>
              <a:buClr>
                <a:schemeClr val="dk1"/>
              </a:buClr>
              <a:buSzPts val="600"/>
              <a:buChar char="●"/>
              <a:defRPr/>
            </a:lvl2pPr>
            <a:lvl3pPr indent="-266700" lvl="2" marL="1371600" algn="l">
              <a:lnSpc>
                <a:spcPct val="95000"/>
              </a:lnSpc>
              <a:spcBef>
                <a:spcPts val="1300"/>
              </a:spcBef>
              <a:spcAft>
                <a:spcPts val="0"/>
              </a:spcAft>
              <a:buClr>
                <a:schemeClr val="dk1"/>
              </a:buClr>
              <a:buSzPts val="600"/>
              <a:buChar char="●"/>
              <a:defRPr/>
            </a:lvl3pPr>
            <a:lvl4pPr indent="-266700" lvl="3" marL="1828800" algn="l">
              <a:lnSpc>
                <a:spcPct val="95000"/>
              </a:lnSpc>
              <a:spcBef>
                <a:spcPts val="1300"/>
              </a:spcBef>
              <a:spcAft>
                <a:spcPts val="0"/>
              </a:spcAft>
              <a:buClr>
                <a:schemeClr val="dk1"/>
              </a:buClr>
              <a:buSzPts val="600"/>
              <a:buChar char="●"/>
              <a:defRPr/>
            </a:lvl4pPr>
            <a:lvl5pPr indent="-266700" lvl="4" marL="2286000" algn="l">
              <a:lnSpc>
                <a:spcPct val="95000"/>
              </a:lnSpc>
              <a:spcBef>
                <a:spcPts val="1300"/>
              </a:spcBef>
              <a:spcAft>
                <a:spcPts val="0"/>
              </a:spcAft>
              <a:buClr>
                <a:schemeClr val="dk1"/>
              </a:buClr>
              <a:buSzPts val="6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211" name="Google Shape;2211;g3970249a880_0_8849"/>
          <p:cNvSpPr txBox="1"/>
          <p:nvPr>
            <p:ph idx="2" type="subTitle"/>
          </p:nvPr>
        </p:nvSpPr>
        <p:spPr>
          <a:xfrm>
            <a:off x="514217" y="1204631"/>
            <a:ext cx="3325800" cy="264600"/>
          </a:xfrm>
          <a:prstGeom prst="rect">
            <a:avLst/>
          </a:prstGeom>
          <a:noFill/>
          <a:ln>
            <a:noFill/>
          </a:ln>
        </p:spPr>
        <p:txBody>
          <a:bodyPr anchorCtr="0" anchor="t" bIns="0" lIns="0" spcFirstLastPara="1" rIns="0" wrap="square" tIns="0">
            <a:noAutofit/>
          </a:bodyPr>
          <a:lstStyle>
            <a:lvl1pPr lvl="0" algn="l">
              <a:lnSpc>
                <a:spcPct val="95000"/>
              </a:lnSpc>
              <a:spcBef>
                <a:spcPts val="1300"/>
              </a:spcBef>
              <a:spcAft>
                <a:spcPts val="0"/>
              </a:spcAft>
              <a:buClr>
                <a:schemeClr val="dk1"/>
              </a:buClr>
              <a:buSzPts val="1400"/>
              <a:buNone/>
              <a:defRPr b="1" sz="1500">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sp>
        <p:nvSpPr>
          <p:cNvPr id="2212" name="Google Shape;2212;g3970249a880_0_8849"/>
          <p:cNvSpPr txBox="1"/>
          <p:nvPr>
            <p:ph type="title"/>
          </p:nvPr>
        </p:nvSpPr>
        <p:spPr>
          <a:xfrm>
            <a:off x="318967" y="319875"/>
            <a:ext cx="84675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Custom Layout">
  <p:cSld name="19_Custom Layout">
    <p:bg>
      <p:bgPr>
        <a:blipFill>
          <a:blip r:embed="rId2">
            <a:alphaModFix/>
          </a:blip>
          <a:stretch>
            <a:fillRect/>
          </a:stretch>
        </a:blipFill>
      </p:bgPr>
    </p:bg>
    <p:spTree>
      <p:nvGrpSpPr>
        <p:cNvPr id="2213" name="Shape 2213"/>
        <p:cNvGrpSpPr/>
        <p:nvPr/>
      </p:nvGrpSpPr>
      <p:grpSpPr>
        <a:xfrm>
          <a:off x="0" y="0"/>
          <a:ext cx="0" cy="0"/>
          <a:chOff x="0" y="0"/>
          <a:chExt cx="0" cy="0"/>
        </a:xfrm>
      </p:grpSpPr>
      <p:sp>
        <p:nvSpPr>
          <p:cNvPr id="2214" name="Google Shape;2214;g3970249a880_0_8855"/>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215" name="Google Shape;2215;g3970249a880_0_8855"/>
          <p:cNvSpPr/>
          <p:nvPr/>
        </p:nvSpPr>
        <p:spPr>
          <a:xfrm rot="10800000">
            <a:off x="345346" y="1058550"/>
            <a:ext cx="3621300" cy="3494400"/>
          </a:xfrm>
          <a:prstGeom prst="roundRect">
            <a:avLst>
              <a:gd fmla="val 2280" name="adj"/>
            </a:avLst>
          </a:pr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216" name="Google Shape;2216;g3970249a880_0_8855"/>
          <p:cNvSpPr txBox="1"/>
          <p:nvPr>
            <p:ph idx="1" type="body"/>
          </p:nvPr>
        </p:nvSpPr>
        <p:spPr>
          <a:xfrm>
            <a:off x="514217" y="1610310"/>
            <a:ext cx="3371100" cy="1650300"/>
          </a:xfrm>
          <a:prstGeom prst="rect">
            <a:avLst/>
          </a:prstGeom>
          <a:noFill/>
          <a:ln>
            <a:noFill/>
          </a:ln>
        </p:spPr>
        <p:txBody>
          <a:bodyPr anchorCtr="0" anchor="t" bIns="0" lIns="0" spcFirstLastPara="1" rIns="0" wrap="square" tIns="0">
            <a:noAutofit/>
          </a:bodyPr>
          <a:lstStyle>
            <a:lvl1pPr indent="-266700" lvl="0" marL="457200" algn="l">
              <a:lnSpc>
                <a:spcPct val="95000"/>
              </a:lnSpc>
              <a:spcBef>
                <a:spcPts val="1300"/>
              </a:spcBef>
              <a:spcAft>
                <a:spcPts val="0"/>
              </a:spcAft>
              <a:buClr>
                <a:schemeClr val="dk1"/>
              </a:buClr>
              <a:buSzPts val="600"/>
              <a:buChar char="●"/>
              <a:defRPr/>
            </a:lvl1pPr>
            <a:lvl2pPr indent="-266700" lvl="1" marL="914400" algn="l">
              <a:lnSpc>
                <a:spcPct val="95000"/>
              </a:lnSpc>
              <a:spcBef>
                <a:spcPts val="1300"/>
              </a:spcBef>
              <a:spcAft>
                <a:spcPts val="0"/>
              </a:spcAft>
              <a:buClr>
                <a:schemeClr val="dk1"/>
              </a:buClr>
              <a:buSzPts val="600"/>
              <a:buChar char="●"/>
              <a:defRPr/>
            </a:lvl2pPr>
            <a:lvl3pPr indent="-266700" lvl="2" marL="1371600" algn="l">
              <a:lnSpc>
                <a:spcPct val="95000"/>
              </a:lnSpc>
              <a:spcBef>
                <a:spcPts val="1300"/>
              </a:spcBef>
              <a:spcAft>
                <a:spcPts val="0"/>
              </a:spcAft>
              <a:buClr>
                <a:schemeClr val="dk1"/>
              </a:buClr>
              <a:buSzPts val="600"/>
              <a:buChar char="●"/>
              <a:defRPr/>
            </a:lvl3pPr>
            <a:lvl4pPr indent="-266700" lvl="3" marL="1828800" algn="l">
              <a:lnSpc>
                <a:spcPct val="95000"/>
              </a:lnSpc>
              <a:spcBef>
                <a:spcPts val="1300"/>
              </a:spcBef>
              <a:spcAft>
                <a:spcPts val="0"/>
              </a:spcAft>
              <a:buClr>
                <a:schemeClr val="dk1"/>
              </a:buClr>
              <a:buSzPts val="600"/>
              <a:buChar char="●"/>
              <a:defRPr/>
            </a:lvl4pPr>
            <a:lvl5pPr indent="-266700" lvl="4" marL="2286000" algn="l">
              <a:lnSpc>
                <a:spcPct val="95000"/>
              </a:lnSpc>
              <a:spcBef>
                <a:spcPts val="1300"/>
              </a:spcBef>
              <a:spcAft>
                <a:spcPts val="0"/>
              </a:spcAft>
              <a:buClr>
                <a:schemeClr val="dk1"/>
              </a:buClr>
              <a:buSzPts val="6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217" name="Google Shape;2217;g3970249a880_0_8855"/>
          <p:cNvSpPr txBox="1"/>
          <p:nvPr>
            <p:ph idx="2" type="subTitle"/>
          </p:nvPr>
        </p:nvSpPr>
        <p:spPr>
          <a:xfrm>
            <a:off x="514217" y="1204631"/>
            <a:ext cx="3371100" cy="264600"/>
          </a:xfrm>
          <a:prstGeom prst="rect">
            <a:avLst/>
          </a:prstGeom>
          <a:noFill/>
          <a:ln>
            <a:noFill/>
          </a:ln>
        </p:spPr>
        <p:txBody>
          <a:bodyPr anchorCtr="0" anchor="t" bIns="0" lIns="0" spcFirstLastPara="1" rIns="0" wrap="square" tIns="0">
            <a:noAutofit/>
          </a:bodyPr>
          <a:lstStyle>
            <a:lvl1pPr lvl="0" algn="l">
              <a:lnSpc>
                <a:spcPct val="95000"/>
              </a:lnSpc>
              <a:spcBef>
                <a:spcPts val="1300"/>
              </a:spcBef>
              <a:spcAft>
                <a:spcPts val="0"/>
              </a:spcAft>
              <a:buClr>
                <a:schemeClr val="dk1"/>
              </a:buClr>
              <a:buSzPts val="1400"/>
              <a:buNone/>
              <a:defRPr b="1" sz="1500">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sp>
        <p:nvSpPr>
          <p:cNvPr id="2218" name="Google Shape;2218;g3970249a880_0_8855"/>
          <p:cNvSpPr/>
          <p:nvPr/>
        </p:nvSpPr>
        <p:spPr>
          <a:xfrm rot="10800000">
            <a:off x="4049404" y="1058550"/>
            <a:ext cx="3621300" cy="3494400"/>
          </a:xfrm>
          <a:prstGeom prst="roundRect">
            <a:avLst>
              <a:gd fmla="val 2280" name="adj"/>
            </a:avLst>
          </a:pr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219" name="Google Shape;2219;g3970249a880_0_8855"/>
          <p:cNvSpPr txBox="1"/>
          <p:nvPr>
            <p:ph idx="3" type="body"/>
          </p:nvPr>
        </p:nvSpPr>
        <p:spPr>
          <a:xfrm>
            <a:off x="4218276" y="1610310"/>
            <a:ext cx="3326400" cy="1650300"/>
          </a:xfrm>
          <a:prstGeom prst="rect">
            <a:avLst/>
          </a:prstGeom>
          <a:noFill/>
          <a:ln>
            <a:noFill/>
          </a:ln>
        </p:spPr>
        <p:txBody>
          <a:bodyPr anchorCtr="0" anchor="t" bIns="0" lIns="0" spcFirstLastPara="1" rIns="0" wrap="square" tIns="0">
            <a:noAutofit/>
          </a:bodyPr>
          <a:lstStyle>
            <a:lvl1pPr indent="-266700" lvl="0" marL="457200" algn="l">
              <a:lnSpc>
                <a:spcPct val="95000"/>
              </a:lnSpc>
              <a:spcBef>
                <a:spcPts val="1300"/>
              </a:spcBef>
              <a:spcAft>
                <a:spcPts val="0"/>
              </a:spcAft>
              <a:buClr>
                <a:schemeClr val="dk1"/>
              </a:buClr>
              <a:buSzPts val="600"/>
              <a:buChar char="●"/>
              <a:defRPr/>
            </a:lvl1pPr>
            <a:lvl2pPr indent="-266700" lvl="1" marL="914400" algn="l">
              <a:lnSpc>
                <a:spcPct val="95000"/>
              </a:lnSpc>
              <a:spcBef>
                <a:spcPts val="1300"/>
              </a:spcBef>
              <a:spcAft>
                <a:spcPts val="0"/>
              </a:spcAft>
              <a:buClr>
                <a:schemeClr val="dk1"/>
              </a:buClr>
              <a:buSzPts val="600"/>
              <a:buChar char="●"/>
              <a:defRPr/>
            </a:lvl2pPr>
            <a:lvl3pPr indent="-266700" lvl="2" marL="1371600" algn="l">
              <a:lnSpc>
                <a:spcPct val="95000"/>
              </a:lnSpc>
              <a:spcBef>
                <a:spcPts val="1300"/>
              </a:spcBef>
              <a:spcAft>
                <a:spcPts val="0"/>
              </a:spcAft>
              <a:buClr>
                <a:schemeClr val="dk1"/>
              </a:buClr>
              <a:buSzPts val="600"/>
              <a:buChar char="●"/>
              <a:defRPr/>
            </a:lvl3pPr>
            <a:lvl4pPr indent="-266700" lvl="3" marL="1828800" algn="l">
              <a:lnSpc>
                <a:spcPct val="95000"/>
              </a:lnSpc>
              <a:spcBef>
                <a:spcPts val="1300"/>
              </a:spcBef>
              <a:spcAft>
                <a:spcPts val="0"/>
              </a:spcAft>
              <a:buClr>
                <a:schemeClr val="dk1"/>
              </a:buClr>
              <a:buSzPts val="600"/>
              <a:buChar char="●"/>
              <a:defRPr/>
            </a:lvl4pPr>
            <a:lvl5pPr indent="-266700" lvl="4" marL="2286000" algn="l">
              <a:lnSpc>
                <a:spcPct val="95000"/>
              </a:lnSpc>
              <a:spcBef>
                <a:spcPts val="1300"/>
              </a:spcBef>
              <a:spcAft>
                <a:spcPts val="0"/>
              </a:spcAft>
              <a:buClr>
                <a:schemeClr val="dk1"/>
              </a:buClr>
              <a:buSzPts val="6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220" name="Google Shape;2220;g3970249a880_0_8855"/>
          <p:cNvSpPr txBox="1"/>
          <p:nvPr>
            <p:ph idx="4" type="subTitle"/>
          </p:nvPr>
        </p:nvSpPr>
        <p:spPr>
          <a:xfrm>
            <a:off x="4218276" y="1204631"/>
            <a:ext cx="3326400" cy="264600"/>
          </a:xfrm>
          <a:prstGeom prst="rect">
            <a:avLst/>
          </a:prstGeom>
          <a:noFill/>
          <a:ln>
            <a:noFill/>
          </a:ln>
        </p:spPr>
        <p:txBody>
          <a:bodyPr anchorCtr="0" anchor="t" bIns="0" lIns="0" spcFirstLastPara="1" rIns="0" wrap="square" tIns="0">
            <a:noAutofit/>
          </a:bodyPr>
          <a:lstStyle>
            <a:lvl1pPr lvl="0" algn="l">
              <a:lnSpc>
                <a:spcPct val="95000"/>
              </a:lnSpc>
              <a:spcBef>
                <a:spcPts val="1300"/>
              </a:spcBef>
              <a:spcAft>
                <a:spcPts val="0"/>
              </a:spcAft>
              <a:buClr>
                <a:schemeClr val="dk1"/>
              </a:buClr>
              <a:buSzPts val="1400"/>
              <a:buNone/>
              <a:defRPr b="1" sz="1500">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sp>
        <p:nvSpPr>
          <p:cNvPr id="2221" name="Google Shape;2221;g3970249a880_0_8855"/>
          <p:cNvSpPr txBox="1"/>
          <p:nvPr>
            <p:ph type="title"/>
          </p:nvPr>
        </p:nvSpPr>
        <p:spPr>
          <a:xfrm>
            <a:off x="318967" y="319875"/>
            <a:ext cx="84675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Custom Layout">
  <p:cSld name="20_Custom Layout">
    <p:bg>
      <p:bgPr>
        <a:blipFill>
          <a:blip r:embed="rId2">
            <a:alphaModFix/>
          </a:blip>
          <a:stretch>
            <a:fillRect/>
          </a:stretch>
        </a:blipFill>
      </p:bgPr>
    </p:bg>
    <p:spTree>
      <p:nvGrpSpPr>
        <p:cNvPr id="2222" name="Shape 2222"/>
        <p:cNvGrpSpPr/>
        <p:nvPr/>
      </p:nvGrpSpPr>
      <p:grpSpPr>
        <a:xfrm>
          <a:off x="0" y="0"/>
          <a:ext cx="0" cy="0"/>
          <a:chOff x="0" y="0"/>
          <a:chExt cx="0" cy="0"/>
        </a:xfrm>
      </p:grpSpPr>
      <p:sp>
        <p:nvSpPr>
          <p:cNvPr id="2223" name="Google Shape;2223;g3970249a880_0_8864"/>
          <p:cNvSpPr/>
          <p:nvPr/>
        </p:nvSpPr>
        <p:spPr>
          <a:xfrm rot="10800000">
            <a:off x="336209" y="1052995"/>
            <a:ext cx="2794200" cy="3512100"/>
          </a:xfrm>
          <a:prstGeom prst="roundRect">
            <a:avLst>
              <a:gd fmla="val 2280" name="adj"/>
            </a:avLst>
          </a:pr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224" name="Google Shape;2224;g3970249a880_0_8864"/>
          <p:cNvSpPr/>
          <p:nvPr/>
        </p:nvSpPr>
        <p:spPr>
          <a:xfrm rot="10800000">
            <a:off x="3190649" y="1052994"/>
            <a:ext cx="2794200" cy="3512100"/>
          </a:xfrm>
          <a:prstGeom prst="roundRect">
            <a:avLst>
              <a:gd fmla="val 2280" name="adj"/>
            </a:avLst>
          </a:pr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225" name="Google Shape;2225;g3970249a880_0_8864"/>
          <p:cNvSpPr/>
          <p:nvPr/>
        </p:nvSpPr>
        <p:spPr>
          <a:xfrm rot="10800000">
            <a:off x="6045088" y="1052994"/>
            <a:ext cx="2794200" cy="3512100"/>
          </a:xfrm>
          <a:prstGeom prst="roundRect">
            <a:avLst>
              <a:gd fmla="val 2280" name="adj"/>
            </a:avLst>
          </a:pr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226" name="Google Shape;2226;g3970249a880_0_8864"/>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227" name="Google Shape;2227;g3970249a880_0_8864"/>
          <p:cNvSpPr txBox="1"/>
          <p:nvPr>
            <p:ph type="title"/>
          </p:nvPr>
        </p:nvSpPr>
        <p:spPr>
          <a:xfrm>
            <a:off x="315026" y="319875"/>
            <a:ext cx="85308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pic>
        <p:nvPicPr>
          <p:cNvPr id="2228" name="Google Shape;2228;g3970249a880_0_8864"/>
          <p:cNvPicPr preferRelativeResize="0"/>
          <p:nvPr/>
        </p:nvPicPr>
        <p:blipFill rotWithShape="1">
          <a:blip r:embed="rId3">
            <a:alphaModFix/>
          </a:blip>
          <a:srcRect b="0" l="0" r="0" t="0"/>
          <a:stretch/>
        </p:blipFill>
        <p:spPr>
          <a:xfrm>
            <a:off x="336139" y="2054596"/>
            <a:ext cx="2794271" cy="7060"/>
          </a:xfrm>
          <a:prstGeom prst="rect">
            <a:avLst/>
          </a:prstGeom>
          <a:noFill/>
          <a:ln>
            <a:noFill/>
          </a:ln>
        </p:spPr>
      </p:pic>
      <p:pic>
        <p:nvPicPr>
          <p:cNvPr id="2229" name="Google Shape;2229;g3970249a880_0_8864"/>
          <p:cNvPicPr preferRelativeResize="0"/>
          <p:nvPr/>
        </p:nvPicPr>
        <p:blipFill rotWithShape="1">
          <a:blip r:embed="rId3">
            <a:alphaModFix/>
          </a:blip>
          <a:srcRect b="0" l="0" r="0" t="0"/>
          <a:stretch/>
        </p:blipFill>
        <p:spPr>
          <a:xfrm>
            <a:off x="3190578" y="2054596"/>
            <a:ext cx="2794271" cy="7059"/>
          </a:xfrm>
          <a:prstGeom prst="rect">
            <a:avLst/>
          </a:prstGeom>
          <a:noFill/>
          <a:ln>
            <a:noFill/>
          </a:ln>
        </p:spPr>
      </p:pic>
      <p:pic>
        <p:nvPicPr>
          <p:cNvPr id="2230" name="Google Shape;2230;g3970249a880_0_8864"/>
          <p:cNvPicPr preferRelativeResize="0"/>
          <p:nvPr/>
        </p:nvPicPr>
        <p:blipFill rotWithShape="1">
          <a:blip r:embed="rId3">
            <a:alphaModFix/>
          </a:blip>
          <a:srcRect b="0" l="0" r="0" t="0"/>
          <a:stretch/>
        </p:blipFill>
        <p:spPr>
          <a:xfrm>
            <a:off x="6034304" y="2054596"/>
            <a:ext cx="2811412" cy="7103"/>
          </a:xfrm>
          <a:prstGeom prst="rect">
            <a:avLst/>
          </a:prstGeom>
          <a:noFill/>
          <a:ln>
            <a:noFill/>
          </a:ln>
        </p:spPr>
      </p:pic>
      <p:sp>
        <p:nvSpPr>
          <p:cNvPr id="2231" name="Google Shape;2231;g3970249a880_0_8864"/>
          <p:cNvSpPr txBox="1"/>
          <p:nvPr>
            <p:ph idx="1" type="body"/>
          </p:nvPr>
        </p:nvSpPr>
        <p:spPr>
          <a:xfrm>
            <a:off x="515283" y="2235690"/>
            <a:ext cx="2446200" cy="2121900"/>
          </a:xfrm>
          <a:prstGeom prst="rect">
            <a:avLst/>
          </a:prstGeom>
          <a:noFill/>
          <a:ln>
            <a:noFill/>
          </a:ln>
        </p:spPr>
        <p:txBody>
          <a:bodyPr anchorCtr="0" anchor="t" bIns="0" lIns="0" spcFirstLastPara="1" rIns="0" wrap="square" tIns="0">
            <a:noAutofit/>
          </a:bodyPr>
          <a:lstStyle>
            <a:lvl1pPr indent="-317500" lvl="0" marL="457200" algn="l">
              <a:lnSpc>
                <a:spcPct val="90000"/>
              </a:lnSpc>
              <a:spcBef>
                <a:spcPts val="0"/>
              </a:spcBef>
              <a:spcAft>
                <a:spcPts val="0"/>
              </a:spcAft>
              <a:buClr>
                <a:schemeClr val="dk1"/>
              </a:buClr>
              <a:buSzPts val="1400"/>
              <a:buChar char="●"/>
              <a:defRPr b="1" sz="1500">
                <a:latin typeface="Poppins"/>
                <a:ea typeface="Poppins"/>
                <a:cs typeface="Poppins"/>
                <a:sym typeface="Poppins"/>
              </a:defRPr>
            </a:lvl1pPr>
            <a:lvl2pPr indent="-285750" lvl="1" marL="914400" algn="l">
              <a:lnSpc>
                <a:spcPct val="95000"/>
              </a:lnSpc>
              <a:spcBef>
                <a:spcPts val="1300"/>
              </a:spcBef>
              <a:spcAft>
                <a:spcPts val="0"/>
              </a:spcAft>
              <a:buClr>
                <a:schemeClr val="dk1"/>
              </a:buClr>
              <a:buSzPts val="900"/>
              <a:buChar char="●"/>
              <a:defRPr b="1" sz="1000">
                <a:latin typeface="Poppins"/>
                <a:ea typeface="Poppins"/>
                <a:cs typeface="Poppins"/>
                <a:sym typeface="Poppins"/>
              </a:defRPr>
            </a:lvl2pPr>
            <a:lvl3pPr indent="-279400" lvl="2" marL="1371600" algn="l">
              <a:lnSpc>
                <a:spcPct val="95000"/>
              </a:lnSpc>
              <a:spcBef>
                <a:spcPts val="1300"/>
              </a:spcBef>
              <a:spcAft>
                <a:spcPts val="0"/>
              </a:spcAft>
              <a:buClr>
                <a:schemeClr val="dk1"/>
              </a:buClr>
              <a:buSzPts val="800"/>
              <a:buChar char="●"/>
              <a:defRPr b="1" sz="900">
                <a:latin typeface="Poppins"/>
                <a:ea typeface="Poppins"/>
                <a:cs typeface="Poppins"/>
                <a:sym typeface="Poppins"/>
              </a:defRPr>
            </a:lvl3pPr>
            <a:lvl4pPr indent="-266700" lvl="3" marL="1828800" algn="l">
              <a:lnSpc>
                <a:spcPct val="95000"/>
              </a:lnSpc>
              <a:spcBef>
                <a:spcPts val="1300"/>
              </a:spcBef>
              <a:spcAft>
                <a:spcPts val="0"/>
              </a:spcAft>
              <a:buClr>
                <a:schemeClr val="dk1"/>
              </a:buClr>
              <a:buSzPts val="600"/>
              <a:buChar char="●"/>
              <a:defRPr b="1" sz="700">
                <a:latin typeface="Poppins"/>
                <a:ea typeface="Poppins"/>
                <a:cs typeface="Poppins"/>
                <a:sym typeface="Poppins"/>
              </a:defRPr>
            </a:lvl4pPr>
            <a:lvl5pPr indent="-260350" lvl="4" marL="2286000" algn="l">
              <a:lnSpc>
                <a:spcPct val="95000"/>
              </a:lnSpc>
              <a:spcBef>
                <a:spcPts val="1300"/>
              </a:spcBef>
              <a:spcAft>
                <a:spcPts val="0"/>
              </a:spcAft>
              <a:buClr>
                <a:schemeClr val="dk1"/>
              </a:buClr>
              <a:buSzPts val="500"/>
              <a:buChar char="●"/>
              <a:defRPr b="1" sz="500">
                <a:latin typeface="Poppins"/>
                <a:ea typeface="Poppins"/>
                <a:cs typeface="Poppins"/>
                <a:sym typeface="Poppins"/>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232" name="Google Shape;2232;g3970249a880_0_8864"/>
          <p:cNvSpPr txBox="1"/>
          <p:nvPr>
            <p:ph idx="2" type="body"/>
          </p:nvPr>
        </p:nvSpPr>
        <p:spPr>
          <a:xfrm>
            <a:off x="3363137" y="2235690"/>
            <a:ext cx="2446200" cy="2121900"/>
          </a:xfrm>
          <a:prstGeom prst="rect">
            <a:avLst/>
          </a:prstGeom>
          <a:noFill/>
          <a:ln>
            <a:noFill/>
          </a:ln>
        </p:spPr>
        <p:txBody>
          <a:bodyPr anchorCtr="0" anchor="t" bIns="0" lIns="0" spcFirstLastPara="1" rIns="0" wrap="square" tIns="0">
            <a:noAutofit/>
          </a:bodyPr>
          <a:lstStyle>
            <a:lvl1pPr indent="-317500" lvl="0" marL="457200" algn="l">
              <a:lnSpc>
                <a:spcPct val="90000"/>
              </a:lnSpc>
              <a:spcBef>
                <a:spcPts val="0"/>
              </a:spcBef>
              <a:spcAft>
                <a:spcPts val="0"/>
              </a:spcAft>
              <a:buClr>
                <a:schemeClr val="dk1"/>
              </a:buClr>
              <a:buSzPts val="1400"/>
              <a:buChar char="●"/>
              <a:defRPr b="1" sz="1500">
                <a:latin typeface="Poppins"/>
                <a:ea typeface="Poppins"/>
                <a:cs typeface="Poppins"/>
                <a:sym typeface="Poppins"/>
              </a:defRPr>
            </a:lvl1pPr>
            <a:lvl2pPr indent="-285750" lvl="1" marL="914400" algn="l">
              <a:lnSpc>
                <a:spcPct val="95000"/>
              </a:lnSpc>
              <a:spcBef>
                <a:spcPts val="1300"/>
              </a:spcBef>
              <a:spcAft>
                <a:spcPts val="0"/>
              </a:spcAft>
              <a:buClr>
                <a:schemeClr val="dk1"/>
              </a:buClr>
              <a:buSzPts val="900"/>
              <a:buChar char="●"/>
              <a:defRPr b="1" sz="1000">
                <a:latin typeface="Poppins"/>
                <a:ea typeface="Poppins"/>
                <a:cs typeface="Poppins"/>
                <a:sym typeface="Poppins"/>
              </a:defRPr>
            </a:lvl2pPr>
            <a:lvl3pPr indent="-279400" lvl="2" marL="1371600" algn="l">
              <a:lnSpc>
                <a:spcPct val="95000"/>
              </a:lnSpc>
              <a:spcBef>
                <a:spcPts val="1300"/>
              </a:spcBef>
              <a:spcAft>
                <a:spcPts val="0"/>
              </a:spcAft>
              <a:buClr>
                <a:schemeClr val="dk1"/>
              </a:buClr>
              <a:buSzPts val="800"/>
              <a:buChar char="●"/>
              <a:defRPr b="1" sz="900">
                <a:latin typeface="Poppins"/>
                <a:ea typeface="Poppins"/>
                <a:cs typeface="Poppins"/>
                <a:sym typeface="Poppins"/>
              </a:defRPr>
            </a:lvl3pPr>
            <a:lvl4pPr indent="-266700" lvl="3" marL="1828800" algn="l">
              <a:lnSpc>
                <a:spcPct val="95000"/>
              </a:lnSpc>
              <a:spcBef>
                <a:spcPts val="1300"/>
              </a:spcBef>
              <a:spcAft>
                <a:spcPts val="0"/>
              </a:spcAft>
              <a:buClr>
                <a:schemeClr val="dk1"/>
              </a:buClr>
              <a:buSzPts val="600"/>
              <a:buChar char="●"/>
              <a:defRPr b="1" sz="700">
                <a:latin typeface="Poppins"/>
                <a:ea typeface="Poppins"/>
                <a:cs typeface="Poppins"/>
                <a:sym typeface="Poppins"/>
              </a:defRPr>
            </a:lvl4pPr>
            <a:lvl5pPr indent="-260350" lvl="4" marL="2286000" algn="l">
              <a:lnSpc>
                <a:spcPct val="95000"/>
              </a:lnSpc>
              <a:spcBef>
                <a:spcPts val="1300"/>
              </a:spcBef>
              <a:spcAft>
                <a:spcPts val="0"/>
              </a:spcAft>
              <a:buClr>
                <a:schemeClr val="dk1"/>
              </a:buClr>
              <a:buSzPts val="500"/>
              <a:buChar char="●"/>
              <a:defRPr b="1" sz="500">
                <a:latin typeface="Poppins"/>
                <a:ea typeface="Poppins"/>
                <a:cs typeface="Poppins"/>
                <a:sym typeface="Poppins"/>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233" name="Google Shape;2233;g3970249a880_0_8864"/>
          <p:cNvSpPr txBox="1"/>
          <p:nvPr>
            <p:ph idx="3" type="body"/>
          </p:nvPr>
        </p:nvSpPr>
        <p:spPr>
          <a:xfrm>
            <a:off x="6210991" y="2235690"/>
            <a:ext cx="2446200" cy="2121900"/>
          </a:xfrm>
          <a:prstGeom prst="rect">
            <a:avLst/>
          </a:prstGeom>
          <a:noFill/>
          <a:ln>
            <a:noFill/>
          </a:ln>
        </p:spPr>
        <p:txBody>
          <a:bodyPr anchorCtr="0" anchor="t" bIns="0" lIns="0" spcFirstLastPara="1" rIns="0" wrap="square" tIns="0">
            <a:noAutofit/>
          </a:bodyPr>
          <a:lstStyle>
            <a:lvl1pPr indent="-317500" lvl="0" marL="457200" algn="l">
              <a:lnSpc>
                <a:spcPct val="90000"/>
              </a:lnSpc>
              <a:spcBef>
                <a:spcPts val="0"/>
              </a:spcBef>
              <a:spcAft>
                <a:spcPts val="0"/>
              </a:spcAft>
              <a:buClr>
                <a:schemeClr val="dk1"/>
              </a:buClr>
              <a:buSzPts val="1400"/>
              <a:buChar char="●"/>
              <a:defRPr b="1" sz="1500">
                <a:latin typeface="Poppins"/>
                <a:ea typeface="Poppins"/>
                <a:cs typeface="Poppins"/>
                <a:sym typeface="Poppins"/>
              </a:defRPr>
            </a:lvl1pPr>
            <a:lvl2pPr indent="-285750" lvl="1" marL="914400" algn="l">
              <a:lnSpc>
                <a:spcPct val="95000"/>
              </a:lnSpc>
              <a:spcBef>
                <a:spcPts val="1300"/>
              </a:spcBef>
              <a:spcAft>
                <a:spcPts val="0"/>
              </a:spcAft>
              <a:buClr>
                <a:schemeClr val="dk1"/>
              </a:buClr>
              <a:buSzPts val="900"/>
              <a:buChar char="●"/>
              <a:defRPr b="1" sz="1000">
                <a:latin typeface="Poppins"/>
                <a:ea typeface="Poppins"/>
                <a:cs typeface="Poppins"/>
                <a:sym typeface="Poppins"/>
              </a:defRPr>
            </a:lvl2pPr>
            <a:lvl3pPr indent="-279400" lvl="2" marL="1371600" algn="l">
              <a:lnSpc>
                <a:spcPct val="95000"/>
              </a:lnSpc>
              <a:spcBef>
                <a:spcPts val="1300"/>
              </a:spcBef>
              <a:spcAft>
                <a:spcPts val="0"/>
              </a:spcAft>
              <a:buClr>
                <a:schemeClr val="dk1"/>
              </a:buClr>
              <a:buSzPts val="800"/>
              <a:buChar char="●"/>
              <a:defRPr b="1" sz="900">
                <a:latin typeface="Poppins"/>
                <a:ea typeface="Poppins"/>
                <a:cs typeface="Poppins"/>
                <a:sym typeface="Poppins"/>
              </a:defRPr>
            </a:lvl3pPr>
            <a:lvl4pPr indent="-266700" lvl="3" marL="1828800" algn="l">
              <a:lnSpc>
                <a:spcPct val="95000"/>
              </a:lnSpc>
              <a:spcBef>
                <a:spcPts val="1300"/>
              </a:spcBef>
              <a:spcAft>
                <a:spcPts val="0"/>
              </a:spcAft>
              <a:buClr>
                <a:schemeClr val="dk1"/>
              </a:buClr>
              <a:buSzPts val="600"/>
              <a:buChar char="●"/>
              <a:defRPr b="1" sz="700">
                <a:latin typeface="Poppins"/>
                <a:ea typeface="Poppins"/>
                <a:cs typeface="Poppins"/>
                <a:sym typeface="Poppins"/>
              </a:defRPr>
            </a:lvl4pPr>
            <a:lvl5pPr indent="-260350" lvl="4" marL="2286000" algn="l">
              <a:lnSpc>
                <a:spcPct val="95000"/>
              </a:lnSpc>
              <a:spcBef>
                <a:spcPts val="1300"/>
              </a:spcBef>
              <a:spcAft>
                <a:spcPts val="0"/>
              </a:spcAft>
              <a:buClr>
                <a:schemeClr val="dk1"/>
              </a:buClr>
              <a:buSzPts val="500"/>
              <a:buChar char="●"/>
              <a:defRPr b="1" sz="500">
                <a:latin typeface="Poppins"/>
                <a:ea typeface="Poppins"/>
                <a:cs typeface="Poppins"/>
                <a:sym typeface="Poppins"/>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234" name="Google Shape;2234;g3970249a880_0_8864"/>
          <p:cNvSpPr txBox="1"/>
          <p:nvPr>
            <p:ph hasCustomPrompt="1" idx="4" type="title"/>
          </p:nvPr>
        </p:nvSpPr>
        <p:spPr>
          <a:xfrm>
            <a:off x="515283" y="1265458"/>
            <a:ext cx="480000" cy="372000"/>
          </a:xfrm>
          <a:prstGeom prst="rect">
            <a:avLst/>
          </a:prstGeom>
        </p:spPr>
        <p:txBody>
          <a:bodyPr anchorCtr="0" anchor="ctr" bIns="0" lIns="0" spcFirstLastPara="1" rIns="0" wrap="square" tIns="0">
            <a:noAutofit/>
          </a:bodyPr>
          <a:lstStyle>
            <a:lvl1pPr indent="-101600" lvl="0" marL="101600" marR="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b="1" sz="1700">
                <a:latin typeface="Poppins"/>
                <a:ea typeface="Poppins"/>
                <a:cs typeface="Poppins"/>
                <a:sym typeface="Poppins"/>
              </a:defRPr>
            </a:lvl2pPr>
            <a:lvl3pPr lvl="2">
              <a:spcBef>
                <a:spcPts val="0"/>
              </a:spcBef>
              <a:spcAft>
                <a:spcPts val="0"/>
              </a:spcAft>
              <a:buSzPts val="1700"/>
              <a:buFont typeface="Poppins"/>
              <a:buNone/>
              <a:defRPr b="1" sz="1700">
                <a:latin typeface="Poppins"/>
                <a:ea typeface="Poppins"/>
                <a:cs typeface="Poppins"/>
                <a:sym typeface="Poppins"/>
              </a:defRPr>
            </a:lvl3pPr>
            <a:lvl4pPr lvl="3">
              <a:spcBef>
                <a:spcPts val="0"/>
              </a:spcBef>
              <a:spcAft>
                <a:spcPts val="0"/>
              </a:spcAft>
              <a:buSzPts val="1700"/>
              <a:buFont typeface="Poppins"/>
              <a:buNone/>
              <a:defRPr b="1" sz="1700">
                <a:latin typeface="Poppins"/>
                <a:ea typeface="Poppins"/>
                <a:cs typeface="Poppins"/>
                <a:sym typeface="Poppins"/>
              </a:defRPr>
            </a:lvl4pPr>
            <a:lvl5pPr lvl="4">
              <a:spcBef>
                <a:spcPts val="0"/>
              </a:spcBef>
              <a:spcAft>
                <a:spcPts val="0"/>
              </a:spcAft>
              <a:buSzPts val="1700"/>
              <a:buFont typeface="Poppins"/>
              <a:buNone/>
              <a:defRPr b="1" sz="1700">
                <a:latin typeface="Poppins"/>
                <a:ea typeface="Poppins"/>
                <a:cs typeface="Poppins"/>
                <a:sym typeface="Poppins"/>
              </a:defRPr>
            </a:lvl5pPr>
            <a:lvl6pPr lvl="5">
              <a:spcBef>
                <a:spcPts val="0"/>
              </a:spcBef>
              <a:spcAft>
                <a:spcPts val="0"/>
              </a:spcAft>
              <a:buSzPts val="1700"/>
              <a:buFont typeface="Poppins"/>
              <a:buNone/>
              <a:defRPr b="1" sz="1700">
                <a:latin typeface="Poppins"/>
                <a:ea typeface="Poppins"/>
                <a:cs typeface="Poppins"/>
                <a:sym typeface="Poppins"/>
              </a:defRPr>
            </a:lvl6pPr>
            <a:lvl7pPr lvl="6">
              <a:spcBef>
                <a:spcPts val="0"/>
              </a:spcBef>
              <a:spcAft>
                <a:spcPts val="0"/>
              </a:spcAft>
              <a:buSzPts val="1700"/>
              <a:buFont typeface="Poppins"/>
              <a:buNone/>
              <a:defRPr b="1" sz="1700">
                <a:latin typeface="Poppins"/>
                <a:ea typeface="Poppins"/>
                <a:cs typeface="Poppins"/>
                <a:sym typeface="Poppins"/>
              </a:defRPr>
            </a:lvl7pPr>
            <a:lvl8pPr lvl="7">
              <a:spcBef>
                <a:spcPts val="0"/>
              </a:spcBef>
              <a:spcAft>
                <a:spcPts val="0"/>
              </a:spcAft>
              <a:buSzPts val="1700"/>
              <a:buFont typeface="Poppins"/>
              <a:buNone/>
              <a:defRPr b="1" sz="1700">
                <a:latin typeface="Poppins"/>
                <a:ea typeface="Poppins"/>
                <a:cs typeface="Poppins"/>
                <a:sym typeface="Poppins"/>
              </a:defRPr>
            </a:lvl8pPr>
            <a:lvl9pPr lvl="8">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235" name="Google Shape;2235;g3970249a880_0_8864"/>
          <p:cNvSpPr txBox="1"/>
          <p:nvPr>
            <p:ph hasCustomPrompt="1" idx="5" type="title"/>
          </p:nvPr>
        </p:nvSpPr>
        <p:spPr>
          <a:xfrm>
            <a:off x="3363137" y="1265458"/>
            <a:ext cx="480000" cy="372000"/>
          </a:xfrm>
          <a:prstGeom prst="rect">
            <a:avLst/>
          </a:prstGeom>
        </p:spPr>
        <p:txBody>
          <a:bodyPr anchorCtr="0" anchor="ctr" bIns="0" lIns="0" spcFirstLastPara="1" rIns="0" wrap="square" tIns="0">
            <a:noAutofit/>
          </a:bodyPr>
          <a:lstStyle>
            <a:lvl1pPr indent="-101600" lvl="0" marL="101600" marR="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b="1" sz="1700">
                <a:latin typeface="Poppins"/>
                <a:ea typeface="Poppins"/>
                <a:cs typeface="Poppins"/>
                <a:sym typeface="Poppins"/>
              </a:defRPr>
            </a:lvl2pPr>
            <a:lvl3pPr lvl="2">
              <a:spcBef>
                <a:spcPts val="0"/>
              </a:spcBef>
              <a:spcAft>
                <a:spcPts val="0"/>
              </a:spcAft>
              <a:buSzPts val="1700"/>
              <a:buFont typeface="Poppins"/>
              <a:buNone/>
              <a:defRPr b="1" sz="1700">
                <a:latin typeface="Poppins"/>
                <a:ea typeface="Poppins"/>
                <a:cs typeface="Poppins"/>
                <a:sym typeface="Poppins"/>
              </a:defRPr>
            </a:lvl3pPr>
            <a:lvl4pPr lvl="3">
              <a:spcBef>
                <a:spcPts val="0"/>
              </a:spcBef>
              <a:spcAft>
                <a:spcPts val="0"/>
              </a:spcAft>
              <a:buSzPts val="1700"/>
              <a:buFont typeface="Poppins"/>
              <a:buNone/>
              <a:defRPr b="1" sz="1700">
                <a:latin typeface="Poppins"/>
                <a:ea typeface="Poppins"/>
                <a:cs typeface="Poppins"/>
                <a:sym typeface="Poppins"/>
              </a:defRPr>
            </a:lvl4pPr>
            <a:lvl5pPr lvl="4">
              <a:spcBef>
                <a:spcPts val="0"/>
              </a:spcBef>
              <a:spcAft>
                <a:spcPts val="0"/>
              </a:spcAft>
              <a:buSzPts val="1700"/>
              <a:buFont typeface="Poppins"/>
              <a:buNone/>
              <a:defRPr b="1" sz="1700">
                <a:latin typeface="Poppins"/>
                <a:ea typeface="Poppins"/>
                <a:cs typeface="Poppins"/>
                <a:sym typeface="Poppins"/>
              </a:defRPr>
            </a:lvl5pPr>
            <a:lvl6pPr lvl="5">
              <a:spcBef>
                <a:spcPts val="0"/>
              </a:spcBef>
              <a:spcAft>
                <a:spcPts val="0"/>
              </a:spcAft>
              <a:buSzPts val="1700"/>
              <a:buFont typeface="Poppins"/>
              <a:buNone/>
              <a:defRPr b="1" sz="1700">
                <a:latin typeface="Poppins"/>
                <a:ea typeface="Poppins"/>
                <a:cs typeface="Poppins"/>
                <a:sym typeface="Poppins"/>
              </a:defRPr>
            </a:lvl6pPr>
            <a:lvl7pPr lvl="6">
              <a:spcBef>
                <a:spcPts val="0"/>
              </a:spcBef>
              <a:spcAft>
                <a:spcPts val="0"/>
              </a:spcAft>
              <a:buSzPts val="1700"/>
              <a:buFont typeface="Poppins"/>
              <a:buNone/>
              <a:defRPr b="1" sz="1700">
                <a:latin typeface="Poppins"/>
                <a:ea typeface="Poppins"/>
                <a:cs typeface="Poppins"/>
                <a:sym typeface="Poppins"/>
              </a:defRPr>
            </a:lvl7pPr>
            <a:lvl8pPr lvl="7">
              <a:spcBef>
                <a:spcPts val="0"/>
              </a:spcBef>
              <a:spcAft>
                <a:spcPts val="0"/>
              </a:spcAft>
              <a:buSzPts val="1700"/>
              <a:buFont typeface="Poppins"/>
              <a:buNone/>
              <a:defRPr b="1" sz="1700">
                <a:latin typeface="Poppins"/>
                <a:ea typeface="Poppins"/>
                <a:cs typeface="Poppins"/>
                <a:sym typeface="Poppins"/>
              </a:defRPr>
            </a:lvl8pPr>
            <a:lvl9pPr lvl="8">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236" name="Google Shape;2236;g3970249a880_0_8864"/>
          <p:cNvSpPr txBox="1"/>
          <p:nvPr>
            <p:ph hasCustomPrompt="1" idx="6" type="title"/>
          </p:nvPr>
        </p:nvSpPr>
        <p:spPr>
          <a:xfrm>
            <a:off x="6210991" y="1265458"/>
            <a:ext cx="480000" cy="372000"/>
          </a:xfrm>
          <a:prstGeom prst="rect">
            <a:avLst/>
          </a:prstGeom>
        </p:spPr>
        <p:txBody>
          <a:bodyPr anchorCtr="0" anchor="ctr" bIns="0" lIns="0" spcFirstLastPara="1" rIns="0" wrap="square" tIns="0">
            <a:noAutofit/>
          </a:bodyPr>
          <a:lstStyle>
            <a:lvl1pPr indent="-101600" lvl="0" marL="101600" marR="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b="1" sz="1700">
                <a:latin typeface="Poppins"/>
                <a:ea typeface="Poppins"/>
                <a:cs typeface="Poppins"/>
                <a:sym typeface="Poppins"/>
              </a:defRPr>
            </a:lvl2pPr>
            <a:lvl3pPr lvl="2">
              <a:spcBef>
                <a:spcPts val="0"/>
              </a:spcBef>
              <a:spcAft>
                <a:spcPts val="0"/>
              </a:spcAft>
              <a:buSzPts val="1700"/>
              <a:buFont typeface="Poppins"/>
              <a:buNone/>
              <a:defRPr b="1" sz="1700">
                <a:latin typeface="Poppins"/>
                <a:ea typeface="Poppins"/>
                <a:cs typeface="Poppins"/>
                <a:sym typeface="Poppins"/>
              </a:defRPr>
            </a:lvl3pPr>
            <a:lvl4pPr lvl="3">
              <a:spcBef>
                <a:spcPts val="0"/>
              </a:spcBef>
              <a:spcAft>
                <a:spcPts val="0"/>
              </a:spcAft>
              <a:buSzPts val="1700"/>
              <a:buFont typeface="Poppins"/>
              <a:buNone/>
              <a:defRPr b="1" sz="1700">
                <a:latin typeface="Poppins"/>
                <a:ea typeface="Poppins"/>
                <a:cs typeface="Poppins"/>
                <a:sym typeface="Poppins"/>
              </a:defRPr>
            </a:lvl4pPr>
            <a:lvl5pPr lvl="4">
              <a:spcBef>
                <a:spcPts val="0"/>
              </a:spcBef>
              <a:spcAft>
                <a:spcPts val="0"/>
              </a:spcAft>
              <a:buSzPts val="1700"/>
              <a:buFont typeface="Poppins"/>
              <a:buNone/>
              <a:defRPr b="1" sz="1700">
                <a:latin typeface="Poppins"/>
                <a:ea typeface="Poppins"/>
                <a:cs typeface="Poppins"/>
                <a:sym typeface="Poppins"/>
              </a:defRPr>
            </a:lvl5pPr>
            <a:lvl6pPr lvl="5">
              <a:spcBef>
                <a:spcPts val="0"/>
              </a:spcBef>
              <a:spcAft>
                <a:spcPts val="0"/>
              </a:spcAft>
              <a:buSzPts val="1700"/>
              <a:buFont typeface="Poppins"/>
              <a:buNone/>
              <a:defRPr b="1" sz="1700">
                <a:latin typeface="Poppins"/>
                <a:ea typeface="Poppins"/>
                <a:cs typeface="Poppins"/>
                <a:sym typeface="Poppins"/>
              </a:defRPr>
            </a:lvl6pPr>
            <a:lvl7pPr lvl="6">
              <a:spcBef>
                <a:spcPts val="0"/>
              </a:spcBef>
              <a:spcAft>
                <a:spcPts val="0"/>
              </a:spcAft>
              <a:buSzPts val="1700"/>
              <a:buFont typeface="Poppins"/>
              <a:buNone/>
              <a:defRPr b="1" sz="1700">
                <a:latin typeface="Poppins"/>
                <a:ea typeface="Poppins"/>
                <a:cs typeface="Poppins"/>
                <a:sym typeface="Poppins"/>
              </a:defRPr>
            </a:lvl7pPr>
            <a:lvl8pPr lvl="7">
              <a:spcBef>
                <a:spcPts val="0"/>
              </a:spcBef>
              <a:spcAft>
                <a:spcPts val="0"/>
              </a:spcAft>
              <a:buSzPts val="1700"/>
              <a:buFont typeface="Poppins"/>
              <a:buNone/>
              <a:defRPr b="1" sz="1700">
                <a:latin typeface="Poppins"/>
                <a:ea typeface="Poppins"/>
                <a:cs typeface="Poppins"/>
                <a:sym typeface="Poppins"/>
              </a:defRPr>
            </a:lvl8pPr>
            <a:lvl9pPr lvl="8">
              <a:spcBef>
                <a:spcPts val="0"/>
              </a:spcBef>
              <a:spcAft>
                <a:spcPts val="0"/>
              </a:spcAft>
              <a:buSzPts val="1700"/>
              <a:buFont typeface="Poppins"/>
              <a:buNone/>
              <a:defRPr b="1" sz="1700">
                <a:latin typeface="Poppins"/>
                <a:ea typeface="Poppins"/>
                <a:cs typeface="Poppins"/>
                <a:sym typeface="Poppins"/>
              </a:defRPr>
            </a:lvl9pPr>
          </a:lstStyle>
          <a:p>
            <a:r>
              <a:t>xx%</a:t>
            </a: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Custom Layout">
  <p:cSld name="21_Custom Layout">
    <p:bg>
      <p:bgPr>
        <a:blipFill>
          <a:blip r:embed="rId2">
            <a:alphaModFix/>
          </a:blip>
          <a:stretch>
            <a:fillRect/>
          </a:stretch>
        </a:blipFill>
      </p:bgPr>
    </p:bg>
    <p:spTree>
      <p:nvGrpSpPr>
        <p:cNvPr id="2237" name="Shape 2237"/>
        <p:cNvGrpSpPr/>
        <p:nvPr/>
      </p:nvGrpSpPr>
      <p:grpSpPr>
        <a:xfrm>
          <a:off x="0" y="0"/>
          <a:ext cx="0" cy="0"/>
          <a:chOff x="0" y="0"/>
          <a:chExt cx="0" cy="0"/>
        </a:xfrm>
      </p:grpSpPr>
      <p:sp>
        <p:nvSpPr>
          <p:cNvPr id="2238" name="Google Shape;2238;g3970249a880_0_8879"/>
          <p:cNvSpPr/>
          <p:nvPr/>
        </p:nvSpPr>
        <p:spPr>
          <a:xfrm rot="10800000">
            <a:off x="4627008" y="1052972"/>
            <a:ext cx="2085300" cy="3498000"/>
          </a:xfrm>
          <a:prstGeom prst="roundRect">
            <a:avLst>
              <a:gd fmla="val 3821" name="adj"/>
            </a:avLst>
          </a:pr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239" name="Google Shape;2239;g3970249a880_0_8879"/>
          <p:cNvSpPr/>
          <p:nvPr/>
        </p:nvSpPr>
        <p:spPr>
          <a:xfrm rot="10800000">
            <a:off x="336116" y="1052972"/>
            <a:ext cx="2085300" cy="3498000"/>
          </a:xfrm>
          <a:prstGeom prst="roundRect">
            <a:avLst>
              <a:gd fmla="val 3821" name="adj"/>
            </a:avLst>
          </a:pr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240" name="Google Shape;2240;g3970249a880_0_8879"/>
          <p:cNvSpPr/>
          <p:nvPr/>
        </p:nvSpPr>
        <p:spPr>
          <a:xfrm rot="10800000">
            <a:off x="2481562" y="1052972"/>
            <a:ext cx="2085300" cy="3498000"/>
          </a:xfrm>
          <a:prstGeom prst="roundRect">
            <a:avLst>
              <a:gd fmla="val 3821" name="adj"/>
            </a:avLst>
          </a:pr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241" name="Google Shape;2241;g3970249a880_0_8879"/>
          <p:cNvSpPr/>
          <p:nvPr/>
        </p:nvSpPr>
        <p:spPr>
          <a:xfrm rot="10800000">
            <a:off x="6772454" y="1052972"/>
            <a:ext cx="2085300" cy="3498000"/>
          </a:xfrm>
          <a:prstGeom prst="roundRect">
            <a:avLst>
              <a:gd fmla="val 3821" name="adj"/>
            </a:avLst>
          </a:pr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242" name="Google Shape;2242;g3970249a880_0_887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243" name="Google Shape;2243;g3970249a880_0_8879"/>
          <p:cNvSpPr txBox="1"/>
          <p:nvPr>
            <p:ph type="title"/>
          </p:nvPr>
        </p:nvSpPr>
        <p:spPr>
          <a:xfrm>
            <a:off x="315026" y="319875"/>
            <a:ext cx="85428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pic>
        <p:nvPicPr>
          <p:cNvPr id="2244" name="Google Shape;2244;g3970249a880_0_8879"/>
          <p:cNvPicPr preferRelativeResize="0"/>
          <p:nvPr/>
        </p:nvPicPr>
        <p:blipFill rotWithShape="1">
          <a:blip r:embed="rId3">
            <a:alphaModFix/>
          </a:blip>
          <a:srcRect b="0" l="0" r="0" t="0"/>
          <a:stretch/>
        </p:blipFill>
        <p:spPr>
          <a:xfrm>
            <a:off x="350214" y="2054700"/>
            <a:ext cx="2067758" cy="7060"/>
          </a:xfrm>
          <a:prstGeom prst="rect">
            <a:avLst/>
          </a:prstGeom>
          <a:noFill/>
          <a:ln>
            <a:noFill/>
          </a:ln>
        </p:spPr>
      </p:pic>
      <p:sp>
        <p:nvSpPr>
          <p:cNvPr id="2245" name="Google Shape;2245;g3970249a880_0_8879"/>
          <p:cNvSpPr txBox="1"/>
          <p:nvPr>
            <p:ph idx="1" type="body"/>
          </p:nvPr>
        </p:nvSpPr>
        <p:spPr>
          <a:xfrm>
            <a:off x="2651462" y="2249424"/>
            <a:ext cx="1794000" cy="2121900"/>
          </a:xfrm>
          <a:prstGeom prst="rect">
            <a:avLst/>
          </a:prstGeom>
          <a:noFill/>
          <a:ln>
            <a:noFill/>
          </a:ln>
        </p:spPr>
        <p:txBody>
          <a:bodyPr anchorCtr="0" anchor="t" bIns="0" lIns="0" spcFirstLastPara="1" rIns="0" wrap="square" tIns="0">
            <a:noAutofit/>
          </a:bodyPr>
          <a:lstStyle>
            <a:lvl1pPr indent="-317500" lvl="0" marL="4572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indent="-285750" lvl="1" marL="91440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indent="-279400" lvl="2" marL="13716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indent="-266700" lvl="3" marL="18288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indent="-260350" lvl="4" marL="228600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246" name="Google Shape;2246;g3970249a880_0_8879"/>
          <p:cNvSpPr txBox="1"/>
          <p:nvPr>
            <p:ph idx="2" type="body"/>
          </p:nvPr>
        </p:nvSpPr>
        <p:spPr>
          <a:xfrm>
            <a:off x="4796546" y="2249424"/>
            <a:ext cx="1794000" cy="2121900"/>
          </a:xfrm>
          <a:prstGeom prst="rect">
            <a:avLst/>
          </a:prstGeom>
          <a:noFill/>
          <a:ln>
            <a:noFill/>
          </a:ln>
        </p:spPr>
        <p:txBody>
          <a:bodyPr anchorCtr="0" anchor="t" bIns="0" lIns="0" spcFirstLastPara="1" rIns="0" wrap="square" tIns="0">
            <a:noAutofit/>
          </a:bodyPr>
          <a:lstStyle>
            <a:lvl1pPr indent="-317500" lvl="0" marL="4572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indent="-285750" lvl="1" marL="91440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indent="-279400" lvl="2" marL="13716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indent="-266700" lvl="3" marL="18288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indent="-260350" lvl="4" marL="228600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247" name="Google Shape;2247;g3970249a880_0_8879"/>
          <p:cNvSpPr txBox="1"/>
          <p:nvPr>
            <p:ph idx="3" type="body"/>
          </p:nvPr>
        </p:nvSpPr>
        <p:spPr>
          <a:xfrm>
            <a:off x="6942821" y="2249424"/>
            <a:ext cx="1794000" cy="2121900"/>
          </a:xfrm>
          <a:prstGeom prst="rect">
            <a:avLst/>
          </a:prstGeom>
          <a:noFill/>
          <a:ln>
            <a:noFill/>
          </a:ln>
        </p:spPr>
        <p:txBody>
          <a:bodyPr anchorCtr="0" anchor="t" bIns="0" lIns="0" spcFirstLastPara="1" rIns="0" wrap="square" tIns="0">
            <a:noAutofit/>
          </a:bodyPr>
          <a:lstStyle>
            <a:lvl1pPr indent="-317500" lvl="0" marL="4572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indent="-285750" lvl="1" marL="91440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indent="-279400" lvl="2" marL="13716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indent="-266700" lvl="3" marL="18288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indent="-260350" lvl="4" marL="228600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248" name="Google Shape;2248;g3970249a880_0_8879"/>
          <p:cNvSpPr txBox="1"/>
          <p:nvPr>
            <p:ph hasCustomPrompt="1" idx="4" type="title"/>
          </p:nvPr>
        </p:nvSpPr>
        <p:spPr>
          <a:xfrm>
            <a:off x="2651462" y="1286890"/>
            <a:ext cx="480000" cy="372000"/>
          </a:xfrm>
          <a:prstGeom prst="rect">
            <a:avLst/>
          </a:prstGeom>
        </p:spPr>
        <p:txBody>
          <a:bodyPr anchorCtr="0" anchor="ctr" bIns="0" lIns="0" spcFirstLastPara="1" rIns="0" wrap="square" tIns="0">
            <a:noAutofit/>
          </a:bodyPr>
          <a:lstStyle>
            <a:lvl1pPr indent="-101600" lvl="0" marL="101600" marR="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b="1" sz="1700">
                <a:latin typeface="Poppins"/>
                <a:ea typeface="Poppins"/>
                <a:cs typeface="Poppins"/>
                <a:sym typeface="Poppins"/>
              </a:defRPr>
            </a:lvl2pPr>
            <a:lvl3pPr lvl="2">
              <a:spcBef>
                <a:spcPts val="0"/>
              </a:spcBef>
              <a:spcAft>
                <a:spcPts val="0"/>
              </a:spcAft>
              <a:buSzPts val="1700"/>
              <a:buFont typeface="Poppins"/>
              <a:buNone/>
              <a:defRPr b="1" sz="1700">
                <a:latin typeface="Poppins"/>
                <a:ea typeface="Poppins"/>
                <a:cs typeface="Poppins"/>
                <a:sym typeface="Poppins"/>
              </a:defRPr>
            </a:lvl3pPr>
            <a:lvl4pPr lvl="3">
              <a:spcBef>
                <a:spcPts val="0"/>
              </a:spcBef>
              <a:spcAft>
                <a:spcPts val="0"/>
              </a:spcAft>
              <a:buSzPts val="1700"/>
              <a:buFont typeface="Poppins"/>
              <a:buNone/>
              <a:defRPr b="1" sz="1700">
                <a:latin typeface="Poppins"/>
                <a:ea typeface="Poppins"/>
                <a:cs typeface="Poppins"/>
                <a:sym typeface="Poppins"/>
              </a:defRPr>
            </a:lvl4pPr>
            <a:lvl5pPr lvl="4">
              <a:spcBef>
                <a:spcPts val="0"/>
              </a:spcBef>
              <a:spcAft>
                <a:spcPts val="0"/>
              </a:spcAft>
              <a:buSzPts val="1700"/>
              <a:buFont typeface="Poppins"/>
              <a:buNone/>
              <a:defRPr b="1" sz="1700">
                <a:latin typeface="Poppins"/>
                <a:ea typeface="Poppins"/>
                <a:cs typeface="Poppins"/>
                <a:sym typeface="Poppins"/>
              </a:defRPr>
            </a:lvl5pPr>
            <a:lvl6pPr lvl="5">
              <a:spcBef>
                <a:spcPts val="0"/>
              </a:spcBef>
              <a:spcAft>
                <a:spcPts val="0"/>
              </a:spcAft>
              <a:buSzPts val="1700"/>
              <a:buFont typeface="Poppins"/>
              <a:buNone/>
              <a:defRPr b="1" sz="1700">
                <a:latin typeface="Poppins"/>
                <a:ea typeface="Poppins"/>
                <a:cs typeface="Poppins"/>
                <a:sym typeface="Poppins"/>
              </a:defRPr>
            </a:lvl6pPr>
            <a:lvl7pPr lvl="6">
              <a:spcBef>
                <a:spcPts val="0"/>
              </a:spcBef>
              <a:spcAft>
                <a:spcPts val="0"/>
              </a:spcAft>
              <a:buSzPts val="1700"/>
              <a:buFont typeface="Poppins"/>
              <a:buNone/>
              <a:defRPr b="1" sz="1700">
                <a:latin typeface="Poppins"/>
                <a:ea typeface="Poppins"/>
                <a:cs typeface="Poppins"/>
                <a:sym typeface="Poppins"/>
              </a:defRPr>
            </a:lvl7pPr>
            <a:lvl8pPr lvl="7">
              <a:spcBef>
                <a:spcPts val="0"/>
              </a:spcBef>
              <a:spcAft>
                <a:spcPts val="0"/>
              </a:spcAft>
              <a:buSzPts val="1700"/>
              <a:buFont typeface="Poppins"/>
              <a:buNone/>
              <a:defRPr b="1" sz="1700">
                <a:latin typeface="Poppins"/>
                <a:ea typeface="Poppins"/>
                <a:cs typeface="Poppins"/>
                <a:sym typeface="Poppins"/>
              </a:defRPr>
            </a:lvl8pPr>
            <a:lvl9pPr lvl="8">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249" name="Google Shape;2249;g3970249a880_0_8879"/>
          <p:cNvSpPr txBox="1"/>
          <p:nvPr>
            <p:ph hasCustomPrompt="1" idx="5" type="title"/>
          </p:nvPr>
        </p:nvSpPr>
        <p:spPr>
          <a:xfrm>
            <a:off x="4796546" y="1286890"/>
            <a:ext cx="480000" cy="372000"/>
          </a:xfrm>
          <a:prstGeom prst="rect">
            <a:avLst/>
          </a:prstGeom>
        </p:spPr>
        <p:txBody>
          <a:bodyPr anchorCtr="0" anchor="ctr" bIns="0" lIns="0" spcFirstLastPara="1" rIns="0" wrap="square" tIns="0">
            <a:noAutofit/>
          </a:bodyPr>
          <a:lstStyle>
            <a:lvl1pPr indent="-101600" lvl="0" marL="101600" marR="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b="1" sz="1700">
                <a:latin typeface="Poppins"/>
                <a:ea typeface="Poppins"/>
                <a:cs typeface="Poppins"/>
                <a:sym typeface="Poppins"/>
              </a:defRPr>
            </a:lvl2pPr>
            <a:lvl3pPr lvl="2">
              <a:spcBef>
                <a:spcPts val="0"/>
              </a:spcBef>
              <a:spcAft>
                <a:spcPts val="0"/>
              </a:spcAft>
              <a:buSzPts val="1700"/>
              <a:buFont typeface="Poppins"/>
              <a:buNone/>
              <a:defRPr b="1" sz="1700">
                <a:latin typeface="Poppins"/>
                <a:ea typeface="Poppins"/>
                <a:cs typeface="Poppins"/>
                <a:sym typeface="Poppins"/>
              </a:defRPr>
            </a:lvl3pPr>
            <a:lvl4pPr lvl="3">
              <a:spcBef>
                <a:spcPts val="0"/>
              </a:spcBef>
              <a:spcAft>
                <a:spcPts val="0"/>
              </a:spcAft>
              <a:buSzPts val="1700"/>
              <a:buFont typeface="Poppins"/>
              <a:buNone/>
              <a:defRPr b="1" sz="1700">
                <a:latin typeface="Poppins"/>
                <a:ea typeface="Poppins"/>
                <a:cs typeface="Poppins"/>
                <a:sym typeface="Poppins"/>
              </a:defRPr>
            </a:lvl4pPr>
            <a:lvl5pPr lvl="4">
              <a:spcBef>
                <a:spcPts val="0"/>
              </a:spcBef>
              <a:spcAft>
                <a:spcPts val="0"/>
              </a:spcAft>
              <a:buSzPts val="1700"/>
              <a:buFont typeface="Poppins"/>
              <a:buNone/>
              <a:defRPr b="1" sz="1700">
                <a:latin typeface="Poppins"/>
                <a:ea typeface="Poppins"/>
                <a:cs typeface="Poppins"/>
                <a:sym typeface="Poppins"/>
              </a:defRPr>
            </a:lvl5pPr>
            <a:lvl6pPr lvl="5">
              <a:spcBef>
                <a:spcPts val="0"/>
              </a:spcBef>
              <a:spcAft>
                <a:spcPts val="0"/>
              </a:spcAft>
              <a:buSzPts val="1700"/>
              <a:buFont typeface="Poppins"/>
              <a:buNone/>
              <a:defRPr b="1" sz="1700">
                <a:latin typeface="Poppins"/>
                <a:ea typeface="Poppins"/>
                <a:cs typeface="Poppins"/>
                <a:sym typeface="Poppins"/>
              </a:defRPr>
            </a:lvl6pPr>
            <a:lvl7pPr lvl="6">
              <a:spcBef>
                <a:spcPts val="0"/>
              </a:spcBef>
              <a:spcAft>
                <a:spcPts val="0"/>
              </a:spcAft>
              <a:buSzPts val="1700"/>
              <a:buFont typeface="Poppins"/>
              <a:buNone/>
              <a:defRPr b="1" sz="1700">
                <a:latin typeface="Poppins"/>
                <a:ea typeface="Poppins"/>
                <a:cs typeface="Poppins"/>
                <a:sym typeface="Poppins"/>
              </a:defRPr>
            </a:lvl7pPr>
            <a:lvl8pPr lvl="7">
              <a:spcBef>
                <a:spcPts val="0"/>
              </a:spcBef>
              <a:spcAft>
                <a:spcPts val="0"/>
              </a:spcAft>
              <a:buSzPts val="1700"/>
              <a:buFont typeface="Poppins"/>
              <a:buNone/>
              <a:defRPr b="1" sz="1700">
                <a:latin typeface="Poppins"/>
                <a:ea typeface="Poppins"/>
                <a:cs typeface="Poppins"/>
                <a:sym typeface="Poppins"/>
              </a:defRPr>
            </a:lvl8pPr>
            <a:lvl9pPr lvl="8">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250" name="Google Shape;2250;g3970249a880_0_8879"/>
          <p:cNvSpPr txBox="1"/>
          <p:nvPr>
            <p:ph hasCustomPrompt="1" idx="6" type="title"/>
          </p:nvPr>
        </p:nvSpPr>
        <p:spPr>
          <a:xfrm>
            <a:off x="6942821" y="1286890"/>
            <a:ext cx="480000" cy="372000"/>
          </a:xfrm>
          <a:prstGeom prst="rect">
            <a:avLst/>
          </a:prstGeom>
        </p:spPr>
        <p:txBody>
          <a:bodyPr anchorCtr="0" anchor="ctr" bIns="0" lIns="0" spcFirstLastPara="1" rIns="0" wrap="square" tIns="0">
            <a:noAutofit/>
          </a:bodyPr>
          <a:lstStyle>
            <a:lvl1pPr indent="-101600" lvl="0" marL="101600" marR="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b="1" sz="1700">
                <a:latin typeface="Poppins"/>
                <a:ea typeface="Poppins"/>
                <a:cs typeface="Poppins"/>
                <a:sym typeface="Poppins"/>
              </a:defRPr>
            </a:lvl2pPr>
            <a:lvl3pPr lvl="2">
              <a:spcBef>
                <a:spcPts val="0"/>
              </a:spcBef>
              <a:spcAft>
                <a:spcPts val="0"/>
              </a:spcAft>
              <a:buSzPts val="1700"/>
              <a:buFont typeface="Poppins"/>
              <a:buNone/>
              <a:defRPr b="1" sz="1700">
                <a:latin typeface="Poppins"/>
                <a:ea typeface="Poppins"/>
                <a:cs typeface="Poppins"/>
                <a:sym typeface="Poppins"/>
              </a:defRPr>
            </a:lvl3pPr>
            <a:lvl4pPr lvl="3">
              <a:spcBef>
                <a:spcPts val="0"/>
              </a:spcBef>
              <a:spcAft>
                <a:spcPts val="0"/>
              </a:spcAft>
              <a:buSzPts val="1700"/>
              <a:buFont typeface="Poppins"/>
              <a:buNone/>
              <a:defRPr b="1" sz="1700">
                <a:latin typeface="Poppins"/>
                <a:ea typeface="Poppins"/>
                <a:cs typeface="Poppins"/>
                <a:sym typeface="Poppins"/>
              </a:defRPr>
            </a:lvl4pPr>
            <a:lvl5pPr lvl="4">
              <a:spcBef>
                <a:spcPts val="0"/>
              </a:spcBef>
              <a:spcAft>
                <a:spcPts val="0"/>
              </a:spcAft>
              <a:buSzPts val="1700"/>
              <a:buFont typeface="Poppins"/>
              <a:buNone/>
              <a:defRPr b="1" sz="1700">
                <a:latin typeface="Poppins"/>
                <a:ea typeface="Poppins"/>
                <a:cs typeface="Poppins"/>
                <a:sym typeface="Poppins"/>
              </a:defRPr>
            </a:lvl5pPr>
            <a:lvl6pPr lvl="5">
              <a:spcBef>
                <a:spcPts val="0"/>
              </a:spcBef>
              <a:spcAft>
                <a:spcPts val="0"/>
              </a:spcAft>
              <a:buSzPts val="1700"/>
              <a:buFont typeface="Poppins"/>
              <a:buNone/>
              <a:defRPr b="1" sz="1700">
                <a:latin typeface="Poppins"/>
                <a:ea typeface="Poppins"/>
                <a:cs typeface="Poppins"/>
                <a:sym typeface="Poppins"/>
              </a:defRPr>
            </a:lvl6pPr>
            <a:lvl7pPr lvl="6">
              <a:spcBef>
                <a:spcPts val="0"/>
              </a:spcBef>
              <a:spcAft>
                <a:spcPts val="0"/>
              </a:spcAft>
              <a:buSzPts val="1700"/>
              <a:buFont typeface="Poppins"/>
              <a:buNone/>
              <a:defRPr b="1" sz="1700">
                <a:latin typeface="Poppins"/>
                <a:ea typeface="Poppins"/>
                <a:cs typeface="Poppins"/>
                <a:sym typeface="Poppins"/>
              </a:defRPr>
            </a:lvl7pPr>
            <a:lvl8pPr lvl="7">
              <a:spcBef>
                <a:spcPts val="0"/>
              </a:spcBef>
              <a:spcAft>
                <a:spcPts val="0"/>
              </a:spcAft>
              <a:buSzPts val="1700"/>
              <a:buFont typeface="Poppins"/>
              <a:buNone/>
              <a:defRPr b="1" sz="1700">
                <a:latin typeface="Poppins"/>
                <a:ea typeface="Poppins"/>
                <a:cs typeface="Poppins"/>
                <a:sym typeface="Poppins"/>
              </a:defRPr>
            </a:lvl8pPr>
            <a:lvl9pPr lvl="8">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251" name="Google Shape;2251;g3970249a880_0_8879"/>
          <p:cNvSpPr txBox="1"/>
          <p:nvPr>
            <p:ph idx="7" type="body"/>
          </p:nvPr>
        </p:nvSpPr>
        <p:spPr>
          <a:xfrm>
            <a:off x="515283" y="2235690"/>
            <a:ext cx="2446200" cy="2121900"/>
          </a:xfrm>
          <a:prstGeom prst="rect">
            <a:avLst/>
          </a:prstGeom>
          <a:noFill/>
          <a:ln>
            <a:noFill/>
          </a:ln>
        </p:spPr>
        <p:txBody>
          <a:bodyPr anchorCtr="0" anchor="t" bIns="0" lIns="0" spcFirstLastPara="1" rIns="0" wrap="square" tIns="0">
            <a:noAutofit/>
          </a:bodyPr>
          <a:lstStyle>
            <a:lvl1pPr indent="-317500" lvl="0" marL="457200" algn="l">
              <a:lnSpc>
                <a:spcPct val="90000"/>
              </a:lnSpc>
              <a:spcBef>
                <a:spcPts val="0"/>
              </a:spcBef>
              <a:spcAft>
                <a:spcPts val="0"/>
              </a:spcAft>
              <a:buClr>
                <a:schemeClr val="dk1"/>
              </a:buClr>
              <a:buSzPts val="1400"/>
              <a:buChar char="●"/>
              <a:defRPr b="1" sz="1500">
                <a:latin typeface="Poppins"/>
                <a:ea typeface="Poppins"/>
                <a:cs typeface="Poppins"/>
                <a:sym typeface="Poppins"/>
              </a:defRPr>
            </a:lvl1pPr>
            <a:lvl2pPr indent="-285750" lvl="1" marL="914400" algn="l">
              <a:lnSpc>
                <a:spcPct val="95000"/>
              </a:lnSpc>
              <a:spcBef>
                <a:spcPts val="1300"/>
              </a:spcBef>
              <a:spcAft>
                <a:spcPts val="0"/>
              </a:spcAft>
              <a:buClr>
                <a:schemeClr val="dk1"/>
              </a:buClr>
              <a:buSzPts val="900"/>
              <a:buChar char="●"/>
              <a:defRPr b="1" sz="1000">
                <a:latin typeface="Poppins"/>
                <a:ea typeface="Poppins"/>
                <a:cs typeface="Poppins"/>
                <a:sym typeface="Poppins"/>
              </a:defRPr>
            </a:lvl2pPr>
            <a:lvl3pPr indent="-279400" lvl="2" marL="1371600" algn="l">
              <a:lnSpc>
                <a:spcPct val="95000"/>
              </a:lnSpc>
              <a:spcBef>
                <a:spcPts val="1300"/>
              </a:spcBef>
              <a:spcAft>
                <a:spcPts val="0"/>
              </a:spcAft>
              <a:buClr>
                <a:schemeClr val="dk1"/>
              </a:buClr>
              <a:buSzPts val="800"/>
              <a:buChar char="●"/>
              <a:defRPr b="1" sz="900">
                <a:latin typeface="Poppins"/>
                <a:ea typeface="Poppins"/>
                <a:cs typeface="Poppins"/>
                <a:sym typeface="Poppins"/>
              </a:defRPr>
            </a:lvl3pPr>
            <a:lvl4pPr indent="-266700" lvl="3" marL="1828800" algn="l">
              <a:lnSpc>
                <a:spcPct val="95000"/>
              </a:lnSpc>
              <a:spcBef>
                <a:spcPts val="1300"/>
              </a:spcBef>
              <a:spcAft>
                <a:spcPts val="0"/>
              </a:spcAft>
              <a:buClr>
                <a:schemeClr val="dk1"/>
              </a:buClr>
              <a:buSzPts val="600"/>
              <a:buChar char="●"/>
              <a:defRPr b="1" sz="700">
                <a:latin typeface="Poppins"/>
                <a:ea typeface="Poppins"/>
                <a:cs typeface="Poppins"/>
                <a:sym typeface="Poppins"/>
              </a:defRPr>
            </a:lvl4pPr>
            <a:lvl5pPr indent="-260350" lvl="4" marL="2286000" algn="l">
              <a:lnSpc>
                <a:spcPct val="95000"/>
              </a:lnSpc>
              <a:spcBef>
                <a:spcPts val="1300"/>
              </a:spcBef>
              <a:spcAft>
                <a:spcPts val="0"/>
              </a:spcAft>
              <a:buClr>
                <a:schemeClr val="dk1"/>
              </a:buClr>
              <a:buSzPts val="500"/>
              <a:buChar char="●"/>
              <a:defRPr b="1" sz="500">
                <a:latin typeface="Poppins"/>
                <a:ea typeface="Poppins"/>
                <a:cs typeface="Poppins"/>
                <a:sym typeface="Poppins"/>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252" name="Google Shape;2252;g3970249a880_0_8879"/>
          <p:cNvSpPr txBox="1"/>
          <p:nvPr>
            <p:ph hasCustomPrompt="1" idx="8" type="title"/>
          </p:nvPr>
        </p:nvSpPr>
        <p:spPr>
          <a:xfrm>
            <a:off x="515283" y="1265458"/>
            <a:ext cx="480000" cy="372000"/>
          </a:xfrm>
          <a:prstGeom prst="rect">
            <a:avLst/>
          </a:prstGeom>
        </p:spPr>
        <p:txBody>
          <a:bodyPr anchorCtr="0" anchor="ctr" bIns="0" lIns="0" spcFirstLastPara="1" rIns="0" wrap="square" tIns="0">
            <a:noAutofit/>
          </a:bodyPr>
          <a:lstStyle>
            <a:lvl1pPr indent="-101600" lvl="0" marL="101600" marR="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b="1" sz="1700">
                <a:latin typeface="Poppins"/>
                <a:ea typeface="Poppins"/>
                <a:cs typeface="Poppins"/>
                <a:sym typeface="Poppins"/>
              </a:defRPr>
            </a:lvl2pPr>
            <a:lvl3pPr lvl="2">
              <a:spcBef>
                <a:spcPts val="0"/>
              </a:spcBef>
              <a:spcAft>
                <a:spcPts val="0"/>
              </a:spcAft>
              <a:buSzPts val="1700"/>
              <a:buFont typeface="Poppins"/>
              <a:buNone/>
              <a:defRPr b="1" sz="1700">
                <a:latin typeface="Poppins"/>
                <a:ea typeface="Poppins"/>
                <a:cs typeface="Poppins"/>
                <a:sym typeface="Poppins"/>
              </a:defRPr>
            </a:lvl3pPr>
            <a:lvl4pPr lvl="3">
              <a:spcBef>
                <a:spcPts val="0"/>
              </a:spcBef>
              <a:spcAft>
                <a:spcPts val="0"/>
              </a:spcAft>
              <a:buSzPts val="1700"/>
              <a:buFont typeface="Poppins"/>
              <a:buNone/>
              <a:defRPr b="1" sz="1700">
                <a:latin typeface="Poppins"/>
                <a:ea typeface="Poppins"/>
                <a:cs typeface="Poppins"/>
                <a:sym typeface="Poppins"/>
              </a:defRPr>
            </a:lvl4pPr>
            <a:lvl5pPr lvl="4">
              <a:spcBef>
                <a:spcPts val="0"/>
              </a:spcBef>
              <a:spcAft>
                <a:spcPts val="0"/>
              </a:spcAft>
              <a:buSzPts val="1700"/>
              <a:buFont typeface="Poppins"/>
              <a:buNone/>
              <a:defRPr b="1" sz="1700">
                <a:latin typeface="Poppins"/>
                <a:ea typeface="Poppins"/>
                <a:cs typeface="Poppins"/>
                <a:sym typeface="Poppins"/>
              </a:defRPr>
            </a:lvl5pPr>
            <a:lvl6pPr lvl="5">
              <a:spcBef>
                <a:spcPts val="0"/>
              </a:spcBef>
              <a:spcAft>
                <a:spcPts val="0"/>
              </a:spcAft>
              <a:buSzPts val="1700"/>
              <a:buFont typeface="Poppins"/>
              <a:buNone/>
              <a:defRPr b="1" sz="1700">
                <a:latin typeface="Poppins"/>
                <a:ea typeface="Poppins"/>
                <a:cs typeface="Poppins"/>
                <a:sym typeface="Poppins"/>
              </a:defRPr>
            </a:lvl6pPr>
            <a:lvl7pPr lvl="6">
              <a:spcBef>
                <a:spcPts val="0"/>
              </a:spcBef>
              <a:spcAft>
                <a:spcPts val="0"/>
              </a:spcAft>
              <a:buSzPts val="1700"/>
              <a:buFont typeface="Poppins"/>
              <a:buNone/>
              <a:defRPr b="1" sz="1700">
                <a:latin typeface="Poppins"/>
                <a:ea typeface="Poppins"/>
                <a:cs typeface="Poppins"/>
                <a:sym typeface="Poppins"/>
              </a:defRPr>
            </a:lvl7pPr>
            <a:lvl8pPr lvl="7">
              <a:spcBef>
                <a:spcPts val="0"/>
              </a:spcBef>
              <a:spcAft>
                <a:spcPts val="0"/>
              </a:spcAft>
              <a:buSzPts val="1700"/>
              <a:buFont typeface="Poppins"/>
              <a:buNone/>
              <a:defRPr b="1" sz="1700">
                <a:latin typeface="Poppins"/>
                <a:ea typeface="Poppins"/>
                <a:cs typeface="Poppins"/>
                <a:sym typeface="Poppins"/>
              </a:defRPr>
            </a:lvl8pPr>
            <a:lvl9pPr lvl="8">
              <a:spcBef>
                <a:spcPts val="0"/>
              </a:spcBef>
              <a:spcAft>
                <a:spcPts val="0"/>
              </a:spcAft>
              <a:buSzPts val="1700"/>
              <a:buFont typeface="Poppins"/>
              <a:buNone/>
              <a:defRPr b="1" sz="1700">
                <a:latin typeface="Poppins"/>
                <a:ea typeface="Poppins"/>
                <a:cs typeface="Poppins"/>
                <a:sym typeface="Poppins"/>
              </a:defRPr>
            </a:lvl9pPr>
          </a:lstStyle>
          <a:p>
            <a:r>
              <a:t>xx%</a:t>
            </a:r>
          </a:p>
        </p:txBody>
      </p:sp>
      <p:pic>
        <p:nvPicPr>
          <p:cNvPr id="2253" name="Google Shape;2253;g3970249a880_0_8879"/>
          <p:cNvPicPr preferRelativeResize="0"/>
          <p:nvPr/>
        </p:nvPicPr>
        <p:blipFill rotWithShape="1">
          <a:blip r:embed="rId3">
            <a:alphaModFix/>
          </a:blip>
          <a:srcRect b="0" l="0" r="0" t="0"/>
          <a:stretch/>
        </p:blipFill>
        <p:spPr>
          <a:xfrm>
            <a:off x="2488621" y="2054700"/>
            <a:ext cx="2067758" cy="7060"/>
          </a:xfrm>
          <a:prstGeom prst="rect">
            <a:avLst/>
          </a:prstGeom>
          <a:noFill/>
          <a:ln>
            <a:noFill/>
          </a:ln>
        </p:spPr>
      </p:pic>
      <p:pic>
        <p:nvPicPr>
          <p:cNvPr id="2254" name="Google Shape;2254;g3970249a880_0_8879"/>
          <p:cNvPicPr preferRelativeResize="0"/>
          <p:nvPr/>
        </p:nvPicPr>
        <p:blipFill rotWithShape="1">
          <a:blip r:embed="rId3">
            <a:alphaModFix/>
          </a:blip>
          <a:srcRect b="0" l="0" r="0" t="0"/>
          <a:stretch/>
        </p:blipFill>
        <p:spPr>
          <a:xfrm>
            <a:off x="4630553" y="2054700"/>
            <a:ext cx="2067758" cy="7060"/>
          </a:xfrm>
          <a:prstGeom prst="rect">
            <a:avLst/>
          </a:prstGeom>
          <a:noFill/>
          <a:ln>
            <a:noFill/>
          </a:ln>
        </p:spPr>
      </p:pic>
      <p:pic>
        <p:nvPicPr>
          <p:cNvPr id="2255" name="Google Shape;2255;g3970249a880_0_8879"/>
          <p:cNvPicPr preferRelativeResize="0"/>
          <p:nvPr/>
        </p:nvPicPr>
        <p:blipFill rotWithShape="1">
          <a:blip r:embed="rId3">
            <a:alphaModFix/>
          </a:blip>
          <a:srcRect b="0" l="0" r="0" t="0"/>
          <a:stretch/>
        </p:blipFill>
        <p:spPr>
          <a:xfrm>
            <a:off x="6782961" y="2054700"/>
            <a:ext cx="2067758" cy="7060"/>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Custom Layout">
  <p:cSld name="22_Custom Layout">
    <p:bg>
      <p:bgPr>
        <a:blipFill>
          <a:blip r:embed="rId2">
            <a:alphaModFix/>
          </a:blip>
          <a:stretch>
            <a:fillRect/>
          </a:stretch>
        </a:blipFill>
      </p:bgPr>
    </p:bg>
    <p:spTree>
      <p:nvGrpSpPr>
        <p:cNvPr id="2256" name="Shape 2256"/>
        <p:cNvGrpSpPr/>
        <p:nvPr/>
      </p:nvGrpSpPr>
      <p:grpSpPr>
        <a:xfrm>
          <a:off x="0" y="0"/>
          <a:ext cx="0" cy="0"/>
          <a:chOff x="0" y="0"/>
          <a:chExt cx="0" cy="0"/>
        </a:xfrm>
      </p:grpSpPr>
      <p:sp>
        <p:nvSpPr>
          <p:cNvPr id="2257" name="Google Shape;2257;g3970249a880_0_8898"/>
          <p:cNvSpPr/>
          <p:nvPr/>
        </p:nvSpPr>
        <p:spPr>
          <a:xfrm>
            <a:off x="342855" y="2571750"/>
            <a:ext cx="2792400" cy="1885800"/>
          </a:xfrm>
          <a:prstGeom prst="roundRect">
            <a:avLst>
              <a:gd fmla="val 4292"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258" name="Google Shape;2258;g3970249a880_0_8898"/>
          <p:cNvSpPr/>
          <p:nvPr/>
        </p:nvSpPr>
        <p:spPr>
          <a:xfrm>
            <a:off x="3232807" y="2571750"/>
            <a:ext cx="2792400" cy="1885800"/>
          </a:xfrm>
          <a:prstGeom prst="roundRect">
            <a:avLst>
              <a:gd fmla="val 4292"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259" name="Google Shape;2259;g3970249a880_0_8898"/>
          <p:cNvSpPr/>
          <p:nvPr/>
        </p:nvSpPr>
        <p:spPr>
          <a:xfrm>
            <a:off x="6117317" y="2571750"/>
            <a:ext cx="2792400" cy="1885800"/>
          </a:xfrm>
          <a:prstGeom prst="roundRect">
            <a:avLst>
              <a:gd fmla="val 4292"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260" name="Google Shape;2260;g3970249a880_0_889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261" name="Google Shape;2261;g3970249a880_0_8898"/>
          <p:cNvSpPr txBox="1"/>
          <p:nvPr>
            <p:ph type="title"/>
          </p:nvPr>
        </p:nvSpPr>
        <p:spPr>
          <a:xfrm>
            <a:off x="315025" y="319875"/>
            <a:ext cx="85947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262" name="Google Shape;2262;g3970249a880_0_8898"/>
          <p:cNvSpPr/>
          <p:nvPr>
            <p:ph idx="2" type="pic"/>
          </p:nvPr>
        </p:nvSpPr>
        <p:spPr>
          <a:xfrm>
            <a:off x="342855" y="1143171"/>
            <a:ext cx="2792400" cy="1683300"/>
          </a:xfrm>
          <a:prstGeom prst="round2SameRect">
            <a:avLst>
              <a:gd fmla="val 4909" name="adj1"/>
              <a:gd fmla="val 0" name="adj2"/>
            </a:avLst>
          </a:prstGeom>
          <a:noFill/>
          <a:ln>
            <a:noFill/>
          </a:ln>
        </p:spPr>
      </p:sp>
      <p:sp>
        <p:nvSpPr>
          <p:cNvPr id="2263" name="Google Shape;2263;g3970249a880_0_8898"/>
          <p:cNvSpPr/>
          <p:nvPr>
            <p:ph idx="3" type="pic"/>
          </p:nvPr>
        </p:nvSpPr>
        <p:spPr>
          <a:xfrm>
            <a:off x="3232807" y="1143171"/>
            <a:ext cx="2792400" cy="1683300"/>
          </a:xfrm>
          <a:prstGeom prst="round2SameRect">
            <a:avLst>
              <a:gd fmla="val 4909" name="adj1"/>
              <a:gd fmla="val 0" name="adj2"/>
            </a:avLst>
          </a:prstGeom>
          <a:noFill/>
          <a:ln>
            <a:noFill/>
          </a:ln>
        </p:spPr>
      </p:sp>
      <p:sp>
        <p:nvSpPr>
          <p:cNvPr id="2264" name="Google Shape;2264;g3970249a880_0_8898"/>
          <p:cNvSpPr/>
          <p:nvPr>
            <p:ph idx="4" type="pic"/>
          </p:nvPr>
        </p:nvSpPr>
        <p:spPr>
          <a:xfrm>
            <a:off x="6117317" y="1143171"/>
            <a:ext cx="2792400" cy="1683300"/>
          </a:xfrm>
          <a:prstGeom prst="round2SameRect">
            <a:avLst>
              <a:gd fmla="val 4909" name="adj1"/>
              <a:gd fmla="val 0" name="adj2"/>
            </a:avLst>
          </a:prstGeom>
          <a:noFill/>
          <a:ln>
            <a:noFill/>
          </a:ln>
        </p:spPr>
      </p:sp>
      <p:sp>
        <p:nvSpPr>
          <p:cNvPr id="2265" name="Google Shape;2265;g3970249a880_0_8898"/>
          <p:cNvSpPr txBox="1"/>
          <p:nvPr>
            <p:ph idx="1" type="subTitle"/>
          </p:nvPr>
        </p:nvSpPr>
        <p:spPr>
          <a:xfrm>
            <a:off x="502453" y="3033019"/>
            <a:ext cx="2444100" cy="572100"/>
          </a:xfrm>
          <a:prstGeom prst="rect">
            <a:avLst/>
          </a:prstGeom>
        </p:spPr>
        <p:txBody>
          <a:bodyPr anchorCtr="0" anchor="t" bIns="0" lIns="0" spcFirstLastPara="1" rIns="0" wrap="square" tIns="0">
            <a:noAutofit/>
          </a:bodyPr>
          <a:lstStyle>
            <a:lvl1pPr indent="0" lvl="0" marL="0" marR="0" algn="l">
              <a:lnSpc>
                <a:spcPct val="94000"/>
              </a:lnSpc>
              <a:spcBef>
                <a:spcPts val="0"/>
              </a:spcBef>
              <a:spcAft>
                <a:spcPts val="0"/>
              </a:spcAft>
              <a:buNone/>
              <a:defRPr b="1" sz="13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266" name="Google Shape;2266;g3970249a880_0_8898"/>
          <p:cNvSpPr txBox="1"/>
          <p:nvPr>
            <p:ph idx="5" type="subTitle"/>
          </p:nvPr>
        </p:nvSpPr>
        <p:spPr>
          <a:xfrm>
            <a:off x="3402434" y="3033014"/>
            <a:ext cx="2396400" cy="572100"/>
          </a:xfrm>
          <a:prstGeom prst="rect">
            <a:avLst/>
          </a:prstGeom>
        </p:spPr>
        <p:txBody>
          <a:bodyPr anchorCtr="0" anchor="t" bIns="0" lIns="0" spcFirstLastPara="1" rIns="0" wrap="square" tIns="0">
            <a:noAutofit/>
          </a:bodyPr>
          <a:lstStyle>
            <a:lvl1pPr indent="0" lvl="0" marL="0" marR="0" algn="l">
              <a:lnSpc>
                <a:spcPct val="94000"/>
              </a:lnSpc>
              <a:spcBef>
                <a:spcPts val="0"/>
              </a:spcBef>
              <a:spcAft>
                <a:spcPts val="0"/>
              </a:spcAft>
              <a:buNone/>
              <a:defRPr b="1" sz="13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267" name="Google Shape;2267;g3970249a880_0_8898"/>
          <p:cNvSpPr txBox="1"/>
          <p:nvPr>
            <p:ph idx="6" type="subTitle"/>
          </p:nvPr>
        </p:nvSpPr>
        <p:spPr>
          <a:xfrm>
            <a:off x="6302409" y="3033014"/>
            <a:ext cx="2396400" cy="572100"/>
          </a:xfrm>
          <a:prstGeom prst="rect">
            <a:avLst/>
          </a:prstGeom>
        </p:spPr>
        <p:txBody>
          <a:bodyPr anchorCtr="0" anchor="t" bIns="0" lIns="0" spcFirstLastPara="1" rIns="0" wrap="square" tIns="0">
            <a:noAutofit/>
          </a:bodyPr>
          <a:lstStyle>
            <a:lvl1pPr indent="0" lvl="0" marL="0" marR="0" algn="l">
              <a:lnSpc>
                <a:spcPct val="94000"/>
              </a:lnSpc>
              <a:spcBef>
                <a:spcPts val="0"/>
              </a:spcBef>
              <a:spcAft>
                <a:spcPts val="0"/>
              </a:spcAft>
              <a:buNone/>
              <a:defRPr b="1" sz="13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268" name="Google Shape;2268;g3970249a880_0_8898"/>
          <p:cNvSpPr txBox="1"/>
          <p:nvPr>
            <p:ph idx="7" type="subTitle"/>
          </p:nvPr>
        </p:nvSpPr>
        <p:spPr>
          <a:xfrm>
            <a:off x="3404271" y="3669609"/>
            <a:ext cx="2444100" cy="5721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269" name="Google Shape;2269;g3970249a880_0_8898"/>
          <p:cNvSpPr txBox="1"/>
          <p:nvPr>
            <p:ph idx="8" type="subTitle"/>
          </p:nvPr>
        </p:nvSpPr>
        <p:spPr>
          <a:xfrm>
            <a:off x="6279734" y="3669609"/>
            <a:ext cx="2444100" cy="5721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270" name="Google Shape;2270;g3970249a880_0_8898"/>
          <p:cNvSpPr txBox="1"/>
          <p:nvPr>
            <p:ph idx="9" type="subTitle"/>
          </p:nvPr>
        </p:nvSpPr>
        <p:spPr>
          <a:xfrm>
            <a:off x="511560" y="3669609"/>
            <a:ext cx="2444100" cy="5721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Custom Layout">
  <p:cSld name="23_Custom Layout">
    <p:bg>
      <p:bgPr>
        <a:blipFill>
          <a:blip r:embed="rId2">
            <a:alphaModFix/>
          </a:blip>
          <a:stretch>
            <a:fillRect/>
          </a:stretch>
        </a:blipFill>
      </p:bgPr>
    </p:bg>
    <p:spTree>
      <p:nvGrpSpPr>
        <p:cNvPr id="2271" name="Shape 2271"/>
        <p:cNvGrpSpPr/>
        <p:nvPr/>
      </p:nvGrpSpPr>
      <p:grpSpPr>
        <a:xfrm>
          <a:off x="0" y="0"/>
          <a:ext cx="0" cy="0"/>
          <a:chOff x="0" y="0"/>
          <a:chExt cx="0" cy="0"/>
        </a:xfrm>
      </p:grpSpPr>
      <p:sp>
        <p:nvSpPr>
          <p:cNvPr id="2272" name="Google Shape;2272;g3970249a880_0_8913"/>
          <p:cNvSpPr/>
          <p:nvPr/>
        </p:nvSpPr>
        <p:spPr>
          <a:xfrm>
            <a:off x="1396605" y="2566035"/>
            <a:ext cx="3127200" cy="1885800"/>
          </a:xfrm>
          <a:prstGeom prst="roundRect">
            <a:avLst>
              <a:gd fmla="val 4292"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273" name="Google Shape;2273;g3970249a880_0_8913"/>
          <p:cNvSpPr/>
          <p:nvPr/>
        </p:nvSpPr>
        <p:spPr>
          <a:xfrm>
            <a:off x="4620214" y="2566035"/>
            <a:ext cx="3127200" cy="1885800"/>
          </a:xfrm>
          <a:prstGeom prst="roundRect">
            <a:avLst>
              <a:gd fmla="val 4292"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274" name="Google Shape;2274;g3970249a880_0_891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275" name="Google Shape;2275;g3970249a880_0_8913"/>
          <p:cNvSpPr txBox="1"/>
          <p:nvPr>
            <p:ph type="title"/>
          </p:nvPr>
        </p:nvSpPr>
        <p:spPr>
          <a:xfrm>
            <a:off x="315025" y="319875"/>
            <a:ext cx="85029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276" name="Google Shape;2276;g3970249a880_0_8913"/>
          <p:cNvSpPr/>
          <p:nvPr>
            <p:ph idx="2" type="pic"/>
          </p:nvPr>
        </p:nvSpPr>
        <p:spPr>
          <a:xfrm>
            <a:off x="1396605" y="1142575"/>
            <a:ext cx="3124200" cy="1686300"/>
          </a:xfrm>
          <a:prstGeom prst="round2SameRect">
            <a:avLst>
              <a:gd fmla="val 4909" name="adj1"/>
              <a:gd fmla="val 0" name="adj2"/>
            </a:avLst>
          </a:prstGeom>
          <a:solidFill>
            <a:schemeClr val="lt1"/>
          </a:solidFill>
          <a:ln>
            <a:noFill/>
          </a:ln>
        </p:spPr>
      </p:sp>
      <p:sp>
        <p:nvSpPr>
          <p:cNvPr id="2277" name="Google Shape;2277;g3970249a880_0_8913"/>
          <p:cNvSpPr/>
          <p:nvPr>
            <p:ph idx="3" type="pic"/>
          </p:nvPr>
        </p:nvSpPr>
        <p:spPr>
          <a:xfrm>
            <a:off x="4620214" y="1142575"/>
            <a:ext cx="3124200" cy="1686300"/>
          </a:xfrm>
          <a:prstGeom prst="round2SameRect">
            <a:avLst>
              <a:gd fmla="val 4909" name="adj1"/>
              <a:gd fmla="val 0" name="adj2"/>
            </a:avLst>
          </a:prstGeom>
          <a:solidFill>
            <a:schemeClr val="lt1"/>
          </a:solidFill>
          <a:ln>
            <a:noFill/>
          </a:ln>
        </p:spPr>
      </p:sp>
      <p:sp>
        <p:nvSpPr>
          <p:cNvPr id="2278" name="Google Shape;2278;g3970249a880_0_8913"/>
          <p:cNvSpPr txBox="1"/>
          <p:nvPr>
            <p:ph idx="1" type="subTitle"/>
          </p:nvPr>
        </p:nvSpPr>
        <p:spPr>
          <a:xfrm>
            <a:off x="1583035" y="3035175"/>
            <a:ext cx="2732400" cy="572100"/>
          </a:xfrm>
          <a:prstGeom prst="rect">
            <a:avLst/>
          </a:prstGeom>
        </p:spPr>
        <p:txBody>
          <a:bodyPr anchorCtr="0" anchor="t" bIns="0" lIns="0" spcFirstLastPara="1" rIns="0" wrap="square" tIns="0">
            <a:noAutofit/>
          </a:bodyPr>
          <a:lstStyle>
            <a:lvl1pPr indent="0" lvl="0" marL="0" marR="0" algn="l">
              <a:lnSpc>
                <a:spcPct val="94000"/>
              </a:lnSpc>
              <a:spcBef>
                <a:spcPts val="0"/>
              </a:spcBef>
              <a:spcAft>
                <a:spcPts val="0"/>
              </a:spcAft>
              <a:buNone/>
              <a:defRPr b="1" sz="13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279" name="Google Shape;2279;g3970249a880_0_8913"/>
          <p:cNvSpPr txBox="1"/>
          <p:nvPr>
            <p:ph idx="4" type="subTitle"/>
          </p:nvPr>
        </p:nvSpPr>
        <p:spPr>
          <a:xfrm>
            <a:off x="1593216" y="3671766"/>
            <a:ext cx="2732400" cy="5721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280" name="Google Shape;2280;g3970249a880_0_8913"/>
          <p:cNvSpPr txBox="1"/>
          <p:nvPr>
            <p:ph idx="5" type="subTitle"/>
          </p:nvPr>
        </p:nvSpPr>
        <p:spPr>
          <a:xfrm>
            <a:off x="4768489" y="3035175"/>
            <a:ext cx="2722200" cy="572100"/>
          </a:xfrm>
          <a:prstGeom prst="rect">
            <a:avLst/>
          </a:prstGeom>
        </p:spPr>
        <p:txBody>
          <a:bodyPr anchorCtr="0" anchor="t" bIns="0" lIns="0" spcFirstLastPara="1" rIns="0" wrap="square" tIns="0">
            <a:noAutofit/>
          </a:bodyPr>
          <a:lstStyle>
            <a:lvl1pPr indent="0" lvl="0" marL="0" marR="0" algn="l">
              <a:lnSpc>
                <a:spcPct val="94000"/>
              </a:lnSpc>
              <a:spcBef>
                <a:spcPts val="0"/>
              </a:spcBef>
              <a:spcAft>
                <a:spcPts val="0"/>
              </a:spcAft>
              <a:buNone/>
              <a:defRPr b="1" sz="13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281" name="Google Shape;2281;g3970249a880_0_8913"/>
          <p:cNvSpPr txBox="1"/>
          <p:nvPr>
            <p:ph idx="6" type="subTitle"/>
          </p:nvPr>
        </p:nvSpPr>
        <p:spPr>
          <a:xfrm>
            <a:off x="4778632" y="3671766"/>
            <a:ext cx="2722200" cy="572100"/>
          </a:xfrm>
          <a:prstGeom prst="rect">
            <a:avLst/>
          </a:prstGeom>
        </p:spPr>
        <p:txBody>
          <a:bodyPr anchorCtr="0" anchor="t" bIns="0" lIns="0" spcFirstLastPara="1" rIns="0" wrap="square" tIns="0">
            <a:noAutofit/>
          </a:bodyPr>
          <a:lstStyle>
            <a:lvl1pPr indent="0" lvl="0" marL="0" marR="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Custom Layout">
  <p:cSld name="24_Custom Layout">
    <p:bg>
      <p:bgPr>
        <a:blipFill>
          <a:blip r:embed="rId2">
            <a:alphaModFix/>
          </a:blip>
          <a:stretch>
            <a:fillRect/>
          </a:stretch>
        </a:blipFill>
      </p:bgPr>
    </p:bg>
    <p:spTree>
      <p:nvGrpSpPr>
        <p:cNvPr id="2282" name="Shape 2282"/>
        <p:cNvGrpSpPr/>
        <p:nvPr/>
      </p:nvGrpSpPr>
      <p:grpSpPr>
        <a:xfrm>
          <a:off x="0" y="0"/>
          <a:ext cx="0" cy="0"/>
          <a:chOff x="0" y="0"/>
          <a:chExt cx="0" cy="0"/>
        </a:xfrm>
      </p:grpSpPr>
      <p:sp>
        <p:nvSpPr>
          <p:cNvPr id="2283" name="Google Shape;2283;g3970249a880_0_8924"/>
          <p:cNvSpPr/>
          <p:nvPr/>
        </p:nvSpPr>
        <p:spPr>
          <a:xfrm>
            <a:off x="1396604" y="1143001"/>
            <a:ext cx="3127200" cy="1216800"/>
          </a:xfrm>
          <a:prstGeom prst="round2SameRect">
            <a:avLst>
              <a:gd fmla="val 3905" name="adj1"/>
              <a:gd fmla="val 0" name="adj2"/>
            </a:avLst>
          </a:prstGeom>
          <a:solidFill>
            <a:schemeClr val="accent6"/>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pic>
        <p:nvPicPr>
          <p:cNvPr id="2284" name="Google Shape;2284;g3970249a880_0_8924"/>
          <p:cNvPicPr preferRelativeResize="0"/>
          <p:nvPr/>
        </p:nvPicPr>
        <p:blipFill rotWithShape="1">
          <a:blip r:embed="rId3">
            <a:alphaModFix/>
          </a:blip>
          <a:srcRect b="0" l="0" r="0" t="0"/>
          <a:stretch/>
        </p:blipFill>
        <p:spPr>
          <a:xfrm>
            <a:off x="2642248" y="1498753"/>
            <a:ext cx="641068" cy="626716"/>
          </a:xfrm>
          <a:prstGeom prst="rect">
            <a:avLst/>
          </a:prstGeom>
          <a:noFill/>
          <a:ln>
            <a:noFill/>
          </a:ln>
        </p:spPr>
      </p:pic>
      <p:sp>
        <p:nvSpPr>
          <p:cNvPr id="2285" name="Google Shape;2285;g3970249a880_0_8924"/>
          <p:cNvSpPr/>
          <p:nvPr/>
        </p:nvSpPr>
        <p:spPr>
          <a:xfrm>
            <a:off x="4613071" y="1143001"/>
            <a:ext cx="3127200" cy="1216800"/>
          </a:xfrm>
          <a:prstGeom prst="round2SameRect">
            <a:avLst>
              <a:gd fmla="val 3905" name="adj1"/>
              <a:gd fmla="val 0" name="adj2"/>
            </a:avLst>
          </a:prstGeom>
          <a:solidFill>
            <a:schemeClr val="accent6"/>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286" name="Google Shape;2286;g3970249a880_0_8924"/>
          <p:cNvSpPr/>
          <p:nvPr/>
        </p:nvSpPr>
        <p:spPr>
          <a:xfrm rot="10800000">
            <a:off x="1396585" y="2359800"/>
            <a:ext cx="3127200" cy="2097900"/>
          </a:xfrm>
          <a:prstGeom prst="round2SameRect">
            <a:avLst>
              <a:gd fmla="val 3905"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287" name="Google Shape;2287;g3970249a880_0_8924"/>
          <p:cNvSpPr/>
          <p:nvPr/>
        </p:nvSpPr>
        <p:spPr>
          <a:xfrm rot="10800000">
            <a:off x="4613052" y="2359800"/>
            <a:ext cx="3127200" cy="2097900"/>
          </a:xfrm>
          <a:prstGeom prst="round2SameRect">
            <a:avLst>
              <a:gd fmla="val 3905"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288" name="Google Shape;2288;g3970249a880_0_8924"/>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289" name="Google Shape;2289;g3970249a880_0_8924"/>
          <p:cNvSpPr txBox="1"/>
          <p:nvPr>
            <p:ph type="title"/>
          </p:nvPr>
        </p:nvSpPr>
        <p:spPr>
          <a:xfrm>
            <a:off x="315025" y="319875"/>
            <a:ext cx="85029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pic>
        <p:nvPicPr>
          <p:cNvPr id="2290" name="Google Shape;2290;g3970249a880_0_8924"/>
          <p:cNvPicPr preferRelativeResize="0"/>
          <p:nvPr/>
        </p:nvPicPr>
        <p:blipFill rotWithShape="1">
          <a:blip r:embed="rId4">
            <a:alphaModFix/>
          </a:blip>
          <a:srcRect b="0" l="0" r="0" t="0"/>
          <a:stretch/>
        </p:blipFill>
        <p:spPr>
          <a:xfrm>
            <a:off x="5689851" y="1514701"/>
            <a:ext cx="885114" cy="560259"/>
          </a:xfrm>
          <a:prstGeom prst="rect">
            <a:avLst/>
          </a:prstGeom>
          <a:noFill/>
          <a:ln>
            <a:noFill/>
          </a:ln>
        </p:spPr>
      </p:pic>
      <p:sp>
        <p:nvSpPr>
          <p:cNvPr id="2291" name="Google Shape;2291;g3970249a880_0_8924"/>
          <p:cNvSpPr txBox="1"/>
          <p:nvPr/>
        </p:nvSpPr>
        <p:spPr>
          <a:xfrm>
            <a:off x="3077994" y="1801478"/>
            <a:ext cx="186300" cy="262500"/>
          </a:xfrm>
          <a:prstGeom prst="rect">
            <a:avLst/>
          </a:prstGeom>
          <a:noFill/>
          <a:ln>
            <a:noFill/>
          </a:ln>
        </p:spPr>
        <p:txBody>
          <a:bodyPr anchorCtr="0" anchor="t" bIns="0" lIns="0" spcFirstLastPara="1" rIns="0" wrap="square" tIns="0">
            <a:noAutofit/>
          </a:bodyPr>
          <a:lstStyle/>
          <a:p>
            <a:pPr indent="0" lvl="0" marL="0" marR="0" rtl="0" algn="l">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2292" name="Google Shape;2292;g3970249a880_0_8924"/>
          <p:cNvSpPr txBox="1"/>
          <p:nvPr>
            <p:ph idx="1" type="body"/>
          </p:nvPr>
        </p:nvSpPr>
        <p:spPr>
          <a:xfrm>
            <a:off x="1711703" y="3344466"/>
            <a:ext cx="2567700" cy="758400"/>
          </a:xfrm>
          <a:prstGeom prst="rect">
            <a:avLst/>
          </a:prstGeom>
          <a:noFill/>
          <a:ln>
            <a:noFill/>
          </a:ln>
        </p:spPr>
        <p:txBody>
          <a:bodyPr anchorCtr="0" anchor="t" bIns="0" lIns="0" spcFirstLastPara="1" rIns="0" wrap="square" tIns="0">
            <a:noAutofit/>
          </a:bodyPr>
          <a:lstStyle>
            <a:lvl1pPr indent="-279400" lvl="0" marL="457200" algn="l">
              <a:lnSpc>
                <a:spcPct val="95000"/>
              </a:lnSpc>
              <a:spcBef>
                <a:spcPts val="1300"/>
              </a:spcBef>
              <a:spcAft>
                <a:spcPts val="0"/>
              </a:spcAft>
              <a:buClr>
                <a:schemeClr val="accent5"/>
              </a:buClr>
              <a:buSzPts val="800"/>
              <a:buChar char="●"/>
              <a:defRPr sz="900">
                <a:solidFill>
                  <a:schemeClr val="accent5"/>
                </a:solidFill>
              </a:defRPr>
            </a:lvl1pPr>
            <a:lvl2pPr indent="-273050" lvl="1" marL="914400" algn="l">
              <a:lnSpc>
                <a:spcPct val="95000"/>
              </a:lnSpc>
              <a:spcBef>
                <a:spcPts val="1300"/>
              </a:spcBef>
              <a:spcAft>
                <a:spcPts val="0"/>
              </a:spcAft>
              <a:buClr>
                <a:schemeClr val="accent5"/>
              </a:buClr>
              <a:buSzPts val="700"/>
              <a:buChar char="●"/>
              <a:defRPr sz="700">
                <a:solidFill>
                  <a:schemeClr val="accent5"/>
                </a:solidFill>
              </a:defRPr>
            </a:lvl2pPr>
            <a:lvl3pPr indent="-266700" lvl="2" marL="1371600" algn="l">
              <a:lnSpc>
                <a:spcPct val="95000"/>
              </a:lnSpc>
              <a:spcBef>
                <a:spcPts val="1300"/>
              </a:spcBef>
              <a:spcAft>
                <a:spcPts val="0"/>
              </a:spcAft>
              <a:buClr>
                <a:schemeClr val="accent5"/>
              </a:buClr>
              <a:buSzPts val="600"/>
              <a:buChar char="●"/>
              <a:defRPr sz="700">
                <a:solidFill>
                  <a:schemeClr val="accent5"/>
                </a:solidFill>
              </a:defRPr>
            </a:lvl3pPr>
            <a:lvl4pPr indent="-266700" lvl="3" marL="1828800" algn="l">
              <a:lnSpc>
                <a:spcPct val="95000"/>
              </a:lnSpc>
              <a:spcBef>
                <a:spcPts val="1300"/>
              </a:spcBef>
              <a:spcAft>
                <a:spcPts val="0"/>
              </a:spcAft>
              <a:buClr>
                <a:schemeClr val="dk1"/>
              </a:buClr>
              <a:buSzPts val="600"/>
              <a:buChar char="●"/>
              <a:defRPr/>
            </a:lvl4pPr>
            <a:lvl5pPr indent="-266700" lvl="4" marL="2286000" algn="l">
              <a:lnSpc>
                <a:spcPct val="95000"/>
              </a:lnSpc>
              <a:spcBef>
                <a:spcPts val="1300"/>
              </a:spcBef>
              <a:spcAft>
                <a:spcPts val="0"/>
              </a:spcAft>
              <a:buClr>
                <a:schemeClr val="dk1"/>
              </a:buClr>
              <a:buSzPts val="6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293" name="Google Shape;2293;g3970249a880_0_8924"/>
          <p:cNvSpPr txBox="1"/>
          <p:nvPr>
            <p:ph idx="2" type="body"/>
          </p:nvPr>
        </p:nvSpPr>
        <p:spPr>
          <a:xfrm>
            <a:off x="4882637" y="3344466"/>
            <a:ext cx="2567700" cy="758400"/>
          </a:xfrm>
          <a:prstGeom prst="rect">
            <a:avLst/>
          </a:prstGeom>
          <a:noFill/>
          <a:ln>
            <a:noFill/>
          </a:ln>
        </p:spPr>
        <p:txBody>
          <a:bodyPr anchorCtr="0" anchor="t" bIns="0" lIns="0" spcFirstLastPara="1" rIns="0" wrap="square" tIns="0">
            <a:noAutofit/>
          </a:bodyPr>
          <a:lstStyle>
            <a:lvl1pPr indent="-279400" lvl="0" marL="457200" algn="l">
              <a:lnSpc>
                <a:spcPct val="95000"/>
              </a:lnSpc>
              <a:spcBef>
                <a:spcPts val="1300"/>
              </a:spcBef>
              <a:spcAft>
                <a:spcPts val="0"/>
              </a:spcAft>
              <a:buClr>
                <a:schemeClr val="accent5"/>
              </a:buClr>
              <a:buSzPts val="800"/>
              <a:buChar char="●"/>
              <a:defRPr sz="900">
                <a:solidFill>
                  <a:schemeClr val="accent5"/>
                </a:solidFill>
              </a:defRPr>
            </a:lvl1pPr>
            <a:lvl2pPr indent="-273050" lvl="1" marL="914400" algn="l">
              <a:lnSpc>
                <a:spcPct val="95000"/>
              </a:lnSpc>
              <a:spcBef>
                <a:spcPts val="1300"/>
              </a:spcBef>
              <a:spcAft>
                <a:spcPts val="0"/>
              </a:spcAft>
              <a:buClr>
                <a:schemeClr val="accent5"/>
              </a:buClr>
              <a:buSzPts val="700"/>
              <a:buChar char="●"/>
              <a:defRPr sz="700">
                <a:solidFill>
                  <a:schemeClr val="accent5"/>
                </a:solidFill>
              </a:defRPr>
            </a:lvl2pPr>
            <a:lvl3pPr indent="-266700" lvl="2" marL="1371600" algn="l">
              <a:lnSpc>
                <a:spcPct val="95000"/>
              </a:lnSpc>
              <a:spcBef>
                <a:spcPts val="1300"/>
              </a:spcBef>
              <a:spcAft>
                <a:spcPts val="0"/>
              </a:spcAft>
              <a:buClr>
                <a:schemeClr val="accent5"/>
              </a:buClr>
              <a:buSzPts val="600"/>
              <a:buChar char="●"/>
              <a:defRPr sz="700">
                <a:solidFill>
                  <a:schemeClr val="accent5"/>
                </a:solidFill>
              </a:defRPr>
            </a:lvl3pPr>
            <a:lvl4pPr indent="-266700" lvl="3" marL="1828800" algn="l">
              <a:lnSpc>
                <a:spcPct val="95000"/>
              </a:lnSpc>
              <a:spcBef>
                <a:spcPts val="1300"/>
              </a:spcBef>
              <a:spcAft>
                <a:spcPts val="0"/>
              </a:spcAft>
              <a:buClr>
                <a:schemeClr val="dk1"/>
              </a:buClr>
              <a:buSzPts val="600"/>
              <a:buChar char="●"/>
              <a:defRPr/>
            </a:lvl4pPr>
            <a:lvl5pPr indent="-266700" lvl="4" marL="2286000" algn="l">
              <a:lnSpc>
                <a:spcPct val="95000"/>
              </a:lnSpc>
              <a:spcBef>
                <a:spcPts val="1300"/>
              </a:spcBef>
              <a:spcAft>
                <a:spcPts val="0"/>
              </a:spcAft>
              <a:buClr>
                <a:schemeClr val="dk1"/>
              </a:buClr>
              <a:buSzPts val="6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294" name="Google Shape;2294;g3970249a880_0_8924"/>
          <p:cNvSpPr txBox="1"/>
          <p:nvPr>
            <p:ph idx="3" type="subTitle"/>
          </p:nvPr>
        </p:nvSpPr>
        <p:spPr>
          <a:xfrm>
            <a:off x="1711718" y="2655525"/>
            <a:ext cx="2567700" cy="572100"/>
          </a:xfrm>
          <a:prstGeom prst="rect">
            <a:avLst/>
          </a:prstGeom>
        </p:spPr>
        <p:txBody>
          <a:bodyPr anchorCtr="0" anchor="t" bIns="0" lIns="0" spcFirstLastPara="1" rIns="0" wrap="square" tIns="0">
            <a:noAutofit/>
          </a:bodyPr>
          <a:lstStyle>
            <a:lvl1pPr indent="0" lvl="0" marL="0" marR="0" algn="ctr">
              <a:lnSpc>
                <a:spcPct val="94000"/>
              </a:lnSpc>
              <a:spcBef>
                <a:spcPts val="0"/>
              </a:spcBef>
              <a:spcAft>
                <a:spcPts val="0"/>
              </a:spcAft>
              <a:buNone/>
              <a:defRPr b="1" sz="1300">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p:txBody>
      </p:sp>
      <p:sp>
        <p:nvSpPr>
          <p:cNvPr id="2295" name="Google Shape;2295;g3970249a880_0_8924"/>
          <p:cNvSpPr txBox="1"/>
          <p:nvPr>
            <p:ph idx="4" type="subTitle"/>
          </p:nvPr>
        </p:nvSpPr>
        <p:spPr>
          <a:xfrm>
            <a:off x="4882652" y="2655525"/>
            <a:ext cx="2567700" cy="572100"/>
          </a:xfrm>
          <a:prstGeom prst="rect">
            <a:avLst/>
          </a:prstGeom>
        </p:spPr>
        <p:txBody>
          <a:bodyPr anchorCtr="0" anchor="t" bIns="0" lIns="0" spcFirstLastPara="1" rIns="0" wrap="square" tIns="0">
            <a:noAutofit/>
          </a:bodyPr>
          <a:lstStyle>
            <a:lvl1pPr indent="0" lvl="0" marL="0" marR="0" algn="ctr">
              <a:lnSpc>
                <a:spcPct val="94000"/>
              </a:lnSpc>
              <a:spcBef>
                <a:spcPts val="0"/>
              </a:spcBef>
              <a:spcAft>
                <a:spcPts val="0"/>
              </a:spcAft>
              <a:buNone/>
              <a:defRPr b="1" sz="1300">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Custom Layout">
  <p:cSld name="25_Custom Layout">
    <p:bg>
      <p:bgPr>
        <a:blipFill>
          <a:blip r:embed="rId2">
            <a:alphaModFix/>
          </a:blip>
          <a:stretch>
            <a:fillRect/>
          </a:stretch>
        </a:blipFill>
      </p:bgPr>
    </p:bg>
    <p:spTree>
      <p:nvGrpSpPr>
        <p:cNvPr id="2296" name="Shape 2296"/>
        <p:cNvGrpSpPr/>
        <p:nvPr/>
      </p:nvGrpSpPr>
      <p:grpSpPr>
        <a:xfrm>
          <a:off x="0" y="0"/>
          <a:ext cx="0" cy="0"/>
          <a:chOff x="0" y="0"/>
          <a:chExt cx="0" cy="0"/>
        </a:xfrm>
      </p:grpSpPr>
      <p:sp>
        <p:nvSpPr>
          <p:cNvPr id="2297" name="Google Shape;2297;g3970249a880_0_8938"/>
          <p:cNvSpPr/>
          <p:nvPr/>
        </p:nvSpPr>
        <p:spPr>
          <a:xfrm>
            <a:off x="1403748" y="1145541"/>
            <a:ext cx="3120000" cy="1974600"/>
          </a:xfrm>
          <a:prstGeom prst="round2SameRect">
            <a:avLst>
              <a:gd fmla="val 4780" name="adj1"/>
              <a:gd fmla="val 0" name="adj2"/>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298" name="Google Shape;2298;g3970249a880_0_8938"/>
          <p:cNvSpPr/>
          <p:nvPr/>
        </p:nvSpPr>
        <p:spPr>
          <a:xfrm>
            <a:off x="4620216" y="1145541"/>
            <a:ext cx="3120000" cy="1974600"/>
          </a:xfrm>
          <a:prstGeom prst="round2SameRect">
            <a:avLst>
              <a:gd fmla="val 4780" name="adj1"/>
              <a:gd fmla="val 0" name="adj2"/>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299" name="Google Shape;2299;g3970249a880_0_8938"/>
          <p:cNvSpPr/>
          <p:nvPr/>
        </p:nvSpPr>
        <p:spPr>
          <a:xfrm rot="10800000">
            <a:off x="1396584" y="3140399"/>
            <a:ext cx="3127200" cy="1317300"/>
          </a:xfrm>
          <a:prstGeom prst="round2SameRect">
            <a:avLst>
              <a:gd fmla="val 3905"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300" name="Google Shape;2300;g3970249a880_0_8938"/>
          <p:cNvSpPr/>
          <p:nvPr/>
        </p:nvSpPr>
        <p:spPr>
          <a:xfrm rot="10800000">
            <a:off x="4613052" y="3140399"/>
            <a:ext cx="3127200" cy="1317300"/>
          </a:xfrm>
          <a:prstGeom prst="round2SameRect">
            <a:avLst>
              <a:gd fmla="val 3905"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pic>
        <p:nvPicPr>
          <p:cNvPr id="2301" name="Google Shape;2301;g3970249a880_0_8938"/>
          <p:cNvPicPr preferRelativeResize="0"/>
          <p:nvPr/>
        </p:nvPicPr>
        <p:blipFill rotWithShape="1">
          <a:blip r:embed="rId3">
            <a:alphaModFix/>
          </a:blip>
          <a:srcRect b="0" l="0" r="0" t="0"/>
          <a:stretch/>
        </p:blipFill>
        <p:spPr>
          <a:xfrm>
            <a:off x="2642248" y="1498753"/>
            <a:ext cx="641068" cy="626716"/>
          </a:xfrm>
          <a:prstGeom prst="rect">
            <a:avLst/>
          </a:prstGeom>
          <a:noFill/>
          <a:ln>
            <a:noFill/>
          </a:ln>
        </p:spPr>
      </p:pic>
      <p:sp>
        <p:nvSpPr>
          <p:cNvPr id="2302" name="Google Shape;2302;g3970249a880_0_893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303" name="Google Shape;2303;g3970249a880_0_8938"/>
          <p:cNvSpPr txBox="1"/>
          <p:nvPr>
            <p:ph type="title"/>
          </p:nvPr>
        </p:nvSpPr>
        <p:spPr>
          <a:xfrm>
            <a:off x="315025" y="319875"/>
            <a:ext cx="85029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pic>
        <p:nvPicPr>
          <p:cNvPr id="2304" name="Google Shape;2304;g3970249a880_0_8938"/>
          <p:cNvPicPr preferRelativeResize="0"/>
          <p:nvPr/>
        </p:nvPicPr>
        <p:blipFill rotWithShape="1">
          <a:blip r:embed="rId4">
            <a:alphaModFix/>
          </a:blip>
          <a:srcRect b="0" l="0" r="0" t="0"/>
          <a:stretch/>
        </p:blipFill>
        <p:spPr>
          <a:xfrm>
            <a:off x="5689851" y="1514701"/>
            <a:ext cx="885114" cy="560259"/>
          </a:xfrm>
          <a:prstGeom prst="rect">
            <a:avLst/>
          </a:prstGeom>
          <a:noFill/>
          <a:ln>
            <a:noFill/>
          </a:ln>
        </p:spPr>
      </p:pic>
      <p:sp>
        <p:nvSpPr>
          <p:cNvPr id="2305" name="Google Shape;2305;g3970249a880_0_8938"/>
          <p:cNvSpPr txBox="1"/>
          <p:nvPr/>
        </p:nvSpPr>
        <p:spPr>
          <a:xfrm>
            <a:off x="3077994" y="1801478"/>
            <a:ext cx="186300" cy="262500"/>
          </a:xfrm>
          <a:prstGeom prst="rect">
            <a:avLst/>
          </a:prstGeom>
          <a:noFill/>
          <a:ln>
            <a:noFill/>
          </a:ln>
        </p:spPr>
        <p:txBody>
          <a:bodyPr anchorCtr="0" anchor="t" bIns="0" lIns="0" spcFirstLastPara="1" rIns="0" wrap="square" tIns="0">
            <a:noAutofit/>
          </a:bodyPr>
          <a:lstStyle/>
          <a:p>
            <a:pPr indent="0" lvl="0" marL="0" marR="0" rtl="0" algn="l">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2306" name="Google Shape;2306;g3970249a880_0_8938"/>
          <p:cNvSpPr txBox="1"/>
          <p:nvPr>
            <p:ph idx="1" type="body"/>
          </p:nvPr>
        </p:nvSpPr>
        <p:spPr>
          <a:xfrm>
            <a:off x="1711703" y="3344466"/>
            <a:ext cx="2567700" cy="758400"/>
          </a:xfrm>
          <a:prstGeom prst="rect">
            <a:avLst/>
          </a:prstGeom>
          <a:noFill/>
          <a:ln>
            <a:noFill/>
          </a:ln>
        </p:spPr>
        <p:txBody>
          <a:bodyPr anchorCtr="0" anchor="t" bIns="0" lIns="0" spcFirstLastPara="1" rIns="0" wrap="square" tIns="0">
            <a:noAutofit/>
          </a:bodyPr>
          <a:lstStyle>
            <a:lvl1pPr indent="-279400" lvl="0" marL="457200" algn="l">
              <a:lnSpc>
                <a:spcPct val="95000"/>
              </a:lnSpc>
              <a:spcBef>
                <a:spcPts val="1300"/>
              </a:spcBef>
              <a:spcAft>
                <a:spcPts val="0"/>
              </a:spcAft>
              <a:buClr>
                <a:schemeClr val="accent5"/>
              </a:buClr>
              <a:buSzPts val="800"/>
              <a:buChar char="●"/>
              <a:defRPr sz="900">
                <a:solidFill>
                  <a:schemeClr val="accent5"/>
                </a:solidFill>
              </a:defRPr>
            </a:lvl1pPr>
            <a:lvl2pPr indent="-273050" lvl="1" marL="914400" algn="l">
              <a:lnSpc>
                <a:spcPct val="95000"/>
              </a:lnSpc>
              <a:spcBef>
                <a:spcPts val="1300"/>
              </a:spcBef>
              <a:spcAft>
                <a:spcPts val="0"/>
              </a:spcAft>
              <a:buClr>
                <a:schemeClr val="accent5"/>
              </a:buClr>
              <a:buSzPts val="700"/>
              <a:buChar char="●"/>
              <a:defRPr sz="700">
                <a:solidFill>
                  <a:schemeClr val="accent5"/>
                </a:solidFill>
              </a:defRPr>
            </a:lvl2pPr>
            <a:lvl3pPr indent="-266700" lvl="2" marL="1371600" algn="l">
              <a:lnSpc>
                <a:spcPct val="95000"/>
              </a:lnSpc>
              <a:spcBef>
                <a:spcPts val="1300"/>
              </a:spcBef>
              <a:spcAft>
                <a:spcPts val="0"/>
              </a:spcAft>
              <a:buClr>
                <a:schemeClr val="accent5"/>
              </a:buClr>
              <a:buSzPts val="600"/>
              <a:buChar char="●"/>
              <a:defRPr sz="700">
                <a:solidFill>
                  <a:schemeClr val="accent5"/>
                </a:solidFill>
              </a:defRPr>
            </a:lvl3pPr>
            <a:lvl4pPr indent="-266700" lvl="3" marL="1828800" algn="l">
              <a:lnSpc>
                <a:spcPct val="95000"/>
              </a:lnSpc>
              <a:spcBef>
                <a:spcPts val="1300"/>
              </a:spcBef>
              <a:spcAft>
                <a:spcPts val="0"/>
              </a:spcAft>
              <a:buClr>
                <a:schemeClr val="dk1"/>
              </a:buClr>
              <a:buSzPts val="600"/>
              <a:buChar char="●"/>
              <a:defRPr/>
            </a:lvl4pPr>
            <a:lvl5pPr indent="-228600" lvl="4" marL="2286000" algn="l">
              <a:lnSpc>
                <a:spcPct val="95000"/>
              </a:lnSpc>
              <a:spcBef>
                <a:spcPts val="1300"/>
              </a:spcBef>
              <a:spcAft>
                <a:spcPts val="0"/>
              </a:spcAft>
              <a:buClr>
                <a:schemeClr val="dk1"/>
              </a:buClr>
              <a:buNone/>
              <a:defRPr sz="100"/>
            </a:lvl5pPr>
            <a:lvl6pPr indent="-228600" lvl="5" marL="2743200" algn="l">
              <a:lnSpc>
                <a:spcPct val="90000"/>
              </a:lnSpc>
              <a:spcBef>
                <a:spcPts val="400"/>
              </a:spcBef>
              <a:spcAft>
                <a:spcPts val="0"/>
              </a:spcAft>
              <a:buClr>
                <a:schemeClr val="dk1"/>
              </a:buClr>
              <a:buNone/>
              <a:defRPr sz="100"/>
            </a:lvl6pPr>
            <a:lvl7pPr indent="-228600" lvl="6" marL="3200400" algn="l">
              <a:lnSpc>
                <a:spcPct val="90000"/>
              </a:lnSpc>
              <a:spcBef>
                <a:spcPts val="400"/>
              </a:spcBef>
              <a:spcAft>
                <a:spcPts val="0"/>
              </a:spcAft>
              <a:buClr>
                <a:schemeClr val="dk1"/>
              </a:buClr>
              <a:buNone/>
              <a:defRPr sz="100"/>
            </a:lvl7pPr>
            <a:lvl8pPr indent="-228600" lvl="7" marL="3657600" algn="l">
              <a:lnSpc>
                <a:spcPct val="90000"/>
              </a:lnSpc>
              <a:spcBef>
                <a:spcPts val="400"/>
              </a:spcBef>
              <a:spcAft>
                <a:spcPts val="0"/>
              </a:spcAft>
              <a:buClr>
                <a:schemeClr val="dk1"/>
              </a:buClr>
              <a:buNone/>
              <a:defRPr sz="100"/>
            </a:lvl8pPr>
            <a:lvl9pPr indent="-228600" lvl="8" marL="4114800" algn="l">
              <a:lnSpc>
                <a:spcPct val="90000"/>
              </a:lnSpc>
              <a:spcBef>
                <a:spcPts val="400"/>
              </a:spcBef>
              <a:spcAft>
                <a:spcPts val="0"/>
              </a:spcAft>
              <a:buClr>
                <a:schemeClr val="dk1"/>
              </a:buClr>
              <a:buNone/>
              <a:defRPr sz="100"/>
            </a:lvl9pPr>
          </a:lstStyle>
          <a:p/>
        </p:txBody>
      </p:sp>
      <p:sp>
        <p:nvSpPr>
          <p:cNvPr id="2307" name="Google Shape;2307;g3970249a880_0_8938"/>
          <p:cNvSpPr txBox="1"/>
          <p:nvPr>
            <p:ph idx="2" type="body"/>
          </p:nvPr>
        </p:nvSpPr>
        <p:spPr>
          <a:xfrm>
            <a:off x="4882637" y="3344466"/>
            <a:ext cx="2567700" cy="758400"/>
          </a:xfrm>
          <a:prstGeom prst="rect">
            <a:avLst/>
          </a:prstGeom>
          <a:noFill/>
          <a:ln>
            <a:noFill/>
          </a:ln>
        </p:spPr>
        <p:txBody>
          <a:bodyPr anchorCtr="0" anchor="t" bIns="0" lIns="0" spcFirstLastPara="1" rIns="0" wrap="square" tIns="0">
            <a:noAutofit/>
          </a:bodyPr>
          <a:lstStyle>
            <a:lvl1pPr indent="-279400" lvl="0" marL="457200" algn="l">
              <a:lnSpc>
                <a:spcPct val="95000"/>
              </a:lnSpc>
              <a:spcBef>
                <a:spcPts val="1300"/>
              </a:spcBef>
              <a:spcAft>
                <a:spcPts val="0"/>
              </a:spcAft>
              <a:buClr>
                <a:schemeClr val="accent5"/>
              </a:buClr>
              <a:buSzPts val="800"/>
              <a:buChar char="●"/>
              <a:defRPr sz="900">
                <a:solidFill>
                  <a:schemeClr val="accent5"/>
                </a:solidFill>
              </a:defRPr>
            </a:lvl1pPr>
            <a:lvl2pPr indent="-273050" lvl="1" marL="914400" algn="l">
              <a:lnSpc>
                <a:spcPct val="95000"/>
              </a:lnSpc>
              <a:spcBef>
                <a:spcPts val="1300"/>
              </a:spcBef>
              <a:spcAft>
                <a:spcPts val="0"/>
              </a:spcAft>
              <a:buClr>
                <a:schemeClr val="accent5"/>
              </a:buClr>
              <a:buSzPts val="700"/>
              <a:buChar char="●"/>
              <a:defRPr sz="700">
                <a:solidFill>
                  <a:schemeClr val="accent5"/>
                </a:solidFill>
              </a:defRPr>
            </a:lvl2pPr>
            <a:lvl3pPr indent="-266700" lvl="2" marL="1371600" algn="l">
              <a:lnSpc>
                <a:spcPct val="95000"/>
              </a:lnSpc>
              <a:spcBef>
                <a:spcPts val="1300"/>
              </a:spcBef>
              <a:spcAft>
                <a:spcPts val="0"/>
              </a:spcAft>
              <a:buClr>
                <a:schemeClr val="accent5"/>
              </a:buClr>
              <a:buSzPts val="600"/>
              <a:buChar char="●"/>
              <a:defRPr sz="700">
                <a:solidFill>
                  <a:schemeClr val="accent5"/>
                </a:solidFill>
              </a:defRPr>
            </a:lvl3pPr>
            <a:lvl4pPr indent="-266700" lvl="3" marL="1828800" algn="l">
              <a:lnSpc>
                <a:spcPct val="95000"/>
              </a:lnSpc>
              <a:spcBef>
                <a:spcPts val="1300"/>
              </a:spcBef>
              <a:spcAft>
                <a:spcPts val="0"/>
              </a:spcAft>
              <a:buClr>
                <a:schemeClr val="dk1"/>
              </a:buClr>
              <a:buSzPts val="600"/>
              <a:buChar char="●"/>
              <a:defRPr/>
            </a:lvl4pPr>
            <a:lvl5pPr indent="-228600" lvl="4" marL="2286000" algn="l">
              <a:lnSpc>
                <a:spcPct val="95000"/>
              </a:lnSpc>
              <a:spcBef>
                <a:spcPts val="1300"/>
              </a:spcBef>
              <a:spcAft>
                <a:spcPts val="0"/>
              </a:spcAft>
              <a:buClr>
                <a:schemeClr val="dk1"/>
              </a:buClr>
              <a:buNone/>
              <a:defRPr sz="100"/>
            </a:lvl5pPr>
            <a:lvl6pPr indent="-228600" lvl="5" marL="2743200" algn="l">
              <a:lnSpc>
                <a:spcPct val="90000"/>
              </a:lnSpc>
              <a:spcBef>
                <a:spcPts val="400"/>
              </a:spcBef>
              <a:spcAft>
                <a:spcPts val="0"/>
              </a:spcAft>
              <a:buClr>
                <a:schemeClr val="dk1"/>
              </a:buClr>
              <a:buNone/>
              <a:defRPr sz="100"/>
            </a:lvl6pPr>
            <a:lvl7pPr indent="-228600" lvl="6" marL="3200400" algn="l">
              <a:lnSpc>
                <a:spcPct val="90000"/>
              </a:lnSpc>
              <a:spcBef>
                <a:spcPts val="400"/>
              </a:spcBef>
              <a:spcAft>
                <a:spcPts val="0"/>
              </a:spcAft>
              <a:buClr>
                <a:schemeClr val="dk1"/>
              </a:buClr>
              <a:buNone/>
              <a:defRPr sz="100"/>
            </a:lvl7pPr>
            <a:lvl8pPr indent="-228600" lvl="7" marL="3657600" algn="l">
              <a:lnSpc>
                <a:spcPct val="90000"/>
              </a:lnSpc>
              <a:spcBef>
                <a:spcPts val="400"/>
              </a:spcBef>
              <a:spcAft>
                <a:spcPts val="0"/>
              </a:spcAft>
              <a:buClr>
                <a:schemeClr val="dk1"/>
              </a:buClr>
              <a:buNone/>
              <a:defRPr sz="100"/>
            </a:lvl8pPr>
            <a:lvl9pPr indent="-228600" lvl="8" marL="4114800" algn="l">
              <a:lnSpc>
                <a:spcPct val="90000"/>
              </a:lnSpc>
              <a:spcBef>
                <a:spcPts val="400"/>
              </a:spcBef>
              <a:spcAft>
                <a:spcPts val="0"/>
              </a:spcAft>
              <a:buClr>
                <a:schemeClr val="dk1"/>
              </a:buClr>
              <a:buNone/>
              <a:defRPr sz="100"/>
            </a:lvl9pPr>
          </a:lstStyle>
          <a:p/>
        </p:txBody>
      </p:sp>
      <p:sp>
        <p:nvSpPr>
          <p:cNvPr id="2308" name="Google Shape;2308;g3970249a880_0_8938"/>
          <p:cNvSpPr txBox="1"/>
          <p:nvPr>
            <p:ph idx="3" type="subTitle"/>
          </p:nvPr>
        </p:nvSpPr>
        <p:spPr>
          <a:xfrm>
            <a:off x="1711704" y="2463197"/>
            <a:ext cx="2567700" cy="572100"/>
          </a:xfrm>
          <a:prstGeom prst="rect">
            <a:avLst/>
          </a:prstGeom>
        </p:spPr>
        <p:txBody>
          <a:bodyPr anchorCtr="0" anchor="t" bIns="0" lIns="0" spcFirstLastPara="1" rIns="0" wrap="square" tIns="0">
            <a:noAutofit/>
          </a:bodyPr>
          <a:lstStyle>
            <a:lvl1pPr indent="0" lvl="0" marL="0" marR="0" algn="ctr">
              <a:lnSpc>
                <a:spcPct val="94000"/>
              </a:lnSpc>
              <a:spcBef>
                <a:spcPts val="0"/>
              </a:spcBef>
              <a:spcAft>
                <a:spcPts val="0"/>
              </a:spcAft>
              <a:buNone/>
              <a:defRPr b="1" sz="1300">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p:txBody>
      </p:sp>
      <p:sp>
        <p:nvSpPr>
          <p:cNvPr id="2309" name="Google Shape;2309;g3970249a880_0_8938"/>
          <p:cNvSpPr txBox="1"/>
          <p:nvPr>
            <p:ph idx="4" type="subTitle"/>
          </p:nvPr>
        </p:nvSpPr>
        <p:spPr>
          <a:xfrm>
            <a:off x="4882652" y="2463197"/>
            <a:ext cx="2567700" cy="572100"/>
          </a:xfrm>
          <a:prstGeom prst="rect">
            <a:avLst/>
          </a:prstGeom>
        </p:spPr>
        <p:txBody>
          <a:bodyPr anchorCtr="0" anchor="t" bIns="0" lIns="0" spcFirstLastPara="1" rIns="0" wrap="square" tIns="0">
            <a:noAutofit/>
          </a:bodyPr>
          <a:lstStyle>
            <a:lvl1pPr indent="0" lvl="0" marL="0" marR="0" algn="ctr">
              <a:lnSpc>
                <a:spcPct val="94000"/>
              </a:lnSpc>
              <a:spcBef>
                <a:spcPts val="0"/>
              </a:spcBef>
              <a:spcAft>
                <a:spcPts val="0"/>
              </a:spcAft>
              <a:buNone/>
              <a:defRPr b="1" sz="1300">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Custom Layout">
  <p:cSld name="26_Custom Layout">
    <p:bg>
      <p:bgPr>
        <a:blipFill>
          <a:blip r:embed="rId2">
            <a:alphaModFix/>
          </a:blip>
          <a:stretch>
            <a:fillRect/>
          </a:stretch>
        </a:blipFill>
      </p:bgPr>
    </p:bg>
    <p:spTree>
      <p:nvGrpSpPr>
        <p:cNvPr id="2310" name="Shape 2310"/>
        <p:cNvGrpSpPr/>
        <p:nvPr/>
      </p:nvGrpSpPr>
      <p:grpSpPr>
        <a:xfrm>
          <a:off x="0" y="0"/>
          <a:ext cx="0" cy="0"/>
          <a:chOff x="0" y="0"/>
          <a:chExt cx="0" cy="0"/>
        </a:xfrm>
      </p:grpSpPr>
      <p:sp>
        <p:nvSpPr>
          <p:cNvPr id="2311" name="Google Shape;2311;g3970249a880_0_8952"/>
          <p:cNvSpPr/>
          <p:nvPr/>
        </p:nvSpPr>
        <p:spPr>
          <a:xfrm>
            <a:off x="3222813" y="1144976"/>
            <a:ext cx="2804400" cy="1216800"/>
          </a:xfrm>
          <a:prstGeom prst="round2SameRect">
            <a:avLst>
              <a:gd fmla="val 6589" name="adj1"/>
              <a:gd fmla="val 0" name="adj2"/>
            </a:avLst>
          </a:prstGeom>
          <a:solidFill>
            <a:schemeClr val="accent6"/>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312" name="Google Shape;2312;g3970249a880_0_8952"/>
          <p:cNvSpPr/>
          <p:nvPr/>
        </p:nvSpPr>
        <p:spPr>
          <a:xfrm>
            <a:off x="6107166" y="1144976"/>
            <a:ext cx="2804400" cy="1216800"/>
          </a:xfrm>
          <a:prstGeom prst="round2SameRect">
            <a:avLst>
              <a:gd fmla="val 6589" name="adj1"/>
              <a:gd fmla="val 0" name="adj2"/>
            </a:avLst>
          </a:prstGeom>
          <a:solidFill>
            <a:schemeClr val="accent6"/>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313" name="Google Shape;2313;g3970249a880_0_8952"/>
          <p:cNvSpPr/>
          <p:nvPr/>
        </p:nvSpPr>
        <p:spPr>
          <a:xfrm rot="10800000">
            <a:off x="3222793" y="2361775"/>
            <a:ext cx="2804400" cy="2097900"/>
          </a:xfrm>
          <a:prstGeom prst="round2SameRect">
            <a:avLst>
              <a:gd fmla="val 4359"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314" name="Google Shape;2314;g3970249a880_0_8952"/>
          <p:cNvSpPr/>
          <p:nvPr/>
        </p:nvSpPr>
        <p:spPr>
          <a:xfrm rot="10800000">
            <a:off x="6107146" y="2361775"/>
            <a:ext cx="2804400" cy="2097900"/>
          </a:xfrm>
          <a:prstGeom prst="round2SameRect">
            <a:avLst>
              <a:gd fmla="val 4359"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315" name="Google Shape;2315;g3970249a880_0_8952"/>
          <p:cNvSpPr/>
          <p:nvPr/>
        </p:nvSpPr>
        <p:spPr>
          <a:xfrm rot="10800000">
            <a:off x="338440" y="2361775"/>
            <a:ext cx="2804400" cy="2097900"/>
          </a:xfrm>
          <a:prstGeom prst="round2SameRect">
            <a:avLst>
              <a:gd fmla="val 4359"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316" name="Google Shape;2316;g3970249a880_0_8952"/>
          <p:cNvSpPr/>
          <p:nvPr/>
        </p:nvSpPr>
        <p:spPr>
          <a:xfrm>
            <a:off x="338461" y="1144976"/>
            <a:ext cx="2804400" cy="1216800"/>
          </a:xfrm>
          <a:prstGeom prst="round2SameRect">
            <a:avLst>
              <a:gd fmla="val 6589" name="adj1"/>
              <a:gd fmla="val 0" name="adj2"/>
            </a:avLst>
          </a:prstGeom>
          <a:solidFill>
            <a:schemeClr val="accent6"/>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317" name="Google Shape;2317;g3970249a880_0_8952"/>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318" name="Google Shape;2318;g3970249a880_0_8952"/>
          <p:cNvSpPr txBox="1"/>
          <p:nvPr>
            <p:ph type="title"/>
          </p:nvPr>
        </p:nvSpPr>
        <p:spPr>
          <a:xfrm>
            <a:off x="315025" y="319875"/>
            <a:ext cx="85965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319" name="Google Shape;2319;g3970249a880_0_8952"/>
          <p:cNvSpPr txBox="1"/>
          <p:nvPr>
            <p:ph idx="1" type="body"/>
          </p:nvPr>
        </p:nvSpPr>
        <p:spPr>
          <a:xfrm>
            <a:off x="456728" y="3322033"/>
            <a:ext cx="2567700" cy="758400"/>
          </a:xfrm>
          <a:prstGeom prst="rect">
            <a:avLst/>
          </a:prstGeom>
          <a:noFill/>
          <a:ln>
            <a:noFill/>
          </a:ln>
        </p:spPr>
        <p:txBody>
          <a:bodyPr anchorCtr="0" anchor="t" bIns="0" lIns="0" spcFirstLastPara="1" rIns="0" wrap="square" tIns="0">
            <a:noAutofit/>
          </a:bodyPr>
          <a:lstStyle>
            <a:lvl1pPr indent="-279400" lvl="0" marL="457200" algn="l">
              <a:lnSpc>
                <a:spcPct val="95000"/>
              </a:lnSpc>
              <a:spcBef>
                <a:spcPts val="1300"/>
              </a:spcBef>
              <a:spcAft>
                <a:spcPts val="0"/>
              </a:spcAft>
              <a:buClr>
                <a:srgbClr val="5D688B"/>
              </a:buClr>
              <a:buSzPts val="800"/>
              <a:buChar char="●"/>
              <a:defRPr sz="900">
                <a:solidFill>
                  <a:srgbClr val="5D688B"/>
                </a:solidFill>
              </a:defRPr>
            </a:lvl1pPr>
            <a:lvl2pPr indent="-273050" lvl="1" marL="914400" algn="l">
              <a:lnSpc>
                <a:spcPct val="95000"/>
              </a:lnSpc>
              <a:spcBef>
                <a:spcPts val="1300"/>
              </a:spcBef>
              <a:spcAft>
                <a:spcPts val="0"/>
              </a:spcAft>
              <a:buClr>
                <a:srgbClr val="5D688B"/>
              </a:buClr>
              <a:buSzPts val="700"/>
              <a:buChar char="●"/>
              <a:defRPr sz="700">
                <a:solidFill>
                  <a:srgbClr val="5D688B"/>
                </a:solidFill>
              </a:defRPr>
            </a:lvl2pPr>
            <a:lvl3pPr indent="-266700" lvl="2" marL="1371600" algn="l">
              <a:lnSpc>
                <a:spcPct val="95000"/>
              </a:lnSpc>
              <a:spcBef>
                <a:spcPts val="1300"/>
              </a:spcBef>
              <a:spcAft>
                <a:spcPts val="0"/>
              </a:spcAft>
              <a:buClr>
                <a:srgbClr val="5D688B"/>
              </a:buClr>
              <a:buSzPts val="600"/>
              <a:buChar char="●"/>
              <a:defRPr sz="700">
                <a:solidFill>
                  <a:srgbClr val="5D688B"/>
                </a:solidFill>
              </a:defRPr>
            </a:lvl3pPr>
            <a:lvl4pPr indent="-228600" lvl="3" marL="1828800" algn="l">
              <a:lnSpc>
                <a:spcPct val="95000"/>
              </a:lnSpc>
              <a:spcBef>
                <a:spcPts val="1300"/>
              </a:spcBef>
              <a:spcAft>
                <a:spcPts val="0"/>
              </a:spcAft>
              <a:buClr>
                <a:schemeClr val="dk1"/>
              </a:buClr>
              <a:buNone/>
              <a:defRPr sz="100"/>
            </a:lvl4pPr>
            <a:lvl5pPr indent="-228600" lvl="4" marL="2286000" algn="l">
              <a:lnSpc>
                <a:spcPct val="95000"/>
              </a:lnSpc>
              <a:spcBef>
                <a:spcPts val="1300"/>
              </a:spcBef>
              <a:spcAft>
                <a:spcPts val="0"/>
              </a:spcAft>
              <a:buClr>
                <a:schemeClr val="dk1"/>
              </a:buClr>
              <a:buNone/>
              <a:defRPr sz="100"/>
            </a:lvl5pPr>
            <a:lvl6pPr indent="-228600" lvl="5" marL="2743200" algn="l">
              <a:lnSpc>
                <a:spcPct val="90000"/>
              </a:lnSpc>
              <a:spcBef>
                <a:spcPts val="400"/>
              </a:spcBef>
              <a:spcAft>
                <a:spcPts val="0"/>
              </a:spcAft>
              <a:buClr>
                <a:schemeClr val="dk1"/>
              </a:buClr>
              <a:buNone/>
              <a:defRPr sz="100"/>
            </a:lvl6pPr>
            <a:lvl7pPr indent="-228600" lvl="6" marL="3200400" algn="l">
              <a:lnSpc>
                <a:spcPct val="90000"/>
              </a:lnSpc>
              <a:spcBef>
                <a:spcPts val="400"/>
              </a:spcBef>
              <a:spcAft>
                <a:spcPts val="0"/>
              </a:spcAft>
              <a:buClr>
                <a:schemeClr val="dk1"/>
              </a:buClr>
              <a:buNone/>
              <a:defRPr sz="100"/>
            </a:lvl7pPr>
            <a:lvl8pPr indent="-228600" lvl="7" marL="3657600" algn="l">
              <a:lnSpc>
                <a:spcPct val="90000"/>
              </a:lnSpc>
              <a:spcBef>
                <a:spcPts val="400"/>
              </a:spcBef>
              <a:spcAft>
                <a:spcPts val="0"/>
              </a:spcAft>
              <a:buClr>
                <a:schemeClr val="dk1"/>
              </a:buClr>
              <a:buNone/>
              <a:defRPr sz="100"/>
            </a:lvl8pPr>
            <a:lvl9pPr indent="-228600" lvl="8" marL="4114800" algn="l">
              <a:lnSpc>
                <a:spcPct val="90000"/>
              </a:lnSpc>
              <a:spcBef>
                <a:spcPts val="400"/>
              </a:spcBef>
              <a:spcAft>
                <a:spcPts val="0"/>
              </a:spcAft>
              <a:buClr>
                <a:schemeClr val="dk1"/>
              </a:buClr>
              <a:buNone/>
              <a:defRPr sz="100"/>
            </a:lvl9pPr>
          </a:lstStyle>
          <a:p/>
        </p:txBody>
      </p:sp>
      <p:sp>
        <p:nvSpPr>
          <p:cNvPr id="2320" name="Google Shape;2320;g3970249a880_0_8952"/>
          <p:cNvSpPr/>
          <p:nvPr/>
        </p:nvSpPr>
        <p:spPr>
          <a:xfrm>
            <a:off x="1487709" y="1467104"/>
            <a:ext cx="596978" cy="655616"/>
          </a:xfrm>
          <a:custGeom>
            <a:rect b="b" l="l" r="r" t="t"/>
            <a:pathLst>
              <a:path extrusionOk="0" h="1748310" w="159194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321" name="Google Shape;2321;g3970249a880_0_8952"/>
          <p:cNvSpPr/>
          <p:nvPr/>
        </p:nvSpPr>
        <p:spPr>
          <a:xfrm>
            <a:off x="1414575" y="1656236"/>
            <a:ext cx="146286" cy="466484"/>
          </a:xfrm>
          <a:custGeom>
            <a:rect b="b" l="l" r="r" t="t"/>
            <a:pathLst>
              <a:path extrusionOk="0" h="1243958" w="390096">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322" name="Google Shape;2322;g3970249a880_0_8952"/>
          <p:cNvSpPr/>
          <p:nvPr/>
        </p:nvSpPr>
        <p:spPr>
          <a:xfrm>
            <a:off x="1634644" y="1537480"/>
            <a:ext cx="387300" cy="38700"/>
          </a:xfrm>
          <a:prstGeom prst="rect">
            <a:avLst/>
          </a:prstGeom>
          <a:solidFill>
            <a:srgbClr val="81AEF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323" name="Google Shape;2323;g3970249a880_0_8952"/>
          <p:cNvSpPr/>
          <p:nvPr/>
        </p:nvSpPr>
        <p:spPr>
          <a:xfrm>
            <a:off x="1634644" y="1627800"/>
            <a:ext cx="387300" cy="38700"/>
          </a:xfrm>
          <a:prstGeom prst="rect">
            <a:avLst/>
          </a:prstGeom>
          <a:solidFill>
            <a:srgbClr val="81AEF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324" name="Google Shape;2324;g3970249a880_0_8952"/>
          <p:cNvSpPr/>
          <p:nvPr/>
        </p:nvSpPr>
        <p:spPr>
          <a:xfrm>
            <a:off x="1634644" y="1718119"/>
            <a:ext cx="387300" cy="38700"/>
          </a:xfrm>
          <a:prstGeom prst="rect">
            <a:avLst/>
          </a:prstGeom>
          <a:solidFill>
            <a:srgbClr val="81AEF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325" name="Google Shape;2325;g3970249a880_0_8952"/>
          <p:cNvSpPr/>
          <p:nvPr/>
        </p:nvSpPr>
        <p:spPr>
          <a:xfrm>
            <a:off x="1634644" y="1808439"/>
            <a:ext cx="193800" cy="38700"/>
          </a:xfrm>
          <a:prstGeom prst="rect">
            <a:avLst/>
          </a:prstGeom>
          <a:solidFill>
            <a:srgbClr val="81AEF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326" name="Google Shape;2326;g3970249a880_0_8952"/>
          <p:cNvSpPr/>
          <p:nvPr/>
        </p:nvSpPr>
        <p:spPr>
          <a:xfrm>
            <a:off x="4348077" y="1422922"/>
            <a:ext cx="549743" cy="753141"/>
          </a:xfrm>
          <a:custGeom>
            <a:rect b="b" l="l" r="r" t="t"/>
            <a:pathLst>
              <a:path extrusionOk="0" h="2008375" w="146598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327" name="Google Shape;2327;g3970249a880_0_8952"/>
          <p:cNvSpPr/>
          <p:nvPr/>
        </p:nvSpPr>
        <p:spPr>
          <a:xfrm>
            <a:off x="4622961" y="1423686"/>
            <a:ext cx="277161" cy="277161"/>
          </a:xfrm>
          <a:custGeom>
            <a:rect b="b" l="l" r="r" t="t"/>
            <a:pathLst>
              <a:path extrusionOk="0" h="739097" w="739096">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pic>
        <p:nvPicPr>
          <p:cNvPr id="2328" name="Google Shape;2328;g3970249a880_0_8952"/>
          <p:cNvPicPr preferRelativeResize="0"/>
          <p:nvPr/>
        </p:nvPicPr>
        <p:blipFill rotWithShape="1">
          <a:blip r:embed="rId3">
            <a:alphaModFix/>
          </a:blip>
          <a:srcRect b="0" l="0" r="0" t="0"/>
          <a:stretch/>
        </p:blipFill>
        <p:spPr>
          <a:xfrm>
            <a:off x="7201294" y="1431495"/>
            <a:ext cx="535545" cy="777252"/>
          </a:xfrm>
          <a:prstGeom prst="rect">
            <a:avLst/>
          </a:prstGeom>
          <a:noFill/>
          <a:ln>
            <a:noFill/>
          </a:ln>
        </p:spPr>
      </p:pic>
      <p:sp>
        <p:nvSpPr>
          <p:cNvPr id="2329" name="Google Shape;2329;g3970249a880_0_8952"/>
          <p:cNvSpPr txBox="1"/>
          <p:nvPr>
            <p:ph idx="2" type="body"/>
          </p:nvPr>
        </p:nvSpPr>
        <p:spPr>
          <a:xfrm>
            <a:off x="3346182" y="3322033"/>
            <a:ext cx="2567700" cy="758400"/>
          </a:xfrm>
          <a:prstGeom prst="rect">
            <a:avLst/>
          </a:prstGeom>
          <a:noFill/>
          <a:ln>
            <a:noFill/>
          </a:ln>
        </p:spPr>
        <p:txBody>
          <a:bodyPr anchorCtr="0" anchor="t" bIns="0" lIns="0" spcFirstLastPara="1" rIns="0" wrap="square" tIns="0">
            <a:noAutofit/>
          </a:bodyPr>
          <a:lstStyle>
            <a:lvl1pPr indent="-279400" lvl="0" marL="457200" algn="l">
              <a:lnSpc>
                <a:spcPct val="95000"/>
              </a:lnSpc>
              <a:spcBef>
                <a:spcPts val="1300"/>
              </a:spcBef>
              <a:spcAft>
                <a:spcPts val="0"/>
              </a:spcAft>
              <a:buClr>
                <a:srgbClr val="5D688B"/>
              </a:buClr>
              <a:buSzPts val="800"/>
              <a:buChar char="●"/>
              <a:defRPr sz="900">
                <a:solidFill>
                  <a:srgbClr val="5D688B"/>
                </a:solidFill>
              </a:defRPr>
            </a:lvl1pPr>
            <a:lvl2pPr indent="-273050" lvl="1" marL="914400" algn="l">
              <a:lnSpc>
                <a:spcPct val="95000"/>
              </a:lnSpc>
              <a:spcBef>
                <a:spcPts val="1300"/>
              </a:spcBef>
              <a:spcAft>
                <a:spcPts val="0"/>
              </a:spcAft>
              <a:buClr>
                <a:srgbClr val="5D688B"/>
              </a:buClr>
              <a:buSzPts val="700"/>
              <a:buChar char="●"/>
              <a:defRPr sz="700">
                <a:solidFill>
                  <a:srgbClr val="5D688B"/>
                </a:solidFill>
              </a:defRPr>
            </a:lvl2pPr>
            <a:lvl3pPr indent="-266700" lvl="2" marL="1371600" algn="l">
              <a:lnSpc>
                <a:spcPct val="95000"/>
              </a:lnSpc>
              <a:spcBef>
                <a:spcPts val="1300"/>
              </a:spcBef>
              <a:spcAft>
                <a:spcPts val="0"/>
              </a:spcAft>
              <a:buClr>
                <a:srgbClr val="5D688B"/>
              </a:buClr>
              <a:buSzPts val="600"/>
              <a:buChar char="●"/>
              <a:defRPr sz="700">
                <a:solidFill>
                  <a:srgbClr val="5D688B"/>
                </a:solidFill>
              </a:defRPr>
            </a:lvl3pPr>
            <a:lvl4pPr indent="-228600" lvl="3" marL="1828800" algn="l">
              <a:lnSpc>
                <a:spcPct val="95000"/>
              </a:lnSpc>
              <a:spcBef>
                <a:spcPts val="1300"/>
              </a:spcBef>
              <a:spcAft>
                <a:spcPts val="0"/>
              </a:spcAft>
              <a:buClr>
                <a:schemeClr val="dk1"/>
              </a:buClr>
              <a:buNone/>
              <a:defRPr sz="100"/>
            </a:lvl4pPr>
            <a:lvl5pPr indent="-228600" lvl="4" marL="2286000" algn="l">
              <a:lnSpc>
                <a:spcPct val="95000"/>
              </a:lnSpc>
              <a:spcBef>
                <a:spcPts val="1300"/>
              </a:spcBef>
              <a:spcAft>
                <a:spcPts val="0"/>
              </a:spcAft>
              <a:buClr>
                <a:schemeClr val="dk1"/>
              </a:buClr>
              <a:buNone/>
              <a:defRPr sz="100"/>
            </a:lvl5pPr>
            <a:lvl6pPr indent="-228600" lvl="5" marL="2743200" algn="l">
              <a:lnSpc>
                <a:spcPct val="90000"/>
              </a:lnSpc>
              <a:spcBef>
                <a:spcPts val="400"/>
              </a:spcBef>
              <a:spcAft>
                <a:spcPts val="0"/>
              </a:spcAft>
              <a:buClr>
                <a:schemeClr val="dk1"/>
              </a:buClr>
              <a:buNone/>
              <a:defRPr sz="100"/>
            </a:lvl6pPr>
            <a:lvl7pPr indent="-228600" lvl="6" marL="3200400" algn="l">
              <a:lnSpc>
                <a:spcPct val="90000"/>
              </a:lnSpc>
              <a:spcBef>
                <a:spcPts val="400"/>
              </a:spcBef>
              <a:spcAft>
                <a:spcPts val="0"/>
              </a:spcAft>
              <a:buClr>
                <a:schemeClr val="dk1"/>
              </a:buClr>
              <a:buNone/>
              <a:defRPr sz="100"/>
            </a:lvl7pPr>
            <a:lvl8pPr indent="-228600" lvl="7" marL="3657600" algn="l">
              <a:lnSpc>
                <a:spcPct val="90000"/>
              </a:lnSpc>
              <a:spcBef>
                <a:spcPts val="400"/>
              </a:spcBef>
              <a:spcAft>
                <a:spcPts val="0"/>
              </a:spcAft>
              <a:buClr>
                <a:schemeClr val="dk1"/>
              </a:buClr>
              <a:buNone/>
              <a:defRPr sz="100"/>
            </a:lvl8pPr>
            <a:lvl9pPr indent="-228600" lvl="8" marL="4114800" algn="l">
              <a:lnSpc>
                <a:spcPct val="90000"/>
              </a:lnSpc>
              <a:spcBef>
                <a:spcPts val="400"/>
              </a:spcBef>
              <a:spcAft>
                <a:spcPts val="0"/>
              </a:spcAft>
              <a:buClr>
                <a:schemeClr val="dk1"/>
              </a:buClr>
              <a:buNone/>
              <a:defRPr sz="100"/>
            </a:lvl9pPr>
          </a:lstStyle>
          <a:p/>
        </p:txBody>
      </p:sp>
      <p:sp>
        <p:nvSpPr>
          <p:cNvPr id="2330" name="Google Shape;2330;g3970249a880_0_8952"/>
          <p:cNvSpPr txBox="1"/>
          <p:nvPr>
            <p:ph idx="3" type="body"/>
          </p:nvPr>
        </p:nvSpPr>
        <p:spPr>
          <a:xfrm>
            <a:off x="6230554" y="3322033"/>
            <a:ext cx="2567700" cy="758400"/>
          </a:xfrm>
          <a:prstGeom prst="rect">
            <a:avLst/>
          </a:prstGeom>
          <a:noFill/>
          <a:ln>
            <a:noFill/>
          </a:ln>
        </p:spPr>
        <p:txBody>
          <a:bodyPr anchorCtr="0" anchor="t" bIns="0" lIns="0" spcFirstLastPara="1" rIns="0" wrap="square" tIns="0">
            <a:noAutofit/>
          </a:bodyPr>
          <a:lstStyle>
            <a:lvl1pPr indent="-279400" lvl="0" marL="457200" algn="l">
              <a:lnSpc>
                <a:spcPct val="95000"/>
              </a:lnSpc>
              <a:spcBef>
                <a:spcPts val="1300"/>
              </a:spcBef>
              <a:spcAft>
                <a:spcPts val="0"/>
              </a:spcAft>
              <a:buClr>
                <a:srgbClr val="5D688B"/>
              </a:buClr>
              <a:buSzPts val="800"/>
              <a:buChar char="●"/>
              <a:defRPr sz="900">
                <a:solidFill>
                  <a:srgbClr val="5D688B"/>
                </a:solidFill>
              </a:defRPr>
            </a:lvl1pPr>
            <a:lvl2pPr indent="-273050" lvl="1" marL="914400" algn="l">
              <a:lnSpc>
                <a:spcPct val="95000"/>
              </a:lnSpc>
              <a:spcBef>
                <a:spcPts val="1300"/>
              </a:spcBef>
              <a:spcAft>
                <a:spcPts val="0"/>
              </a:spcAft>
              <a:buClr>
                <a:srgbClr val="5D688B"/>
              </a:buClr>
              <a:buSzPts val="700"/>
              <a:buChar char="●"/>
              <a:defRPr sz="700">
                <a:solidFill>
                  <a:srgbClr val="5D688B"/>
                </a:solidFill>
              </a:defRPr>
            </a:lvl2pPr>
            <a:lvl3pPr indent="-266700" lvl="2" marL="1371600" algn="l">
              <a:lnSpc>
                <a:spcPct val="95000"/>
              </a:lnSpc>
              <a:spcBef>
                <a:spcPts val="1300"/>
              </a:spcBef>
              <a:spcAft>
                <a:spcPts val="0"/>
              </a:spcAft>
              <a:buClr>
                <a:srgbClr val="5D688B"/>
              </a:buClr>
              <a:buSzPts val="600"/>
              <a:buChar char="●"/>
              <a:defRPr sz="700">
                <a:solidFill>
                  <a:srgbClr val="5D688B"/>
                </a:solidFill>
              </a:defRPr>
            </a:lvl3pPr>
            <a:lvl4pPr indent="-228600" lvl="3" marL="1828800" algn="l">
              <a:lnSpc>
                <a:spcPct val="95000"/>
              </a:lnSpc>
              <a:spcBef>
                <a:spcPts val="1300"/>
              </a:spcBef>
              <a:spcAft>
                <a:spcPts val="0"/>
              </a:spcAft>
              <a:buClr>
                <a:schemeClr val="dk1"/>
              </a:buClr>
              <a:buNone/>
              <a:defRPr sz="100"/>
            </a:lvl4pPr>
            <a:lvl5pPr indent="-228600" lvl="4" marL="2286000" algn="l">
              <a:lnSpc>
                <a:spcPct val="95000"/>
              </a:lnSpc>
              <a:spcBef>
                <a:spcPts val="1300"/>
              </a:spcBef>
              <a:spcAft>
                <a:spcPts val="0"/>
              </a:spcAft>
              <a:buClr>
                <a:schemeClr val="dk1"/>
              </a:buClr>
              <a:buNone/>
              <a:defRPr sz="100"/>
            </a:lvl5pPr>
            <a:lvl6pPr indent="-228600" lvl="5" marL="2743200" algn="l">
              <a:lnSpc>
                <a:spcPct val="90000"/>
              </a:lnSpc>
              <a:spcBef>
                <a:spcPts val="400"/>
              </a:spcBef>
              <a:spcAft>
                <a:spcPts val="0"/>
              </a:spcAft>
              <a:buClr>
                <a:schemeClr val="dk1"/>
              </a:buClr>
              <a:buNone/>
              <a:defRPr sz="100"/>
            </a:lvl6pPr>
            <a:lvl7pPr indent="-228600" lvl="6" marL="3200400" algn="l">
              <a:lnSpc>
                <a:spcPct val="90000"/>
              </a:lnSpc>
              <a:spcBef>
                <a:spcPts val="400"/>
              </a:spcBef>
              <a:spcAft>
                <a:spcPts val="0"/>
              </a:spcAft>
              <a:buClr>
                <a:schemeClr val="dk1"/>
              </a:buClr>
              <a:buNone/>
              <a:defRPr sz="100"/>
            </a:lvl7pPr>
            <a:lvl8pPr indent="-228600" lvl="7" marL="3657600" algn="l">
              <a:lnSpc>
                <a:spcPct val="90000"/>
              </a:lnSpc>
              <a:spcBef>
                <a:spcPts val="400"/>
              </a:spcBef>
              <a:spcAft>
                <a:spcPts val="0"/>
              </a:spcAft>
              <a:buClr>
                <a:schemeClr val="dk1"/>
              </a:buClr>
              <a:buNone/>
              <a:defRPr sz="100"/>
            </a:lvl8pPr>
            <a:lvl9pPr indent="-228600" lvl="8" marL="4114800" algn="l">
              <a:lnSpc>
                <a:spcPct val="90000"/>
              </a:lnSpc>
              <a:spcBef>
                <a:spcPts val="400"/>
              </a:spcBef>
              <a:spcAft>
                <a:spcPts val="0"/>
              </a:spcAft>
              <a:buClr>
                <a:schemeClr val="dk1"/>
              </a:buClr>
              <a:buNone/>
              <a:defRPr sz="100"/>
            </a:lvl9pPr>
          </a:lstStyle>
          <a:p/>
        </p:txBody>
      </p:sp>
      <p:sp>
        <p:nvSpPr>
          <p:cNvPr id="2331" name="Google Shape;2331;g3970249a880_0_8952"/>
          <p:cNvSpPr txBox="1"/>
          <p:nvPr/>
        </p:nvSpPr>
        <p:spPr>
          <a:xfrm>
            <a:off x="1861831" y="1821789"/>
            <a:ext cx="186300" cy="262500"/>
          </a:xfrm>
          <a:prstGeom prst="rect">
            <a:avLst/>
          </a:prstGeom>
          <a:noFill/>
          <a:ln>
            <a:noFill/>
          </a:ln>
        </p:spPr>
        <p:txBody>
          <a:bodyPr anchorCtr="0" anchor="t" bIns="0" lIns="0" spcFirstLastPara="1" rIns="0" wrap="square" tIns="0">
            <a:noAutofit/>
          </a:bodyPr>
          <a:lstStyle/>
          <a:p>
            <a:pPr indent="0" lvl="0" marL="0" marR="0" rtl="0" algn="l">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2332" name="Google Shape;2332;g3970249a880_0_8952"/>
          <p:cNvSpPr txBox="1"/>
          <p:nvPr/>
        </p:nvSpPr>
        <p:spPr>
          <a:xfrm>
            <a:off x="4519314" y="1821789"/>
            <a:ext cx="186300" cy="262500"/>
          </a:xfrm>
          <a:prstGeom prst="rect">
            <a:avLst/>
          </a:prstGeom>
          <a:noFill/>
          <a:ln>
            <a:noFill/>
          </a:ln>
        </p:spPr>
        <p:txBody>
          <a:bodyPr anchorCtr="0" anchor="t" bIns="0" lIns="0" spcFirstLastPara="1" rIns="0" wrap="square" tIns="0">
            <a:noAutofit/>
          </a:bodyPr>
          <a:lstStyle/>
          <a:p>
            <a:pPr indent="0" lvl="0" marL="0" marR="0" rtl="0" algn="l">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2333" name="Google Shape;2333;g3970249a880_0_8952"/>
          <p:cNvSpPr txBox="1"/>
          <p:nvPr>
            <p:ph idx="4" type="subTitle"/>
          </p:nvPr>
        </p:nvSpPr>
        <p:spPr>
          <a:xfrm>
            <a:off x="456767" y="2669559"/>
            <a:ext cx="2567700" cy="572100"/>
          </a:xfrm>
          <a:prstGeom prst="rect">
            <a:avLst/>
          </a:prstGeom>
        </p:spPr>
        <p:txBody>
          <a:bodyPr anchorCtr="0" anchor="t" bIns="0" lIns="0" spcFirstLastPara="1" rIns="0" wrap="square" tIns="0">
            <a:noAutofit/>
          </a:bodyPr>
          <a:lstStyle>
            <a:lvl1pPr indent="0" lvl="0" marL="0" marR="0" algn="ctr">
              <a:lnSpc>
                <a:spcPct val="91000"/>
              </a:lnSpc>
              <a:spcBef>
                <a:spcPts val="0"/>
              </a:spcBef>
              <a:spcAft>
                <a:spcPts val="0"/>
              </a:spcAft>
              <a:buNone/>
              <a:defRPr b="1" sz="1300">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p:txBody>
      </p:sp>
      <p:sp>
        <p:nvSpPr>
          <p:cNvPr id="2334" name="Google Shape;2334;g3970249a880_0_8952"/>
          <p:cNvSpPr txBox="1"/>
          <p:nvPr>
            <p:ph idx="5" type="subTitle"/>
          </p:nvPr>
        </p:nvSpPr>
        <p:spPr>
          <a:xfrm>
            <a:off x="3346195" y="2669559"/>
            <a:ext cx="2567700" cy="572100"/>
          </a:xfrm>
          <a:prstGeom prst="rect">
            <a:avLst/>
          </a:prstGeom>
        </p:spPr>
        <p:txBody>
          <a:bodyPr anchorCtr="0" anchor="t" bIns="0" lIns="0" spcFirstLastPara="1" rIns="0" wrap="square" tIns="0">
            <a:noAutofit/>
          </a:bodyPr>
          <a:lstStyle>
            <a:lvl1pPr indent="0" lvl="0" marL="0" marR="0" algn="ctr">
              <a:lnSpc>
                <a:spcPct val="91000"/>
              </a:lnSpc>
              <a:spcBef>
                <a:spcPts val="0"/>
              </a:spcBef>
              <a:spcAft>
                <a:spcPts val="0"/>
              </a:spcAft>
              <a:buNone/>
              <a:defRPr b="1" sz="1300">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p:txBody>
      </p:sp>
      <p:sp>
        <p:nvSpPr>
          <p:cNvPr id="2335" name="Google Shape;2335;g3970249a880_0_8952"/>
          <p:cNvSpPr txBox="1"/>
          <p:nvPr>
            <p:ph idx="6" type="subTitle"/>
          </p:nvPr>
        </p:nvSpPr>
        <p:spPr>
          <a:xfrm>
            <a:off x="6230569" y="2669559"/>
            <a:ext cx="2567700" cy="572100"/>
          </a:xfrm>
          <a:prstGeom prst="rect">
            <a:avLst/>
          </a:prstGeom>
        </p:spPr>
        <p:txBody>
          <a:bodyPr anchorCtr="0" anchor="t" bIns="0" lIns="0" spcFirstLastPara="1" rIns="0" wrap="square" tIns="0">
            <a:noAutofit/>
          </a:bodyPr>
          <a:lstStyle>
            <a:lvl1pPr indent="0" lvl="0" marL="0" marR="0" algn="ctr">
              <a:lnSpc>
                <a:spcPct val="91000"/>
              </a:lnSpc>
              <a:spcBef>
                <a:spcPts val="0"/>
              </a:spcBef>
              <a:spcAft>
                <a:spcPts val="0"/>
              </a:spcAft>
              <a:buNone/>
              <a:defRPr b="1" sz="1300">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blipFill>
          <a:blip r:embed="rId2">
            <a:alphaModFix/>
          </a:blip>
          <a:stretch>
            <a:fillRect/>
          </a:stretch>
        </a:blipFill>
      </p:bgPr>
    </p:bg>
    <p:spTree>
      <p:nvGrpSpPr>
        <p:cNvPr id="131" name="Shape 131"/>
        <p:cNvGrpSpPr/>
        <p:nvPr/>
      </p:nvGrpSpPr>
      <p:grpSpPr>
        <a:xfrm>
          <a:off x="0" y="0"/>
          <a:ext cx="0" cy="0"/>
          <a:chOff x="0" y="0"/>
          <a:chExt cx="0" cy="0"/>
        </a:xfrm>
      </p:grpSpPr>
      <p:sp>
        <p:nvSpPr>
          <p:cNvPr id="132" name="Google Shape;132;g3d3f6d03170_0_4706"/>
          <p:cNvSpPr/>
          <p:nvPr/>
        </p:nvSpPr>
        <p:spPr>
          <a:xfrm>
            <a:off x="1573868" y="661956"/>
            <a:ext cx="33229" cy="33229"/>
          </a:xfrm>
          <a:custGeom>
            <a:rect b="b" l="l" r="r" t="t"/>
            <a:pathLst>
              <a:path extrusionOk="0" h="88610" w="8861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33" name="Google Shape;133;g3d3f6d03170_0_4706"/>
          <p:cNvSpPr/>
          <p:nvPr>
            <p:ph idx="2" type="pic"/>
          </p:nvPr>
        </p:nvSpPr>
        <p:spPr>
          <a:xfrm>
            <a:off x="4899403" y="439313"/>
            <a:ext cx="3857100" cy="4264800"/>
          </a:xfrm>
          <a:prstGeom prst="roundRect">
            <a:avLst>
              <a:gd fmla="val 3145" name="adj"/>
            </a:avLst>
          </a:prstGeom>
          <a:noFill/>
          <a:ln>
            <a:noFill/>
          </a:ln>
        </p:spPr>
      </p:sp>
      <p:sp>
        <p:nvSpPr>
          <p:cNvPr id="134" name="Google Shape;134;g3d3f6d03170_0_4706"/>
          <p:cNvSpPr/>
          <p:nvPr>
            <p:ph idx="3" type="pic"/>
          </p:nvPr>
        </p:nvSpPr>
        <p:spPr>
          <a:xfrm>
            <a:off x="1991065" y="636560"/>
            <a:ext cx="1566000" cy="339600"/>
          </a:xfrm>
          <a:prstGeom prst="rect">
            <a:avLst/>
          </a:prstGeom>
          <a:solidFill>
            <a:schemeClr val="lt1"/>
          </a:solidFill>
          <a:ln>
            <a:noFill/>
          </a:ln>
        </p:spPr>
      </p:sp>
      <p:sp>
        <p:nvSpPr>
          <p:cNvPr id="135" name="Google Shape;135;g3d3f6d03170_0_4706"/>
          <p:cNvSpPr txBox="1"/>
          <p:nvPr>
            <p:ph type="title"/>
          </p:nvPr>
        </p:nvSpPr>
        <p:spPr>
          <a:xfrm>
            <a:off x="645210" y="1768508"/>
            <a:ext cx="3927000" cy="15372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chemeClr val="lt1"/>
              </a:buClr>
              <a:buSzPts val="3862"/>
              <a:buFont typeface="Poppins"/>
              <a:buNone/>
              <a:defRPr b="1" sz="3862">
                <a:solidFill>
                  <a:schemeClr val="lt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36" name="Google Shape;136;g3d3f6d03170_0_4706"/>
          <p:cNvSpPr txBox="1"/>
          <p:nvPr>
            <p:ph idx="1" type="subTitle"/>
          </p:nvPr>
        </p:nvSpPr>
        <p:spPr>
          <a:xfrm>
            <a:off x="645210" y="3607664"/>
            <a:ext cx="39270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lt1"/>
              </a:buClr>
              <a:buSzPts val="1316"/>
              <a:buNone/>
              <a:defRPr b="1" sz="1462">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grpSp>
        <p:nvGrpSpPr>
          <p:cNvPr id="137" name="Google Shape;137;g3d3f6d03170_0_4706"/>
          <p:cNvGrpSpPr/>
          <p:nvPr/>
        </p:nvGrpSpPr>
        <p:grpSpPr>
          <a:xfrm>
            <a:off x="645294" y="661955"/>
            <a:ext cx="1204506" cy="283739"/>
            <a:chOff x="1720785" y="1765213"/>
            <a:chExt cx="3212015" cy="756636"/>
          </a:xfrm>
        </p:grpSpPr>
        <p:grpSp>
          <p:nvGrpSpPr>
            <p:cNvPr id="138" name="Google Shape;138;g3d3f6d03170_0_4706"/>
            <p:cNvGrpSpPr/>
            <p:nvPr/>
          </p:nvGrpSpPr>
          <p:grpSpPr>
            <a:xfrm>
              <a:off x="1720785" y="1765213"/>
              <a:ext cx="2468571" cy="756636"/>
              <a:chOff x="1720785" y="1765213"/>
              <a:chExt cx="2468571" cy="756636"/>
            </a:xfrm>
          </p:grpSpPr>
          <p:sp>
            <p:nvSpPr>
              <p:cNvPr id="139" name="Google Shape;139;g3d3f6d03170_0_4706"/>
              <p:cNvSpPr/>
              <p:nvPr/>
            </p:nvSpPr>
            <p:spPr>
              <a:xfrm>
                <a:off x="1720785" y="1765216"/>
                <a:ext cx="913552" cy="756633"/>
              </a:xfrm>
              <a:custGeom>
                <a:rect b="b" l="l" r="r" t="t"/>
                <a:pathLst>
                  <a:path extrusionOk="0" h="756633" w="913552">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40" name="Google Shape;140;g3d3f6d03170_0_4706"/>
              <p:cNvSpPr/>
              <p:nvPr/>
            </p:nvSpPr>
            <p:spPr>
              <a:xfrm>
                <a:off x="2708901" y="1765213"/>
                <a:ext cx="756508" cy="756510"/>
              </a:xfrm>
              <a:custGeom>
                <a:rect b="b" l="l" r="r" t="t"/>
                <a:pathLst>
                  <a:path extrusionOk="0" h="756510" w="756508">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141" name="Google Shape;141;g3d3f6d03170_0_4706"/>
              <p:cNvGrpSpPr/>
              <p:nvPr/>
            </p:nvGrpSpPr>
            <p:grpSpPr>
              <a:xfrm>
                <a:off x="3397356" y="1765216"/>
                <a:ext cx="792000" cy="756633"/>
                <a:chOff x="3397356" y="1765216"/>
                <a:chExt cx="792000" cy="756633"/>
              </a:xfrm>
            </p:grpSpPr>
            <p:grpSp>
              <p:nvGrpSpPr>
                <p:cNvPr id="142" name="Google Shape;142;g3d3f6d03170_0_4706"/>
                <p:cNvGrpSpPr/>
                <p:nvPr/>
              </p:nvGrpSpPr>
              <p:grpSpPr>
                <a:xfrm>
                  <a:off x="3397356" y="1765216"/>
                  <a:ext cx="792000" cy="756633"/>
                  <a:chOff x="3397356" y="1765216"/>
                  <a:chExt cx="792000" cy="756633"/>
                </a:xfrm>
              </p:grpSpPr>
              <p:sp>
                <p:nvSpPr>
                  <p:cNvPr id="143" name="Google Shape;143;g3d3f6d03170_0_4706"/>
                  <p:cNvSpPr/>
                  <p:nvPr/>
                </p:nvSpPr>
                <p:spPr>
                  <a:xfrm>
                    <a:off x="3397356" y="1765216"/>
                    <a:ext cx="792000" cy="756633"/>
                  </a:xfrm>
                  <a:custGeom>
                    <a:rect b="b" l="l" r="r" t="t"/>
                    <a:pathLst>
                      <a:path extrusionOk="0" h="756633" w="79200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44" name="Google Shape;144;g3d3f6d03170_0_4706"/>
                  <p:cNvSpPr/>
                  <p:nvPr/>
                </p:nvSpPr>
                <p:spPr>
                  <a:xfrm>
                    <a:off x="3546359" y="1843994"/>
                    <a:ext cx="244252" cy="598948"/>
                  </a:xfrm>
                  <a:custGeom>
                    <a:rect b="b" l="l" r="r" t="t"/>
                    <a:pathLst>
                      <a:path extrusionOk="0" h="598948" w="244252">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145" name="Google Shape;145;g3d3f6d03170_0_4706"/>
                <p:cNvSpPr/>
                <p:nvPr/>
              </p:nvSpPr>
              <p:spPr>
                <a:xfrm>
                  <a:off x="3793292" y="2143532"/>
                  <a:ext cx="92696" cy="271831"/>
                </a:xfrm>
                <a:custGeom>
                  <a:rect b="b" l="l" r="r" t="t"/>
                  <a:pathLst>
                    <a:path extrusionOk="0" h="271831" w="92696">
                      <a:moveTo>
                        <a:pt x="92696" y="0"/>
                      </a:moveTo>
                      <a:lnTo>
                        <a:pt x="92696" y="271831"/>
                      </a:lnTo>
                      <a:lnTo>
                        <a:pt x="0" y="135980"/>
                      </a:lnTo>
                      <a:lnTo>
                        <a:pt x="92696"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146" name="Google Shape;146;g3d3f6d03170_0_4706"/>
            <p:cNvSpPr/>
            <p:nvPr/>
          </p:nvSpPr>
          <p:spPr>
            <a:xfrm>
              <a:off x="4699018" y="1932094"/>
              <a:ext cx="33300" cy="434400"/>
            </a:xfrm>
            <a:prstGeom prst="rect">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47" name="Google Shape;147;g3d3f6d03170_0_4706"/>
            <p:cNvSpPr/>
            <p:nvPr/>
          </p:nvSpPr>
          <p:spPr>
            <a:xfrm rot="5400000">
              <a:off x="4698950" y="1932130"/>
              <a:ext cx="33300" cy="434400"/>
            </a:xfrm>
            <a:prstGeom prst="rect">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Custom Layout">
  <p:cSld name="27_Custom Layout">
    <p:bg>
      <p:bgPr>
        <a:blipFill>
          <a:blip r:embed="rId2">
            <a:alphaModFix/>
          </a:blip>
          <a:stretch>
            <a:fillRect/>
          </a:stretch>
        </a:blipFill>
      </p:bgPr>
    </p:bg>
    <p:spTree>
      <p:nvGrpSpPr>
        <p:cNvPr id="2336" name="Shape 2336"/>
        <p:cNvGrpSpPr/>
        <p:nvPr/>
      </p:nvGrpSpPr>
      <p:grpSpPr>
        <a:xfrm>
          <a:off x="0" y="0"/>
          <a:ext cx="0" cy="0"/>
          <a:chOff x="0" y="0"/>
          <a:chExt cx="0" cy="0"/>
        </a:xfrm>
      </p:grpSpPr>
      <p:sp>
        <p:nvSpPr>
          <p:cNvPr id="2337" name="Google Shape;2337;g3970249a880_0_8978"/>
          <p:cNvSpPr/>
          <p:nvPr/>
        </p:nvSpPr>
        <p:spPr>
          <a:xfrm rot="10800000">
            <a:off x="3222792" y="3119574"/>
            <a:ext cx="2804400" cy="1340100"/>
          </a:xfrm>
          <a:prstGeom prst="round2SameRect">
            <a:avLst>
              <a:gd fmla="val 4359"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338" name="Google Shape;2338;g3970249a880_0_8978"/>
          <p:cNvSpPr/>
          <p:nvPr/>
        </p:nvSpPr>
        <p:spPr>
          <a:xfrm rot="10800000">
            <a:off x="6107145" y="3119574"/>
            <a:ext cx="2804400" cy="1340100"/>
          </a:xfrm>
          <a:prstGeom prst="round2SameRect">
            <a:avLst>
              <a:gd fmla="val 4359"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339" name="Google Shape;2339;g3970249a880_0_8978"/>
          <p:cNvSpPr/>
          <p:nvPr/>
        </p:nvSpPr>
        <p:spPr>
          <a:xfrm rot="10800000">
            <a:off x="338440" y="3119574"/>
            <a:ext cx="2804400" cy="1340100"/>
          </a:xfrm>
          <a:prstGeom prst="round2SameRect">
            <a:avLst>
              <a:gd fmla="val 4359"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340" name="Google Shape;2340;g3970249a880_0_8978"/>
          <p:cNvSpPr/>
          <p:nvPr/>
        </p:nvSpPr>
        <p:spPr>
          <a:xfrm>
            <a:off x="338461" y="1144976"/>
            <a:ext cx="2804400" cy="1974600"/>
          </a:xfrm>
          <a:prstGeom prst="round2SameRect">
            <a:avLst>
              <a:gd fmla="val 4384" name="adj1"/>
              <a:gd fmla="val 0" name="adj2"/>
            </a:avLst>
          </a:prstGeom>
          <a:gradFill>
            <a:gsLst>
              <a:gs pos="0">
                <a:srgbClr val="FF001A"/>
              </a:gs>
              <a:gs pos="74000">
                <a:srgbClr val="290051"/>
              </a:gs>
              <a:gs pos="100000">
                <a:srgbClr val="0C0024"/>
              </a:gs>
            </a:gsLst>
            <a:lin ang="16200038"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341" name="Google Shape;2341;g3970249a880_0_8978"/>
          <p:cNvSpPr/>
          <p:nvPr/>
        </p:nvSpPr>
        <p:spPr>
          <a:xfrm>
            <a:off x="6107166" y="1144975"/>
            <a:ext cx="2804400" cy="1974600"/>
          </a:xfrm>
          <a:prstGeom prst="round2SameRect">
            <a:avLst>
              <a:gd fmla="val 4780" name="adj1"/>
              <a:gd fmla="val 0" name="adj2"/>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342" name="Google Shape;2342;g3970249a880_0_8978"/>
          <p:cNvSpPr/>
          <p:nvPr/>
        </p:nvSpPr>
        <p:spPr>
          <a:xfrm>
            <a:off x="3231435" y="1144975"/>
            <a:ext cx="2804400" cy="1974600"/>
          </a:xfrm>
          <a:prstGeom prst="round2SameRect">
            <a:avLst>
              <a:gd fmla="val 4780" name="adj1"/>
              <a:gd fmla="val 0" name="adj2"/>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343" name="Google Shape;2343;g3970249a880_0_8978"/>
          <p:cNvSpPr/>
          <p:nvPr/>
        </p:nvSpPr>
        <p:spPr>
          <a:xfrm>
            <a:off x="332813" y="1144975"/>
            <a:ext cx="2804400" cy="1974600"/>
          </a:xfrm>
          <a:prstGeom prst="round2SameRect">
            <a:avLst>
              <a:gd fmla="val 4780" name="adj1"/>
              <a:gd fmla="val 0" name="adj2"/>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344" name="Google Shape;2344;g3970249a880_0_897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345" name="Google Shape;2345;g3970249a880_0_8978"/>
          <p:cNvSpPr txBox="1"/>
          <p:nvPr>
            <p:ph type="title"/>
          </p:nvPr>
        </p:nvSpPr>
        <p:spPr>
          <a:xfrm>
            <a:off x="315022" y="319879"/>
            <a:ext cx="68961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346" name="Google Shape;2346;g3970249a880_0_8978"/>
          <p:cNvSpPr txBox="1"/>
          <p:nvPr>
            <p:ph idx="1" type="body"/>
          </p:nvPr>
        </p:nvSpPr>
        <p:spPr>
          <a:xfrm>
            <a:off x="456728" y="3322031"/>
            <a:ext cx="2567700" cy="758400"/>
          </a:xfrm>
          <a:prstGeom prst="rect">
            <a:avLst/>
          </a:prstGeom>
          <a:noFill/>
          <a:ln>
            <a:noFill/>
          </a:ln>
        </p:spPr>
        <p:txBody>
          <a:bodyPr anchorCtr="0" anchor="t" bIns="0" lIns="0" spcFirstLastPara="1" rIns="0" wrap="square" tIns="0">
            <a:noAutofit/>
          </a:bodyPr>
          <a:lstStyle>
            <a:lvl1pPr indent="-279400" lvl="0" marL="457200" algn="l">
              <a:lnSpc>
                <a:spcPct val="95000"/>
              </a:lnSpc>
              <a:spcBef>
                <a:spcPts val="1300"/>
              </a:spcBef>
              <a:spcAft>
                <a:spcPts val="0"/>
              </a:spcAft>
              <a:buClr>
                <a:srgbClr val="5D688B"/>
              </a:buClr>
              <a:buSzPts val="800"/>
              <a:buChar char="●"/>
              <a:defRPr sz="900">
                <a:solidFill>
                  <a:srgbClr val="5D688B"/>
                </a:solidFill>
              </a:defRPr>
            </a:lvl1pPr>
            <a:lvl2pPr indent="-273050" lvl="1" marL="914400" algn="l">
              <a:lnSpc>
                <a:spcPct val="95000"/>
              </a:lnSpc>
              <a:spcBef>
                <a:spcPts val="1300"/>
              </a:spcBef>
              <a:spcAft>
                <a:spcPts val="0"/>
              </a:spcAft>
              <a:buClr>
                <a:srgbClr val="5D688B"/>
              </a:buClr>
              <a:buSzPts val="700"/>
              <a:buChar char="●"/>
              <a:defRPr sz="700">
                <a:solidFill>
                  <a:srgbClr val="5D688B"/>
                </a:solidFill>
              </a:defRPr>
            </a:lvl2pPr>
            <a:lvl3pPr indent="-266700" lvl="2" marL="1371600" algn="l">
              <a:lnSpc>
                <a:spcPct val="95000"/>
              </a:lnSpc>
              <a:spcBef>
                <a:spcPts val="1300"/>
              </a:spcBef>
              <a:spcAft>
                <a:spcPts val="0"/>
              </a:spcAft>
              <a:buClr>
                <a:srgbClr val="5D688B"/>
              </a:buClr>
              <a:buSzPts val="600"/>
              <a:buChar char="●"/>
              <a:defRPr sz="700">
                <a:solidFill>
                  <a:srgbClr val="5D688B"/>
                </a:solidFill>
              </a:defRPr>
            </a:lvl3pPr>
            <a:lvl4pPr indent="-266700" lvl="3" marL="1828800" algn="l">
              <a:lnSpc>
                <a:spcPct val="95000"/>
              </a:lnSpc>
              <a:spcBef>
                <a:spcPts val="1300"/>
              </a:spcBef>
              <a:spcAft>
                <a:spcPts val="0"/>
              </a:spcAft>
              <a:buClr>
                <a:schemeClr val="dk1"/>
              </a:buClr>
              <a:buSzPts val="600"/>
              <a:buChar char="●"/>
              <a:defRPr/>
            </a:lvl4pPr>
            <a:lvl5pPr indent="-266700" lvl="4" marL="2286000" algn="l">
              <a:lnSpc>
                <a:spcPct val="95000"/>
              </a:lnSpc>
              <a:spcBef>
                <a:spcPts val="1300"/>
              </a:spcBef>
              <a:spcAft>
                <a:spcPts val="0"/>
              </a:spcAft>
              <a:buClr>
                <a:schemeClr val="dk1"/>
              </a:buClr>
              <a:buSzPts val="6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347" name="Google Shape;2347;g3970249a880_0_8978"/>
          <p:cNvSpPr/>
          <p:nvPr/>
        </p:nvSpPr>
        <p:spPr>
          <a:xfrm>
            <a:off x="1487709" y="1467104"/>
            <a:ext cx="596978" cy="655616"/>
          </a:xfrm>
          <a:custGeom>
            <a:rect b="b" l="l" r="r" t="t"/>
            <a:pathLst>
              <a:path extrusionOk="0" h="1748310" w="159194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348" name="Google Shape;2348;g3970249a880_0_8978"/>
          <p:cNvSpPr/>
          <p:nvPr/>
        </p:nvSpPr>
        <p:spPr>
          <a:xfrm>
            <a:off x="1414575" y="1656236"/>
            <a:ext cx="146286" cy="466484"/>
          </a:xfrm>
          <a:custGeom>
            <a:rect b="b" l="l" r="r" t="t"/>
            <a:pathLst>
              <a:path extrusionOk="0" h="1243958" w="390096">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349" name="Google Shape;2349;g3970249a880_0_8978"/>
          <p:cNvSpPr/>
          <p:nvPr/>
        </p:nvSpPr>
        <p:spPr>
          <a:xfrm>
            <a:off x="1634644" y="1537480"/>
            <a:ext cx="387300" cy="38700"/>
          </a:xfrm>
          <a:prstGeom prst="rect">
            <a:avLst/>
          </a:prstGeom>
          <a:solidFill>
            <a:srgbClr val="81AEF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350" name="Google Shape;2350;g3970249a880_0_8978"/>
          <p:cNvSpPr/>
          <p:nvPr/>
        </p:nvSpPr>
        <p:spPr>
          <a:xfrm>
            <a:off x="1634644" y="1627800"/>
            <a:ext cx="387300" cy="38700"/>
          </a:xfrm>
          <a:prstGeom prst="rect">
            <a:avLst/>
          </a:prstGeom>
          <a:solidFill>
            <a:srgbClr val="81AEF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351" name="Google Shape;2351;g3970249a880_0_8978"/>
          <p:cNvSpPr/>
          <p:nvPr/>
        </p:nvSpPr>
        <p:spPr>
          <a:xfrm>
            <a:off x="1634644" y="1718119"/>
            <a:ext cx="387300" cy="38700"/>
          </a:xfrm>
          <a:prstGeom prst="rect">
            <a:avLst/>
          </a:prstGeom>
          <a:solidFill>
            <a:srgbClr val="81AEF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352" name="Google Shape;2352;g3970249a880_0_8978"/>
          <p:cNvSpPr/>
          <p:nvPr/>
        </p:nvSpPr>
        <p:spPr>
          <a:xfrm>
            <a:off x="1634644" y="1808439"/>
            <a:ext cx="193800" cy="38700"/>
          </a:xfrm>
          <a:prstGeom prst="rect">
            <a:avLst/>
          </a:prstGeom>
          <a:solidFill>
            <a:srgbClr val="81AEF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353" name="Google Shape;2353;g3970249a880_0_8978"/>
          <p:cNvSpPr/>
          <p:nvPr/>
        </p:nvSpPr>
        <p:spPr>
          <a:xfrm>
            <a:off x="4348077" y="1422922"/>
            <a:ext cx="549743" cy="753141"/>
          </a:xfrm>
          <a:custGeom>
            <a:rect b="b" l="l" r="r" t="t"/>
            <a:pathLst>
              <a:path extrusionOk="0" h="2008375" w="146598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354" name="Google Shape;2354;g3970249a880_0_8978"/>
          <p:cNvSpPr/>
          <p:nvPr/>
        </p:nvSpPr>
        <p:spPr>
          <a:xfrm>
            <a:off x="4622961" y="1423686"/>
            <a:ext cx="277161" cy="277161"/>
          </a:xfrm>
          <a:custGeom>
            <a:rect b="b" l="l" r="r" t="t"/>
            <a:pathLst>
              <a:path extrusionOk="0" h="739097" w="739096">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pic>
        <p:nvPicPr>
          <p:cNvPr id="2355" name="Google Shape;2355;g3970249a880_0_8978"/>
          <p:cNvPicPr preferRelativeResize="0"/>
          <p:nvPr/>
        </p:nvPicPr>
        <p:blipFill rotWithShape="1">
          <a:blip r:embed="rId3">
            <a:alphaModFix/>
          </a:blip>
          <a:srcRect b="0" l="0" r="0" t="0"/>
          <a:stretch/>
        </p:blipFill>
        <p:spPr>
          <a:xfrm>
            <a:off x="7201294" y="1431495"/>
            <a:ext cx="535545" cy="777252"/>
          </a:xfrm>
          <a:prstGeom prst="rect">
            <a:avLst/>
          </a:prstGeom>
          <a:noFill/>
          <a:ln>
            <a:noFill/>
          </a:ln>
        </p:spPr>
      </p:pic>
      <p:sp>
        <p:nvSpPr>
          <p:cNvPr id="2356" name="Google Shape;2356;g3970249a880_0_8978"/>
          <p:cNvSpPr txBox="1"/>
          <p:nvPr>
            <p:ph idx="2" type="body"/>
          </p:nvPr>
        </p:nvSpPr>
        <p:spPr>
          <a:xfrm>
            <a:off x="3346186" y="3322031"/>
            <a:ext cx="2567700" cy="758400"/>
          </a:xfrm>
          <a:prstGeom prst="rect">
            <a:avLst/>
          </a:prstGeom>
          <a:noFill/>
          <a:ln>
            <a:noFill/>
          </a:ln>
        </p:spPr>
        <p:txBody>
          <a:bodyPr anchorCtr="0" anchor="t" bIns="0" lIns="0" spcFirstLastPara="1" rIns="0" wrap="square" tIns="0">
            <a:noAutofit/>
          </a:bodyPr>
          <a:lstStyle>
            <a:lvl1pPr indent="-279400" lvl="0" marL="457200" algn="l">
              <a:lnSpc>
                <a:spcPct val="95000"/>
              </a:lnSpc>
              <a:spcBef>
                <a:spcPts val="1300"/>
              </a:spcBef>
              <a:spcAft>
                <a:spcPts val="0"/>
              </a:spcAft>
              <a:buClr>
                <a:srgbClr val="5D688B"/>
              </a:buClr>
              <a:buSzPts val="800"/>
              <a:buChar char="●"/>
              <a:defRPr sz="900">
                <a:solidFill>
                  <a:srgbClr val="5D688B"/>
                </a:solidFill>
              </a:defRPr>
            </a:lvl1pPr>
            <a:lvl2pPr indent="-273050" lvl="1" marL="914400" algn="l">
              <a:lnSpc>
                <a:spcPct val="95000"/>
              </a:lnSpc>
              <a:spcBef>
                <a:spcPts val="1300"/>
              </a:spcBef>
              <a:spcAft>
                <a:spcPts val="0"/>
              </a:spcAft>
              <a:buClr>
                <a:srgbClr val="5D688B"/>
              </a:buClr>
              <a:buSzPts val="700"/>
              <a:buChar char="●"/>
              <a:defRPr sz="700">
                <a:solidFill>
                  <a:srgbClr val="5D688B"/>
                </a:solidFill>
              </a:defRPr>
            </a:lvl2pPr>
            <a:lvl3pPr indent="-266700" lvl="2" marL="1371600" algn="l">
              <a:lnSpc>
                <a:spcPct val="95000"/>
              </a:lnSpc>
              <a:spcBef>
                <a:spcPts val="1300"/>
              </a:spcBef>
              <a:spcAft>
                <a:spcPts val="0"/>
              </a:spcAft>
              <a:buClr>
                <a:srgbClr val="5D688B"/>
              </a:buClr>
              <a:buSzPts val="600"/>
              <a:buChar char="●"/>
              <a:defRPr sz="700">
                <a:solidFill>
                  <a:srgbClr val="5D688B"/>
                </a:solidFill>
              </a:defRPr>
            </a:lvl3pPr>
            <a:lvl4pPr indent="-266700" lvl="3" marL="1828800" algn="l">
              <a:lnSpc>
                <a:spcPct val="95000"/>
              </a:lnSpc>
              <a:spcBef>
                <a:spcPts val="1300"/>
              </a:spcBef>
              <a:spcAft>
                <a:spcPts val="0"/>
              </a:spcAft>
              <a:buClr>
                <a:schemeClr val="dk1"/>
              </a:buClr>
              <a:buSzPts val="600"/>
              <a:buChar char="●"/>
              <a:defRPr/>
            </a:lvl4pPr>
            <a:lvl5pPr indent="-266700" lvl="4" marL="2286000" algn="l">
              <a:lnSpc>
                <a:spcPct val="95000"/>
              </a:lnSpc>
              <a:spcBef>
                <a:spcPts val="1300"/>
              </a:spcBef>
              <a:spcAft>
                <a:spcPts val="0"/>
              </a:spcAft>
              <a:buClr>
                <a:schemeClr val="dk1"/>
              </a:buClr>
              <a:buSzPts val="6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357" name="Google Shape;2357;g3970249a880_0_8978"/>
          <p:cNvSpPr txBox="1"/>
          <p:nvPr>
            <p:ph idx="3" type="body"/>
          </p:nvPr>
        </p:nvSpPr>
        <p:spPr>
          <a:xfrm>
            <a:off x="6225427" y="3322031"/>
            <a:ext cx="2567700" cy="758400"/>
          </a:xfrm>
          <a:prstGeom prst="rect">
            <a:avLst/>
          </a:prstGeom>
          <a:noFill/>
          <a:ln>
            <a:noFill/>
          </a:ln>
        </p:spPr>
        <p:txBody>
          <a:bodyPr anchorCtr="0" anchor="t" bIns="0" lIns="0" spcFirstLastPara="1" rIns="0" wrap="square" tIns="0">
            <a:noAutofit/>
          </a:bodyPr>
          <a:lstStyle>
            <a:lvl1pPr indent="-279400" lvl="0" marL="457200" algn="l">
              <a:lnSpc>
                <a:spcPct val="95000"/>
              </a:lnSpc>
              <a:spcBef>
                <a:spcPts val="1300"/>
              </a:spcBef>
              <a:spcAft>
                <a:spcPts val="0"/>
              </a:spcAft>
              <a:buClr>
                <a:srgbClr val="5D688B"/>
              </a:buClr>
              <a:buSzPts val="800"/>
              <a:buChar char="●"/>
              <a:defRPr sz="900">
                <a:solidFill>
                  <a:srgbClr val="5D688B"/>
                </a:solidFill>
              </a:defRPr>
            </a:lvl1pPr>
            <a:lvl2pPr indent="-273050" lvl="1" marL="914400" algn="l">
              <a:lnSpc>
                <a:spcPct val="95000"/>
              </a:lnSpc>
              <a:spcBef>
                <a:spcPts val="1300"/>
              </a:spcBef>
              <a:spcAft>
                <a:spcPts val="0"/>
              </a:spcAft>
              <a:buClr>
                <a:srgbClr val="5D688B"/>
              </a:buClr>
              <a:buSzPts val="700"/>
              <a:buChar char="●"/>
              <a:defRPr sz="700">
                <a:solidFill>
                  <a:srgbClr val="5D688B"/>
                </a:solidFill>
              </a:defRPr>
            </a:lvl2pPr>
            <a:lvl3pPr indent="-266700" lvl="2" marL="1371600" algn="l">
              <a:lnSpc>
                <a:spcPct val="95000"/>
              </a:lnSpc>
              <a:spcBef>
                <a:spcPts val="1300"/>
              </a:spcBef>
              <a:spcAft>
                <a:spcPts val="0"/>
              </a:spcAft>
              <a:buClr>
                <a:srgbClr val="5D688B"/>
              </a:buClr>
              <a:buSzPts val="600"/>
              <a:buChar char="●"/>
              <a:defRPr sz="700">
                <a:solidFill>
                  <a:srgbClr val="5D688B"/>
                </a:solidFill>
              </a:defRPr>
            </a:lvl3pPr>
            <a:lvl4pPr indent="-266700" lvl="3" marL="1828800" algn="l">
              <a:lnSpc>
                <a:spcPct val="95000"/>
              </a:lnSpc>
              <a:spcBef>
                <a:spcPts val="1300"/>
              </a:spcBef>
              <a:spcAft>
                <a:spcPts val="0"/>
              </a:spcAft>
              <a:buClr>
                <a:schemeClr val="dk1"/>
              </a:buClr>
              <a:buSzPts val="600"/>
              <a:buChar char="●"/>
              <a:defRPr/>
            </a:lvl4pPr>
            <a:lvl5pPr indent="-266700" lvl="4" marL="2286000" algn="l">
              <a:lnSpc>
                <a:spcPct val="95000"/>
              </a:lnSpc>
              <a:spcBef>
                <a:spcPts val="1300"/>
              </a:spcBef>
              <a:spcAft>
                <a:spcPts val="0"/>
              </a:spcAft>
              <a:buClr>
                <a:schemeClr val="dk1"/>
              </a:buClr>
              <a:buSzPts val="6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358" name="Google Shape;2358;g3970249a880_0_8978"/>
          <p:cNvSpPr txBox="1"/>
          <p:nvPr/>
        </p:nvSpPr>
        <p:spPr>
          <a:xfrm>
            <a:off x="1861831" y="1821789"/>
            <a:ext cx="186300" cy="262500"/>
          </a:xfrm>
          <a:prstGeom prst="rect">
            <a:avLst/>
          </a:prstGeom>
          <a:noFill/>
          <a:ln>
            <a:noFill/>
          </a:ln>
        </p:spPr>
        <p:txBody>
          <a:bodyPr anchorCtr="0" anchor="t" bIns="0" lIns="0" spcFirstLastPara="1" rIns="0" wrap="square" tIns="0">
            <a:noAutofit/>
          </a:bodyPr>
          <a:lstStyle/>
          <a:p>
            <a:pPr indent="0" lvl="0" marL="0" marR="0" rtl="0" algn="l">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2359" name="Google Shape;2359;g3970249a880_0_8978"/>
          <p:cNvSpPr txBox="1"/>
          <p:nvPr/>
        </p:nvSpPr>
        <p:spPr>
          <a:xfrm>
            <a:off x="4519314" y="1821789"/>
            <a:ext cx="186300" cy="262500"/>
          </a:xfrm>
          <a:prstGeom prst="rect">
            <a:avLst/>
          </a:prstGeom>
          <a:noFill/>
          <a:ln>
            <a:noFill/>
          </a:ln>
        </p:spPr>
        <p:txBody>
          <a:bodyPr anchorCtr="0" anchor="t" bIns="0" lIns="0" spcFirstLastPara="1" rIns="0" wrap="square" tIns="0">
            <a:noAutofit/>
          </a:bodyPr>
          <a:lstStyle/>
          <a:p>
            <a:pPr indent="0" lvl="0" marL="0" marR="0" rtl="0" algn="l">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2360" name="Google Shape;2360;g3970249a880_0_8978"/>
          <p:cNvSpPr txBox="1"/>
          <p:nvPr>
            <p:ph idx="4" type="subTitle"/>
          </p:nvPr>
        </p:nvSpPr>
        <p:spPr>
          <a:xfrm>
            <a:off x="456728" y="2432438"/>
            <a:ext cx="2567700" cy="572100"/>
          </a:xfrm>
          <a:prstGeom prst="rect">
            <a:avLst/>
          </a:prstGeom>
        </p:spPr>
        <p:txBody>
          <a:bodyPr anchorCtr="0" anchor="t" bIns="0" lIns="0" spcFirstLastPara="1" rIns="0" wrap="square" tIns="0">
            <a:noAutofit/>
          </a:bodyPr>
          <a:lstStyle>
            <a:lvl1pPr indent="0" lvl="0" marL="0" marR="0" algn="ctr">
              <a:lnSpc>
                <a:spcPct val="91000"/>
              </a:lnSpc>
              <a:spcBef>
                <a:spcPts val="0"/>
              </a:spcBef>
              <a:spcAft>
                <a:spcPts val="0"/>
              </a:spcAft>
              <a:buNone/>
              <a:defRPr b="1" sz="1300">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p:txBody>
      </p:sp>
      <p:sp>
        <p:nvSpPr>
          <p:cNvPr id="2361" name="Google Shape;2361;g3970249a880_0_8978"/>
          <p:cNvSpPr txBox="1"/>
          <p:nvPr>
            <p:ph idx="5" type="subTitle"/>
          </p:nvPr>
        </p:nvSpPr>
        <p:spPr>
          <a:xfrm>
            <a:off x="3346181" y="2432438"/>
            <a:ext cx="2567700" cy="572100"/>
          </a:xfrm>
          <a:prstGeom prst="rect">
            <a:avLst/>
          </a:prstGeom>
        </p:spPr>
        <p:txBody>
          <a:bodyPr anchorCtr="0" anchor="t" bIns="0" lIns="0" spcFirstLastPara="1" rIns="0" wrap="square" tIns="0">
            <a:noAutofit/>
          </a:bodyPr>
          <a:lstStyle>
            <a:lvl1pPr indent="0" lvl="0" marL="0" marR="0" algn="ctr">
              <a:lnSpc>
                <a:spcPct val="91000"/>
              </a:lnSpc>
              <a:spcBef>
                <a:spcPts val="0"/>
              </a:spcBef>
              <a:spcAft>
                <a:spcPts val="0"/>
              </a:spcAft>
              <a:buNone/>
              <a:defRPr b="1" sz="1300">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p:txBody>
      </p:sp>
      <p:sp>
        <p:nvSpPr>
          <p:cNvPr id="2362" name="Google Shape;2362;g3970249a880_0_8978"/>
          <p:cNvSpPr txBox="1"/>
          <p:nvPr>
            <p:ph idx="6" type="subTitle"/>
          </p:nvPr>
        </p:nvSpPr>
        <p:spPr>
          <a:xfrm>
            <a:off x="6225441" y="2432438"/>
            <a:ext cx="2567700" cy="572100"/>
          </a:xfrm>
          <a:prstGeom prst="rect">
            <a:avLst/>
          </a:prstGeom>
        </p:spPr>
        <p:txBody>
          <a:bodyPr anchorCtr="0" anchor="t" bIns="0" lIns="0" spcFirstLastPara="1" rIns="0" wrap="square" tIns="0">
            <a:noAutofit/>
          </a:bodyPr>
          <a:lstStyle>
            <a:lvl1pPr indent="0" lvl="0" marL="0" marR="0" algn="ctr">
              <a:lnSpc>
                <a:spcPct val="91000"/>
              </a:lnSpc>
              <a:spcBef>
                <a:spcPts val="0"/>
              </a:spcBef>
              <a:spcAft>
                <a:spcPts val="0"/>
              </a:spcAft>
              <a:buNone/>
              <a:defRPr b="1" sz="1300">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Custom Layout">
  <p:cSld name="28_Custom Layout">
    <p:bg>
      <p:bgPr>
        <a:blipFill>
          <a:blip r:embed="rId2">
            <a:alphaModFix/>
          </a:blip>
          <a:stretch>
            <a:fillRect/>
          </a:stretch>
        </a:blipFill>
      </p:bgPr>
    </p:bg>
    <p:spTree>
      <p:nvGrpSpPr>
        <p:cNvPr id="2363" name="Shape 2363"/>
        <p:cNvGrpSpPr/>
        <p:nvPr/>
      </p:nvGrpSpPr>
      <p:grpSpPr>
        <a:xfrm>
          <a:off x="0" y="0"/>
          <a:ext cx="0" cy="0"/>
          <a:chOff x="0" y="0"/>
          <a:chExt cx="0" cy="0"/>
        </a:xfrm>
      </p:grpSpPr>
      <p:sp>
        <p:nvSpPr>
          <p:cNvPr id="2364" name="Google Shape;2364;g3970249a880_0_9005"/>
          <p:cNvSpPr/>
          <p:nvPr/>
        </p:nvSpPr>
        <p:spPr>
          <a:xfrm>
            <a:off x="3237186" y="581188"/>
            <a:ext cx="2741100" cy="797400"/>
          </a:xfrm>
          <a:prstGeom prst="roundRect">
            <a:avLst>
              <a:gd fmla="val 9677"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365" name="Google Shape;2365;g3970249a880_0_9005"/>
          <p:cNvSpPr/>
          <p:nvPr/>
        </p:nvSpPr>
        <p:spPr>
          <a:xfrm>
            <a:off x="377677" y="1548408"/>
            <a:ext cx="2741100" cy="797400"/>
          </a:xfrm>
          <a:prstGeom prst="roundRect">
            <a:avLst>
              <a:gd fmla="val 9677"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366" name="Google Shape;2366;g3970249a880_0_9005"/>
          <p:cNvSpPr/>
          <p:nvPr/>
        </p:nvSpPr>
        <p:spPr>
          <a:xfrm>
            <a:off x="377677" y="2645533"/>
            <a:ext cx="2741100" cy="797400"/>
          </a:xfrm>
          <a:prstGeom prst="roundRect">
            <a:avLst>
              <a:gd fmla="val 9677"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367" name="Google Shape;2367;g3970249a880_0_9005"/>
          <p:cNvSpPr/>
          <p:nvPr/>
        </p:nvSpPr>
        <p:spPr>
          <a:xfrm>
            <a:off x="3237186" y="3702828"/>
            <a:ext cx="2741100" cy="797400"/>
          </a:xfrm>
          <a:prstGeom prst="roundRect">
            <a:avLst>
              <a:gd fmla="val 9677"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368" name="Google Shape;2368;g3970249a880_0_9005"/>
          <p:cNvSpPr/>
          <p:nvPr/>
        </p:nvSpPr>
        <p:spPr>
          <a:xfrm>
            <a:off x="6032409" y="2645533"/>
            <a:ext cx="2741100" cy="797400"/>
          </a:xfrm>
          <a:prstGeom prst="roundRect">
            <a:avLst>
              <a:gd fmla="val 9677"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369" name="Google Shape;2369;g3970249a880_0_9005"/>
          <p:cNvSpPr/>
          <p:nvPr/>
        </p:nvSpPr>
        <p:spPr>
          <a:xfrm>
            <a:off x="6032409" y="1548408"/>
            <a:ext cx="2741100" cy="797400"/>
          </a:xfrm>
          <a:prstGeom prst="roundRect">
            <a:avLst>
              <a:gd fmla="val 9677"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370" name="Google Shape;2370;g3970249a880_0_9005"/>
          <p:cNvSpPr txBox="1"/>
          <p:nvPr>
            <p:ph idx="1" type="subTitle"/>
          </p:nvPr>
        </p:nvSpPr>
        <p:spPr>
          <a:xfrm>
            <a:off x="6665788" y="2813841"/>
            <a:ext cx="1980000" cy="505200"/>
          </a:xfrm>
          <a:prstGeom prst="rect">
            <a:avLst/>
          </a:prstGeom>
        </p:spPr>
        <p:txBody>
          <a:bodyPr anchorCtr="0" anchor="t" bIns="0" lIns="0" spcFirstLastPara="1" rIns="0" wrap="square" tIns="0">
            <a:noAutofit/>
          </a:bodyPr>
          <a:lstStyle>
            <a:lvl1pPr indent="0" lvl="0" marL="0" marR="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371" name="Google Shape;2371;g3970249a880_0_9005"/>
          <p:cNvSpPr txBox="1"/>
          <p:nvPr>
            <p:ph type="title"/>
          </p:nvPr>
        </p:nvSpPr>
        <p:spPr>
          <a:xfrm>
            <a:off x="3315459" y="1829972"/>
            <a:ext cx="2557500" cy="1632300"/>
          </a:xfrm>
          <a:prstGeom prst="rect">
            <a:avLst/>
          </a:prstGeom>
          <a:noFill/>
          <a:ln>
            <a:noFill/>
          </a:ln>
        </p:spPr>
        <p:txBody>
          <a:bodyPr anchorCtr="0" anchor="t" bIns="0" lIns="0" spcFirstLastPara="1" rIns="0" wrap="square" tIns="0">
            <a:noAutofit/>
          </a:bodyPr>
          <a:lstStyle>
            <a:lvl1pPr lvl="0" algn="ctr">
              <a:lnSpc>
                <a:spcPct val="98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372" name="Google Shape;2372;g3970249a880_0_9005"/>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grpSp>
        <p:nvGrpSpPr>
          <p:cNvPr id="2373" name="Google Shape;2373;g3970249a880_0_9005"/>
          <p:cNvGrpSpPr/>
          <p:nvPr/>
        </p:nvGrpSpPr>
        <p:grpSpPr>
          <a:xfrm>
            <a:off x="522383" y="1710908"/>
            <a:ext cx="345768" cy="471692"/>
            <a:chOff x="1393020" y="4562422"/>
            <a:chExt cx="922048" cy="1257845"/>
          </a:xfrm>
        </p:grpSpPr>
        <p:grpSp>
          <p:nvGrpSpPr>
            <p:cNvPr id="2374" name="Google Shape;2374;g3970249a880_0_9005"/>
            <p:cNvGrpSpPr/>
            <p:nvPr/>
          </p:nvGrpSpPr>
          <p:grpSpPr>
            <a:xfrm>
              <a:off x="1393020" y="4562422"/>
              <a:ext cx="922048" cy="1257845"/>
              <a:chOff x="11596382" y="3794459"/>
              <a:chExt cx="1472215" cy="2008375"/>
            </a:xfrm>
          </p:grpSpPr>
          <p:sp>
            <p:nvSpPr>
              <p:cNvPr id="2375" name="Google Shape;2375;g3970249a880_0_9005"/>
              <p:cNvSpPr/>
              <p:nvPr/>
            </p:nvSpPr>
            <p:spPr>
              <a:xfrm>
                <a:off x="11596382" y="3794459"/>
                <a:ext cx="1465980" cy="2008375"/>
              </a:xfrm>
              <a:custGeom>
                <a:rect b="b" l="l" r="r" t="t"/>
                <a:pathLst>
                  <a:path extrusionOk="0" h="2008375" w="146598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376" name="Google Shape;2376;g3970249a880_0_9005"/>
              <p:cNvSpPr/>
              <p:nvPr/>
            </p:nvSpPr>
            <p:spPr>
              <a:xfrm>
                <a:off x="12329501" y="3796495"/>
                <a:ext cx="739096" cy="739097"/>
              </a:xfrm>
              <a:custGeom>
                <a:rect b="b" l="l" r="r" t="t"/>
                <a:pathLst>
                  <a:path extrusionOk="0" h="739097" w="739096">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2377" name="Google Shape;2377;g3970249a880_0_9005"/>
            <p:cNvSpPr txBox="1"/>
            <p:nvPr/>
          </p:nvSpPr>
          <p:spPr>
            <a:xfrm>
              <a:off x="1650884" y="5149728"/>
              <a:ext cx="376200" cy="521700"/>
            </a:xfrm>
            <a:prstGeom prst="rect">
              <a:avLst/>
            </a:prstGeom>
            <a:noFill/>
            <a:ln>
              <a:noFill/>
            </a:ln>
          </p:spPr>
          <p:txBody>
            <a:bodyPr anchorCtr="0" anchor="t" bIns="0" lIns="0" spcFirstLastPara="1" rIns="0" wrap="square" tIns="0">
              <a:noAutofit/>
            </a:bodyPr>
            <a:lstStyle/>
            <a:p>
              <a:pPr indent="0" lvl="0" marL="0" marR="0" rtl="0" algn="ctr">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378" name="Google Shape;2378;g3970249a880_0_9005"/>
          <p:cNvGrpSpPr/>
          <p:nvPr/>
        </p:nvGrpSpPr>
        <p:grpSpPr>
          <a:xfrm>
            <a:off x="3383762" y="744121"/>
            <a:ext cx="345768" cy="471692"/>
            <a:chOff x="1393020" y="4562422"/>
            <a:chExt cx="922048" cy="1257845"/>
          </a:xfrm>
        </p:grpSpPr>
        <p:grpSp>
          <p:nvGrpSpPr>
            <p:cNvPr id="2379" name="Google Shape;2379;g3970249a880_0_9005"/>
            <p:cNvGrpSpPr/>
            <p:nvPr/>
          </p:nvGrpSpPr>
          <p:grpSpPr>
            <a:xfrm>
              <a:off x="1393020" y="4562422"/>
              <a:ext cx="922048" cy="1257845"/>
              <a:chOff x="11596382" y="3794459"/>
              <a:chExt cx="1472215" cy="2008375"/>
            </a:xfrm>
          </p:grpSpPr>
          <p:sp>
            <p:nvSpPr>
              <p:cNvPr id="2380" name="Google Shape;2380;g3970249a880_0_9005"/>
              <p:cNvSpPr/>
              <p:nvPr/>
            </p:nvSpPr>
            <p:spPr>
              <a:xfrm>
                <a:off x="11596382" y="3794459"/>
                <a:ext cx="1465980" cy="2008375"/>
              </a:xfrm>
              <a:custGeom>
                <a:rect b="b" l="l" r="r" t="t"/>
                <a:pathLst>
                  <a:path extrusionOk="0" h="2008375" w="146598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381" name="Google Shape;2381;g3970249a880_0_9005"/>
              <p:cNvSpPr/>
              <p:nvPr/>
            </p:nvSpPr>
            <p:spPr>
              <a:xfrm>
                <a:off x="12329501" y="3796495"/>
                <a:ext cx="739096" cy="739097"/>
              </a:xfrm>
              <a:custGeom>
                <a:rect b="b" l="l" r="r" t="t"/>
                <a:pathLst>
                  <a:path extrusionOk="0" h="739097" w="739096">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2382" name="Google Shape;2382;g3970249a880_0_9005"/>
            <p:cNvSpPr txBox="1"/>
            <p:nvPr/>
          </p:nvSpPr>
          <p:spPr>
            <a:xfrm>
              <a:off x="1650884" y="5149728"/>
              <a:ext cx="376200" cy="521700"/>
            </a:xfrm>
            <a:prstGeom prst="rect">
              <a:avLst/>
            </a:prstGeom>
            <a:noFill/>
            <a:ln>
              <a:noFill/>
            </a:ln>
          </p:spPr>
          <p:txBody>
            <a:bodyPr anchorCtr="0" anchor="t" bIns="0" lIns="0" spcFirstLastPara="1" rIns="0" wrap="square" tIns="0">
              <a:noAutofit/>
            </a:bodyPr>
            <a:lstStyle/>
            <a:p>
              <a:pPr indent="0" lvl="0" marL="0" marR="0" rtl="0" algn="ctr">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383" name="Google Shape;2383;g3970249a880_0_9005"/>
          <p:cNvGrpSpPr/>
          <p:nvPr/>
        </p:nvGrpSpPr>
        <p:grpSpPr>
          <a:xfrm>
            <a:off x="520460" y="2816860"/>
            <a:ext cx="345768" cy="471692"/>
            <a:chOff x="1393020" y="4562422"/>
            <a:chExt cx="922048" cy="1257845"/>
          </a:xfrm>
        </p:grpSpPr>
        <p:grpSp>
          <p:nvGrpSpPr>
            <p:cNvPr id="2384" name="Google Shape;2384;g3970249a880_0_9005"/>
            <p:cNvGrpSpPr/>
            <p:nvPr/>
          </p:nvGrpSpPr>
          <p:grpSpPr>
            <a:xfrm>
              <a:off x="1393020" y="4562422"/>
              <a:ext cx="922048" cy="1257845"/>
              <a:chOff x="11596382" y="3794459"/>
              <a:chExt cx="1472215" cy="2008375"/>
            </a:xfrm>
          </p:grpSpPr>
          <p:sp>
            <p:nvSpPr>
              <p:cNvPr id="2385" name="Google Shape;2385;g3970249a880_0_9005"/>
              <p:cNvSpPr/>
              <p:nvPr/>
            </p:nvSpPr>
            <p:spPr>
              <a:xfrm>
                <a:off x="11596382" y="3794459"/>
                <a:ext cx="1465980" cy="2008375"/>
              </a:xfrm>
              <a:custGeom>
                <a:rect b="b" l="l" r="r" t="t"/>
                <a:pathLst>
                  <a:path extrusionOk="0" h="2008375" w="146598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386" name="Google Shape;2386;g3970249a880_0_9005"/>
              <p:cNvSpPr/>
              <p:nvPr/>
            </p:nvSpPr>
            <p:spPr>
              <a:xfrm>
                <a:off x="12329501" y="3796495"/>
                <a:ext cx="739096" cy="739097"/>
              </a:xfrm>
              <a:custGeom>
                <a:rect b="b" l="l" r="r" t="t"/>
                <a:pathLst>
                  <a:path extrusionOk="0" h="739097" w="739096">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2387" name="Google Shape;2387;g3970249a880_0_9005"/>
            <p:cNvSpPr txBox="1"/>
            <p:nvPr/>
          </p:nvSpPr>
          <p:spPr>
            <a:xfrm>
              <a:off x="1650884" y="5149728"/>
              <a:ext cx="376200" cy="521700"/>
            </a:xfrm>
            <a:prstGeom prst="rect">
              <a:avLst/>
            </a:prstGeom>
            <a:noFill/>
            <a:ln>
              <a:noFill/>
            </a:ln>
          </p:spPr>
          <p:txBody>
            <a:bodyPr anchorCtr="0" anchor="t" bIns="0" lIns="0" spcFirstLastPara="1" rIns="0" wrap="square" tIns="0">
              <a:noAutofit/>
            </a:bodyPr>
            <a:lstStyle/>
            <a:p>
              <a:pPr indent="0" lvl="0" marL="0" marR="0" rtl="0" algn="ctr">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388" name="Google Shape;2388;g3970249a880_0_9005"/>
          <p:cNvGrpSpPr/>
          <p:nvPr/>
        </p:nvGrpSpPr>
        <p:grpSpPr>
          <a:xfrm>
            <a:off x="6186694" y="1710908"/>
            <a:ext cx="345768" cy="471692"/>
            <a:chOff x="1393020" y="4562422"/>
            <a:chExt cx="922048" cy="1257845"/>
          </a:xfrm>
        </p:grpSpPr>
        <p:grpSp>
          <p:nvGrpSpPr>
            <p:cNvPr id="2389" name="Google Shape;2389;g3970249a880_0_9005"/>
            <p:cNvGrpSpPr/>
            <p:nvPr/>
          </p:nvGrpSpPr>
          <p:grpSpPr>
            <a:xfrm>
              <a:off x="1393020" y="4562422"/>
              <a:ext cx="922048" cy="1257845"/>
              <a:chOff x="11596382" y="3794459"/>
              <a:chExt cx="1472215" cy="2008375"/>
            </a:xfrm>
          </p:grpSpPr>
          <p:sp>
            <p:nvSpPr>
              <p:cNvPr id="2390" name="Google Shape;2390;g3970249a880_0_9005"/>
              <p:cNvSpPr/>
              <p:nvPr/>
            </p:nvSpPr>
            <p:spPr>
              <a:xfrm>
                <a:off x="11596382" y="3794459"/>
                <a:ext cx="1465980" cy="2008375"/>
              </a:xfrm>
              <a:custGeom>
                <a:rect b="b" l="l" r="r" t="t"/>
                <a:pathLst>
                  <a:path extrusionOk="0" h="2008375" w="146598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391" name="Google Shape;2391;g3970249a880_0_9005"/>
              <p:cNvSpPr/>
              <p:nvPr/>
            </p:nvSpPr>
            <p:spPr>
              <a:xfrm>
                <a:off x="12329501" y="3796495"/>
                <a:ext cx="739096" cy="739097"/>
              </a:xfrm>
              <a:custGeom>
                <a:rect b="b" l="l" r="r" t="t"/>
                <a:pathLst>
                  <a:path extrusionOk="0" h="739097" w="739096">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2392" name="Google Shape;2392;g3970249a880_0_9005"/>
            <p:cNvSpPr txBox="1"/>
            <p:nvPr/>
          </p:nvSpPr>
          <p:spPr>
            <a:xfrm>
              <a:off x="1650884" y="5149728"/>
              <a:ext cx="376200" cy="521700"/>
            </a:xfrm>
            <a:prstGeom prst="rect">
              <a:avLst/>
            </a:prstGeom>
            <a:noFill/>
            <a:ln>
              <a:noFill/>
            </a:ln>
          </p:spPr>
          <p:txBody>
            <a:bodyPr anchorCtr="0" anchor="t" bIns="0" lIns="0" spcFirstLastPara="1" rIns="0" wrap="square" tIns="0">
              <a:noAutofit/>
            </a:bodyPr>
            <a:lstStyle/>
            <a:p>
              <a:pPr indent="0" lvl="0" marL="0" marR="0" rtl="0" algn="ctr">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393" name="Google Shape;2393;g3970249a880_0_9005"/>
          <p:cNvGrpSpPr/>
          <p:nvPr/>
        </p:nvGrpSpPr>
        <p:grpSpPr>
          <a:xfrm>
            <a:off x="6184772" y="2816860"/>
            <a:ext cx="345768" cy="471692"/>
            <a:chOff x="1393020" y="4562422"/>
            <a:chExt cx="922048" cy="1257845"/>
          </a:xfrm>
        </p:grpSpPr>
        <p:grpSp>
          <p:nvGrpSpPr>
            <p:cNvPr id="2394" name="Google Shape;2394;g3970249a880_0_9005"/>
            <p:cNvGrpSpPr/>
            <p:nvPr/>
          </p:nvGrpSpPr>
          <p:grpSpPr>
            <a:xfrm>
              <a:off x="1393020" y="4562422"/>
              <a:ext cx="922048" cy="1257845"/>
              <a:chOff x="11596382" y="3794459"/>
              <a:chExt cx="1472215" cy="2008375"/>
            </a:xfrm>
          </p:grpSpPr>
          <p:sp>
            <p:nvSpPr>
              <p:cNvPr id="2395" name="Google Shape;2395;g3970249a880_0_9005"/>
              <p:cNvSpPr/>
              <p:nvPr/>
            </p:nvSpPr>
            <p:spPr>
              <a:xfrm>
                <a:off x="11596382" y="3794459"/>
                <a:ext cx="1465980" cy="2008375"/>
              </a:xfrm>
              <a:custGeom>
                <a:rect b="b" l="l" r="r" t="t"/>
                <a:pathLst>
                  <a:path extrusionOk="0" h="2008375" w="146598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396" name="Google Shape;2396;g3970249a880_0_9005"/>
              <p:cNvSpPr/>
              <p:nvPr/>
            </p:nvSpPr>
            <p:spPr>
              <a:xfrm>
                <a:off x="12329501" y="3796495"/>
                <a:ext cx="739096" cy="739097"/>
              </a:xfrm>
              <a:custGeom>
                <a:rect b="b" l="l" r="r" t="t"/>
                <a:pathLst>
                  <a:path extrusionOk="0" h="739097" w="739096">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2397" name="Google Shape;2397;g3970249a880_0_9005"/>
            <p:cNvSpPr txBox="1"/>
            <p:nvPr/>
          </p:nvSpPr>
          <p:spPr>
            <a:xfrm>
              <a:off x="1650884" y="5149728"/>
              <a:ext cx="376200" cy="521700"/>
            </a:xfrm>
            <a:prstGeom prst="rect">
              <a:avLst/>
            </a:prstGeom>
            <a:noFill/>
            <a:ln>
              <a:noFill/>
            </a:ln>
          </p:spPr>
          <p:txBody>
            <a:bodyPr anchorCtr="0" anchor="t" bIns="0" lIns="0" spcFirstLastPara="1" rIns="0" wrap="square" tIns="0">
              <a:noAutofit/>
            </a:bodyPr>
            <a:lstStyle/>
            <a:p>
              <a:pPr indent="0" lvl="0" marL="0" marR="0" rtl="0" algn="ctr">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398" name="Google Shape;2398;g3970249a880_0_9005"/>
          <p:cNvGrpSpPr/>
          <p:nvPr/>
        </p:nvGrpSpPr>
        <p:grpSpPr>
          <a:xfrm>
            <a:off x="3383762" y="3858616"/>
            <a:ext cx="345768" cy="471692"/>
            <a:chOff x="1393020" y="4562422"/>
            <a:chExt cx="922048" cy="1257845"/>
          </a:xfrm>
        </p:grpSpPr>
        <p:grpSp>
          <p:nvGrpSpPr>
            <p:cNvPr id="2399" name="Google Shape;2399;g3970249a880_0_9005"/>
            <p:cNvGrpSpPr/>
            <p:nvPr/>
          </p:nvGrpSpPr>
          <p:grpSpPr>
            <a:xfrm>
              <a:off x="1393020" y="4562422"/>
              <a:ext cx="922048" cy="1257845"/>
              <a:chOff x="11596382" y="3794459"/>
              <a:chExt cx="1472215" cy="2008375"/>
            </a:xfrm>
          </p:grpSpPr>
          <p:sp>
            <p:nvSpPr>
              <p:cNvPr id="2400" name="Google Shape;2400;g3970249a880_0_9005"/>
              <p:cNvSpPr/>
              <p:nvPr/>
            </p:nvSpPr>
            <p:spPr>
              <a:xfrm>
                <a:off x="11596382" y="3794459"/>
                <a:ext cx="1465980" cy="2008375"/>
              </a:xfrm>
              <a:custGeom>
                <a:rect b="b" l="l" r="r" t="t"/>
                <a:pathLst>
                  <a:path extrusionOk="0" h="2008375" w="146598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401" name="Google Shape;2401;g3970249a880_0_9005"/>
              <p:cNvSpPr/>
              <p:nvPr/>
            </p:nvSpPr>
            <p:spPr>
              <a:xfrm>
                <a:off x="12329501" y="3796495"/>
                <a:ext cx="739096" cy="739097"/>
              </a:xfrm>
              <a:custGeom>
                <a:rect b="b" l="l" r="r" t="t"/>
                <a:pathLst>
                  <a:path extrusionOk="0" h="739097" w="739096">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2402" name="Google Shape;2402;g3970249a880_0_9005"/>
            <p:cNvSpPr txBox="1"/>
            <p:nvPr/>
          </p:nvSpPr>
          <p:spPr>
            <a:xfrm>
              <a:off x="1650884" y="5149728"/>
              <a:ext cx="376200" cy="521700"/>
            </a:xfrm>
            <a:prstGeom prst="rect">
              <a:avLst/>
            </a:prstGeom>
            <a:noFill/>
            <a:ln>
              <a:noFill/>
            </a:ln>
          </p:spPr>
          <p:txBody>
            <a:bodyPr anchorCtr="0" anchor="t" bIns="0" lIns="0" spcFirstLastPara="1" rIns="0" wrap="square" tIns="0">
              <a:noAutofit/>
            </a:bodyPr>
            <a:lstStyle/>
            <a:p>
              <a:pPr indent="0" lvl="0" marL="0" marR="0" rtl="0" algn="ctr">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sp>
        <p:nvSpPr>
          <p:cNvPr id="2403" name="Google Shape;2403;g3970249a880_0_9005"/>
          <p:cNvSpPr txBox="1"/>
          <p:nvPr>
            <p:ph idx="2" type="subTitle"/>
          </p:nvPr>
        </p:nvSpPr>
        <p:spPr>
          <a:xfrm>
            <a:off x="1010878" y="1716234"/>
            <a:ext cx="1990800" cy="505200"/>
          </a:xfrm>
          <a:prstGeom prst="rect">
            <a:avLst/>
          </a:prstGeom>
        </p:spPr>
        <p:txBody>
          <a:bodyPr anchorCtr="0" anchor="t" bIns="0" lIns="0" spcFirstLastPara="1" rIns="0" wrap="square" tIns="0">
            <a:noAutofit/>
          </a:bodyPr>
          <a:lstStyle>
            <a:lvl1pPr indent="0" lvl="0" marL="0" marR="0" algn="l">
              <a:lnSpc>
                <a:spcPct val="102000"/>
              </a:lnSpc>
              <a:spcBef>
                <a:spcPts val="0"/>
              </a:spcBef>
              <a:spcAft>
                <a:spcPts val="0"/>
              </a:spcAft>
              <a:buNone/>
              <a:defRPr b="1" sz="10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404" name="Google Shape;2404;g3970249a880_0_9005"/>
          <p:cNvSpPr txBox="1"/>
          <p:nvPr>
            <p:ph idx="3" type="subTitle"/>
          </p:nvPr>
        </p:nvSpPr>
        <p:spPr>
          <a:xfrm>
            <a:off x="1017224" y="2821022"/>
            <a:ext cx="1990800" cy="505200"/>
          </a:xfrm>
          <a:prstGeom prst="rect">
            <a:avLst/>
          </a:prstGeom>
        </p:spPr>
        <p:txBody>
          <a:bodyPr anchorCtr="0" anchor="t" bIns="0" lIns="0" spcFirstLastPara="1" rIns="0" wrap="square" tIns="0">
            <a:noAutofit/>
          </a:bodyPr>
          <a:lstStyle>
            <a:lvl1pPr indent="0" lvl="0" marL="0" marR="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405" name="Google Shape;2405;g3970249a880_0_9005"/>
          <p:cNvSpPr txBox="1"/>
          <p:nvPr>
            <p:ph idx="4" type="subTitle"/>
          </p:nvPr>
        </p:nvSpPr>
        <p:spPr>
          <a:xfrm>
            <a:off x="6676725" y="1735669"/>
            <a:ext cx="1980000" cy="505200"/>
          </a:xfrm>
          <a:prstGeom prst="rect">
            <a:avLst/>
          </a:prstGeom>
        </p:spPr>
        <p:txBody>
          <a:bodyPr anchorCtr="0" anchor="t" bIns="0" lIns="0" spcFirstLastPara="1" rIns="0" wrap="square" tIns="0">
            <a:noAutofit/>
          </a:bodyPr>
          <a:lstStyle>
            <a:lvl1pPr indent="0" lvl="0" marL="0" marR="0" algn="l">
              <a:lnSpc>
                <a:spcPct val="102000"/>
              </a:lnSpc>
              <a:spcBef>
                <a:spcPts val="0"/>
              </a:spcBef>
              <a:spcAft>
                <a:spcPts val="0"/>
              </a:spcAft>
              <a:buNone/>
              <a:defRPr b="1" sz="10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406" name="Google Shape;2406;g3970249a880_0_9005"/>
          <p:cNvSpPr txBox="1"/>
          <p:nvPr>
            <p:ph idx="5" type="subTitle"/>
          </p:nvPr>
        </p:nvSpPr>
        <p:spPr>
          <a:xfrm>
            <a:off x="3881026" y="846394"/>
            <a:ext cx="1934700" cy="471600"/>
          </a:xfrm>
          <a:prstGeom prst="rect">
            <a:avLst/>
          </a:prstGeom>
        </p:spPr>
        <p:txBody>
          <a:bodyPr anchorCtr="0" anchor="t" bIns="0" lIns="0" spcFirstLastPara="1" rIns="0" wrap="square" tIns="0">
            <a:noAutofit/>
          </a:bodyPr>
          <a:lstStyle>
            <a:lvl1pPr indent="0" lvl="0" marL="0" marR="0" algn="l">
              <a:lnSpc>
                <a:spcPct val="102000"/>
              </a:lnSpc>
              <a:spcBef>
                <a:spcPts val="0"/>
              </a:spcBef>
              <a:spcAft>
                <a:spcPts val="0"/>
              </a:spcAft>
              <a:buNone/>
              <a:defRPr b="1" sz="10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407" name="Google Shape;2407;g3970249a880_0_9005"/>
          <p:cNvSpPr txBox="1"/>
          <p:nvPr>
            <p:ph idx="6" type="subTitle"/>
          </p:nvPr>
        </p:nvSpPr>
        <p:spPr>
          <a:xfrm>
            <a:off x="3871871" y="3865513"/>
            <a:ext cx="1934700" cy="505200"/>
          </a:xfrm>
          <a:prstGeom prst="rect">
            <a:avLst/>
          </a:prstGeom>
        </p:spPr>
        <p:txBody>
          <a:bodyPr anchorCtr="0" anchor="t" bIns="0" lIns="0" spcFirstLastPara="1" rIns="0" wrap="square" tIns="0">
            <a:noAutofit/>
          </a:bodyPr>
          <a:lstStyle>
            <a:lvl1pPr indent="0" lvl="0" marL="0" marR="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Custom Layout">
  <p:cSld name="29_Custom Layout">
    <p:bg>
      <p:bgPr>
        <a:blipFill>
          <a:blip r:embed="rId2">
            <a:alphaModFix/>
          </a:blip>
          <a:stretch>
            <a:fillRect/>
          </a:stretch>
        </a:blipFill>
      </p:bgPr>
    </p:bg>
    <p:spTree>
      <p:nvGrpSpPr>
        <p:cNvPr id="2408" name="Shape 2408"/>
        <p:cNvGrpSpPr/>
        <p:nvPr/>
      </p:nvGrpSpPr>
      <p:grpSpPr>
        <a:xfrm>
          <a:off x="0" y="0"/>
          <a:ext cx="0" cy="0"/>
          <a:chOff x="0" y="0"/>
          <a:chExt cx="0" cy="0"/>
        </a:xfrm>
      </p:grpSpPr>
      <p:sp>
        <p:nvSpPr>
          <p:cNvPr id="2409" name="Google Shape;2409;g3970249a880_0_9050"/>
          <p:cNvSpPr/>
          <p:nvPr/>
        </p:nvSpPr>
        <p:spPr>
          <a:xfrm>
            <a:off x="4124978" y="1670789"/>
            <a:ext cx="3858900" cy="862800"/>
          </a:xfrm>
          <a:prstGeom prst="roundRect">
            <a:avLst>
              <a:gd fmla="val 2949"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10" name="Google Shape;2410;g3970249a880_0_9050"/>
          <p:cNvSpPr/>
          <p:nvPr/>
        </p:nvSpPr>
        <p:spPr>
          <a:xfrm>
            <a:off x="4124978" y="2624242"/>
            <a:ext cx="3858900" cy="862800"/>
          </a:xfrm>
          <a:prstGeom prst="roundRect">
            <a:avLst>
              <a:gd fmla="val 2949"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11" name="Google Shape;2411;g3970249a880_0_9050"/>
          <p:cNvSpPr/>
          <p:nvPr/>
        </p:nvSpPr>
        <p:spPr>
          <a:xfrm>
            <a:off x="4124978" y="3577694"/>
            <a:ext cx="3858900" cy="862800"/>
          </a:xfrm>
          <a:prstGeom prst="roundRect">
            <a:avLst>
              <a:gd fmla="val 2949"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12" name="Google Shape;2412;g3970249a880_0_9050"/>
          <p:cNvSpPr/>
          <p:nvPr/>
        </p:nvSpPr>
        <p:spPr>
          <a:xfrm>
            <a:off x="4124978" y="717337"/>
            <a:ext cx="3858900" cy="862800"/>
          </a:xfrm>
          <a:prstGeom prst="roundRect">
            <a:avLst>
              <a:gd fmla="val 2949"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13" name="Google Shape;2413;g3970249a880_0_9050"/>
          <p:cNvSpPr/>
          <p:nvPr/>
        </p:nvSpPr>
        <p:spPr>
          <a:xfrm rot="-5400000">
            <a:off x="3777428" y="1064948"/>
            <a:ext cx="862800" cy="167700"/>
          </a:xfrm>
          <a:prstGeom prst="round2SameRect">
            <a:avLst>
              <a:gd fmla="val 15604" name="adj1"/>
              <a:gd fmla="val 0" name="adj2"/>
            </a:avLst>
          </a:prstGeom>
          <a:gradFill>
            <a:gsLst>
              <a:gs pos="0">
                <a:srgbClr val="F20019"/>
              </a:gs>
              <a:gs pos="100000">
                <a:schemeClr val="accent3"/>
              </a:gs>
            </a:gsLst>
            <a:lin ang="10800025"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14" name="Google Shape;2414;g3970249a880_0_9050"/>
          <p:cNvSpPr txBox="1"/>
          <p:nvPr>
            <p:ph type="title"/>
          </p:nvPr>
        </p:nvSpPr>
        <p:spPr>
          <a:xfrm>
            <a:off x="316371" y="1805745"/>
            <a:ext cx="3421800" cy="1214100"/>
          </a:xfrm>
          <a:prstGeom prst="rect">
            <a:avLst/>
          </a:prstGeom>
          <a:noFill/>
          <a:ln>
            <a:noFill/>
          </a:ln>
        </p:spPr>
        <p:txBody>
          <a:bodyPr anchorCtr="0" anchor="t" bIns="0" lIns="0" spcFirstLastPara="1" rIns="0" wrap="square" tIns="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415" name="Google Shape;2415;g3970249a880_0_9050"/>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416" name="Google Shape;2416;g3970249a880_0_9050"/>
          <p:cNvSpPr/>
          <p:nvPr/>
        </p:nvSpPr>
        <p:spPr>
          <a:xfrm rot="-5400000">
            <a:off x="3777428" y="2018400"/>
            <a:ext cx="862800" cy="167700"/>
          </a:xfrm>
          <a:prstGeom prst="round2SameRect">
            <a:avLst>
              <a:gd fmla="val 15604" name="adj1"/>
              <a:gd fmla="val 0" name="adj2"/>
            </a:avLst>
          </a:prstGeom>
          <a:gradFill>
            <a:gsLst>
              <a:gs pos="0">
                <a:srgbClr val="83003C"/>
              </a:gs>
              <a:gs pos="100000">
                <a:srgbClr val="40004F"/>
              </a:gs>
            </a:gsLst>
            <a:lin ang="10800025"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17" name="Google Shape;2417;g3970249a880_0_9050"/>
          <p:cNvSpPr/>
          <p:nvPr/>
        </p:nvSpPr>
        <p:spPr>
          <a:xfrm rot="-5400000">
            <a:off x="3777428" y="2971853"/>
            <a:ext cx="862800" cy="167700"/>
          </a:xfrm>
          <a:prstGeom prst="round2SameRect">
            <a:avLst>
              <a:gd fmla="val 15604" name="adj1"/>
              <a:gd fmla="val 0" name="adj2"/>
            </a:avLst>
          </a:prstGeom>
          <a:gradFill>
            <a:gsLst>
              <a:gs pos="0">
                <a:srgbClr val="1F0057"/>
              </a:gs>
              <a:gs pos="100000">
                <a:srgbClr val="370051"/>
              </a:gs>
            </a:gsLst>
            <a:lin ang="10800025"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18" name="Google Shape;2418;g3970249a880_0_9050"/>
          <p:cNvSpPr/>
          <p:nvPr/>
        </p:nvSpPr>
        <p:spPr>
          <a:xfrm rot="-5400000">
            <a:off x="3777428" y="3925305"/>
            <a:ext cx="862800" cy="167700"/>
          </a:xfrm>
          <a:prstGeom prst="round2SameRect">
            <a:avLst>
              <a:gd fmla="val 15604" name="adj1"/>
              <a:gd fmla="val 0" name="adj2"/>
            </a:avLst>
          </a:prstGeom>
          <a:gradFill>
            <a:gsLst>
              <a:gs pos="0">
                <a:srgbClr val="20035F"/>
              </a:gs>
              <a:gs pos="100000">
                <a:srgbClr val="026FFF"/>
              </a:gs>
            </a:gsLst>
            <a:lin ang="10800025"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19" name="Google Shape;2419;g3970249a880_0_9050"/>
          <p:cNvSpPr txBox="1"/>
          <p:nvPr>
            <p:ph idx="1" type="subTitle"/>
          </p:nvPr>
        </p:nvSpPr>
        <p:spPr>
          <a:xfrm>
            <a:off x="4523730" y="950522"/>
            <a:ext cx="3266100" cy="213900"/>
          </a:xfrm>
          <a:prstGeom prst="rect">
            <a:avLst/>
          </a:prstGeom>
        </p:spPr>
        <p:txBody>
          <a:bodyPr anchorCtr="0" anchor="t" bIns="0" lIns="0" spcFirstLastPara="1" rIns="0" wrap="square" tIns="0">
            <a:noAutofit/>
          </a:bodyPr>
          <a:lstStyle>
            <a:lvl1pPr lvl="0">
              <a:spcBef>
                <a:spcPts val="1300"/>
              </a:spcBef>
              <a:spcAft>
                <a:spcPts val="0"/>
              </a:spcAft>
              <a:buSzPts val="1300"/>
              <a:buFont typeface="Poppins"/>
              <a:buNone/>
              <a:defRPr b="1" sz="1300">
                <a:latin typeface="Poppins"/>
                <a:ea typeface="Poppins"/>
                <a:cs typeface="Poppins"/>
                <a:sym typeface="Poppins"/>
              </a:defRPr>
            </a:lvl1pPr>
            <a:lvl2pPr lvl="1">
              <a:spcBef>
                <a:spcPts val="1300"/>
              </a:spcBef>
              <a:spcAft>
                <a:spcPts val="0"/>
              </a:spcAft>
              <a:buSzPts val="1300"/>
              <a:buFont typeface="Poppins"/>
              <a:buNone/>
              <a:defRPr b="1" sz="1300">
                <a:latin typeface="Poppins"/>
                <a:ea typeface="Poppins"/>
                <a:cs typeface="Poppins"/>
                <a:sym typeface="Poppins"/>
              </a:defRPr>
            </a:lvl2pPr>
            <a:lvl3pPr lvl="2">
              <a:spcBef>
                <a:spcPts val="1300"/>
              </a:spcBef>
              <a:spcAft>
                <a:spcPts val="0"/>
              </a:spcAft>
              <a:buSzPts val="1300"/>
              <a:buFont typeface="Poppins"/>
              <a:buNone/>
              <a:defRPr b="1" sz="1300">
                <a:latin typeface="Poppins"/>
                <a:ea typeface="Poppins"/>
                <a:cs typeface="Poppins"/>
                <a:sym typeface="Poppins"/>
              </a:defRPr>
            </a:lvl3pPr>
            <a:lvl4pPr lvl="3">
              <a:spcBef>
                <a:spcPts val="1300"/>
              </a:spcBef>
              <a:spcAft>
                <a:spcPts val="0"/>
              </a:spcAft>
              <a:buSzPts val="1300"/>
              <a:buFont typeface="Poppins"/>
              <a:buNone/>
              <a:defRPr b="1" sz="1300">
                <a:latin typeface="Poppins"/>
                <a:ea typeface="Poppins"/>
                <a:cs typeface="Poppins"/>
                <a:sym typeface="Poppins"/>
              </a:defRPr>
            </a:lvl4pPr>
            <a:lvl5pPr lvl="4">
              <a:spcBef>
                <a:spcPts val="1300"/>
              </a:spcBef>
              <a:spcAft>
                <a:spcPts val="0"/>
              </a:spcAft>
              <a:buSzPts val="1300"/>
              <a:buFont typeface="Poppins"/>
              <a:buNone/>
              <a:defRPr b="1" sz="1300">
                <a:latin typeface="Poppins"/>
                <a:ea typeface="Poppins"/>
                <a:cs typeface="Poppins"/>
                <a:sym typeface="Poppins"/>
              </a:defRPr>
            </a:lvl5pPr>
            <a:lvl6pPr lvl="5">
              <a:spcBef>
                <a:spcPts val="400"/>
              </a:spcBef>
              <a:spcAft>
                <a:spcPts val="0"/>
              </a:spcAft>
              <a:buSzPts val="1300"/>
              <a:buFont typeface="Poppins"/>
              <a:buNone/>
              <a:defRPr b="1" sz="1300">
                <a:latin typeface="Poppins"/>
                <a:ea typeface="Poppins"/>
                <a:cs typeface="Poppins"/>
                <a:sym typeface="Poppins"/>
              </a:defRPr>
            </a:lvl6pPr>
            <a:lvl7pPr lvl="6">
              <a:spcBef>
                <a:spcPts val="400"/>
              </a:spcBef>
              <a:spcAft>
                <a:spcPts val="0"/>
              </a:spcAft>
              <a:buSzPts val="1300"/>
              <a:buFont typeface="Poppins"/>
              <a:buNone/>
              <a:defRPr b="1" sz="1300">
                <a:latin typeface="Poppins"/>
                <a:ea typeface="Poppins"/>
                <a:cs typeface="Poppins"/>
                <a:sym typeface="Poppins"/>
              </a:defRPr>
            </a:lvl7pPr>
            <a:lvl8pPr lvl="7">
              <a:spcBef>
                <a:spcPts val="400"/>
              </a:spcBef>
              <a:spcAft>
                <a:spcPts val="0"/>
              </a:spcAft>
              <a:buSzPts val="1300"/>
              <a:buFont typeface="Poppins"/>
              <a:buNone/>
              <a:defRPr b="1" sz="1300">
                <a:latin typeface="Poppins"/>
                <a:ea typeface="Poppins"/>
                <a:cs typeface="Poppins"/>
                <a:sym typeface="Poppins"/>
              </a:defRPr>
            </a:lvl8pPr>
            <a:lvl9pPr lvl="8">
              <a:spcBef>
                <a:spcPts val="400"/>
              </a:spcBef>
              <a:spcAft>
                <a:spcPts val="0"/>
              </a:spcAft>
              <a:buSzPts val="1300"/>
              <a:buFont typeface="Poppins"/>
              <a:buNone/>
              <a:defRPr b="1" sz="1300">
                <a:latin typeface="Poppins"/>
                <a:ea typeface="Poppins"/>
                <a:cs typeface="Poppins"/>
                <a:sym typeface="Poppins"/>
              </a:defRPr>
            </a:lvl9pPr>
          </a:lstStyle>
          <a:p/>
        </p:txBody>
      </p:sp>
      <p:sp>
        <p:nvSpPr>
          <p:cNvPr id="2420" name="Google Shape;2420;g3970249a880_0_9050"/>
          <p:cNvSpPr txBox="1"/>
          <p:nvPr>
            <p:ph idx="2" type="subTitle"/>
          </p:nvPr>
        </p:nvSpPr>
        <p:spPr>
          <a:xfrm>
            <a:off x="4523730" y="1172710"/>
            <a:ext cx="3266100" cy="2139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p:txBody>
      </p:sp>
      <p:sp>
        <p:nvSpPr>
          <p:cNvPr id="2421" name="Google Shape;2421;g3970249a880_0_9050"/>
          <p:cNvSpPr txBox="1"/>
          <p:nvPr>
            <p:ph idx="3" type="subTitle"/>
          </p:nvPr>
        </p:nvSpPr>
        <p:spPr>
          <a:xfrm>
            <a:off x="4523730" y="1905606"/>
            <a:ext cx="3266100" cy="213900"/>
          </a:xfrm>
          <a:prstGeom prst="rect">
            <a:avLst/>
          </a:prstGeom>
        </p:spPr>
        <p:txBody>
          <a:bodyPr anchorCtr="0" anchor="t" bIns="0" lIns="0" spcFirstLastPara="1" rIns="0" wrap="square" tIns="0">
            <a:noAutofit/>
          </a:bodyPr>
          <a:lstStyle>
            <a:lvl1pPr lvl="0">
              <a:spcBef>
                <a:spcPts val="1300"/>
              </a:spcBef>
              <a:spcAft>
                <a:spcPts val="0"/>
              </a:spcAft>
              <a:buSzPts val="1300"/>
              <a:buFont typeface="Poppins"/>
              <a:buNone/>
              <a:defRPr b="1" sz="1300">
                <a:latin typeface="Poppins"/>
                <a:ea typeface="Poppins"/>
                <a:cs typeface="Poppins"/>
                <a:sym typeface="Poppins"/>
              </a:defRPr>
            </a:lvl1pPr>
            <a:lvl2pPr lvl="1">
              <a:spcBef>
                <a:spcPts val="1300"/>
              </a:spcBef>
              <a:spcAft>
                <a:spcPts val="0"/>
              </a:spcAft>
              <a:buSzPts val="1300"/>
              <a:buFont typeface="Poppins"/>
              <a:buNone/>
              <a:defRPr b="1" sz="1300">
                <a:latin typeface="Poppins"/>
                <a:ea typeface="Poppins"/>
                <a:cs typeface="Poppins"/>
                <a:sym typeface="Poppins"/>
              </a:defRPr>
            </a:lvl2pPr>
            <a:lvl3pPr lvl="2">
              <a:spcBef>
                <a:spcPts val="1300"/>
              </a:spcBef>
              <a:spcAft>
                <a:spcPts val="0"/>
              </a:spcAft>
              <a:buSzPts val="1300"/>
              <a:buFont typeface="Poppins"/>
              <a:buNone/>
              <a:defRPr b="1" sz="1300">
                <a:latin typeface="Poppins"/>
                <a:ea typeface="Poppins"/>
                <a:cs typeface="Poppins"/>
                <a:sym typeface="Poppins"/>
              </a:defRPr>
            </a:lvl3pPr>
            <a:lvl4pPr lvl="3">
              <a:spcBef>
                <a:spcPts val="1300"/>
              </a:spcBef>
              <a:spcAft>
                <a:spcPts val="0"/>
              </a:spcAft>
              <a:buSzPts val="1300"/>
              <a:buFont typeface="Poppins"/>
              <a:buNone/>
              <a:defRPr b="1" sz="1300">
                <a:latin typeface="Poppins"/>
                <a:ea typeface="Poppins"/>
                <a:cs typeface="Poppins"/>
                <a:sym typeface="Poppins"/>
              </a:defRPr>
            </a:lvl4pPr>
            <a:lvl5pPr lvl="4">
              <a:spcBef>
                <a:spcPts val="1300"/>
              </a:spcBef>
              <a:spcAft>
                <a:spcPts val="0"/>
              </a:spcAft>
              <a:buSzPts val="1300"/>
              <a:buFont typeface="Poppins"/>
              <a:buNone/>
              <a:defRPr b="1" sz="1300">
                <a:latin typeface="Poppins"/>
                <a:ea typeface="Poppins"/>
                <a:cs typeface="Poppins"/>
                <a:sym typeface="Poppins"/>
              </a:defRPr>
            </a:lvl5pPr>
            <a:lvl6pPr lvl="5">
              <a:spcBef>
                <a:spcPts val="400"/>
              </a:spcBef>
              <a:spcAft>
                <a:spcPts val="0"/>
              </a:spcAft>
              <a:buSzPts val="1300"/>
              <a:buFont typeface="Poppins"/>
              <a:buNone/>
              <a:defRPr b="1" sz="1300">
                <a:latin typeface="Poppins"/>
                <a:ea typeface="Poppins"/>
                <a:cs typeface="Poppins"/>
                <a:sym typeface="Poppins"/>
              </a:defRPr>
            </a:lvl6pPr>
            <a:lvl7pPr lvl="6">
              <a:spcBef>
                <a:spcPts val="400"/>
              </a:spcBef>
              <a:spcAft>
                <a:spcPts val="0"/>
              </a:spcAft>
              <a:buSzPts val="1300"/>
              <a:buFont typeface="Poppins"/>
              <a:buNone/>
              <a:defRPr b="1" sz="1300">
                <a:latin typeface="Poppins"/>
                <a:ea typeface="Poppins"/>
                <a:cs typeface="Poppins"/>
                <a:sym typeface="Poppins"/>
              </a:defRPr>
            </a:lvl7pPr>
            <a:lvl8pPr lvl="7">
              <a:spcBef>
                <a:spcPts val="400"/>
              </a:spcBef>
              <a:spcAft>
                <a:spcPts val="0"/>
              </a:spcAft>
              <a:buSzPts val="1300"/>
              <a:buFont typeface="Poppins"/>
              <a:buNone/>
              <a:defRPr b="1" sz="1300">
                <a:latin typeface="Poppins"/>
                <a:ea typeface="Poppins"/>
                <a:cs typeface="Poppins"/>
                <a:sym typeface="Poppins"/>
              </a:defRPr>
            </a:lvl8pPr>
            <a:lvl9pPr lvl="8">
              <a:spcBef>
                <a:spcPts val="400"/>
              </a:spcBef>
              <a:spcAft>
                <a:spcPts val="0"/>
              </a:spcAft>
              <a:buSzPts val="1300"/>
              <a:buFont typeface="Poppins"/>
              <a:buNone/>
              <a:defRPr b="1" sz="1300">
                <a:latin typeface="Poppins"/>
                <a:ea typeface="Poppins"/>
                <a:cs typeface="Poppins"/>
                <a:sym typeface="Poppins"/>
              </a:defRPr>
            </a:lvl9pPr>
          </a:lstStyle>
          <a:p/>
        </p:txBody>
      </p:sp>
      <p:sp>
        <p:nvSpPr>
          <p:cNvPr id="2422" name="Google Shape;2422;g3970249a880_0_9050"/>
          <p:cNvSpPr txBox="1"/>
          <p:nvPr>
            <p:ph idx="4" type="subTitle"/>
          </p:nvPr>
        </p:nvSpPr>
        <p:spPr>
          <a:xfrm>
            <a:off x="4523730" y="2127793"/>
            <a:ext cx="3266100" cy="2139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p:txBody>
      </p:sp>
      <p:sp>
        <p:nvSpPr>
          <p:cNvPr id="2423" name="Google Shape;2423;g3970249a880_0_9050"/>
          <p:cNvSpPr txBox="1"/>
          <p:nvPr>
            <p:ph idx="5" type="subTitle"/>
          </p:nvPr>
        </p:nvSpPr>
        <p:spPr>
          <a:xfrm>
            <a:off x="4523730" y="2859682"/>
            <a:ext cx="3266100" cy="213900"/>
          </a:xfrm>
          <a:prstGeom prst="rect">
            <a:avLst/>
          </a:prstGeom>
        </p:spPr>
        <p:txBody>
          <a:bodyPr anchorCtr="0" anchor="t" bIns="0" lIns="0" spcFirstLastPara="1" rIns="0" wrap="square" tIns="0">
            <a:noAutofit/>
          </a:bodyPr>
          <a:lstStyle>
            <a:lvl1pPr lvl="0">
              <a:spcBef>
                <a:spcPts val="1300"/>
              </a:spcBef>
              <a:spcAft>
                <a:spcPts val="0"/>
              </a:spcAft>
              <a:buSzPts val="1300"/>
              <a:buFont typeface="Poppins"/>
              <a:buNone/>
              <a:defRPr b="1" sz="1300">
                <a:latin typeface="Poppins"/>
                <a:ea typeface="Poppins"/>
                <a:cs typeface="Poppins"/>
                <a:sym typeface="Poppins"/>
              </a:defRPr>
            </a:lvl1pPr>
            <a:lvl2pPr lvl="1">
              <a:spcBef>
                <a:spcPts val="1300"/>
              </a:spcBef>
              <a:spcAft>
                <a:spcPts val="0"/>
              </a:spcAft>
              <a:buSzPts val="1300"/>
              <a:buFont typeface="Poppins"/>
              <a:buNone/>
              <a:defRPr b="1" sz="1300">
                <a:latin typeface="Poppins"/>
                <a:ea typeface="Poppins"/>
                <a:cs typeface="Poppins"/>
                <a:sym typeface="Poppins"/>
              </a:defRPr>
            </a:lvl2pPr>
            <a:lvl3pPr lvl="2">
              <a:spcBef>
                <a:spcPts val="1300"/>
              </a:spcBef>
              <a:spcAft>
                <a:spcPts val="0"/>
              </a:spcAft>
              <a:buSzPts val="1300"/>
              <a:buFont typeface="Poppins"/>
              <a:buNone/>
              <a:defRPr b="1" sz="1300">
                <a:latin typeface="Poppins"/>
                <a:ea typeface="Poppins"/>
                <a:cs typeface="Poppins"/>
                <a:sym typeface="Poppins"/>
              </a:defRPr>
            </a:lvl3pPr>
            <a:lvl4pPr lvl="3">
              <a:spcBef>
                <a:spcPts val="1300"/>
              </a:spcBef>
              <a:spcAft>
                <a:spcPts val="0"/>
              </a:spcAft>
              <a:buSzPts val="1300"/>
              <a:buFont typeface="Poppins"/>
              <a:buNone/>
              <a:defRPr b="1" sz="1300">
                <a:latin typeface="Poppins"/>
                <a:ea typeface="Poppins"/>
                <a:cs typeface="Poppins"/>
                <a:sym typeface="Poppins"/>
              </a:defRPr>
            </a:lvl4pPr>
            <a:lvl5pPr lvl="4">
              <a:spcBef>
                <a:spcPts val="1300"/>
              </a:spcBef>
              <a:spcAft>
                <a:spcPts val="0"/>
              </a:spcAft>
              <a:buSzPts val="1300"/>
              <a:buFont typeface="Poppins"/>
              <a:buNone/>
              <a:defRPr b="1" sz="1300">
                <a:latin typeface="Poppins"/>
                <a:ea typeface="Poppins"/>
                <a:cs typeface="Poppins"/>
                <a:sym typeface="Poppins"/>
              </a:defRPr>
            </a:lvl5pPr>
            <a:lvl6pPr lvl="5">
              <a:spcBef>
                <a:spcPts val="400"/>
              </a:spcBef>
              <a:spcAft>
                <a:spcPts val="0"/>
              </a:spcAft>
              <a:buSzPts val="1300"/>
              <a:buFont typeface="Poppins"/>
              <a:buNone/>
              <a:defRPr b="1" sz="1300">
                <a:latin typeface="Poppins"/>
                <a:ea typeface="Poppins"/>
                <a:cs typeface="Poppins"/>
                <a:sym typeface="Poppins"/>
              </a:defRPr>
            </a:lvl6pPr>
            <a:lvl7pPr lvl="6">
              <a:spcBef>
                <a:spcPts val="400"/>
              </a:spcBef>
              <a:spcAft>
                <a:spcPts val="0"/>
              </a:spcAft>
              <a:buSzPts val="1300"/>
              <a:buFont typeface="Poppins"/>
              <a:buNone/>
              <a:defRPr b="1" sz="1300">
                <a:latin typeface="Poppins"/>
                <a:ea typeface="Poppins"/>
                <a:cs typeface="Poppins"/>
                <a:sym typeface="Poppins"/>
              </a:defRPr>
            </a:lvl7pPr>
            <a:lvl8pPr lvl="7">
              <a:spcBef>
                <a:spcPts val="400"/>
              </a:spcBef>
              <a:spcAft>
                <a:spcPts val="0"/>
              </a:spcAft>
              <a:buSzPts val="1300"/>
              <a:buFont typeface="Poppins"/>
              <a:buNone/>
              <a:defRPr b="1" sz="1300">
                <a:latin typeface="Poppins"/>
                <a:ea typeface="Poppins"/>
                <a:cs typeface="Poppins"/>
                <a:sym typeface="Poppins"/>
              </a:defRPr>
            </a:lvl8pPr>
            <a:lvl9pPr lvl="8">
              <a:spcBef>
                <a:spcPts val="400"/>
              </a:spcBef>
              <a:spcAft>
                <a:spcPts val="0"/>
              </a:spcAft>
              <a:buSzPts val="1300"/>
              <a:buFont typeface="Poppins"/>
              <a:buNone/>
              <a:defRPr b="1" sz="1300">
                <a:latin typeface="Poppins"/>
                <a:ea typeface="Poppins"/>
                <a:cs typeface="Poppins"/>
                <a:sym typeface="Poppins"/>
              </a:defRPr>
            </a:lvl9pPr>
          </a:lstStyle>
          <a:p/>
        </p:txBody>
      </p:sp>
      <p:sp>
        <p:nvSpPr>
          <p:cNvPr id="2424" name="Google Shape;2424;g3970249a880_0_9050"/>
          <p:cNvSpPr txBox="1"/>
          <p:nvPr>
            <p:ph idx="6" type="subTitle"/>
          </p:nvPr>
        </p:nvSpPr>
        <p:spPr>
          <a:xfrm>
            <a:off x="4523730" y="3081870"/>
            <a:ext cx="3266100" cy="2139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p:txBody>
      </p:sp>
      <p:sp>
        <p:nvSpPr>
          <p:cNvPr id="2425" name="Google Shape;2425;g3970249a880_0_9050"/>
          <p:cNvSpPr txBox="1"/>
          <p:nvPr>
            <p:ph idx="7" type="subTitle"/>
          </p:nvPr>
        </p:nvSpPr>
        <p:spPr>
          <a:xfrm>
            <a:off x="4523730" y="3808265"/>
            <a:ext cx="3266100" cy="213900"/>
          </a:xfrm>
          <a:prstGeom prst="rect">
            <a:avLst/>
          </a:prstGeom>
        </p:spPr>
        <p:txBody>
          <a:bodyPr anchorCtr="0" anchor="t" bIns="0" lIns="0" spcFirstLastPara="1" rIns="0" wrap="square" tIns="0">
            <a:noAutofit/>
          </a:bodyPr>
          <a:lstStyle>
            <a:lvl1pPr lvl="0">
              <a:spcBef>
                <a:spcPts val="1300"/>
              </a:spcBef>
              <a:spcAft>
                <a:spcPts val="0"/>
              </a:spcAft>
              <a:buSzPts val="1300"/>
              <a:buFont typeface="Poppins"/>
              <a:buNone/>
              <a:defRPr b="1" sz="1300">
                <a:latin typeface="Poppins"/>
                <a:ea typeface="Poppins"/>
                <a:cs typeface="Poppins"/>
                <a:sym typeface="Poppins"/>
              </a:defRPr>
            </a:lvl1pPr>
            <a:lvl2pPr lvl="1">
              <a:spcBef>
                <a:spcPts val="1300"/>
              </a:spcBef>
              <a:spcAft>
                <a:spcPts val="0"/>
              </a:spcAft>
              <a:buSzPts val="1300"/>
              <a:buFont typeface="Poppins"/>
              <a:buNone/>
              <a:defRPr b="1" sz="1300">
                <a:latin typeface="Poppins"/>
                <a:ea typeface="Poppins"/>
                <a:cs typeface="Poppins"/>
                <a:sym typeface="Poppins"/>
              </a:defRPr>
            </a:lvl2pPr>
            <a:lvl3pPr lvl="2">
              <a:spcBef>
                <a:spcPts val="1300"/>
              </a:spcBef>
              <a:spcAft>
                <a:spcPts val="0"/>
              </a:spcAft>
              <a:buSzPts val="1300"/>
              <a:buFont typeface="Poppins"/>
              <a:buNone/>
              <a:defRPr b="1" sz="1300">
                <a:latin typeface="Poppins"/>
                <a:ea typeface="Poppins"/>
                <a:cs typeface="Poppins"/>
                <a:sym typeface="Poppins"/>
              </a:defRPr>
            </a:lvl3pPr>
            <a:lvl4pPr lvl="3">
              <a:spcBef>
                <a:spcPts val="1300"/>
              </a:spcBef>
              <a:spcAft>
                <a:spcPts val="0"/>
              </a:spcAft>
              <a:buSzPts val="1300"/>
              <a:buFont typeface="Poppins"/>
              <a:buNone/>
              <a:defRPr b="1" sz="1300">
                <a:latin typeface="Poppins"/>
                <a:ea typeface="Poppins"/>
                <a:cs typeface="Poppins"/>
                <a:sym typeface="Poppins"/>
              </a:defRPr>
            </a:lvl4pPr>
            <a:lvl5pPr lvl="4">
              <a:spcBef>
                <a:spcPts val="1300"/>
              </a:spcBef>
              <a:spcAft>
                <a:spcPts val="0"/>
              </a:spcAft>
              <a:buSzPts val="1300"/>
              <a:buFont typeface="Poppins"/>
              <a:buNone/>
              <a:defRPr b="1" sz="1300">
                <a:latin typeface="Poppins"/>
                <a:ea typeface="Poppins"/>
                <a:cs typeface="Poppins"/>
                <a:sym typeface="Poppins"/>
              </a:defRPr>
            </a:lvl5pPr>
            <a:lvl6pPr lvl="5">
              <a:spcBef>
                <a:spcPts val="400"/>
              </a:spcBef>
              <a:spcAft>
                <a:spcPts val="0"/>
              </a:spcAft>
              <a:buSzPts val="1300"/>
              <a:buFont typeface="Poppins"/>
              <a:buNone/>
              <a:defRPr b="1" sz="1300">
                <a:latin typeface="Poppins"/>
                <a:ea typeface="Poppins"/>
                <a:cs typeface="Poppins"/>
                <a:sym typeface="Poppins"/>
              </a:defRPr>
            </a:lvl6pPr>
            <a:lvl7pPr lvl="6">
              <a:spcBef>
                <a:spcPts val="400"/>
              </a:spcBef>
              <a:spcAft>
                <a:spcPts val="0"/>
              </a:spcAft>
              <a:buSzPts val="1300"/>
              <a:buFont typeface="Poppins"/>
              <a:buNone/>
              <a:defRPr b="1" sz="1300">
                <a:latin typeface="Poppins"/>
                <a:ea typeface="Poppins"/>
                <a:cs typeface="Poppins"/>
                <a:sym typeface="Poppins"/>
              </a:defRPr>
            </a:lvl7pPr>
            <a:lvl8pPr lvl="7">
              <a:spcBef>
                <a:spcPts val="400"/>
              </a:spcBef>
              <a:spcAft>
                <a:spcPts val="0"/>
              </a:spcAft>
              <a:buSzPts val="1300"/>
              <a:buFont typeface="Poppins"/>
              <a:buNone/>
              <a:defRPr b="1" sz="1300">
                <a:latin typeface="Poppins"/>
                <a:ea typeface="Poppins"/>
                <a:cs typeface="Poppins"/>
                <a:sym typeface="Poppins"/>
              </a:defRPr>
            </a:lvl8pPr>
            <a:lvl9pPr lvl="8">
              <a:spcBef>
                <a:spcPts val="400"/>
              </a:spcBef>
              <a:spcAft>
                <a:spcPts val="0"/>
              </a:spcAft>
              <a:buSzPts val="1300"/>
              <a:buFont typeface="Poppins"/>
              <a:buNone/>
              <a:defRPr b="1" sz="1300">
                <a:latin typeface="Poppins"/>
                <a:ea typeface="Poppins"/>
                <a:cs typeface="Poppins"/>
                <a:sym typeface="Poppins"/>
              </a:defRPr>
            </a:lvl9pPr>
          </a:lstStyle>
          <a:p/>
        </p:txBody>
      </p:sp>
      <p:sp>
        <p:nvSpPr>
          <p:cNvPr id="2426" name="Google Shape;2426;g3970249a880_0_9050"/>
          <p:cNvSpPr txBox="1"/>
          <p:nvPr>
            <p:ph idx="8" type="subTitle"/>
          </p:nvPr>
        </p:nvSpPr>
        <p:spPr>
          <a:xfrm>
            <a:off x="4523730" y="4030453"/>
            <a:ext cx="3266100" cy="2139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Custom Layout">
  <p:cSld name="30_Custom Layout">
    <p:bg>
      <p:bgPr>
        <a:blipFill>
          <a:blip r:embed="rId2">
            <a:alphaModFix/>
          </a:blip>
          <a:stretch>
            <a:fillRect/>
          </a:stretch>
        </a:blipFill>
      </p:bgPr>
    </p:bg>
    <p:spTree>
      <p:nvGrpSpPr>
        <p:cNvPr id="2427" name="Shape 2427"/>
        <p:cNvGrpSpPr/>
        <p:nvPr/>
      </p:nvGrpSpPr>
      <p:grpSpPr>
        <a:xfrm>
          <a:off x="0" y="0"/>
          <a:ext cx="0" cy="0"/>
          <a:chOff x="0" y="0"/>
          <a:chExt cx="0" cy="0"/>
        </a:xfrm>
      </p:grpSpPr>
      <p:sp>
        <p:nvSpPr>
          <p:cNvPr id="2428" name="Google Shape;2428;g3970249a880_0_9069"/>
          <p:cNvSpPr/>
          <p:nvPr/>
        </p:nvSpPr>
        <p:spPr>
          <a:xfrm>
            <a:off x="4124978" y="1670789"/>
            <a:ext cx="3858900" cy="862800"/>
          </a:xfrm>
          <a:prstGeom prst="roundRect">
            <a:avLst>
              <a:gd fmla="val 2949"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29" name="Google Shape;2429;g3970249a880_0_9069"/>
          <p:cNvSpPr/>
          <p:nvPr/>
        </p:nvSpPr>
        <p:spPr>
          <a:xfrm>
            <a:off x="4124978" y="2624242"/>
            <a:ext cx="3858900" cy="862800"/>
          </a:xfrm>
          <a:prstGeom prst="roundRect">
            <a:avLst>
              <a:gd fmla="val 2949"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30" name="Google Shape;2430;g3970249a880_0_9069"/>
          <p:cNvSpPr/>
          <p:nvPr/>
        </p:nvSpPr>
        <p:spPr>
          <a:xfrm>
            <a:off x="4124978" y="3577694"/>
            <a:ext cx="3858900" cy="862800"/>
          </a:xfrm>
          <a:prstGeom prst="roundRect">
            <a:avLst>
              <a:gd fmla="val 2949"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31" name="Google Shape;2431;g3970249a880_0_9069"/>
          <p:cNvSpPr/>
          <p:nvPr/>
        </p:nvSpPr>
        <p:spPr>
          <a:xfrm>
            <a:off x="4124978" y="717337"/>
            <a:ext cx="3858900" cy="862800"/>
          </a:xfrm>
          <a:prstGeom prst="roundRect">
            <a:avLst>
              <a:gd fmla="val 2949"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32" name="Google Shape;2432;g3970249a880_0_9069"/>
          <p:cNvSpPr/>
          <p:nvPr/>
        </p:nvSpPr>
        <p:spPr>
          <a:xfrm rot="-5400000">
            <a:off x="3777428" y="1064948"/>
            <a:ext cx="862800" cy="167700"/>
          </a:xfrm>
          <a:prstGeom prst="round2SameRect">
            <a:avLst>
              <a:gd fmla="val 15604" name="adj1"/>
              <a:gd fmla="val 0" name="adj2"/>
            </a:avLst>
          </a:prstGeom>
          <a:solidFill>
            <a:srgbClr val="162CA6"/>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433" name="Google Shape;2433;g3970249a880_0_9069"/>
          <p:cNvSpPr txBox="1"/>
          <p:nvPr>
            <p:ph type="title"/>
          </p:nvPr>
        </p:nvSpPr>
        <p:spPr>
          <a:xfrm>
            <a:off x="316371" y="1805745"/>
            <a:ext cx="3421800" cy="1214100"/>
          </a:xfrm>
          <a:prstGeom prst="rect">
            <a:avLst/>
          </a:prstGeom>
          <a:noFill/>
          <a:ln>
            <a:noFill/>
          </a:ln>
        </p:spPr>
        <p:txBody>
          <a:bodyPr anchorCtr="0" anchor="t" bIns="0" lIns="0" spcFirstLastPara="1" rIns="0" wrap="square" tIns="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434" name="Google Shape;2434;g3970249a880_0_906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435" name="Google Shape;2435;g3970249a880_0_9069"/>
          <p:cNvSpPr/>
          <p:nvPr/>
        </p:nvSpPr>
        <p:spPr>
          <a:xfrm rot="-5400000">
            <a:off x="3777428" y="2018400"/>
            <a:ext cx="862800" cy="167700"/>
          </a:xfrm>
          <a:prstGeom prst="round2SameRect">
            <a:avLst>
              <a:gd fmla="val 15604" name="adj1"/>
              <a:gd fmla="val 0" name="adj2"/>
            </a:avLst>
          </a:prstGeom>
          <a:solidFill>
            <a:srgbClr val="0370FF"/>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36" name="Google Shape;2436;g3970249a880_0_9069"/>
          <p:cNvSpPr/>
          <p:nvPr/>
        </p:nvSpPr>
        <p:spPr>
          <a:xfrm rot="-5400000">
            <a:off x="3777428" y="2971853"/>
            <a:ext cx="862800" cy="167700"/>
          </a:xfrm>
          <a:prstGeom prst="round2SameRect">
            <a:avLst>
              <a:gd fmla="val 15604" name="adj1"/>
              <a:gd fmla="val 0" name="adj2"/>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37" name="Google Shape;2437;g3970249a880_0_9069"/>
          <p:cNvSpPr/>
          <p:nvPr/>
        </p:nvSpPr>
        <p:spPr>
          <a:xfrm rot="-5400000">
            <a:off x="3777428" y="3925305"/>
            <a:ext cx="862800" cy="167700"/>
          </a:xfrm>
          <a:prstGeom prst="round2SameRect">
            <a:avLst>
              <a:gd fmla="val 15604" name="adj1"/>
              <a:gd fmla="val 0" name="adj2"/>
            </a:avLst>
          </a:prstGeom>
          <a:solidFill>
            <a:schemeClr val="accent3"/>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38" name="Google Shape;2438;g3970249a880_0_9069"/>
          <p:cNvSpPr txBox="1"/>
          <p:nvPr>
            <p:ph idx="1" type="subTitle"/>
          </p:nvPr>
        </p:nvSpPr>
        <p:spPr>
          <a:xfrm>
            <a:off x="4523730" y="950522"/>
            <a:ext cx="3257100" cy="213900"/>
          </a:xfrm>
          <a:prstGeom prst="rect">
            <a:avLst/>
          </a:prstGeom>
        </p:spPr>
        <p:txBody>
          <a:bodyPr anchorCtr="0" anchor="t" bIns="0" lIns="0" spcFirstLastPara="1" rIns="0" wrap="square" tIns="0">
            <a:noAutofit/>
          </a:bodyPr>
          <a:lstStyle>
            <a:lvl1pPr lvl="0">
              <a:spcBef>
                <a:spcPts val="1300"/>
              </a:spcBef>
              <a:spcAft>
                <a:spcPts val="0"/>
              </a:spcAft>
              <a:buSzPts val="1300"/>
              <a:buFont typeface="Poppins"/>
              <a:buNone/>
              <a:defRPr b="1" sz="1300">
                <a:latin typeface="Poppins"/>
                <a:ea typeface="Poppins"/>
                <a:cs typeface="Poppins"/>
                <a:sym typeface="Poppins"/>
              </a:defRPr>
            </a:lvl1pPr>
            <a:lvl2pPr lvl="1">
              <a:spcBef>
                <a:spcPts val="1300"/>
              </a:spcBef>
              <a:spcAft>
                <a:spcPts val="0"/>
              </a:spcAft>
              <a:buSzPts val="1300"/>
              <a:buFont typeface="Poppins"/>
              <a:buNone/>
              <a:defRPr b="1" sz="1300">
                <a:latin typeface="Poppins"/>
                <a:ea typeface="Poppins"/>
                <a:cs typeface="Poppins"/>
                <a:sym typeface="Poppins"/>
              </a:defRPr>
            </a:lvl2pPr>
            <a:lvl3pPr lvl="2">
              <a:spcBef>
                <a:spcPts val="1300"/>
              </a:spcBef>
              <a:spcAft>
                <a:spcPts val="0"/>
              </a:spcAft>
              <a:buSzPts val="1300"/>
              <a:buFont typeface="Poppins"/>
              <a:buNone/>
              <a:defRPr b="1" sz="1300">
                <a:latin typeface="Poppins"/>
                <a:ea typeface="Poppins"/>
                <a:cs typeface="Poppins"/>
                <a:sym typeface="Poppins"/>
              </a:defRPr>
            </a:lvl3pPr>
            <a:lvl4pPr lvl="3">
              <a:spcBef>
                <a:spcPts val="1300"/>
              </a:spcBef>
              <a:spcAft>
                <a:spcPts val="0"/>
              </a:spcAft>
              <a:buSzPts val="1300"/>
              <a:buFont typeface="Poppins"/>
              <a:buNone/>
              <a:defRPr b="1" sz="1300">
                <a:latin typeface="Poppins"/>
                <a:ea typeface="Poppins"/>
                <a:cs typeface="Poppins"/>
                <a:sym typeface="Poppins"/>
              </a:defRPr>
            </a:lvl4pPr>
            <a:lvl5pPr lvl="4">
              <a:spcBef>
                <a:spcPts val="1300"/>
              </a:spcBef>
              <a:spcAft>
                <a:spcPts val="0"/>
              </a:spcAft>
              <a:buSzPts val="1300"/>
              <a:buFont typeface="Poppins"/>
              <a:buNone/>
              <a:defRPr b="1" sz="1300">
                <a:latin typeface="Poppins"/>
                <a:ea typeface="Poppins"/>
                <a:cs typeface="Poppins"/>
                <a:sym typeface="Poppins"/>
              </a:defRPr>
            </a:lvl5pPr>
            <a:lvl6pPr lvl="5">
              <a:spcBef>
                <a:spcPts val="400"/>
              </a:spcBef>
              <a:spcAft>
                <a:spcPts val="0"/>
              </a:spcAft>
              <a:buSzPts val="1300"/>
              <a:buFont typeface="Poppins"/>
              <a:buNone/>
              <a:defRPr b="1" sz="1300">
                <a:latin typeface="Poppins"/>
                <a:ea typeface="Poppins"/>
                <a:cs typeface="Poppins"/>
                <a:sym typeface="Poppins"/>
              </a:defRPr>
            </a:lvl6pPr>
            <a:lvl7pPr lvl="6">
              <a:spcBef>
                <a:spcPts val="400"/>
              </a:spcBef>
              <a:spcAft>
                <a:spcPts val="0"/>
              </a:spcAft>
              <a:buSzPts val="1300"/>
              <a:buFont typeface="Poppins"/>
              <a:buNone/>
              <a:defRPr b="1" sz="1300">
                <a:latin typeface="Poppins"/>
                <a:ea typeface="Poppins"/>
                <a:cs typeface="Poppins"/>
                <a:sym typeface="Poppins"/>
              </a:defRPr>
            </a:lvl7pPr>
            <a:lvl8pPr lvl="7">
              <a:spcBef>
                <a:spcPts val="400"/>
              </a:spcBef>
              <a:spcAft>
                <a:spcPts val="0"/>
              </a:spcAft>
              <a:buSzPts val="1300"/>
              <a:buFont typeface="Poppins"/>
              <a:buNone/>
              <a:defRPr b="1" sz="1300">
                <a:latin typeface="Poppins"/>
                <a:ea typeface="Poppins"/>
                <a:cs typeface="Poppins"/>
                <a:sym typeface="Poppins"/>
              </a:defRPr>
            </a:lvl8pPr>
            <a:lvl9pPr lvl="8">
              <a:spcBef>
                <a:spcPts val="400"/>
              </a:spcBef>
              <a:spcAft>
                <a:spcPts val="0"/>
              </a:spcAft>
              <a:buSzPts val="1300"/>
              <a:buFont typeface="Poppins"/>
              <a:buNone/>
              <a:defRPr b="1" sz="1300">
                <a:latin typeface="Poppins"/>
                <a:ea typeface="Poppins"/>
                <a:cs typeface="Poppins"/>
                <a:sym typeface="Poppins"/>
              </a:defRPr>
            </a:lvl9pPr>
          </a:lstStyle>
          <a:p/>
        </p:txBody>
      </p:sp>
      <p:sp>
        <p:nvSpPr>
          <p:cNvPr id="2439" name="Google Shape;2439;g3970249a880_0_9069"/>
          <p:cNvSpPr txBox="1"/>
          <p:nvPr>
            <p:ph idx="2" type="subTitle"/>
          </p:nvPr>
        </p:nvSpPr>
        <p:spPr>
          <a:xfrm>
            <a:off x="4523730" y="1172710"/>
            <a:ext cx="3257100" cy="2139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p:txBody>
      </p:sp>
      <p:sp>
        <p:nvSpPr>
          <p:cNvPr id="2440" name="Google Shape;2440;g3970249a880_0_9069"/>
          <p:cNvSpPr txBox="1"/>
          <p:nvPr>
            <p:ph idx="3" type="subTitle"/>
          </p:nvPr>
        </p:nvSpPr>
        <p:spPr>
          <a:xfrm>
            <a:off x="4523730" y="1905606"/>
            <a:ext cx="3257100" cy="213900"/>
          </a:xfrm>
          <a:prstGeom prst="rect">
            <a:avLst/>
          </a:prstGeom>
        </p:spPr>
        <p:txBody>
          <a:bodyPr anchorCtr="0" anchor="t" bIns="0" lIns="0" spcFirstLastPara="1" rIns="0" wrap="square" tIns="0">
            <a:noAutofit/>
          </a:bodyPr>
          <a:lstStyle>
            <a:lvl1pPr lvl="0">
              <a:spcBef>
                <a:spcPts val="1300"/>
              </a:spcBef>
              <a:spcAft>
                <a:spcPts val="0"/>
              </a:spcAft>
              <a:buSzPts val="1300"/>
              <a:buFont typeface="Poppins"/>
              <a:buNone/>
              <a:defRPr b="1" sz="1300">
                <a:latin typeface="Poppins"/>
                <a:ea typeface="Poppins"/>
                <a:cs typeface="Poppins"/>
                <a:sym typeface="Poppins"/>
              </a:defRPr>
            </a:lvl1pPr>
            <a:lvl2pPr lvl="1">
              <a:spcBef>
                <a:spcPts val="1300"/>
              </a:spcBef>
              <a:spcAft>
                <a:spcPts val="0"/>
              </a:spcAft>
              <a:buSzPts val="1300"/>
              <a:buFont typeface="Poppins"/>
              <a:buNone/>
              <a:defRPr b="1" sz="1300">
                <a:latin typeface="Poppins"/>
                <a:ea typeface="Poppins"/>
                <a:cs typeface="Poppins"/>
                <a:sym typeface="Poppins"/>
              </a:defRPr>
            </a:lvl2pPr>
            <a:lvl3pPr lvl="2">
              <a:spcBef>
                <a:spcPts val="1300"/>
              </a:spcBef>
              <a:spcAft>
                <a:spcPts val="0"/>
              </a:spcAft>
              <a:buSzPts val="1300"/>
              <a:buFont typeface="Poppins"/>
              <a:buNone/>
              <a:defRPr b="1" sz="1300">
                <a:latin typeface="Poppins"/>
                <a:ea typeface="Poppins"/>
                <a:cs typeface="Poppins"/>
                <a:sym typeface="Poppins"/>
              </a:defRPr>
            </a:lvl3pPr>
            <a:lvl4pPr lvl="3">
              <a:spcBef>
                <a:spcPts val="1300"/>
              </a:spcBef>
              <a:spcAft>
                <a:spcPts val="0"/>
              </a:spcAft>
              <a:buSzPts val="1300"/>
              <a:buFont typeface="Poppins"/>
              <a:buNone/>
              <a:defRPr b="1" sz="1300">
                <a:latin typeface="Poppins"/>
                <a:ea typeface="Poppins"/>
                <a:cs typeface="Poppins"/>
                <a:sym typeface="Poppins"/>
              </a:defRPr>
            </a:lvl4pPr>
            <a:lvl5pPr lvl="4">
              <a:spcBef>
                <a:spcPts val="1300"/>
              </a:spcBef>
              <a:spcAft>
                <a:spcPts val="0"/>
              </a:spcAft>
              <a:buSzPts val="1300"/>
              <a:buFont typeface="Poppins"/>
              <a:buNone/>
              <a:defRPr b="1" sz="1300">
                <a:latin typeface="Poppins"/>
                <a:ea typeface="Poppins"/>
                <a:cs typeface="Poppins"/>
                <a:sym typeface="Poppins"/>
              </a:defRPr>
            </a:lvl5pPr>
            <a:lvl6pPr lvl="5">
              <a:spcBef>
                <a:spcPts val="400"/>
              </a:spcBef>
              <a:spcAft>
                <a:spcPts val="0"/>
              </a:spcAft>
              <a:buSzPts val="1300"/>
              <a:buFont typeface="Poppins"/>
              <a:buNone/>
              <a:defRPr b="1" sz="1300">
                <a:latin typeface="Poppins"/>
                <a:ea typeface="Poppins"/>
                <a:cs typeface="Poppins"/>
                <a:sym typeface="Poppins"/>
              </a:defRPr>
            </a:lvl6pPr>
            <a:lvl7pPr lvl="6">
              <a:spcBef>
                <a:spcPts val="400"/>
              </a:spcBef>
              <a:spcAft>
                <a:spcPts val="0"/>
              </a:spcAft>
              <a:buSzPts val="1300"/>
              <a:buFont typeface="Poppins"/>
              <a:buNone/>
              <a:defRPr b="1" sz="1300">
                <a:latin typeface="Poppins"/>
                <a:ea typeface="Poppins"/>
                <a:cs typeface="Poppins"/>
                <a:sym typeface="Poppins"/>
              </a:defRPr>
            </a:lvl7pPr>
            <a:lvl8pPr lvl="7">
              <a:spcBef>
                <a:spcPts val="400"/>
              </a:spcBef>
              <a:spcAft>
                <a:spcPts val="0"/>
              </a:spcAft>
              <a:buSzPts val="1300"/>
              <a:buFont typeface="Poppins"/>
              <a:buNone/>
              <a:defRPr b="1" sz="1300">
                <a:latin typeface="Poppins"/>
                <a:ea typeface="Poppins"/>
                <a:cs typeface="Poppins"/>
                <a:sym typeface="Poppins"/>
              </a:defRPr>
            </a:lvl8pPr>
            <a:lvl9pPr lvl="8">
              <a:spcBef>
                <a:spcPts val="400"/>
              </a:spcBef>
              <a:spcAft>
                <a:spcPts val="0"/>
              </a:spcAft>
              <a:buSzPts val="1300"/>
              <a:buFont typeface="Poppins"/>
              <a:buNone/>
              <a:defRPr b="1" sz="1300">
                <a:latin typeface="Poppins"/>
                <a:ea typeface="Poppins"/>
                <a:cs typeface="Poppins"/>
                <a:sym typeface="Poppins"/>
              </a:defRPr>
            </a:lvl9pPr>
          </a:lstStyle>
          <a:p/>
        </p:txBody>
      </p:sp>
      <p:sp>
        <p:nvSpPr>
          <p:cNvPr id="2441" name="Google Shape;2441;g3970249a880_0_9069"/>
          <p:cNvSpPr txBox="1"/>
          <p:nvPr>
            <p:ph idx="4" type="subTitle"/>
          </p:nvPr>
        </p:nvSpPr>
        <p:spPr>
          <a:xfrm>
            <a:off x="4523730" y="2127793"/>
            <a:ext cx="3257100" cy="2139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p:txBody>
      </p:sp>
      <p:sp>
        <p:nvSpPr>
          <p:cNvPr id="2442" name="Google Shape;2442;g3970249a880_0_9069"/>
          <p:cNvSpPr txBox="1"/>
          <p:nvPr>
            <p:ph idx="5" type="subTitle"/>
          </p:nvPr>
        </p:nvSpPr>
        <p:spPr>
          <a:xfrm>
            <a:off x="4523730" y="2859682"/>
            <a:ext cx="3257100" cy="213900"/>
          </a:xfrm>
          <a:prstGeom prst="rect">
            <a:avLst/>
          </a:prstGeom>
        </p:spPr>
        <p:txBody>
          <a:bodyPr anchorCtr="0" anchor="t" bIns="0" lIns="0" spcFirstLastPara="1" rIns="0" wrap="square" tIns="0">
            <a:noAutofit/>
          </a:bodyPr>
          <a:lstStyle>
            <a:lvl1pPr lvl="0">
              <a:spcBef>
                <a:spcPts val="1300"/>
              </a:spcBef>
              <a:spcAft>
                <a:spcPts val="0"/>
              </a:spcAft>
              <a:buSzPts val="1300"/>
              <a:buFont typeface="Poppins"/>
              <a:buNone/>
              <a:defRPr b="1" sz="1300">
                <a:latin typeface="Poppins"/>
                <a:ea typeface="Poppins"/>
                <a:cs typeface="Poppins"/>
                <a:sym typeface="Poppins"/>
              </a:defRPr>
            </a:lvl1pPr>
            <a:lvl2pPr lvl="1">
              <a:spcBef>
                <a:spcPts val="1300"/>
              </a:spcBef>
              <a:spcAft>
                <a:spcPts val="0"/>
              </a:spcAft>
              <a:buSzPts val="1300"/>
              <a:buFont typeface="Poppins"/>
              <a:buNone/>
              <a:defRPr b="1" sz="1300">
                <a:latin typeface="Poppins"/>
                <a:ea typeface="Poppins"/>
                <a:cs typeface="Poppins"/>
                <a:sym typeface="Poppins"/>
              </a:defRPr>
            </a:lvl2pPr>
            <a:lvl3pPr lvl="2">
              <a:spcBef>
                <a:spcPts val="1300"/>
              </a:spcBef>
              <a:spcAft>
                <a:spcPts val="0"/>
              </a:spcAft>
              <a:buSzPts val="1300"/>
              <a:buFont typeface="Poppins"/>
              <a:buNone/>
              <a:defRPr b="1" sz="1300">
                <a:latin typeface="Poppins"/>
                <a:ea typeface="Poppins"/>
                <a:cs typeface="Poppins"/>
                <a:sym typeface="Poppins"/>
              </a:defRPr>
            </a:lvl3pPr>
            <a:lvl4pPr lvl="3">
              <a:spcBef>
                <a:spcPts val="1300"/>
              </a:spcBef>
              <a:spcAft>
                <a:spcPts val="0"/>
              </a:spcAft>
              <a:buSzPts val="1300"/>
              <a:buFont typeface="Poppins"/>
              <a:buNone/>
              <a:defRPr b="1" sz="1300">
                <a:latin typeface="Poppins"/>
                <a:ea typeface="Poppins"/>
                <a:cs typeface="Poppins"/>
                <a:sym typeface="Poppins"/>
              </a:defRPr>
            </a:lvl4pPr>
            <a:lvl5pPr lvl="4">
              <a:spcBef>
                <a:spcPts val="1300"/>
              </a:spcBef>
              <a:spcAft>
                <a:spcPts val="0"/>
              </a:spcAft>
              <a:buSzPts val="1300"/>
              <a:buFont typeface="Poppins"/>
              <a:buNone/>
              <a:defRPr b="1" sz="1300">
                <a:latin typeface="Poppins"/>
                <a:ea typeface="Poppins"/>
                <a:cs typeface="Poppins"/>
                <a:sym typeface="Poppins"/>
              </a:defRPr>
            </a:lvl5pPr>
            <a:lvl6pPr lvl="5">
              <a:spcBef>
                <a:spcPts val="400"/>
              </a:spcBef>
              <a:spcAft>
                <a:spcPts val="0"/>
              </a:spcAft>
              <a:buSzPts val="1300"/>
              <a:buFont typeface="Poppins"/>
              <a:buNone/>
              <a:defRPr b="1" sz="1300">
                <a:latin typeface="Poppins"/>
                <a:ea typeface="Poppins"/>
                <a:cs typeface="Poppins"/>
                <a:sym typeface="Poppins"/>
              </a:defRPr>
            </a:lvl6pPr>
            <a:lvl7pPr lvl="6">
              <a:spcBef>
                <a:spcPts val="400"/>
              </a:spcBef>
              <a:spcAft>
                <a:spcPts val="0"/>
              </a:spcAft>
              <a:buSzPts val="1300"/>
              <a:buFont typeface="Poppins"/>
              <a:buNone/>
              <a:defRPr b="1" sz="1300">
                <a:latin typeface="Poppins"/>
                <a:ea typeface="Poppins"/>
                <a:cs typeface="Poppins"/>
                <a:sym typeface="Poppins"/>
              </a:defRPr>
            </a:lvl7pPr>
            <a:lvl8pPr lvl="7">
              <a:spcBef>
                <a:spcPts val="400"/>
              </a:spcBef>
              <a:spcAft>
                <a:spcPts val="0"/>
              </a:spcAft>
              <a:buSzPts val="1300"/>
              <a:buFont typeface="Poppins"/>
              <a:buNone/>
              <a:defRPr b="1" sz="1300">
                <a:latin typeface="Poppins"/>
                <a:ea typeface="Poppins"/>
                <a:cs typeface="Poppins"/>
                <a:sym typeface="Poppins"/>
              </a:defRPr>
            </a:lvl8pPr>
            <a:lvl9pPr lvl="8">
              <a:spcBef>
                <a:spcPts val="400"/>
              </a:spcBef>
              <a:spcAft>
                <a:spcPts val="0"/>
              </a:spcAft>
              <a:buSzPts val="1300"/>
              <a:buFont typeface="Poppins"/>
              <a:buNone/>
              <a:defRPr b="1" sz="1300">
                <a:latin typeface="Poppins"/>
                <a:ea typeface="Poppins"/>
                <a:cs typeface="Poppins"/>
                <a:sym typeface="Poppins"/>
              </a:defRPr>
            </a:lvl9pPr>
          </a:lstStyle>
          <a:p/>
        </p:txBody>
      </p:sp>
      <p:sp>
        <p:nvSpPr>
          <p:cNvPr id="2443" name="Google Shape;2443;g3970249a880_0_9069"/>
          <p:cNvSpPr txBox="1"/>
          <p:nvPr>
            <p:ph idx="6" type="subTitle"/>
          </p:nvPr>
        </p:nvSpPr>
        <p:spPr>
          <a:xfrm>
            <a:off x="4523730" y="3081870"/>
            <a:ext cx="3257100" cy="2139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p:txBody>
      </p:sp>
      <p:sp>
        <p:nvSpPr>
          <p:cNvPr id="2444" name="Google Shape;2444;g3970249a880_0_9069"/>
          <p:cNvSpPr txBox="1"/>
          <p:nvPr>
            <p:ph idx="7" type="subTitle"/>
          </p:nvPr>
        </p:nvSpPr>
        <p:spPr>
          <a:xfrm>
            <a:off x="4523730" y="3808265"/>
            <a:ext cx="3257100" cy="213900"/>
          </a:xfrm>
          <a:prstGeom prst="rect">
            <a:avLst/>
          </a:prstGeom>
        </p:spPr>
        <p:txBody>
          <a:bodyPr anchorCtr="0" anchor="t" bIns="0" lIns="0" spcFirstLastPara="1" rIns="0" wrap="square" tIns="0">
            <a:noAutofit/>
          </a:bodyPr>
          <a:lstStyle>
            <a:lvl1pPr lvl="0">
              <a:spcBef>
                <a:spcPts val="1300"/>
              </a:spcBef>
              <a:spcAft>
                <a:spcPts val="0"/>
              </a:spcAft>
              <a:buSzPts val="1300"/>
              <a:buFont typeface="Poppins"/>
              <a:buNone/>
              <a:defRPr b="1" sz="1300">
                <a:latin typeface="Poppins"/>
                <a:ea typeface="Poppins"/>
                <a:cs typeface="Poppins"/>
                <a:sym typeface="Poppins"/>
              </a:defRPr>
            </a:lvl1pPr>
            <a:lvl2pPr lvl="1">
              <a:spcBef>
                <a:spcPts val="1300"/>
              </a:spcBef>
              <a:spcAft>
                <a:spcPts val="0"/>
              </a:spcAft>
              <a:buSzPts val="1300"/>
              <a:buFont typeface="Poppins"/>
              <a:buNone/>
              <a:defRPr b="1" sz="1300">
                <a:latin typeface="Poppins"/>
                <a:ea typeface="Poppins"/>
                <a:cs typeface="Poppins"/>
                <a:sym typeface="Poppins"/>
              </a:defRPr>
            </a:lvl2pPr>
            <a:lvl3pPr lvl="2">
              <a:spcBef>
                <a:spcPts val="1300"/>
              </a:spcBef>
              <a:spcAft>
                <a:spcPts val="0"/>
              </a:spcAft>
              <a:buSzPts val="1300"/>
              <a:buFont typeface="Poppins"/>
              <a:buNone/>
              <a:defRPr b="1" sz="1300">
                <a:latin typeface="Poppins"/>
                <a:ea typeface="Poppins"/>
                <a:cs typeface="Poppins"/>
                <a:sym typeface="Poppins"/>
              </a:defRPr>
            </a:lvl3pPr>
            <a:lvl4pPr lvl="3">
              <a:spcBef>
                <a:spcPts val="1300"/>
              </a:spcBef>
              <a:spcAft>
                <a:spcPts val="0"/>
              </a:spcAft>
              <a:buSzPts val="1300"/>
              <a:buFont typeface="Poppins"/>
              <a:buNone/>
              <a:defRPr b="1" sz="1300">
                <a:latin typeface="Poppins"/>
                <a:ea typeface="Poppins"/>
                <a:cs typeface="Poppins"/>
                <a:sym typeface="Poppins"/>
              </a:defRPr>
            </a:lvl4pPr>
            <a:lvl5pPr lvl="4">
              <a:spcBef>
                <a:spcPts val="1300"/>
              </a:spcBef>
              <a:spcAft>
                <a:spcPts val="0"/>
              </a:spcAft>
              <a:buSzPts val="1300"/>
              <a:buFont typeface="Poppins"/>
              <a:buNone/>
              <a:defRPr b="1" sz="1300">
                <a:latin typeface="Poppins"/>
                <a:ea typeface="Poppins"/>
                <a:cs typeface="Poppins"/>
                <a:sym typeface="Poppins"/>
              </a:defRPr>
            </a:lvl5pPr>
            <a:lvl6pPr lvl="5">
              <a:spcBef>
                <a:spcPts val="400"/>
              </a:spcBef>
              <a:spcAft>
                <a:spcPts val="0"/>
              </a:spcAft>
              <a:buSzPts val="1300"/>
              <a:buFont typeface="Poppins"/>
              <a:buNone/>
              <a:defRPr b="1" sz="1300">
                <a:latin typeface="Poppins"/>
                <a:ea typeface="Poppins"/>
                <a:cs typeface="Poppins"/>
                <a:sym typeface="Poppins"/>
              </a:defRPr>
            </a:lvl6pPr>
            <a:lvl7pPr lvl="6">
              <a:spcBef>
                <a:spcPts val="400"/>
              </a:spcBef>
              <a:spcAft>
                <a:spcPts val="0"/>
              </a:spcAft>
              <a:buSzPts val="1300"/>
              <a:buFont typeface="Poppins"/>
              <a:buNone/>
              <a:defRPr b="1" sz="1300">
                <a:latin typeface="Poppins"/>
                <a:ea typeface="Poppins"/>
                <a:cs typeface="Poppins"/>
                <a:sym typeface="Poppins"/>
              </a:defRPr>
            </a:lvl7pPr>
            <a:lvl8pPr lvl="7">
              <a:spcBef>
                <a:spcPts val="400"/>
              </a:spcBef>
              <a:spcAft>
                <a:spcPts val="0"/>
              </a:spcAft>
              <a:buSzPts val="1300"/>
              <a:buFont typeface="Poppins"/>
              <a:buNone/>
              <a:defRPr b="1" sz="1300">
                <a:latin typeface="Poppins"/>
                <a:ea typeface="Poppins"/>
                <a:cs typeface="Poppins"/>
                <a:sym typeface="Poppins"/>
              </a:defRPr>
            </a:lvl8pPr>
            <a:lvl9pPr lvl="8">
              <a:spcBef>
                <a:spcPts val="400"/>
              </a:spcBef>
              <a:spcAft>
                <a:spcPts val="0"/>
              </a:spcAft>
              <a:buSzPts val="1300"/>
              <a:buFont typeface="Poppins"/>
              <a:buNone/>
              <a:defRPr b="1" sz="1300">
                <a:latin typeface="Poppins"/>
                <a:ea typeface="Poppins"/>
                <a:cs typeface="Poppins"/>
                <a:sym typeface="Poppins"/>
              </a:defRPr>
            </a:lvl9pPr>
          </a:lstStyle>
          <a:p/>
        </p:txBody>
      </p:sp>
      <p:sp>
        <p:nvSpPr>
          <p:cNvPr id="2445" name="Google Shape;2445;g3970249a880_0_9069"/>
          <p:cNvSpPr txBox="1"/>
          <p:nvPr>
            <p:ph idx="8" type="subTitle"/>
          </p:nvPr>
        </p:nvSpPr>
        <p:spPr>
          <a:xfrm>
            <a:off x="4523730" y="4030453"/>
            <a:ext cx="3257100" cy="2139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ustom Layout">
  <p:cSld name="31_Custom Layout">
    <p:bg>
      <p:bgPr>
        <a:blipFill>
          <a:blip r:embed="rId2">
            <a:alphaModFix/>
          </a:blip>
          <a:stretch>
            <a:fillRect/>
          </a:stretch>
        </a:blipFill>
      </p:bgPr>
    </p:bg>
    <p:spTree>
      <p:nvGrpSpPr>
        <p:cNvPr id="2446" name="Shape 2446"/>
        <p:cNvGrpSpPr/>
        <p:nvPr/>
      </p:nvGrpSpPr>
      <p:grpSpPr>
        <a:xfrm>
          <a:off x="0" y="0"/>
          <a:ext cx="0" cy="0"/>
          <a:chOff x="0" y="0"/>
          <a:chExt cx="0" cy="0"/>
        </a:xfrm>
      </p:grpSpPr>
      <p:sp>
        <p:nvSpPr>
          <p:cNvPr id="2447" name="Google Shape;2447;g3970249a880_0_9088"/>
          <p:cNvSpPr/>
          <p:nvPr/>
        </p:nvSpPr>
        <p:spPr>
          <a:xfrm>
            <a:off x="4124978" y="1670789"/>
            <a:ext cx="3858900" cy="862800"/>
          </a:xfrm>
          <a:prstGeom prst="roundRect">
            <a:avLst>
              <a:gd fmla="val 2949" name="adj"/>
            </a:avLst>
          </a:prstGeom>
          <a:gradFill>
            <a:gsLst>
              <a:gs pos="0">
                <a:srgbClr val="FFFFFF"/>
              </a:gs>
              <a:gs pos="22000">
                <a:srgbClr val="FFFFFF"/>
              </a:gs>
              <a:gs pos="100000">
                <a:srgbClr val="E3E7FA">
                  <a:alpha val="80000"/>
                </a:srgbClr>
              </a:gs>
            </a:gsLst>
            <a:lin ang="540070" scaled="0"/>
          </a:gradFill>
          <a:ln cap="flat" cmpd="sng" w="7150">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48" name="Google Shape;2448;g3970249a880_0_9088"/>
          <p:cNvSpPr/>
          <p:nvPr/>
        </p:nvSpPr>
        <p:spPr>
          <a:xfrm>
            <a:off x="4124978" y="2624242"/>
            <a:ext cx="3858900" cy="862800"/>
          </a:xfrm>
          <a:prstGeom prst="roundRect">
            <a:avLst>
              <a:gd fmla="val 2949" name="adj"/>
            </a:avLst>
          </a:prstGeom>
          <a:gradFill>
            <a:gsLst>
              <a:gs pos="0">
                <a:srgbClr val="FFFFFF"/>
              </a:gs>
              <a:gs pos="22000">
                <a:srgbClr val="FFFFFF"/>
              </a:gs>
              <a:gs pos="100000">
                <a:srgbClr val="E3E7FA">
                  <a:alpha val="80000"/>
                </a:srgbClr>
              </a:gs>
            </a:gsLst>
            <a:lin ang="540070" scaled="0"/>
          </a:gradFill>
          <a:ln cap="flat" cmpd="sng" w="7150">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49" name="Google Shape;2449;g3970249a880_0_9088"/>
          <p:cNvSpPr/>
          <p:nvPr/>
        </p:nvSpPr>
        <p:spPr>
          <a:xfrm>
            <a:off x="4124978" y="3577694"/>
            <a:ext cx="3858900" cy="862800"/>
          </a:xfrm>
          <a:prstGeom prst="roundRect">
            <a:avLst>
              <a:gd fmla="val 2949" name="adj"/>
            </a:avLst>
          </a:prstGeom>
          <a:gradFill>
            <a:gsLst>
              <a:gs pos="0">
                <a:srgbClr val="FFFFFF"/>
              </a:gs>
              <a:gs pos="22000">
                <a:srgbClr val="FFFFFF"/>
              </a:gs>
              <a:gs pos="100000">
                <a:srgbClr val="E3E7FA">
                  <a:alpha val="80000"/>
                </a:srgbClr>
              </a:gs>
            </a:gsLst>
            <a:lin ang="540070" scaled="0"/>
          </a:gradFill>
          <a:ln cap="flat" cmpd="sng" w="7150">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50" name="Google Shape;2450;g3970249a880_0_9088"/>
          <p:cNvSpPr/>
          <p:nvPr/>
        </p:nvSpPr>
        <p:spPr>
          <a:xfrm>
            <a:off x="4124978" y="717337"/>
            <a:ext cx="3858900" cy="862800"/>
          </a:xfrm>
          <a:prstGeom prst="roundRect">
            <a:avLst>
              <a:gd fmla="val 2949" name="adj"/>
            </a:avLst>
          </a:prstGeom>
          <a:gradFill>
            <a:gsLst>
              <a:gs pos="0">
                <a:srgbClr val="FFFFFF"/>
              </a:gs>
              <a:gs pos="22000">
                <a:srgbClr val="FFFFFF"/>
              </a:gs>
              <a:gs pos="100000">
                <a:srgbClr val="E3E7FA">
                  <a:alpha val="80000"/>
                </a:srgbClr>
              </a:gs>
            </a:gsLst>
            <a:lin ang="540070" scaled="0"/>
          </a:gradFill>
          <a:ln cap="flat" cmpd="sng" w="7150">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51" name="Google Shape;2451;g3970249a880_0_9088"/>
          <p:cNvSpPr/>
          <p:nvPr/>
        </p:nvSpPr>
        <p:spPr>
          <a:xfrm rot="-5400000">
            <a:off x="3777428" y="1064948"/>
            <a:ext cx="862800" cy="167700"/>
          </a:xfrm>
          <a:prstGeom prst="round2SameRect">
            <a:avLst>
              <a:gd fmla="val 15604" name="adj1"/>
              <a:gd fmla="val 0" name="adj2"/>
            </a:avLst>
          </a:prstGeom>
          <a:solidFill>
            <a:srgbClr val="162CA6"/>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452" name="Google Shape;2452;g3970249a880_0_9088"/>
          <p:cNvSpPr txBox="1"/>
          <p:nvPr>
            <p:ph type="title"/>
          </p:nvPr>
        </p:nvSpPr>
        <p:spPr>
          <a:xfrm>
            <a:off x="316371" y="1805745"/>
            <a:ext cx="3421800" cy="1214100"/>
          </a:xfrm>
          <a:prstGeom prst="rect">
            <a:avLst/>
          </a:prstGeom>
          <a:noFill/>
          <a:ln>
            <a:noFill/>
          </a:ln>
        </p:spPr>
        <p:txBody>
          <a:bodyPr anchorCtr="0" anchor="t" bIns="0" lIns="0" spcFirstLastPara="1" rIns="0" wrap="square" tIns="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453" name="Google Shape;2453;g3970249a880_0_908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454" name="Google Shape;2454;g3970249a880_0_9088"/>
          <p:cNvSpPr/>
          <p:nvPr/>
        </p:nvSpPr>
        <p:spPr>
          <a:xfrm rot="-5400000">
            <a:off x="3777428" y="2018400"/>
            <a:ext cx="862800" cy="167700"/>
          </a:xfrm>
          <a:prstGeom prst="round2SameRect">
            <a:avLst>
              <a:gd fmla="val 15604" name="adj1"/>
              <a:gd fmla="val 0" name="adj2"/>
            </a:avLst>
          </a:prstGeom>
          <a:solidFill>
            <a:srgbClr val="0370FF"/>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55" name="Google Shape;2455;g3970249a880_0_9088"/>
          <p:cNvSpPr/>
          <p:nvPr/>
        </p:nvSpPr>
        <p:spPr>
          <a:xfrm rot="-5400000">
            <a:off x="3777428" y="2971853"/>
            <a:ext cx="862800" cy="167700"/>
          </a:xfrm>
          <a:prstGeom prst="round2SameRect">
            <a:avLst>
              <a:gd fmla="val 15604" name="adj1"/>
              <a:gd fmla="val 0" name="adj2"/>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56" name="Google Shape;2456;g3970249a880_0_9088"/>
          <p:cNvSpPr/>
          <p:nvPr/>
        </p:nvSpPr>
        <p:spPr>
          <a:xfrm rot="-5400000">
            <a:off x="3777428" y="3925305"/>
            <a:ext cx="862800" cy="167700"/>
          </a:xfrm>
          <a:prstGeom prst="round2SameRect">
            <a:avLst>
              <a:gd fmla="val 15604" name="adj1"/>
              <a:gd fmla="val 0" name="adj2"/>
            </a:avLst>
          </a:prstGeom>
          <a:solidFill>
            <a:schemeClr val="accent3"/>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57" name="Google Shape;2457;g3970249a880_0_9088"/>
          <p:cNvSpPr txBox="1"/>
          <p:nvPr>
            <p:ph idx="1" type="subTitle"/>
          </p:nvPr>
        </p:nvSpPr>
        <p:spPr>
          <a:xfrm>
            <a:off x="4523730" y="950522"/>
            <a:ext cx="3239400" cy="213900"/>
          </a:xfrm>
          <a:prstGeom prst="rect">
            <a:avLst/>
          </a:prstGeom>
        </p:spPr>
        <p:txBody>
          <a:bodyPr anchorCtr="0" anchor="t" bIns="0" lIns="0" spcFirstLastPara="1" rIns="0" wrap="square" tIns="0">
            <a:noAutofit/>
          </a:bodyPr>
          <a:lstStyle>
            <a:lvl1pPr lvl="0">
              <a:spcBef>
                <a:spcPts val="1300"/>
              </a:spcBef>
              <a:spcAft>
                <a:spcPts val="0"/>
              </a:spcAft>
              <a:buSzPts val="1300"/>
              <a:buFont typeface="Poppins"/>
              <a:buNone/>
              <a:defRPr b="1" sz="1300">
                <a:latin typeface="Poppins"/>
                <a:ea typeface="Poppins"/>
                <a:cs typeface="Poppins"/>
                <a:sym typeface="Poppins"/>
              </a:defRPr>
            </a:lvl1pPr>
            <a:lvl2pPr lvl="1">
              <a:spcBef>
                <a:spcPts val="1300"/>
              </a:spcBef>
              <a:spcAft>
                <a:spcPts val="0"/>
              </a:spcAft>
              <a:buSzPts val="1300"/>
              <a:buFont typeface="Poppins"/>
              <a:buNone/>
              <a:defRPr b="1" sz="1300">
                <a:latin typeface="Poppins"/>
                <a:ea typeface="Poppins"/>
                <a:cs typeface="Poppins"/>
                <a:sym typeface="Poppins"/>
              </a:defRPr>
            </a:lvl2pPr>
            <a:lvl3pPr lvl="2">
              <a:spcBef>
                <a:spcPts val="1300"/>
              </a:spcBef>
              <a:spcAft>
                <a:spcPts val="0"/>
              </a:spcAft>
              <a:buSzPts val="1300"/>
              <a:buFont typeface="Poppins"/>
              <a:buNone/>
              <a:defRPr b="1" sz="1300">
                <a:latin typeface="Poppins"/>
                <a:ea typeface="Poppins"/>
                <a:cs typeface="Poppins"/>
                <a:sym typeface="Poppins"/>
              </a:defRPr>
            </a:lvl3pPr>
            <a:lvl4pPr lvl="3">
              <a:spcBef>
                <a:spcPts val="1300"/>
              </a:spcBef>
              <a:spcAft>
                <a:spcPts val="0"/>
              </a:spcAft>
              <a:buSzPts val="1300"/>
              <a:buFont typeface="Poppins"/>
              <a:buNone/>
              <a:defRPr b="1" sz="1300">
                <a:latin typeface="Poppins"/>
                <a:ea typeface="Poppins"/>
                <a:cs typeface="Poppins"/>
                <a:sym typeface="Poppins"/>
              </a:defRPr>
            </a:lvl4pPr>
            <a:lvl5pPr lvl="4">
              <a:spcBef>
                <a:spcPts val="1300"/>
              </a:spcBef>
              <a:spcAft>
                <a:spcPts val="0"/>
              </a:spcAft>
              <a:buSzPts val="1300"/>
              <a:buFont typeface="Poppins"/>
              <a:buNone/>
              <a:defRPr b="1" sz="1300">
                <a:latin typeface="Poppins"/>
                <a:ea typeface="Poppins"/>
                <a:cs typeface="Poppins"/>
                <a:sym typeface="Poppins"/>
              </a:defRPr>
            </a:lvl5pPr>
            <a:lvl6pPr lvl="5">
              <a:spcBef>
                <a:spcPts val="400"/>
              </a:spcBef>
              <a:spcAft>
                <a:spcPts val="0"/>
              </a:spcAft>
              <a:buSzPts val="1300"/>
              <a:buFont typeface="Poppins"/>
              <a:buNone/>
              <a:defRPr b="1" sz="1300">
                <a:latin typeface="Poppins"/>
                <a:ea typeface="Poppins"/>
                <a:cs typeface="Poppins"/>
                <a:sym typeface="Poppins"/>
              </a:defRPr>
            </a:lvl6pPr>
            <a:lvl7pPr lvl="6">
              <a:spcBef>
                <a:spcPts val="400"/>
              </a:spcBef>
              <a:spcAft>
                <a:spcPts val="0"/>
              </a:spcAft>
              <a:buSzPts val="1300"/>
              <a:buFont typeface="Poppins"/>
              <a:buNone/>
              <a:defRPr b="1" sz="1300">
                <a:latin typeface="Poppins"/>
                <a:ea typeface="Poppins"/>
                <a:cs typeface="Poppins"/>
                <a:sym typeface="Poppins"/>
              </a:defRPr>
            </a:lvl7pPr>
            <a:lvl8pPr lvl="7">
              <a:spcBef>
                <a:spcPts val="400"/>
              </a:spcBef>
              <a:spcAft>
                <a:spcPts val="0"/>
              </a:spcAft>
              <a:buSzPts val="1300"/>
              <a:buFont typeface="Poppins"/>
              <a:buNone/>
              <a:defRPr b="1" sz="1300">
                <a:latin typeface="Poppins"/>
                <a:ea typeface="Poppins"/>
                <a:cs typeface="Poppins"/>
                <a:sym typeface="Poppins"/>
              </a:defRPr>
            </a:lvl8pPr>
            <a:lvl9pPr lvl="8">
              <a:spcBef>
                <a:spcPts val="400"/>
              </a:spcBef>
              <a:spcAft>
                <a:spcPts val="0"/>
              </a:spcAft>
              <a:buSzPts val="1300"/>
              <a:buFont typeface="Poppins"/>
              <a:buNone/>
              <a:defRPr b="1" sz="1300">
                <a:latin typeface="Poppins"/>
                <a:ea typeface="Poppins"/>
                <a:cs typeface="Poppins"/>
                <a:sym typeface="Poppins"/>
              </a:defRPr>
            </a:lvl9pPr>
          </a:lstStyle>
          <a:p/>
        </p:txBody>
      </p:sp>
      <p:sp>
        <p:nvSpPr>
          <p:cNvPr id="2458" name="Google Shape;2458;g3970249a880_0_9088"/>
          <p:cNvSpPr txBox="1"/>
          <p:nvPr>
            <p:ph idx="2" type="subTitle"/>
          </p:nvPr>
        </p:nvSpPr>
        <p:spPr>
          <a:xfrm>
            <a:off x="4523730" y="1172710"/>
            <a:ext cx="3239400" cy="2139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p:txBody>
      </p:sp>
      <p:sp>
        <p:nvSpPr>
          <p:cNvPr id="2459" name="Google Shape;2459;g3970249a880_0_9088"/>
          <p:cNvSpPr txBox="1"/>
          <p:nvPr>
            <p:ph idx="3" type="subTitle"/>
          </p:nvPr>
        </p:nvSpPr>
        <p:spPr>
          <a:xfrm>
            <a:off x="4523730" y="1905606"/>
            <a:ext cx="3239400" cy="213900"/>
          </a:xfrm>
          <a:prstGeom prst="rect">
            <a:avLst/>
          </a:prstGeom>
        </p:spPr>
        <p:txBody>
          <a:bodyPr anchorCtr="0" anchor="t" bIns="0" lIns="0" spcFirstLastPara="1" rIns="0" wrap="square" tIns="0">
            <a:noAutofit/>
          </a:bodyPr>
          <a:lstStyle>
            <a:lvl1pPr lvl="0">
              <a:spcBef>
                <a:spcPts val="1300"/>
              </a:spcBef>
              <a:spcAft>
                <a:spcPts val="0"/>
              </a:spcAft>
              <a:buSzPts val="1300"/>
              <a:buFont typeface="Poppins"/>
              <a:buNone/>
              <a:defRPr b="1" sz="1300">
                <a:latin typeface="Poppins"/>
                <a:ea typeface="Poppins"/>
                <a:cs typeface="Poppins"/>
                <a:sym typeface="Poppins"/>
              </a:defRPr>
            </a:lvl1pPr>
            <a:lvl2pPr lvl="1">
              <a:spcBef>
                <a:spcPts val="1300"/>
              </a:spcBef>
              <a:spcAft>
                <a:spcPts val="0"/>
              </a:spcAft>
              <a:buSzPts val="1300"/>
              <a:buFont typeface="Poppins"/>
              <a:buNone/>
              <a:defRPr b="1" sz="1300">
                <a:latin typeface="Poppins"/>
                <a:ea typeface="Poppins"/>
                <a:cs typeface="Poppins"/>
                <a:sym typeface="Poppins"/>
              </a:defRPr>
            </a:lvl2pPr>
            <a:lvl3pPr lvl="2">
              <a:spcBef>
                <a:spcPts val="1300"/>
              </a:spcBef>
              <a:spcAft>
                <a:spcPts val="0"/>
              </a:spcAft>
              <a:buSzPts val="1300"/>
              <a:buFont typeface="Poppins"/>
              <a:buNone/>
              <a:defRPr b="1" sz="1300">
                <a:latin typeface="Poppins"/>
                <a:ea typeface="Poppins"/>
                <a:cs typeface="Poppins"/>
                <a:sym typeface="Poppins"/>
              </a:defRPr>
            </a:lvl3pPr>
            <a:lvl4pPr lvl="3">
              <a:spcBef>
                <a:spcPts val="1300"/>
              </a:spcBef>
              <a:spcAft>
                <a:spcPts val="0"/>
              </a:spcAft>
              <a:buSzPts val="1300"/>
              <a:buFont typeface="Poppins"/>
              <a:buNone/>
              <a:defRPr b="1" sz="1300">
                <a:latin typeface="Poppins"/>
                <a:ea typeface="Poppins"/>
                <a:cs typeface="Poppins"/>
                <a:sym typeface="Poppins"/>
              </a:defRPr>
            </a:lvl4pPr>
            <a:lvl5pPr lvl="4">
              <a:spcBef>
                <a:spcPts val="1300"/>
              </a:spcBef>
              <a:spcAft>
                <a:spcPts val="0"/>
              </a:spcAft>
              <a:buSzPts val="1300"/>
              <a:buFont typeface="Poppins"/>
              <a:buNone/>
              <a:defRPr b="1" sz="1300">
                <a:latin typeface="Poppins"/>
                <a:ea typeface="Poppins"/>
                <a:cs typeface="Poppins"/>
                <a:sym typeface="Poppins"/>
              </a:defRPr>
            </a:lvl5pPr>
            <a:lvl6pPr lvl="5">
              <a:spcBef>
                <a:spcPts val="400"/>
              </a:spcBef>
              <a:spcAft>
                <a:spcPts val="0"/>
              </a:spcAft>
              <a:buSzPts val="1300"/>
              <a:buFont typeface="Poppins"/>
              <a:buNone/>
              <a:defRPr b="1" sz="1300">
                <a:latin typeface="Poppins"/>
                <a:ea typeface="Poppins"/>
                <a:cs typeface="Poppins"/>
                <a:sym typeface="Poppins"/>
              </a:defRPr>
            </a:lvl6pPr>
            <a:lvl7pPr lvl="6">
              <a:spcBef>
                <a:spcPts val="400"/>
              </a:spcBef>
              <a:spcAft>
                <a:spcPts val="0"/>
              </a:spcAft>
              <a:buSzPts val="1300"/>
              <a:buFont typeface="Poppins"/>
              <a:buNone/>
              <a:defRPr b="1" sz="1300">
                <a:latin typeface="Poppins"/>
                <a:ea typeface="Poppins"/>
                <a:cs typeface="Poppins"/>
                <a:sym typeface="Poppins"/>
              </a:defRPr>
            </a:lvl7pPr>
            <a:lvl8pPr lvl="7">
              <a:spcBef>
                <a:spcPts val="400"/>
              </a:spcBef>
              <a:spcAft>
                <a:spcPts val="0"/>
              </a:spcAft>
              <a:buSzPts val="1300"/>
              <a:buFont typeface="Poppins"/>
              <a:buNone/>
              <a:defRPr b="1" sz="1300">
                <a:latin typeface="Poppins"/>
                <a:ea typeface="Poppins"/>
                <a:cs typeface="Poppins"/>
                <a:sym typeface="Poppins"/>
              </a:defRPr>
            </a:lvl8pPr>
            <a:lvl9pPr lvl="8">
              <a:spcBef>
                <a:spcPts val="400"/>
              </a:spcBef>
              <a:spcAft>
                <a:spcPts val="0"/>
              </a:spcAft>
              <a:buSzPts val="1300"/>
              <a:buFont typeface="Poppins"/>
              <a:buNone/>
              <a:defRPr b="1" sz="1300">
                <a:latin typeface="Poppins"/>
                <a:ea typeface="Poppins"/>
                <a:cs typeface="Poppins"/>
                <a:sym typeface="Poppins"/>
              </a:defRPr>
            </a:lvl9pPr>
          </a:lstStyle>
          <a:p/>
        </p:txBody>
      </p:sp>
      <p:sp>
        <p:nvSpPr>
          <p:cNvPr id="2460" name="Google Shape;2460;g3970249a880_0_9088"/>
          <p:cNvSpPr txBox="1"/>
          <p:nvPr>
            <p:ph idx="4" type="subTitle"/>
          </p:nvPr>
        </p:nvSpPr>
        <p:spPr>
          <a:xfrm>
            <a:off x="4523730" y="2127793"/>
            <a:ext cx="3239400" cy="2139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p:txBody>
      </p:sp>
      <p:sp>
        <p:nvSpPr>
          <p:cNvPr id="2461" name="Google Shape;2461;g3970249a880_0_9088"/>
          <p:cNvSpPr txBox="1"/>
          <p:nvPr>
            <p:ph idx="5" type="subTitle"/>
          </p:nvPr>
        </p:nvSpPr>
        <p:spPr>
          <a:xfrm>
            <a:off x="4523730" y="2859682"/>
            <a:ext cx="3239400" cy="213900"/>
          </a:xfrm>
          <a:prstGeom prst="rect">
            <a:avLst/>
          </a:prstGeom>
        </p:spPr>
        <p:txBody>
          <a:bodyPr anchorCtr="0" anchor="t" bIns="0" lIns="0" spcFirstLastPara="1" rIns="0" wrap="square" tIns="0">
            <a:noAutofit/>
          </a:bodyPr>
          <a:lstStyle>
            <a:lvl1pPr lvl="0">
              <a:spcBef>
                <a:spcPts val="1300"/>
              </a:spcBef>
              <a:spcAft>
                <a:spcPts val="0"/>
              </a:spcAft>
              <a:buSzPts val="1300"/>
              <a:buFont typeface="Poppins"/>
              <a:buNone/>
              <a:defRPr b="1" sz="1300">
                <a:latin typeface="Poppins"/>
                <a:ea typeface="Poppins"/>
                <a:cs typeface="Poppins"/>
                <a:sym typeface="Poppins"/>
              </a:defRPr>
            </a:lvl1pPr>
            <a:lvl2pPr lvl="1">
              <a:spcBef>
                <a:spcPts val="1300"/>
              </a:spcBef>
              <a:spcAft>
                <a:spcPts val="0"/>
              </a:spcAft>
              <a:buSzPts val="1300"/>
              <a:buFont typeface="Poppins"/>
              <a:buNone/>
              <a:defRPr b="1" sz="1300">
                <a:latin typeface="Poppins"/>
                <a:ea typeface="Poppins"/>
                <a:cs typeface="Poppins"/>
                <a:sym typeface="Poppins"/>
              </a:defRPr>
            </a:lvl2pPr>
            <a:lvl3pPr lvl="2">
              <a:spcBef>
                <a:spcPts val="1300"/>
              </a:spcBef>
              <a:spcAft>
                <a:spcPts val="0"/>
              </a:spcAft>
              <a:buSzPts val="1300"/>
              <a:buFont typeface="Poppins"/>
              <a:buNone/>
              <a:defRPr b="1" sz="1300">
                <a:latin typeface="Poppins"/>
                <a:ea typeface="Poppins"/>
                <a:cs typeface="Poppins"/>
                <a:sym typeface="Poppins"/>
              </a:defRPr>
            </a:lvl3pPr>
            <a:lvl4pPr lvl="3">
              <a:spcBef>
                <a:spcPts val="1300"/>
              </a:spcBef>
              <a:spcAft>
                <a:spcPts val="0"/>
              </a:spcAft>
              <a:buSzPts val="1300"/>
              <a:buFont typeface="Poppins"/>
              <a:buNone/>
              <a:defRPr b="1" sz="1300">
                <a:latin typeface="Poppins"/>
                <a:ea typeface="Poppins"/>
                <a:cs typeface="Poppins"/>
                <a:sym typeface="Poppins"/>
              </a:defRPr>
            </a:lvl4pPr>
            <a:lvl5pPr lvl="4">
              <a:spcBef>
                <a:spcPts val="1300"/>
              </a:spcBef>
              <a:spcAft>
                <a:spcPts val="0"/>
              </a:spcAft>
              <a:buSzPts val="1300"/>
              <a:buFont typeface="Poppins"/>
              <a:buNone/>
              <a:defRPr b="1" sz="1300">
                <a:latin typeface="Poppins"/>
                <a:ea typeface="Poppins"/>
                <a:cs typeface="Poppins"/>
                <a:sym typeface="Poppins"/>
              </a:defRPr>
            </a:lvl5pPr>
            <a:lvl6pPr lvl="5">
              <a:spcBef>
                <a:spcPts val="400"/>
              </a:spcBef>
              <a:spcAft>
                <a:spcPts val="0"/>
              </a:spcAft>
              <a:buSzPts val="1300"/>
              <a:buFont typeface="Poppins"/>
              <a:buNone/>
              <a:defRPr b="1" sz="1300">
                <a:latin typeface="Poppins"/>
                <a:ea typeface="Poppins"/>
                <a:cs typeface="Poppins"/>
                <a:sym typeface="Poppins"/>
              </a:defRPr>
            </a:lvl6pPr>
            <a:lvl7pPr lvl="6">
              <a:spcBef>
                <a:spcPts val="400"/>
              </a:spcBef>
              <a:spcAft>
                <a:spcPts val="0"/>
              </a:spcAft>
              <a:buSzPts val="1300"/>
              <a:buFont typeface="Poppins"/>
              <a:buNone/>
              <a:defRPr b="1" sz="1300">
                <a:latin typeface="Poppins"/>
                <a:ea typeface="Poppins"/>
                <a:cs typeface="Poppins"/>
                <a:sym typeface="Poppins"/>
              </a:defRPr>
            </a:lvl7pPr>
            <a:lvl8pPr lvl="7">
              <a:spcBef>
                <a:spcPts val="400"/>
              </a:spcBef>
              <a:spcAft>
                <a:spcPts val="0"/>
              </a:spcAft>
              <a:buSzPts val="1300"/>
              <a:buFont typeface="Poppins"/>
              <a:buNone/>
              <a:defRPr b="1" sz="1300">
                <a:latin typeface="Poppins"/>
                <a:ea typeface="Poppins"/>
                <a:cs typeface="Poppins"/>
                <a:sym typeface="Poppins"/>
              </a:defRPr>
            </a:lvl8pPr>
            <a:lvl9pPr lvl="8">
              <a:spcBef>
                <a:spcPts val="400"/>
              </a:spcBef>
              <a:spcAft>
                <a:spcPts val="0"/>
              </a:spcAft>
              <a:buSzPts val="1300"/>
              <a:buFont typeface="Poppins"/>
              <a:buNone/>
              <a:defRPr b="1" sz="1300">
                <a:latin typeface="Poppins"/>
                <a:ea typeface="Poppins"/>
                <a:cs typeface="Poppins"/>
                <a:sym typeface="Poppins"/>
              </a:defRPr>
            </a:lvl9pPr>
          </a:lstStyle>
          <a:p/>
        </p:txBody>
      </p:sp>
      <p:sp>
        <p:nvSpPr>
          <p:cNvPr id="2462" name="Google Shape;2462;g3970249a880_0_9088"/>
          <p:cNvSpPr txBox="1"/>
          <p:nvPr>
            <p:ph idx="6" type="subTitle"/>
          </p:nvPr>
        </p:nvSpPr>
        <p:spPr>
          <a:xfrm>
            <a:off x="4523730" y="3081870"/>
            <a:ext cx="3239400" cy="2139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p:txBody>
      </p:sp>
      <p:sp>
        <p:nvSpPr>
          <p:cNvPr id="2463" name="Google Shape;2463;g3970249a880_0_9088"/>
          <p:cNvSpPr txBox="1"/>
          <p:nvPr>
            <p:ph idx="7" type="subTitle"/>
          </p:nvPr>
        </p:nvSpPr>
        <p:spPr>
          <a:xfrm>
            <a:off x="4523730" y="3808265"/>
            <a:ext cx="3239400" cy="213900"/>
          </a:xfrm>
          <a:prstGeom prst="rect">
            <a:avLst/>
          </a:prstGeom>
        </p:spPr>
        <p:txBody>
          <a:bodyPr anchorCtr="0" anchor="t" bIns="0" lIns="0" spcFirstLastPara="1" rIns="0" wrap="square" tIns="0">
            <a:noAutofit/>
          </a:bodyPr>
          <a:lstStyle>
            <a:lvl1pPr lvl="0">
              <a:spcBef>
                <a:spcPts val="1300"/>
              </a:spcBef>
              <a:spcAft>
                <a:spcPts val="0"/>
              </a:spcAft>
              <a:buSzPts val="1300"/>
              <a:buFont typeface="Poppins"/>
              <a:buNone/>
              <a:defRPr b="1" sz="1300">
                <a:latin typeface="Poppins"/>
                <a:ea typeface="Poppins"/>
                <a:cs typeface="Poppins"/>
                <a:sym typeface="Poppins"/>
              </a:defRPr>
            </a:lvl1pPr>
            <a:lvl2pPr lvl="1">
              <a:spcBef>
                <a:spcPts val="1300"/>
              </a:spcBef>
              <a:spcAft>
                <a:spcPts val="0"/>
              </a:spcAft>
              <a:buSzPts val="1300"/>
              <a:buFont typeface="Poppins"/>
              <a:buNone/>
              <a:defRPr b="1" sz="1300">
                <a:latin typeface="Poppins"/>
                <a:ea typeface="Poppins"/>
                <a:cs typeface="Poppins"/>
                <a:sym typeface="Poppins"/>
              </a:defRPr>
            </a:lvl2pPr>
            <a:lvl3pPr lvl="2">
              <a:spcBef>
                <a:spcPts val="1300"/>
              </a:spcBef>
              <a:spcAft>
                <a:spcPts val="0"/>
              </a:spcAft>
              <a:buSzPts val="1300"/>
              <a:buFont typeface="Poppins"/>
              <a:buNone/>
              <a:defRPr b="1" sz="1300">
                <a:latin typeface="Poppins"/>
                <a:ea typeface="Poppins"/>
                <a:cs typeface="Poppins"/>
                <a:sym typeface="Poppins"/>
              </a:defRPr>
            </a:lvl3pPr>
            <a:lvl4pPr lvl="3">
              <a:spcBef>
                <a:spcPts val="1300"/>
              </a:spcBef>
              <a:spcAft>
                <a:spcPts val="0"/>
              </a:spcAft>
              <a:buSzPts val="1300"/>
              <a:buFont typeface="Poppins"/>
              <a:buNone/>
              <a:defRPr b="1" sz="1300">
                <a:latin typeface="Poppins"/>
                <a:ea typeface="Poppins"/>
                <a:cs typeface="Poppins"/>
                <a:sym typeface="Poppins"/>
              </a:defRPr>
            </a:lvl4pPr>
            <a:lvl5pPr lvl="4">
              <a:spcBef>
                <a:spcPts val="1300"/>
              </a:spcBef>
              <a:spcAft>
                <a:spcPts val="0"/>
              </a:spcAft>
              <a:buSzPts val="1300"/>
              <a:buFont typeface="Poppins"/>
              <a:buNone/>
              <a:defRPr b="1" sz="1300">
                <a:latin typeface="Poppins"/>
                <a:ea typeface="Poppins"/>
                <a:cs typeface="Poppins"/>
                <a:sym typeface="Poppins"/>
              </a:defRPr>
            </a:lvl5pPr>
            <a:lvl6pPr lvl="5">
              <a:spcBef>
                <a:spcPts val="400"/>
              </a:spcBef>
              <a:spcAft>
                <a:spcPts val="0"/>
              </a:spcAft>
              <a:buSzPts val="1300"/>
              <a:buFont typeface="Poppins"/>
              <a:buNone/>
              <a:defRPr b="1" sz="1300">
                <a:latin typeface="Poppins"/>
                <a:ea typeface="Poppins"/>
                <a:cs typeface="Poppins"/>
                <a:sym typeface="Poppins"/>
              </a:defRPr>
            </a:lvl6pPr>
            <a:lvl7pPr lvl="6">
              <a:spcBef>
                <a:spcPts val="400"/>
              </a:spcBef>
              <a:spcAft>
                <a:spcPts val="0"/>
              </a:spcAft>
              <a:buSzPts val="1300"/>
              <a:buFont typeface="Poppins"/>
              <a:buNone/>
              <a:defRPr b="1" sz="1300">
                <a:latin typeface="Poppins"/>
                <a:ea typeface="Poppins"/>
                <a:cs typeface="Poppins"/>
                <a:sym typeface="Poppins"/>
              </a:defRPr>
            </a:lvl7pPr>
            <a:lvl8pPr lvl="7">
              <a:spcBef>
                <a:spcPts val="400"/>
              </a:spcBef>
              <a:spcAft>
                <a:spcPts val="0"/>
              </a:spcAft>
              <a:buSzPts val="1300"/>
              <a:buFont typeface="Poppins"/>
              <a:buNone/>
              <a:defRPr b="1" sz="1300">
                <a:latin typeface="Poppins"/>
                <a:ea typeface="Poppins"/>
                <a:cs typeface="Poppins"/>
                <a:sym typeface="Poppins"/>
              </a:defRPr>
            </a:lvl8pPr>
            <a:lvl9pPr lvl="8">
              <a:spcBef>
                <a:spcPts val="400"/>
              </a:spcBef>
              <a:spcAft>
                <a:spcPts val="0"/>
              </a:spcAft>
              <a:buSzPts val="1300"/>
              <a:buFont typeface="Poppins"/>
              <a:buNone/>
              <a:defRPr b="1" sz="1300">
                <a:latin typeface="Poppins"/>
                <a:ea typeface="Poppins"/>
                <a:cs typeface="Poppins"/>
                <a:sym typeface="Poppins"/>
              </a:defRPr>
            </a:lvl9pPr>
          </a:lstStyle>
          <a:p/>
        </p:txBody>
      </p:sp>
      <p:sp>
        <p:nvSpPr>
          <p:cNvPr id="2464" name="Google Shape;2464;g3970249a880_0_9088"/>
          <p:cNvSpPr txBox="1"/>
          <p:nvPr>
            <p:ph idx="8" type="subTitle"/>
          </p:nvPr>
        </p:nvSpPr>
        <p:spPr>
          <a:xfrm>
            <a:off x="4523730" y="4030453"/>
            <a:ext cx="3239400" cy="2139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ustom Layout" showMasterSp="0">
  <p:cSld name="33_Custom Layout">
    <p:bg>
      <p:bgPr>
        <a:gradFill>
          <a:gsLst>
            <a:gs pos="0">
              <a:srgbClr val="FF001A"/>
            </a:gs>
            <a:gs pos="70000">
              <a:srgbClr val="290051"/>
            </a:gs>
            <a:gs pos="100000">
              <a:srgbClr val="0C0024"/>
            </a:gs>
          </a:gsLst>
          <a:lin ang="13500032" scaled="0"/>
        </a:gradFill>
      </p:bgPr>
    </p:bg>
    <p:spTree>
      <p:nvGrpSpPr>
        <p:cNvPr id="2465" name="Shape 2465"/>
        <p:cNvGrpSpPr/>
        <p:nvPr/>
      </p:nvGrpSpPr>
      <p:grpSpPr>
        <a:xfrm>
          <a:off x="0" y="0"/>
          <a:ext cx="0" cy="0"/>
          <a:chOff x="0" y="0"/>
          <a:chExt cx="0" cy="0"/>
        </a:xfrm>
      </p:grpSpPr>
      <p:pic>
        <p:nvPicPr>
          <p:cNvPr descr="A black and blue background&#10;&#10;AI-generated content may be incorrect." id="2466" name="Google Shape;2466;g3970249a880_0_9107"/>
          <p:cNvPicPr preferRelativeResize="0"/>
          <p:nvPr/>
        </p:nvPicPr>
        <p:blipFill rotWithShape="1">
          <a:blip r:embed="rId2">
            <a:alphaModFix/>
          </a:blip>
          <a:srcRect b="100" l="0" r="0" t="100"/>
          <a:stretch/>
        </p:blipFill>
        <p:spPr>
          <a:xfrm>
            <a:off x="0" y="0"/>
            <a:ext cx="9143999" cy="5142833"/>
          </a:xfrm>
          <a:prstGeom prst="rect">
            <a:avLst/>
          </a:prstGeom>
          <a:noFill/>
          <a:ln>
            <a:noFill/>
          </a:ln>
        </p:spPr>
      </p:pic>
      <p:sp>
        <p:nvSpPr>
          <p:cNvPr id="2467" name="Google Shape;2467;g3970249a880_0_910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sz="500">
                <a:solidFill>
                  <a:schemeClr val="lt1"/>
                </a:solidFill>
                <a:latin typeface="Poppins Medium"/>
                <a:ea typeface="Poppins Medium"/>
                <a:cs typeface="Poppins Medium"/>
                <a:sym typeface="Poppins Medium"/>
              </a:defRPr>
            </a:lvl1pPr>
            <a:lvl2pPr indent="0" lvl="1" marL="0" algn="l">
              <a:spcBef>
                <a:spcPts val="0"/>
              </a:spcBef>
              <a:buNone/>
              <a:defRPr sz="500">
                <a:solidFill>
                  <a:schemeClr val="lt1"/>
                </a:solidFill>
                <a:latin typeface="Poppins Medium"/>
                <a:ea typeface="Poppins Medium"/>
                <a:cs typeface="Poppins Medium"/>
                <a:sym typeface="Poppins Medium"/>
              </a:defRPr>
            </a:lvl2pPr>
            <a:lvl3pPr indent="0" lvl="2" marL="0" algn="l">
              <a:spcBef>
                <a:spcPts val="0"/>
              </a:spcBef>
              <a:buNone/>
              <a:defRPr sz="500">
                <a:solidFill>
                  <a:schemeClr val="lt1"/>
                </a:solidFill>
                <a:latin typeface="Poppins Medium"/>
                <a:ea typeface="Poppins Medium"/>
                <a:cs typeface="Poppins Medium"/>
                <a:sym typeface="Poppins Medium"/>
              </a:defRPr>
            </a:lvl3pPr>
            <a:lvl4pPr indent="0" lvl="3" marL="0" algn="l">
              <a:spcBef>
                <a:spcPts val="0"/>
              </a:spcBef>
              <a:buNone/>
              <a:defRPr sz="500">
                <a:solidFill>
                  <a:schemeClr val="lt1"/>
                </a:solidFill>
                <a:latin typeface="Poppins Medium"/>
                <a:ea typeface="Poppins Medium"/>
                <a:cs typeface="Poppins Medium"/>
                <a:sym typeface="Poppins Medium"/>
              </a:defRPr>
            </a:lvl4pPr>
            <a:lvl5pPr indent="0" lvl="4" marL="0" algn="l">
              <a:spcBef>
                <a:spcPts val="0"/>
              </a:spcBef>
              <a:buNone/>
              <a:defRPr sz="500">
                <a:solidFill>
                  <a:schemeClr val="lt1"/>
                </a:solidFill>
                <a:latin typeface="Poppins Medium"/>
                <a:ea typeface="Poppins Medium"/>
                <a:cs typeface="Poppins Medium"/>
                <a:sym typeface="Poppins Medium"/>
              </a:defRPr>
            </a:lvl5pPr>
            <a:lvl6pPr indent="0" lvl="5" marL="0" algn="l">
              <a:spcBef>
                <a:spcPts val="0"/>
              </a:spcBef>
              <a:buNone/>
              <a:defRPr sz="500">
                <a:solidFill>
                  <a:schemeClr val="lt1"/>
                </a:solidFill>
                <a:latin typeface="Poppins Medium"/>
                <a:ea typeface="Poppins Medium"/>
                <a:cs typeface="Poppins Medium"/>
                <a:sym typeface="Poppins Medium"/>
              </a:defRPr>
            </a:lvl6pPr>
            <a:lvl7pPr indent="0" lvl="6" marL="0" algn="l">
              <a:spcBef>
                <a:spcPts val="0"/>
              </a:spcBef>
              <a:buNone/>
              <a:defRPr sz="500">
                <a:solidFill>
                  <a:schemeClr val="lt1"/>
                </a:solidFill>
                <a:latin typeface="Poppins Medium"/>
                <a:ea typeface="Poppins Medium"/>
                <a:cs typeface="Poppins Medium"/>
                <a:sym typeface="Poppins Medium"/>
              </a:defRPr>
            </a:lvl7pPr>
            <a:lvl8pPr indent="0" lvl="7" marL="0" algn="l">
              <a:spcBef>
                <a:spcPts val="0"/>
              </a:spcBef>
              <a:buNone/>
              <a:defRPr sz="500">
                <a:solidFill>
                  <a:schemeClr val="lt1"/>
                </a:solidFill>
                <a:latin typeface="Poppins Medium"/>
                <a:ea typeface="Poppins Medium"/>
                <a:cs typeface="Poppins Medium"/>
                <a:sym typeface="Poppins Medium"/>
              </a:defRPr>
            </a:lvl8pPr>
            <a:lvl9pPr indent="0" lvl="8" marL="0" algn="l">
              <a:spcBef>
                <a:spcPts val="0"/>
              </a:spcBef>
              <a:buNone/>
              <a:defRPr sz="500">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grpSp>
        <p:nvGrpSpPr>
          <p:cNvPr id="2468" name="Google Shape;2468;g3970249a880_0_9107"/>
          <p:cNvGrpSpPr/>
          <p:nvPr/>
        </p:nvGrpSpPr>
        <p:grpSpPr>
          <a:xfrm>
            <a:off x="8381796" y="4822425"/>
            <a:ext cx="537710" cy="158585"/>
            <a:chOff x="22351457" y="12859799"/>
            <a:chExt cx="1433894" cy="422893"/>
          </a:xfrm>
        </p:grpSpPr>
        <p:grpSp>
          <p:nvGrpSpPr>
            <p:cNvPr id="2469" name="Google Shape;2469;g3970249a880_0_9107"/>
            <p:cNvGrpSpPr/>
            <p:nvPr/>
          </p:nvGrpSpPr>
          <p:grpSpPr>
            <a:xfrm>
              <a:off x="22351457" y="12859799"/>
              <a:ext cx="1379787" cy="422893"/>
              <a:chOff x="22351457" y="12859799"/>
              <a:chExt cx="1379787" cy="422893"/>
            </a:xfrm>
          </p:grpSpPr>
          <p:sp>
            <p:nvSpPr>
              <p:cNvPr id="2470" name="Google Shape;2470;g3970249a880_0_9107"/>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471" name="Google Shape;2471;g3970249a880_0_9107"/>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2472" name="Google Shape;2472;g3970249a880_0_9107"/>
              <p:cNvGrpSpPr/>
              <p:nvPr/>
            </p:nvGrpSpPr>
            <p:grpSpPr>
              <a:xfrm>
                <a:off x="23288552" y="12859801"/>
                <a:ext cx="442692" cy="422765"/>
                <a:chOff x="23288552" y="12859801"/>
                <a:chExt cx="442692" cy="422765"/>
              </a:xfrm>
            </p:grpSpPr>
            <p:grpSp>
              <p:nvGrpSpPr>
                <p:cNvPr id="2473" name="Google Shape;2473;g3970249a880_0_9107"/>
                <p:cNvGrpSpPr/>
                <p:nvPr/>
              </p:nvGrpSpPr>
              <p:grpSpPr>
                <a:xfrm>
                  <a:off x="23288552" y="12859801"/>
                  <a:ext cx="442692" cy="422765"/>
                  <a:chOff x="23288552" y="12859801"/>
                  <a:chExt cx="442692" cy="422765"/>
                </a:xfrm>
              </p:grpSpPr>
              <p:sp>
                <p:nvSpPr>
                  <p:cNvPr id="2474" name="Google Shape;2474;g3970249a880_0_9107"/>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475" name="Google Shape;2475;g3970249a880_0_9107"/>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2476" name="Google Shape;2476;g3970249a880_0_9107"/>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sp>
          <p:nvSpPr>
            <p:cNvPr id="2477" name="Google Shape;2477;g3970249a880_0_9107"/>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2478" name="Google Shape;2478;g3970249a880_0_9107"/>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479" name="Google Shape;2479;g3970249a880_0_9107"/>
          <p:cNvSpPr/>
          <p:nvPr/>
        </p:nvSpPr>
        <p:spPr>
          <a:xfrm>
            <a:off x="4124978" y="1670789"/>
            <a:ext cx="3858900" cy="862800"/>
          </a:xfrm>
          <a:prstGeom prst="roundRect">
            <a:avLst>
              <a:gd fmla="val 2949" name="adj"/>
            </a:avLst>
          </a:prstGeom>
          <a:gradFill>
            <a:gsLst>
              <a:gs pos="0">
                <a:srgbClr val="FFFFFF"/>
              </a:gs>
              <a:gs pos="22000">
                <a:srgbClr val="FFFFFF"/>
              </a:gs>
              <a:gs pos="100000">
                <a:srgbClr val="E3E7FA">
                  <a:alpha val="80000"/>
                </a:srgbClr>
              </a:gs>
            </a:gsLst>
            <a:lin ang="540070" scaled="0"/>
          </a:gradFill>
          <a:ln cap="flat" cmpd="sng" w="7150">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80" name="Google Shape;2480;g3970249a880_0_9107"/>
          <p:cNvSpPr/>
          <p:nvPr/>
        </p:nvSpPr>
        <p:spPr>
          <a:xfrm>
            <a:off x="4124978" y="2624242"/>
            <a:ext cx="3858900" cy="862800"/>
          </a:xfrm>
          <a:prstGeom prst="roundRect">
            <a:avLst>
              <a:gd fmla="val 2949" name="adj"/>
            </a:avLst>
          </a:prstGeom>
          <a:gradFill>
            <a:gsLst>
              <a:gs pos="0">
                <a:srgbClr val="FFFFFF"/>
              </a:gs>
              <a:gs pos="22000">
                <a:srgbClr val="FFFFFF"/>
              </a:gs>
              <a:gs pos="100000">
                <a:srgbClr val="E3E7FA">
                  <a:alpha val="80000"/>
                </a:srgbClr>
              </a:gs>
            </a:gsLst>
            <a:lin ang="540070" scaled="0"/>
          </a:gradFill>
          <a:ln cap="flat" cmpd="sng" w="7150">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81" name="Google Shape;2481;g3970249a880_0_9107"/>
          <p:cNvSpPr/>
          <p:nvPr/>
        </p:nvSpPr>
        <p:spPr>
          <a:xfrm>
            <a:off x="4124978" y="3577694"/>
            <a:ext cx="3858900" cy="862800"/>
          </a:xfrm>
          <a:prstGeom prst="roundRect">
            <a:avLst>
              <a:gd fmla="val 2949" name="adj"/>
            </a:avLst>
          </a:prstGeom>
          <a:gradFill>
            <a:gsLst>
              <a:gs pos="0">
                <a:srgbClr val="FFFFFF"/>
              </a:gs>
              <a:gs pos="22000">
                <a:srgbClr val="FFFFFF"/>
              </a:gs>
              <a:gs pos="100000">
                <a:srgbClr val="E3E7FA">
                  <a:alpha val="80000"/>
                </a:srgbClr>
              </a:gs>
            </a:gsLst>
            <a:lin ang="540070" scaled="0"/>
          </a:gradFill>
          <a:ln cap="flat" cmpd="sng" w="7150">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82" name="Google Shape;2482;g3970249a880_0_9107"/>
          <p:cNvSpPr/>
          <p:nvPr/>
        </p:nvSpPr>
        <p:spPr>
          <a:xfrm>
            <a:off x="4124978" y="717337"/>
            <a:ext cx="3858900" cy="862800"/>
          </a:xfrm>
          <a:prstGeom prst="roundRect">
            <a:avLst>
              <a:gd fmla="val 2949" name="adj"/>
            </a:avLst>
          </a:prstGeom>
          <a:gradFill>
            <a:gsLst>
              <a:gs pos="0">
                <a:srgbClr val="FFFFFF"/>
              </a:gs>
              <a:gs pos="22000">
                <a:srgbClr val="FFFFFF"/>
              </a:gs>
              <a:gs pos="100000">
                <a:srgbClr val="E3E7FA">
                  <a:alpha val="80000"/>
                </a:srgbClr>
              </a:gs>
            </a:gsLst>
            <a:lin ang="540070" scaled="0"/>
          </a:gradFill>
          <a:ln cap="flat" cmpd="sng" w="7150">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83" name="Google Shape;2483;g3970249a880_0_9107"/>
          <p:cNvSpPr/>
          <p:nvPr/>
        </p:nvSpPr>
        <p:spPr>
          <a:xfrm rot="-5400000">
            <a:off x="3777428" y="1064948"/>
            <a:ext cx="862800" cy="167700"/>
          </a:xfrm>
          <a:prstGeom prst="round2SameRect">
            <a:avLst>
              <a:gd fmla="val 15604" name="adj1"/>
              <a:gd fmla="val 0" name="adj2"/>
            </a:avLst>
          </a:prstGeom>
          <a:solidFill>
            <a:schemeClr val="accent2"/>
          </a:solidFill>
          <a:ln cap="flat" cmpd="sng" w="7150">
            <a:solidFill>
              <a:schemeClr val="accent2"/>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484" name="Google Shape;2484;g3970249a880_0_9107"/>
          <p:cNvSpPr txBox="1"/>
          <p:nvPr>
            <p:ph type="title"/>
          </p:nvPr>
        </p:nvSpPr>
        <p:spPr>
          <a:xfrm>
            <a:off x="316371" y="1805745"/>
            <a:ext cx="3421800" cy="1214100"/>
          </a:xfrm>
          <a:prstGeom prst="rect">
            <a:avLst/>
          </a:prstGeom>
          <a:noFill/>
          <a:ln>
            <a:noFill/>
          </a:ln>
        </p:spPr>
        <p:txBody>
          <a:bodyPr anchorCtr="0" anchor="t" bIns="0" lIns="0" spcFirstLastPara="1" rIns="0" wrap="square" tIns="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485" name="Google Shape;2485;g3970249a880_0_9107"/>
          <p:cNvSpPr/>
          <p:nvPr/>
        </p:nvSpPr>
        <p:spPr>
          <a:xfrm rot="-5400000">
            <a:off x="3777428" y="2018400"/>
            <a:ext cx="862800" cy="167700"/>
          </a:xfrm>
          <a:prstGeom prst="round2SameRect">
            <a:avLst>
              <a:gd fmla="val 15604" name="adj1"/>
              <a:gd fmla="val 0" name="adj2"/>
            </a:avLst>
          </a:prstGeom>
          <a:solidFill>
            <a:srgbClr val="0370FF"/>
          </a:solidFill>
          <a:ln cap="flat" cmpd="sng" w="7150">
            <a:solidFill>
              <a:schemeClr val="accent2"/>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86" name="Google Shape;2486;g3970249a880_0_9107"/>
          <p:cNvSpPr/>
          <p:nvPr/>
        </p:nvSpPr>
        <p:spPr>
          <a:xfrm rot="-5400000">
            <a:off x="3777428" y="2971853"/>
            <a:ext cx="862800" cy="167700"/>
          </a:xfrm>
          <a:prstGeom prst="round2SameRect">
            <a:avLst>
              <a:gd fmla="val 15604" name="adj1"/>
              <a:gd fmla="val 0" name="adj2"/>
            </a:avLst>
          </a:prstGeom>
          <a:solidFill>
            <a:schemeClr val="accent2"/>
          </a:solidFill>
          <a:ln cap="flat" cmpd="sng" w="7150">
            <a:solidFill>
              <a:schemeClr val="accent2"/>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87" name="Google Shape;2487;g3970249a880_0_9107"/>
          <p:cNvSpPr/>
          <p:nvPr/>
        </p:nvSpPr>
        <p:spPr>
          <a:xfrm rot="-5400000">
            <a:off x="3777428" y="3925305"/>
            <a:ext cx="862800" cy="167700"/>
          </a:xfrm>
          <a:prstGeom prst="round2SameRect">
            <a:avLst>
              <a:gd fmla="val 15604" name="adj1"/>
              <a:gd fmla="val 0" name="adj2"/>
            </a:avLst>
          </a:prstGeom>
          <a:solidFill>
            <a:schemeClr val="accent2"/>
          </a:solidFill>
          <a:ln cap="flat" cmpd="sng" w="7150">
            <a:solidFill>
              <a:schemeClr val="accent2"/>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488" name="Google Shape;2488;g3970249a880_0_9107"/>
          <p:cNvSpPr txBox="1"/>
          <p:nvPr>
            <p:ph idx="1" type="subTitle"/>
          </p:nvPr>
        </p:nvSpPr>
        <p:spPr>
          <a:xfrm>
            <a:off x="4523730" y="950522"/>
            <a:ext cx="3284100" cy="213900"/>
          </a:xfrm>
          <a:prstGeom prst="rect">
            <a:avLst/>
          </a:prstGeom>
        </p:spPr>
        <p:txBody>
          <a:bodyPr anchorCtr="0" anchor="t" bIns="0" lIns="0" spcFirstLastPara="1" rIns="0" wrap="square" tIns="0">
            <a:noAutofit/>
          </a:bodyPr>
          <a:lstStyle>
            <a:lvl1pPr lvl="0">
              <a:spcBef>
                <a:spcPts val="1300"/>
              </a:spcBef>
              <a:spcAft>
                <a:spcPts val="0"/>
              </a:spcAft>
              <a:buSzPts val="1300"/>
              <a:buFont typeface="Poppins"/>
              <a:buNone/>
              <a:defRPr b="1" sz="1300">
                <a:latin typeface="Poppins"/>
                <a:ea typeface="Poppins"/>
                <a:cs typeface="Poppins"/>
                <a:sym typeface="Poppins"/>
              </a:defRPr>
            </a:lvl1pPr>
            <a:lvl2pPr lvl="1">
              <a:spcBef>
                <a:spcPts val="1300"/>
              </a:spcBef>
              <a:spcAft>
                <a:spcPts val="0"/>
              </a:spcAft>
              <a:buSzPts val="1300"/>
              <a:buFont typeface="Poppins"/>
              <a:buNone/>
              <a:defRPr b="1" sz="1300">
                <a:latin typeface="Poppins"/>
                <a:ea typeface="Poppins"/>
                <a:cs typeface="Poppins"/>
                <a:sym typeface="Poppins"/>
              </a:defRPr>
            </a:lvl2pPr>
            <a:lvl3pPr lvl="2">
              <a:spcBef>
                <a:spcPts val="1300"/>
              </a:spcBef>
              <a:spcAft>
                <a:spcPts val="0"/>
              </a:spcAft>
              <a:buSzPts val="1300"/>
              <a:buFont typeface="Poppins"/>
              <a:buNone/>
              <a:defRPr b="1" sz="1300">
                <a:latin typeface="Poppins"/>
                <a:ea typeface="Poppins"/>
                <a:cs typeface="Poppins"/>
                <a:sym typeface="Poppins"/>
              </a:defRPr>
            </a:lvl3pPr>
            <a:lvl4pPr lvl="3">
              <a:spcBef>
                <a:spcPts val="1300"/>
              </a:spcBef>
              <a:spcAft>
                <a:spcPts val="0"/>
              </a:spcAft>
              <a:buSzPts val="1300"/>
              <a:buFont typeface="Poppins"/>
              <a:buNone/>
              <a:defRPr b="1" sz="1300">
                <a:latin typeface="Poppins"/>
                <a:ea typeface="Poppins"/>
                <a:cs typeface="Poppins"/>
                <a:sym typeface="Poppins"/>
              </a:defRPr>
            </a:lvl4pPr>
            <a:lvl5pPr lvl="4">
              <a:spcBef>
                <a:spcPts val="1300"/>
              </a:spcBef>
              <a:spcAft>
                <a:spcPts val="0"/>
              </a:spcAft>
              <a:buSzPts val="1300"/>
              <a:buFont typeface="Poppins"/>
              <a:buNone/>
              <a:defRPr b="1" sz="1300">
                <a:latin typeface="Poppins"/>
                <a:ea typeface="Poppins"/>
                <a:cs typeface="Poppins"/>
                <a:sym typeface="Poppins"/>
              </a:defRPr>
            </a:lvl5pPr>
            <a:lvl6pPr lvl="5">
              <a:spcBef>
                <a:spcPts val="400"/>
              </a:spcBef>
              <a:spcAft>
                <a:spcPts val="0"/>
              </a:spcAft>
              <a:buSzPts val="1300"/>
              <a:buFont typeface="Poppins"/>
              <a:buNone/>
              <a:defRPr b="1" sz="1300">
                <a:latin typeface="Poppins"/>
                <a:ea typeface="Poppins"/>
                <a:cs typeface="Poppins"/>
                <a:sym typeface="Poppins"/>
              </a:defRPr>
            </a:lvl6pPr>
            <a:lvl7pPr lvl="6">
              <a:spcBef>
                <a:spcPts val="400"/>
              </a:spcBef>
              <a:spcAft>
                <a:spcPts val="0"/>
              </a:spcAft>
              <a:buSzPts val="1300"/>
              <a:buFont typeface="Poppins"/>
              <a:buNone/>
              <a:defRPr b="1" sz="1300">
                <a:latin typeface="Poppins"/>
                <a:ea typeface="Poppins"/>
                <a:cs typeface="Poppins"/>
                <a:sym typeface="Poppins"/>
              </a:defRPr>
            </a:lvl7pPr>
            <a:lvl8pPr lvl="7">
              <a:spcBef>
                <a:spcPts val="400"/>
              </a:spcBef>
              <a:spcAft>
                <a:spcPts val="0"/>
              </a:spcAft>
              <a:buSzPts val="1300"/>
              <a:buFont typeface="Poppins"/>
              <a:buNone/>
              <a:defRPr b="1" sz="1300">
                <a:latin typeface="Poppins"/>
                <a:ea typeface="Poppins"/>
                <a:cs typeface="Poppins"/>
                <a:sym typeface="Poppins"/>
              </a:defRPr>
            </a:lvl8pPr>
            <a:lvl9pPr lvl="8">
              <a:spcBef>
                <a:spcPts val="400"/>
              </a:spcBef>
              <a:spcAft>
                <a:spcPts val="0"/>
              </a:spcAft>
              <a:buSzPts val="1300"/>
              <a:buFont typeface="Poppins"/>
              <a:buNone/>
              <a:defRPr b="1" sz="1300">
                <a:latin typeface="Poppins"/>
                <a:ea typeface="Poppins"/>
                <a:cs typeface="Poppins"/>
                <a:sym typeface="Poppins"/>
              </a:defRPr>
            </a:lvl9pPr>
          </a:lstStyle>
          <a:p/>
        </p:txBody>
      </p:sp>
      <p:sp>
        <p:nvSpPr>
          <p:cNvPr id="2489" name="Google Shape;2489;g3970249a880_0_9107"/>
          <p:cNvSpPr txBox="1"/>
          <p:nvPr>
            <p:ph idx="2" type="subTitle"/>
          </p:nvPr>
        </p:nvSpPr>
        <p:spPr>
          <a:xfrm>
            <a:off x="4523730" y="1172710"/>
            <a:ext cx="3284100" cy="2139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p:txBody>
      </p:sp>
      <p:sp>
        <p:nvSpPr>
          <p:cNvPr id="2490" name="Google Shape;2490;g3970249a880_0_9107"/>
          <p:cNvSpPr txBox="1"/>
          <p:nvPr>
            <p:ph idx="3" type="subTitle"/>
          </p:nvPr>
        </p:nvSpPr>
        <p:spPr>
          <a:xfrm>
            <a:off x="4523730" y="1905606"/>
            <a:ext cx="3284100" cy="213900"/>
          </a:xfrm>
          <a:prstGeom prst="rect">
            <a:avLst/>
          </a:prstGeom>
        </p:spPr>
        <p:txBody>
          <a:bodyPr anchorCtr="0" anchor="t" bIns="0" lIns="0" spcFirstLastPara="1" rIns="0" wrap="square" tIns="0">
            <a:noAutofit/>
          </a:bodyPr>
          <a:lstStyle>
            <a:lvl1pPr lvl="0">
              <a:spcBef>
                <a:spcPts val="1300"/>
              </a:spcBef>
              <a:spcAft>
                <a:spcPts val="0"/>
              </a:spcAft>
              <a:buSzPts val="1300"/>
              <a:buFont typeface="Poppins"/>
              <a:buNone/>
              <a:defRPr b="1" sz="1300">
                <a:latin typeface="Poppins"/>
                <a:ea typeface="Poppins"/>
                <a:cs typeface="Poppins"/>
                <a:sym typeface="Poppins"/>
              </a:defRPr>
            </a:lvl1pPr>
            <a:lvl2pPr lvl="1">
              <a:spcBef>
                <a:spcPts val="1300"/>
              </a:spcBef>
              <a:spcAft>
                <a:spcPts val="0"/>
              </a:spcAft>
              <a:buSzPts val="1300"/>
              <a:buFont typeface="Poppins"/>
              <a:buNone/>
              <a:defRPr b="1" sz="1300">
                <a:latin typeface="Poppins"/>
                <a:ea typeface="Poppins"/>
                <a:cs typeface="Poppins"/>
                <a:sym typeface="Poppins"/>
              </a:defRPr>
            </a:lvl2pPr>
            <a:lvl3pPr lvl="2">
              <a:spcBef>
                <a:spcPts val="1300"/>
              </a:spcBef>
              <a:spcAft>
                <a:spcPts val="0"/>
              </a:spcAft>
              <a:buSzPts val="1300"/>
              <a:buFont typeface="Poppins"/>
              <a:buNone/>
              <a:defRPr b="1" sz="1300">
                <a:latin typeface="Poppins"/>
                <a:ea typeface="Poppins"/>
                <a:cs typeface="Poppins"/>
                <a:sym typeface="Poppins"/>
              </a:defRPr>
            </a:lvl3pPr>
            <a:lvl4pPr lvl="3">
              <a:spcBef>
                <a:spcPts val="1300"/>
              </a:spcBef>
              <a:spcAft>
                <a:spcPts val="0"/>
              </a:spcAft>
              <a:buSzPts val="1300"/>
              <a:buFont typeface="Poppins"/>
              <a:buNone/>
              <a:defRPr b="1" sz="1300">
                <a:latin typeface="Poppins"/>
                <a:ea typeface="Poppins"/>
                <a:cs typeface="Poppins"/>
                <a:sym typeface="Poppins"/>
              </a:defRPr>
            </a:lvl4pPr>
            <a:lvl5pPr lvl="4">
              <a:spcBef>
                <a:spcPts val="1300"/>
              </a:spcBef>
              <a:spcAft>
                <a:spcPts val="0"/>
              </a:spcAft>
              <a:buSzPts val="1300"/>
              <a:buFont typeface="Poppins"/>
              <a:buNone/>
              <a:defRPr b="1" sz="1300">
                <a:latin typeface="Poppins"/>
                <a:ea typeface="Poppins"/>
                <a:cs typeface="Poppins"/>
                <a:sym typeface="Poppins"/>
              </a:defRPr>
            </a:lvl5pPr>
            <a:lvl6pPr lvl="5">
              <a:spcBef>
                <a:spcPts val="400"/>
              </a:spcBef>
              <a:spcAft>
                <a:spcPts val="0"/>
              </a:spcAft>
              <a:buSzPts val="1300"/>
              <a:buFont typeface="Poppins"/>
              <a:buNone/>
              <a:defRPr b="1" sz="1300">
                <a:latin typeface="Poppins"/>
                <a:ea typeface="Poppins"/>
                <a:cs typeface="Poppins"/>
                <a:sym typeface="Poppins"/>
              </a:defRPr>
            </a:lvl6pPr>
            <a:lvl7pPr lvl="6">
              <a:spcBef>
                <a:spcPts val="400"/>
              </a:spcBef>
              <a:spcAft>
                <a:spcPts val="0"/>
              </a:spcAft>
              <a:buSzPts val="1300"/>
              <a:buFont typeface="Poppins"/>
              <a:buNone/>
              <a:defRPr b="1" sz="1300">
                <a:latin typeface="Poppins"/>
                <a:ea typeface="Poppins"/>
                <a:cs typeface="Poppins"/>
                <a:sym typeface="Poppins"/>
              </a:defRPr>
            </a:lvl7pPr>
            <a:lvl8pPr lvl="7">
              <a:spcBef>
                <a:spcPts val="400"/>
              </a:spcBef>
              <a:spcAft>
                <a:spcPts val="0"/>
              </a:spcAft>
              <a:buSzPts val="1300"/>
              <a:buFont typeface="Poppins"/>
              <a:buNone/>
              <a:defRPr b="1" sz="1300">
                <a:latin typeface="Poppins"/>
                <a:ea typeface="Poppins"/>
                <a:cs typeface="Poppins"/>
                <a:sym typeface="Poppins"/>
              </a:defRPr>
            </a:lvl8pPr>
            <a:lvl9pPr lvl="8">
              <a:spcBef>
                <a:spcPts val="400"/>
              </a:spcBef>
              <a:spcAft>
                <a:spcPts val="0"/>
              </a:spcAft>
              <a:buSzPts val="1300"/>
              <a:buFont typeface="Poppins"/>
              <a:buNone/>
              <a:defRPr b="1" sz="1300">
                <a:latin typeface="Poppins"/>
                <a:ea typeface="Poppins"/>
                <a:cs typeface="Poppins"/>
                <a:sym typeface="Poppins"/>
              </a:defRPr>
            </a:lvl9pPr>
          </a:lstStyle>
          <a:p/>
        </p:txBody>
      </p:sp>
      <p:sp>
        <p:nvSpPr>
          <p:cNvPr id="2491" name="Google Shape;2491;g3970249a880_0_9107"/>
          <p:cNvSpPr txBox="1"/>
          <p:nvPr>
            <p:ph idx="4" type="subTitle"/>
          </p:nvPr>
        </p:nvSpPr>
        <p:spPr>
          <a:xfrm>
            <a:off x="4523730" y="2127793"/>
            <a:ext cx="3284100" cy="2139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p:txBody>
      </p:sp>
      <p:sp>
        <p:nvSpPr>
          <p:cNvPr id="2492" name="Google Shape;2492;g3970249a880_0_9107"/>
          <p:cNvSpPr txBox="1"/>
          <p:nvPr>
            <p:ph idx="5" type="subTitle"/>
          </p:nvPr>
        </p:nvSpPr>
        <p:spPr>
          <a:xfrm>
            <a:off x="4523730" y="2859682"/>
            <a:ext cx="3284100" cy="213900"/>
          </a:xfrm>
          <a:prstGeom prst="rect">
            <a:avLst/>
          </a:prstGeom>
        </p:spPr>
        <p:txBody>
          <a:bodyPr anchorCtr="0" anchor="t" bIns="0" lIns="0" spcFirstLastPara="1" rIns="0" wrap="square" tIns="0">
            <a:noAutofit/>
          </a:bodyPr>
          <a:lstStyle>
            <a:lvl1pPr lvl="0">
              <a:spcBef>
                <a:spcPts val="1300"/>
              </a:spcBef>
              <a:spcAft>
                <a:spcPts val="0"/>
              </a:spcAft>
              <a:buSzPts val="1300"/>
              <a:buFont typeface="Poppins"/>
              <a:buNone/>
              <a:defRPr b="1" sz="1300">
                <a:latin typeface="Poppins"/>
                <a:ea typeface="Poppins"/>
                <a:cs typeface="Poppins"/>
                <a:sym typeface="Poppins"/>
              </a:defRPr>
            </a:lvl1pPr>
            <a:lvl2pPr lvl="1">
              <a:spcBef>
                <a:spcPts val="1300"/>
              </a:spcBef>
              <a:spcAft>
                <a:spcPts val="0"/>
              </a:spcAft>
              <a:buSzPts val="1300"/>
              <a:buFont typeface="Poppins"/>
              <a:buNone/>
              <a:defRPr b="1" sz="1300">
                <a:latin typeface="Poppins"/>
                <a:ea typeface="Poppins"/>
                <a:cs typeface="Poppins"/>
                <a:sym typeface="Poppins"/>
              </a:defRPr>
            </a:lvl2pPr>
            <a:lvl3pPr lvl="2">
              <a:spcBef>
                <a:spcPts val="1300"/>
              </a:spcBef>
              <a:spcAft>
                <a:spcPts val="0"/>
              </a:spcAft>
              <a:buSzPts val="1300"/>
              <a:buFont typeface="Poppins"/>
              <a:buNone/>
              <a:defRPr b="1" sz="1300">
                <a:latin typeface="Poppins"/>
                <a:ea typeface="Poppins"/>
                <a:cs typeface="Poppins"/>
                <a:sym typeface="Poppins"/>
              </a:defRPr>
            </a:lvl3pPr>
            <a:lvl4pPr lvl="3">
              <a:spcBef>
                <a:spcPts val="1300"/>
              </a:spcBef>
              <a:spcAft>
                <a:spcPts val="0"/>
              </a:spcAft>
              <a:buSzPts val="1300"/>
              <a:buFont typeface="Poppins"/>
              <a:buNone/>
              <a:defRPr b="1" sz="1300">
                <a:latin typeface="Poppins"/>
                <a:ea typeface="Poppins"/>
                <a:cs typeface="Poppins"/>
                <a:sym typeface="Poppins"/>
              </a:defRPr>
            </a:lvl4pPr>
            <a:lvl5pPr lvl="4">
              <a:spcBef>
                <a:spcPts val="1300"/>
              </a:spcBef>
              <a:spcAft>
                <a:spcPts val="0"/>
              </a:spcAft>
              <a:buSzPts val="1300"/>
              <a:buFont typeface="Poppins"/>
              <a:buNone/>
              <a:defRPr b="1" sz="1300">
                <a:latin typeface="Poppins"/>
                <a:ea typeface="Poppins"/>
                <a:cs typeface="Poppins"/>
                <a:sym typeface="Poppins"/>
              </a:defRPr>
            </a:lvl5pPr>
            <a:lvl6pPr lvl="5">
              <a:spcBef>
                <a:spcPts val="400"/>
              </a:spcBef>
              <a:spcAft>
                <a:spcPts val="0"/>
              </a:spcAft>
              <a:buSzPts val="1300"/>
              <a:buFont typeface="Poppins"/>
              <a:buNone/>
              <a:defRPr b="1" sz="1300">
                <a:latin typeface="Poppins"/>
                <a:ea typeface="Poppins"/>
                <a:cs typeface="Poppins"/>
                <a:sym typeface="Poppins"/>
              </a:defRPr>
            </a:lvl6pPr>
            <a:lvl7pPr lvl="6">
              <a:spcBef>
                <a:spcPts val="400"/>
              </a:spcBef>
              <a:spcAft>
                <a:spcPts val="0"/>
              </a:spcAft>
              <a:buSzPts val="1300"/>
              <a:buFont typeface="Poppins"/>
              <a:buNone/>
              <a:defRPr b="1" sz="1300">
                <a:latin typeface="Poppins"/>
                <a:ea typeface="Poppins"/>
                <a:cs typeface="Poppins"/>
                <a:sym typeface="Poppins"/>
              </a:defRPr>
            </a:lvl7pPr>
            <a:lvl8pPr lvl="7">
              <a:spcBef>
                <a:spcPts val="400"/>
              </a:spcBef>
              <a:spcAft>
                <a:spcPts val="0"/>
              </a:spcAft>
              <a:buSzPts val="1300"/>
              <a:buFont typeface="Poppins"/>
              <a:buNone/>
              <a:defRPr b="1" sz="1300">
                <a:latin typeface="Poppins"/>
                <a:ea typeface="Poppins"/>
                <a:cs typeface="Poppins"/>
                <a:sym typeface="Poppins"/>
              </a:defRPr>
            </a:lvl8pPr>
            <a:lvl9pPr lvl="8">
              <a:spcBef>
                <a:spcPts val="400"/>
              </a:spcBef>
              <a:spcAft>
                <a:spcPts val="0"/>
              </a:spcAft>
              <a:buSzPts val="1300"/>
              <a:buFont typeface="Poppins"/>
              <a:buNone/>
              <a:defRPr b="1" sz="1300">
                <a:latin typeface="Poppins"/>
                <a:ea typeface="Poppins"/>
                <a:cs typeface="Poppins"/>
                <a:sym typeface="Poppins"/>
              </a:defRPr>
            </a:lvl9pPr>
          </a:lstStyle>
          <a:p/>
        </p:txBody>
      </p:sp>
      <p:sp>
        <p:nvSpPr>
          <p:cNvPr id="2493" name="Google Shape;2493;g3970249a880_0_9107"/>
          <p:cNvSpPr txBox="1"/>
          <p:nvPr>
            <p:ph idx="6" type="subTitle"/>
          </p:nvPr>
        </p:nvSpPr>
        <p:spPr>
          <a:xfrm>
            <a:off x="4523730" y="3081870"/>
            <a:ext cx="3284100" cy="2139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p:txBody>
      </p:sp>
      <p:sp>
        <p:nvSpPr>
          <p:cNvPr id="2494" name="Google Shape;2494;g3970249a880_0_9107"/>
          <p:cNvSpPr txBox="1"/>
          <p:nvPr>
            <p:ph idx="7" type="subTitle"/>
          </p:nvPr>
        </p:nvSpPr>
        <p:spPr>
          <a:xfrm>
            <a:off x="4523730" y="3808265"/>
            <a:ext cx="3284100" cy="213900"/>
          </a:xfrm>
          <a:prstGeom prst="rect">
            <a:avLst/>
          </a:prstGeom>
        </p:spPr>
        <p:txBody>
          <a:bodyPr anchorCtr="0" anchor="t" bIns="0" lIns="0" spcFirstLastPara="1" rIns="0" wrap="square" tIns="0">
            <a:noAutofit/>
          </a:bodyPr>
          <a:lstStyle>
            <a:lvl1pPr lvl="0">
              <a:spcBef>
                <a:spcPts val="1300"/>
              </a:spcBef>
              <a:spcAft>
                <a:spcPts val="0"/>
              </a:spcAft>
              <a:buSzPts val="1300"/>
              <a:buFont typeface="Poppins"/>
              <a:buNone/>
              <a:defRPr b="1" sz="1300">
                <a:latin typeface="Poppins"/>
                <a:ea typeface="Poppins"/>
                <a:cs typeface="Poppins"/>
                <a:sym typeface="Poppins"/>
              </a:defRPr>
            </a:lvl1pPr>
            <a:lvl2pPr lvl="1">
              <a:spcBef>
                <a:spcPts val="1300"/>
              </a:spcBef>
              <a:spcAft>
                <a:spcPts val="0"/>
              </a:spcAft>
              <a:buSzPts val="1300"/>
              <a:buFont typeface="Poppins"/>
              <a:buNone/>
              <a:defRPr b="1" sz="1300">
                <a:latin typeface="Poppins"/>
                <a:ea typeface="Poppins"/>
                <a:cs typeface="Poppins"/>
                <a:sym typeface="Poppins"/>
              </a:defRPr>
            </a:lvl2pPr>
            <a:lvl3pPr lvl="2">
              <a:spcBef>
                <a:spcPts val="1300"/>
              </a:spcBef>
              <a:spcAft>
                <a:spcPts val="0"/>
              </a:spcAft>
              <a:buSzPts val="1300"/>
              <a:buFont typeface="Poppins"/>
              <a:buNone/>
              <a:defRPr b="1" sz="1300">
                <a:latin typeface="Poppins"/>
                <a:ea typeface="Poppins"/>
                <a:cs typeface="Poppins"/>
                <a:sym typeface="Poppins"/>
              </a:defRPr>
            </a:lvl3pPr>
            <a:lvl4pPr lvl="3">
              <a:spcBef>
                <a:spcPts val="1300"/>
              </a:spcBef>
              <a:spcAft>
                <a:spcPts val="0"/>
              </a:spcAft>
              <a:buSzPts val="1300"/>
              <a:buFont typeface="Poppins"/>
              <a:buNone/>
              <a:defRPr b="1" sz="1300">
                <a:latin typeface="Poppins"/>
                <a:ea typeface="Poppins"/>
                <a:cs typeface="Poppins"/>
                <a:sym typeface="Poppins"/>
              </a:defRPr>
            </a:lvl4pPr>
            <a:lvl5pPr lvl="4">
              <a:spcBef>
                <a:spcPts val="1300"/>
              </a:spcBef>
              <a:spcAft>
                <a:spcPts val="0"/>
              </a:spcAft>
              <a:buSzPts val="1300"/>
              <a:buFont typeface="Poppins"/>
              <a:buNone/>
              <a:defRPr b="1" sz="1300">
                <a:latin typeface="Poppins"/>
                <a:ea typeface="Poppins"/>
                <a:cs typeface="Poppins"/>
                <a:sym typeface="Poppins"/>
              </a:defRPr>
            </a:lvl5pPr>
            <a:lvl6pPr lvl="5">
              <a:spcBef>
                <a:spcPts val="400"/>
              </a:spcBef>
              <a:spcAft>
                <a:spcPts val="0"/>
              </a:spcAft>
              <a:buSzPts val="1300"/>
              <a:buFont typeface="Poppins"/>
              <a:buNone/>
              <a:defRPr b="1" sz="1300">
                <a:latin typeface="Poppins"/>
                <a:ea typeface="Poppins"/>
                <a:cs typeface="Poppins"/>
                <a:sym typeface="Poppins"/>
              </a:defRPr>
            </a:lvl6pPr>
            <a:lvl7pPr lvl="6">
              <a:spcBef>
                <a:spcPts val="400"/>
              </a:spcBef>
              <a:spcAft>
                <a:spcPts val="0"/>
              </a:spcAft>
              <a:buSzPts val="1300"/>
              <a:buFont typeface="Poppins"/>
              <a:buNone/>
              <a:defRPr b="1" sz="1300">
                <a:latin typeface="Poppins"/>
                <a:ea typeface="Poppins"/>
                <a:cs typeface="Poppins"/>
                <a:sym typeface="Poppins"/>
              </a:defRPr>
            </a:lvl7pPr>
            <a:lvl8pPr lvl="7">
              <a:spcBef>
                <a:spcPts val="400"/>
              </a:spcBef>
              <a:spcAft>
                <a:spcPts val="0"/>
              </a:spcAft>
              <a:buSzPts val="1300"/>
              <a:buFont typeface="Poppins"/>
              <a:buNone/>
              <a:defRPr b="1" sz="1300">
                <a:latin typeface="Poppins"/>
                <a:ea typeface="Poppins"/>
                <a:cs typeface="Poppins"/>
                <a:sym typeface="Poppins"/>
              </a:defRPr>
            </a:lvl8pPr>
            <a:lvl9pPr lvl="8">
              <a:spcBef>
                <a:spcPts val="400"/>
              </a:spcBef>
              <a:spcAft>
                <a:spcPts val="0"/>
              </a:spcAft>
              <a:buSzPts val="1300"/>
              <a:buFont typeface="Poppins"/>
              <a:buNone/>
              <a:defRPr b="1" sz="1300">
                <a:latin typeface="Poppins"/>
                <a:ea typeface="Poppins"/>
                <a:cs typeface="Poppins"/>
                <a:sym typeface="Poppins"/>
              </a:defRPr>
            </a:lvl9pPr>
          </a:lstStyle>
          <a:p/>
        </p:txBody>
      </p:sp>
      <p:sp>
        <p:nvSpPr>
          <p:cNvPr id="2495" name="Google Shape;2495;g3970249a880_0_9107"/>
          <p:cNvSpPr txBox="1"/>
          <p:nvPr>
            <p:ph idx="8" type="subTitle"/>
          </p:nvPr>
        </p:nvSpPr>
        <p:spPr>
          <a:xfrm>
            <a:off x="4523730" y="4030453"/>
            <a:ext cx="3284100" cy="2139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ustom Layout 2" showMasterSp="0">
  <p:cSld name="33_Custom Layout_2">
    <p:bg>
      <p:bgPr>
        <a:gradFill>
          <a:gsLst>
            <a:gs pos="0">
              <a:srgbClr val="FF001A"/>
            </a:gs>
            <a:gs pos="70000">
              <a:srgbClr val="290051"/>
            </a:gs>
            <a:gs pos="100000">
              <a:srgbClr val="0C0024"/>
            </a:gs>
          </a:gsLst>
          <a:lin ang="13500032" scaled="0"/>
        </a:gradFill>
      </p:bgPr>
    </p:bg>
    <p:spTree>
      <p:nvGrpSpPr>
        <p:cNvPr id="2496" name="Shape 2496"/>
        <p:cNvGrpSpPr/>
        <p:nvPr/>
      </p:nvGrpSpPr>
      <p:grpSpPr>
        <a:xfrm>
          <a:off x="0" y="0"/>
          <a:ext cx="0" cy="0"/>
          <a:chOff x="0" y="0"/>
          <a:chExt cx="0" cy="0"/>
        </a:xfrm>
      </p:grpSpPr>
      <p:sp>
        <p:nvSpPr>
          <p:cNvPr id="2497" name="Google Shape;2497;g3970249a880_0_9138"/>
          <p:cNvSpPr/>
          <p:nvPr>
            <p:ph idx="2" type="pic"/>
          </p:nvPr>
        </p:nvSpPr>
        <p:spPr>
          <a:xfrm>
            <a:off x="3688920" y="-4612"/>
            <a:ext cx="4605600" cy="5144100"/>
          </a:xfrm>
          <a:prstGeom prst="rect">
            <a:avLst/>
          </a:prstGeom>
          <a:noFill/>
          <a:ln>
            <a:noFill/>
          </a:ln>
        </p:spPr>
      </p:sp>
      <p:pic>
        <p:nvPicPr>
          <p:cNvPr id="2498" name="Google Shape;2498;g3970249a880_0_9138" title="corportae deck assets_slide 3 BG masked.png"/>
          <p:cNvPicPr preferRelativeResize="0"/>
          <p:nvPr/>
        </p:nvPicPr>
        <p:blipFill>
          <a:blip r:embed="rId2">
            <a:alphaModFix/>
          </a:blip>
          <a:stretch>
            <a:fillRect/>
          </a:stretch>
        </p:blipFill>
        <p:spPr>
          <a:xfrm>
            <a:off x="15317" y="-337"/>
            <a:ext cx="9143997" cy="5143504"/>
          </a:xfrm>
          <a:prstGeom prst="rect">
            <a:avLst/>
          </a:prstGeom>
          <a:noFill/>
          <a:ln>
            <a:noFill/>
          </a:ln>
        </p:spPr>
      </p:pic>
      <p:sp>
        <p:nvSpPr>
          <p:cNvPr id="2499" name="Google Shape;2499;g3970249a880_0_913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sz="500">
                <a:solidFill>
                  <a:schemeClr val="lt1"/>
                </a:solidFill>
                <a:latin typeface="Poppins Medium"/>
                <a:ea typeface="Poppins Medium"/>
                <a:cs typeface="Poppins Medium"/>
                <a:sym typeface="Poppins Medium"/>
              </a:defRPr>
            </a:lvl1pPr>
            <a:lvl2pPr indent="0" lvl="1" marL="0" algn="l">
              <a:spcBef>
                <a:spcPts val="0"/>
              </a:spcBef>
              <a:buNone/>
              <a:defRPr sz="500">
                <a:solidFill>
                  <a:schemeClr val="lt1"/>
                </a:solidFill>
                <a:latin typeface="Poppins Medium"/>
                <a:ea typeface="Poppins Medium"/>
                <a:cs typeface="Poppins Medium"/>
                <a:sym typeface="Poppins Medium"/>
              </a:defRPr>
            </a:lvl2pPr>
            <a:lvl3pPr indent="0" lvl="2" marL="0" algn="l">
              <a:spcBef>
                <a:spcPts val="0"/>
              </a:spcBef>
              <a:buNone/>
              <a:defRPr sz="500">
                <a:solidFill>
                  <a:schemeClr val="lt1"/>
                </a:solidFill>
                <a:latin typeface="Poppins Medium"/>
                <a:ea typeface="Poppins Medium"/>
                <a:cs typeface="Poppins Medium"/>
                <a:sym typeface="Poppins Medium"/>
              </a:defRPr>
            </a:lvl3pPr>
            <a:lvl4pPr indent="0" lvl="3" marL="0" algn="l">
              <a:spcBef>
                <a:spcPts val="0"/>
              </a:spcBef>
              <a:buNone/>
              <a:defRPr sz="500">
                <a:solidFill>
                  <a:schemeClr val="lt1"/>
                </a:solidFill>
                <a:latin typeface="Poppins Medium"/>
                <a:ea typeface="Poppins Medium"/>
                <a:cs typeface="Poppins Medium"/>
                <a:sym typeface="Poppins Medium"/>
              </a:defRPr>
            </a:lvl4pPr>
            <a:lvl5pPr indent="0" lvl="4" marL="0" algn="l">
              <a:spcBef>
                <a:spcPts val="0"/>
              </a:spcBef>
              <a:buNone/>
              <a:defRPr sz="500">
                <a:solidFill>
                  <a:schemeClr val="lt1"/>
                </a:solidFill>
                <a:latin typeface="Poppins Medium"/>
                <a:ea typeface="Poppins Medium"/>
                <a:cs typeface="Poppins Medium"/>
                <a:sym typeface="Poppins Medium"/>
              </a:defRPr>
            </a:lvl5pPr>
            <a:lvl6pPr indent="0" lvl="5" marL="0" algn="l">
              <a:spcBef>
                <a:spcPts val="0"/>
              </a:spcBef>
              <a:buNone/>
              <a:defRPr sz="500">
                <a:solidFill>
                  <a:schemeClr val="lt1"/>
                </a:solidFill>
                <a:latin typeface="Poppins Medium"/>
                <a:ea typeface="Poppins Medium"/>
                <a:cs typeface="Poppins Medium"/>
                <a:sym typeface="Poppins Medium"/>
              </a:defRPr>
            </a:lvl6pPr>
            <a:lvl7pPr indent="0" lvl="6" marL="0" algn="l">
              <a:spcBef>
                <a:spcPts val="0"/>
              </a:spcBef>
              <a:buNone/>
              <a:defRPr sz="500">
                <a:solidFill>
                  <a:schemeClr val="lt1"/>
                </a:solidFill>
                <a:latin typeface="Poppins Medium"/>
                <a:ea typeface="Poppins Medium"/>
                <a:cs typeface="Poppins Medium"/>
                <a:sym typeface="Poppins Medium"/>
              </a:defRPr>
            </a:lvl7pPr>
            <a:lvl8pPr indent="0" lvl="7" marL="0" algn="l">
              <a:spcBef>
                <a:spcPts val="0"/>
              </a:spcBef>
              <a:buNone/>
              <a:defRPr sz="500">
                <a:solidFill>
                  <a:schemeClr val="lt1"/>
                </a:solidFill>
                <a:latin typeface="Poppins Medium"/>
                <a:ea typeface="Poppins Medium"/>
                <a:cs typeface="Poppins Medium"/>
                <a:sym typeface="Poppins Medium"/>
              </a:defRPr>
            </a:lvl8pPr>
            <a:lvl9pPr indent="0" lvl="8" marL="0" algn="l">
              <a:spcBef>
                <a:spcPts val="0"/>
              </a:spcBef>
              <a:buNone/>
              <a:defRPr sz="500">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grpSp>
        <p:nvGrpSpPr>
          <p:cNvPr id="2500" name="Google Shape;2500;g3970249a880_0_9138"/>
          <p:cNvGrpSpPr/>
          <p:nvPr/>
        </p:nvGrpSpPr>
        <p:grpSpPr>
          <a:xfrm>
            <a:off x="8381796" y="4822425"/>
            <a:ext cx="537710" cy="158585"/>
            <a:chOff x="22351457" y="12859799"/>
            <a:chExt cx="1433894" cy="422893"/>
          </a:xfrm>
        </p:grpSpPr>
        <p:grpSp>
          <p:nvGrpSpPr>
            <p:cNvPr id="2501" name="Google Shape;2501;g3970249a880_0_9138"/>
            <p:cNvGrpSpPr/>
            <p:nvPr/>
          </p:nvGrpSpPr>
          <p:grpSpPr>
            <a:xfrm>
              <a:off x="22351457" y="12859799"/>
              <a:ext cx="1379787" cy="422893"/>
              <a:chOff x="22351457" y="12859799"/>
              <a:chExt cx="1379787" cy="422893"/>
            </a:xfrm>
          </p:grpSpPr>
          <p:sp>
            <p:nvSpPr>
              <p:cNvPr id="2502" name="Google Shape;2502;g3970249a880_0_9138"/>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503" name="Google Shape;2503;g3970249a880_0_9138"/>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2504" name="Google Shape;2504;g3970249a880_0_9138"/>
              <p:cNvGrpSpPr/>
              <p:nvPr/>
            </p:nvGrpSpPr>
            <p:grpSpPr>
              <a:xfrm>
                <a:off x="23288552" y="12859801"/>
                <a:ext cx="442692" cy="422765"/>
                <a:chOff x="23288552" y="12859801"/>
                <a:chExt cx="442692" cy="422765"/>
              </a:xfrm>
            </p:grpSpPr>
            <p:grpSp>
              <p:nvGrpSpPr>
                <p:cNvPr id="2505" name="Google Shape;2505;g3970249a880_0_9138"/>
                <p:cNvGrpSpPr/>
                <p:nvPr/>
              </p:nvGrpSpPr>
              <p:grpSpPr>
                <a:xfrm>
                  <a:off x="23288552" y="12859801"/>
                  <a:ext cx="442692" cy="422765"/>
                  <a:chOff x="23288552" y="12859801"/>
                  <a:chExt cx="442692" cy="422765"/>
                </a:xfrm>
              </p:grpSpPr>
              <p:sp>
                <p:nvSpPr>
                  <p:cNvPr id="2506" name="Google Shape;2506;g3970249a880_0_9138"/>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507" name="Google Shape;2507;g3970249a880_0_9138"/>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2508" name="Google Shape;2508;g3970249a880_0_9138"/>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sp>
          <p:nvSpPr>
            <p:cNvPr id="2509" name="Google Shape;2509;g3970249a880_0_9138"/>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2510" name="Google Shape;2510;g3970249a880_0_9138"/>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511" name="Google Shape;2511;g3970249a880_0_9138"/>
          <p:cNvSpPr txBox="1"/>
          <p:nvPr>
            <p:ph type="title"/>
          </p:nvPr>
        </p:nvSpPr>
        <p:spPr>
          <a:xfrm>
            <a:off x="316371" y="1805745"/>
            <a:ext cx="3421800" cy="1214100"/>
          </a:xfrm>
          <a:prstGeom prst="rect">
            <a:avLst/>
          </a:prstGeom>
          <a:noFill/>
          <a:ln>
            <a:noFill/>
          </a:ln>
        </p:spPr>
        <p:txBody>
          <a:bodyPr anchorCtr="0" anchor="t" bIns="0" lIns="0" spcFirstLastPara="1" rIns="0" wrap="square" tIns="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of Learning" showMasterSp="0">
  <p:cSld name="33_Custom Layout_1_1">
    <p:bg>
      <p:bgPr>
        <a:blipFill>
          <a:blip r:embed="rId2">
            <a:alphaModFix/>
          </a:blip>
          <a:stretch>
            <a:fillRect/>
          </a:stretch>
        </a:blipFill>
      </p:bgPr>
    </p:bg>
    <p:spTree>
      <p:nvGrpSpPr>
        <p:cNvPr id="2512" name="Shape 2512"/>
        <p:cNvGrpSpPr/>
        <p:nvPr/>
      </p:nvGrpSpPr>
      <p:grpSpPr>
        <a:xfrm>
          <a:off x="0" y="0"/>
          <a:ext cx="0" cy="0"/>
          <a:chOff x="0" y="0"/>
          <a:chExt cx="0" cy="0"/>
        </a:xfrm>
      </p:grpSpPr>
      <p:sp>
        <p:nvSpPr>
          <p:cNvPr id="2513" name="Google Shape;2513;g3970249a880_0_9154"/>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sz="500">
                <a:solidFill>
                  <a:schemeClr val="lt1"/>
                </a:solidFill>
                <a:latin typeface="Poppins Medium"/>
                <a:ea typeface="Poppins Medium"/>
                <a:cs typeface="Poppins Medium"/>
                <a:sym typeface="Poppins Medium"/>
              </a:defRPr>
            </a:lvl1pPr>
            <a:lvl2pPr indent="0" lvl="1" marL="0" algn="l">
              <a:spcBef>
                <a:spcPts val="0"/>
              </a:spcBef>
              <a:buNone/>
              <a:defRPr sz="500">
                <a:solidFill>
                  <a:schemeClr val="lt1"/>
                </a:solidFill>
                <a:latin typeface="Poppins Medium"/>
                <a:ea typeface="Poppins Medium"/>
                <a:cs typeface="Poppins Medium"/>
                <a:sym typeface="Poppins Medium"/>
              </a:defRPr>
            </a:lvl2pPr>
            <a:lvl3pPr indent="0" lvl="2" marL="0" algn="l">
              <a:spcBef>
                <a:spcPts val="0"/>
              </a:spcBef>
              <a:buNone/>
              <a:defRPr sz="500">
                <a:solidFill>
                  <a:schemeClr val="lt1"/>
                </a:solidFill>
                <a:latin typeface="Poppins Medium"/>
                <a:ea typeface="Poppins Medium"/>
                <a:cs typeface="Poppins Medium"/>
                <a:sym typeface="Poppins Medium"/>
              </a:defRPr>
            </a:lvl3pPr>
            <a:lvl4pPr indent="0" lvl="3" marL="0" algn="l">
              <a:spcBef>
                <a:spcPts val="0"/>
              </a:spcBef>
              <a:buNone/>
              <a:defRPr sz="500">
                <a:solidFill>
                  <a:schemeClr val="lt1"/>
                </a:solidFill>
                <a:latin typeface="Poppins Medium"/>
                <a:ea typeface="Poppins Medium"/>
                <a:cs typeface="Poppins Medium"/>
                <a:sym typeface="Poppins Medium"/>
              </a:defRPr>
            </a:lvl4pPr>
            <a:lvl5pPr indent="0" lvl="4" marL="0" algn="l">
              <a:spcBef>
                <a:spcPts val="0"/>
              </a:spcBef>
              <a:buNone/>
              <a:defRPr sz="500">
                <a:solidFill>
                  <a:schemeClr val="lt1"/>
                </a:solidFill>
                <a:latin typeface="Poppins Medium"/>
                <a:ea typeface="Poppins Medium"/>
                <a:cs typeface="Poppins Medium"/>
                <a:sym typeface="Poppins Medium"/>
              </a:defRPr>
            </a:lvl5pPr>
            <a:lvl6pPr indent="0" lvl="5" marL="0" algn="l">
              <a:spcBef>
                <a:spcPts val="0"/>
              </a:spcBef>
              <a:buNone/>
              <a:defRPr sz="500">
                <a:solidFill>
                  <a:schemeClr val="lt1"/>
                </a:solidFill>
                <a:latin typeface="Poppins Medium"/>
                <a:ea typeface="Poppins Medium"/>
                <a:cs typeface="Poppins Medium"/>
                <a:sym typeface="Poppins Medium"/>
              </a:defRPr>
            </a:lvl6pPr>
            <a:lvl7pPr indent="0" lvl="6" marL="0" algn="l">
              <a:spcBef>
                <a:spcPts val="0"/>
              </a:spcBef>
              <a:buNone/>
              <a:defRPr sz="500">
                <a:solidFill>
                  <a:schemeClr val="lt1"/>
                </a:solidFill>
                <a:latin typeface="Poppins Medium"/>
                <a:ea typeface="Poppins Medium"/>
                <a:cs typeface="Poppins Medium"/>
                <a:sym typeface="Poppins Medium"/>
              </a:defRPr>
            </a:lvl7pPr>
            <a:lvl8pPr indent="0" lvl="7" marL="0" algn="l">
              <a:spcBef>
                <a:spcPts val="0"/>
              </a:spcBef>
              <a:buNone/>
              <a:defRPr sz="500">
                <a:solidFill>
                  <a:schemeClr val="lt1"/>
                </a:solidFill>
                <a:latin typeface="Poppins Medium"/>
                <a:ea typeface="Poppins Medium"/>
                <a:cs typeface="Poppins Medium"/>
                <a:sym typeface="Poppins Medium"/>
              </a:defRPr>
            </a:lvl8pPr>
            <a:lvl9pPr indent="0" lvl="8" marL="0" algn="l">
              <a:spcBef>
                <a:spcPts val="0"/>
              </a:spcBef>
              <a:buNone/>
              <a:defRPr sz="500">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grpSp>
        <p:nvGrpSpPr>
          <p:cNvPr id="2514" name="Google Shape;2514;g3970249a880_0_9154"/>
          <p:cNvGrpSpPr/>
          <p:nvPr/>
        </p:nvGrpSpPr>
        <p:grpSpPr>
          <a:xfrm>
            <a:off x="8381796" y="4822425"/>
            <a:ext cx="537710" cy="158585"/>
            <a:chOff x="22351457" y="12859799"/>
            <a:chExt cx="1433894" cy="422893"/>
          </a:xfrm>
        </p:grpSpPr>
        <p:grpSp>
          <p:nvGrpSpPr>
            <p:cNvPr id="2515" name="Google Shape;2515;g3970249a880_0_9154"/>
            <p:cNvGrpSpPr/>
            <p:nvPr/>
          </p:nvGrpSpPr>
          <p:grpSpPr>
            <a:xfrm>
              <a:off x="22351457" y="12859799"/>
              <a:ext cx="1379787" cy="422893"/>
              <a:chOff x="22351457" y="12859799"/>
              <a:chExt cx="1379787" cy="422893"/>
            </a:xfrm>
          </p:grpSpPr>
          <p:sp>
            <p:nvSpPr>
              <p:cNvPr id="2516" name="Google Shape;2516;g3970249a880_0_9154"/>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517" name="Google Shape;2517;g3970249a880_0_9154"/>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2518" name="Google Shape;2518;g3970249a880_0_9154"/>
              <p:cNvGrpSpPr/>
              <p:nvPr/>
            </p:nvGrpSpPr>
            <p:grpSpPr>
              <a:xfrm>
                <a:off x="23288552" y="12859801"/>
                <a:ext cx="442692" cy="422765"/>
                <a:chOff x="23288552" y="12859801"/>
                <a:chExt cx="442692" cy="422765"/>
              </a:xfrm>
            </p:grpSpPr>
            <p:grpSp>
              <p:nvGrpSpPr>
                <p:cNvPr id="2519" name="Google Shape;2519;g3970249a880_0_9154"/>
                <p:cNvGrpSpPr/>
                <p:nvPr/>
              </p:nvGrpSpPr>
              <p:grpSpPr>
                <a:xfrm>
                  <a:off x="23288552" y="12859801"/>
                  <a:ext cx="442692" cy="422765"/>
                  <a:chOff x="23288552" y="12859801"/>
                  <a:chExt cx="442692" cy="422765"/>
                </a:xfrm>
              </p:grpSpPr>
              <p:sp>
                <p:nvSpPr>
                  <p:cNvPr id="2520" name="Google Shape;2520;g3970249a880_0_9154"/>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521" name="Google Shape;2521;g3970249a880_0_9154"/>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2522" name="Google Shape;2522;g3970249a880_0_9154"/>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sp>
          <p:nvSpPr>
            <p:cNvPr id="2523" name="Google Shape;2523;g3970249a880_0_9154"/>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2524" name="Google Shape;2524;g3970249a880_0_9154"/>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525" name="Google Shape;2525;g3970249a880_0_9154"/>
          <p:cNvSpPr txBox="1"/>
          <p:nvPr>
            <p:ph idx="1" type="body"/>
          </p:nvPr>
        </p:nvSpPr>
        <p:spPr>
          <a:xfrm>
            <a:off x="837903" y="1806544"/>
            <a:ext cx="4052100" cy="2638800"/>
          </a:xfrm>
          <a:prstGeom prst="rect">
            <a:avLst/>
          </a:prstGeom>
        </p:spPr>
        <p:txBody>
          <a:bodyPr anchorCtr="0" anchor="t" bIns="0" lIns="0" spcFirstLastPara="1" rIns="0" wrap="square" tIns="0">
            <a:noAutofit/>
          </a:bodyPr>
          <a:lstStyle>
            <a:lvl1pPr indent="-292100" lvl="0" marL="457200">
              <a:lnSpc>
                <a:spcPct val="100000"/>
              </a:lnSpc>
              <a:spcBef>
                <a:spcPts val="1900"/>
              </a:spcBef>
              <a:spcAft>
                <a:spcPts val="0"/>
              </a:spcAft>
              <a:buSzPts val="1000"/>
              <a:buChar char="●"/>
              <a:defRPr sz="1400"/>
            </a:lvl1pPr>
            <a:lvl2pPr indent="-292100" lvl="1" marL="914400">
              <a:lnSpc>
                <a:spcPct val="100000"/>
              </a:lnSpc>
              <a:spcBef>
                <a:spcPts val="1900"/>
              </a:spcBef>
              <a:spcAft>
                <a:spcPts val="0"/>
              </a:spcAft>
              <a:buSzPts val="1000"/>
              <a:buChar char="●"/>
              <a:defRPr sz="1400"/>
            </a:lvl2pPr>
            <a:lvl3pPr indent="-292100" lvl="2" marL="1371600">
              <a:lnSpc>
                <a:spcPct val="100000"/>
              </a:lnSpc>
              <a:spcBef>
                <a:spcPts val="1900"/>
              </a:spcBef>
              <a:spcAft>
                <a:spcPts val="0"/>
              </a:spcAft>
              <a:buSzPts val="1000"/>
              <a:buChar char="●"/>
              <a:defRPr sz="1400"/>
            </a:lvl3pPr>
            <a:lvl4pPr indent="-292100" lvl="3" marL="1828800">
              <a:lnSpc>
                <a:spcPct val="100000"/>
              </a:lnSpc>
              <a:spcBef>
                <a:spcPts val="1900"/>
              </a:spcBef>
              <a:spcAft>
                <a:spcPts val="0"/>
              </a:spcAft>
              <a:buSzPts val="1000"/>
              <a:buChar char="●"/>
              <a:defRPr sz="1400"/>
            </a:lvl4pPr>
            <a:lvl5pPr indent="-292100" lvl="4" marL="2286000">
              <a:lnSpc>
                <a:spcPct val="100000"/>
              </a:lnSpc>
              <a:spcBef>
                <a:spcPts val="1900"/>
              </a:spcBef>
              <a:spcAft>
                <a:spcPts val="0"/>
              </a:spcAft>
              <a:buSzPts val="1000"/>
              <a:buChar char="●"/>
              <a:defRPr sz="1400"/>
            </a:lvl5pPr>
            <a:lvl6pPr indent="-228600" lvl="5" marL="2743200">
              <a:lnSpc>
                <a:spcPct val="100000"/>
              </a:lnSpc>
              <a:spcBef>
                <a:spcPts val="1900"/>
              </a:spcBef>
              <a:spcAft>
                <a:spcPts val="0"/>
              </a:spcAft>
              <a:buNone/>
              <a:defRPr sz="100"/>
            </a:lvl6pPr>
            <a:lvl7pPr indent="-228600" lvl="6" marL="3200400">
              <a:lnSpc>
                <a:spcPct val="100000"/>
              </a:lnSpc>
              <a:spcBef>
                <a:spcPts val="1900"/>
              </a:spcBef>
              <a:spcAft>
                <a:spcPts val="0"/>
              </a:spcAft>
              <a:buNone/>
              <a:defRPr sz="100"/>
            </a:lvl7pPr>
            <a:lvl8pPr indent="-228600" lvl="7" marL="3657600">
              <a:lnSpc>
                <a:spcPct val="100000"/>
              </a:lnSpc>
              <a:spcBef>
                <a:spcPts val="1900"/>
              </a:spcBef>
              <a:spcAft>
                <a:spcPts val="0"/>
              </a:spcAft>
              <a:buNone/>
              <a:defRPr sz="100"/>
            </a:lvl8pPr>
            <a:lvl9pPr indent="-228600" lvl="8" marL="4114800">
              <a:lnSpc>
                <a:spcPct val="100000"/>
              </a:lnSpc>
              <a:spcBef>
                <a:spcPts val="1900"/>
              </a:spcBef>
              <a:spcAft>
                <a:spcPts val="1900"/>
              </a:spcAft>
              <a:buNone/>
              <a:defRPr sz="100"/>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ustom Layout">
  <p:cSld name="34_Custom Layout">
    <p:bg>
      <p:bgPr>
        <a:blipFill>
          <a:blip r:embed="rId2">
            <a:alphaModFix/>
          </a:blip>
          <a:stretch>
            <a:fillRect/>
          </a:stretch>
        </a:blipFill>
      </p:bgPr>
    </p:bg>
    <p:spTree>
      <p:nvGrpSpPr>
        <p:cNvPr id="2526" name="Shape 2526"/>
        <p:cNvGrpSpPr/>
        <p:nvPr/>
      </p:nvGrpSpPr>
      <p:grpSpPr>
        <a:xfrm>
          <a:off x="0" y="0"/>
          <a:ext cx="0" cy="0"/>
          <a:chOff x="0" y="0"/>
          <a:chExt cx="0" cy="0"/>
        </a:xfrm>
      </p:grpSpPr>
      <p:sp>
        <p:nvSpPr>
          <p:cNvPr id="2527" name="Google Shape;2527;g3970249a880_0_9168"/>
          <p:cNvSpPr/>
          <p:nvPr/>
        </p:nvSpPr>
        <p:spPr>
          <a:xfrm>
            <a:off x="1061772" y="571500"/>
            <a:ext cx="7068900" cy="862800"/>
          </a:xfrm>
          <a:prstGeom prst="roundRect">
            <a:avLst>
              <a:gd fmla="val 2949" name="adj"/>
            </a:avLst>
          </a:prstGeom>
          <a:gradFill>
            <a:gsLst>
              <a:gs pos="0">
                <a:srgbClr val="FFFFFF"/>
              </a:gs>
              <a:gs pos="22000">
                <a:srgbClr val="FFFFFF"/>
              </a:gs>
              <a:gs pos="100000">
                <a:srgbClr val="E3E7FA">
                  <a:alpha val="80000"/>
                </a:srgbClr>
              </a:gs>
            </a:gsLst>
            <a:lin ang="11399912" scaled="0"/>
          </a:gradFill>
          <a:ln cap="flat" cmpd="sng" w="7150">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528" name="Google Shape;2528;g3970249a880_0_9168"/>
          <p:cNvSpPr/>
          <p:nvPr/>
        </p:nvSpPr>
        <p:spPr>
          <a:xfrm>
            <a:off x="1061772" y="1526844"/>
            <a:ext cx="7068900" cy="862800"/>
          </a:xfrm>
          <a:prstGeom prst="roundRect">
            <a:avLst>
              <a:gd fmla="val 2949" name="adj"/>
            </a:avLst>
          </a:prstGeom>
          <a:gradFill>
            <a:gsLst>
              <a:gs pos="0">
                <a:srgbClr val="FFFFFF"/>
              </a:gs>
              <a:gs pos="22000">
                <a:srgbClr val="FFFFFF"/>
              </a:gs>
              <a:gs pos="100000">
                <a:srgbClr val="E3E7FA">
                  <a:alpha val="80000"/>
                </a:srgbClr>
              </a:gs>
            </a:gsLst>
            <a:lin ang="11399912" scaled="0"/>
          </a:gradFill>
          <a:ln cap="flat" cmpd="sng" w="7150">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529" name="Google Shape;2529;g3970249a880_0_9168"/>
          <p:cNvSpPr/>
          <p:nvPr/>
        </p:nvSpPr>
        <p:spPr>
          <a:xfrm>
            <a:off x="1061772" y="2482187"/>
            <a:ext cx="7068900" cy="862800"/>
          </a:xfrm>
          <a:prstGeom prst="roundRect">
            <a:avLst>
              <a:gd fmla="val 2949" name="adj"/>
            </a:avLst>
          </a:prstGeom>
          <a:gradFill>
            <a:gsLst>
              <a:gs pos="0">
                <a:srgbClr val="FFFFFF"/>
              </a:gs>
              <a:gs pos="22000">
                <a:srgbClr val="FFFFFF"/>
              </a:gs>
              <a:gs pos="100000">
                <a:srgbClr val="E3E7FA">
                  <a:alpha val="80000"/>
                </a:srgbClr>
              </a:gs>
            </a:gsLst>
            <a:lin ang="11399912" scaled="0"/>
          </a:gradFill>
          <a:ln cap="flat" cmpd="sng" w="7150">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530" name="Google Shape;2530;g3970249a880_0_9168"/>
          <p:cNvSpPr/>
          <p:nvPr/>
        </p:nvSpPr>
        <p:spPr>
          <a:xfrm>
            <a:off x="1061772" y="3437531"/>
            <a:ext cx="7068900" cy="862800"/>
          </a:xfrm>
          <a:prstGeom prst="roundRect">
            <a:avLst>
              <a:gd fmla="val 2949" name="adj"/>
            </a:avLst>
          </a:prstGeom>
          <a:gradFill>
            <a:gsLst>
              <a:gs pos="0">
                <a:srgbClr val="FFFFFF"/>
              </a:gs>
              <a:gs pos="22000">
                <a:srgbClr val="FFFFFF"/>
              </a:gs>
              <a:gs pos="100000">
                <a:srgbClr val="E3E7FA">
                  <a:alpha val="80000"/>
                </a:srgbClr>
              </a:gs>
            </a:gsLst>
            <a:lin ang="11399912" scaled="0"/>
          </a:gradFill>
          <a:ln cap="flat" cmpd="sng" w="7150">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531" name="Google Shape;2531;g3970249a880_0_9168"/>
          <p:cNvSpPr/>
          <p:nvPr/>
        </p:nvSpPr>
        <p:spPr>
          <a:xfrm rot="5400000">
            <a:off x="7142970" y="1404253"/>
            <a:ext cx="862800" cy="1112400"/>
          </a:xfrm>
          <a:prstGeom prst="round2SameRect">
            <a:avLst>
              <a:gd fmla="val 3587" name="adj1"/>
              <a:gd fmla="val 0" name="adj2"/>
            </a:avLst>
          </a:prstGeom>
          <a:gradFill>
            <a:gsLst>
              <a:gs pos="0">
                <a:srgbClr val="470050"/>
              </a:gs>
              <a:gs pos="22000">
                <a:srgbClr val="470050"/>
              </a:gs>
              <a:gs pos="100000">
                <a:srgbClr val="7A003A"/>
              </a:gs>
            </a:gsLst>
            <a:lin ang="11399912"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532" name="Google Shape;2532;g3970249a880_0_9168"/>
          <p:cNvSpPr/>
          <p:nvPr/>
        </p:nvSpPr>
        <p:spPr>
          <a:xfrm rot="5400000">
            <a:off x="7142970" y="2360024"/>
            <a:ext cx="862800" cy="1112400"/>
          </a:xfrm>
          <a:prstGeom prst="round2SameRect">
            <a:avLst>
              <a:gd fmla="val 3587" name="adj1"/>
              <a:gd fmla="val 0" name="adj2"/>
            </a:avLst>
          </a:prstGeom>
          <a:gradFill>
            <a:gsLst>
              <a:gs pos="0">
                <a:srgbClr val="240057"/>
              </a:gs>
              <a:gs pos="22000">
                <a:srgbClr val="240057"/>
              </a:gs>
              <a:gs pos="100000">
                <a:srgbClr val="3D004E"/>
              </a:gs>
            </a:gsLst>
            <a:lin ang="11399912"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533" name="Google Shape;2533;g3970249a880_0_9168"/>
          <p:cNvSpPr/>
          <p:nvPr/>
        </p:nvSpPr>
        <p:spPr>
          <a:xfrm rot="5400000">
            <a:off x="7142970" y="3315795"/>
            <a:ext cx="862800" cy="1112400"/>
          </a:xfrm>
          <a:prstGeom prst="round2SameRect">
            <a:avLst>
              <a:gd fmla="val 3587" name="adj1"/>
              <a:gd fmla="val 0" name="adj2"/>
            </a:avLst>
          </a:prstGeom>
          <a:gradFill>
            <a:gsLst>
              <a:gs pos="0">
                <a:srgbClr val="1A2797"/>
              </a:gs>
              <a:gs pos="22000">
                <a:srgbClr val="1A2797"/>
              </a:gs>
              <a:gs pos="100000">
                <a:srgbClr val="1E0056"/>
              </a:gs>
            </a:gsLst>
            <a:lin ang="11399912"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534" name="Google Shape;2534;g3970249a880_0_9168"/>
          <p:cNvSpPr/>
          <p:nvPr/>
        </p:nvSpPr>
        <p:spPr>
          <a:xfrm rot="5400000">
            <a:off x="7142970" y="448482"/>
            <a:ext cx="862800" cy="1112400"/>
          </a:xfrm>
          <a:prstGeom prst="round2SameRect">
            <a:avLst>
              <a:gd fmla="val 3587" name="adj1"/>
              <a:gd fmla="val 0" name="adj2"/>
            </a:avLst>
          </a:prstGeom>
          <a:gradFill>
            <a:gsLst>
              <a:gs pos="0">
                <a:srgbClr val="8E0038"/>
              </a:gs>
              <a:gs pos="22000">
                <a:srgbClr val="8E0038"/>
              </a:gs>
              <a:gs pos="100000">
                <a:srgbClr val="D70021"/>
              </a:gs>
            </a:gsLst>
            <a:lin ang="11399912"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535" name="Google Shape;2535;g3970249a880_0_916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536" name="Google Shape;2536;g3970249a880_0_9168"/>
          <p:cNvSpPr/>
          <p:nvPr/>
        </p:nvSpPr>
        <p:spPr>
          <a:xfrm rot="-5400000">
            <a:off x="1188072" y="445260"/>
            <a:ext cx="862800" cy="1115400"/>
          </a:xfrm>
          <a:prstGeom prst="round2SameRect">
            <a:avLst>
              <a:gd fmla="val 3752" name="adj1"/>
              <a:gd fmla="val 0" name="adj2"/>
            </a:avLst>
          </a:prstGeom>
          <a:solidFill>
            <a:schemeClr val="lt1"/>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2537" name="Google Shape;2537;g3970249a880_0_9168"/>
          <p:cNvSpPr txBox="1"/>
          <p:nvPr/>
        </p:nvSpPr>
        <p:spPr>
          <a:xfrm>
            <a:off x="1071246" y="580976"/>
            <a:ext cx="1105800" cy="843900"/>
          </a:xfrm>
          <a:prstGeom prst="rect">
            <a:avLst/>
          </a:prstGeom>
          <a:noFill/>
          <a:ln>
            <a:noFill/>
          </a:ln>
        </p:spPr>
        <p:txBody>
          <a:bodyPr anchorCtr="0" anchor="ctr" bIns="0" lIns="0" spcFirstLastPara="1" rIns="0" wrap="square" tIns="0">
            <a:noAutofit/>
          </a:bodyPr>
          <a:lstStyle/>
          <a:p>
            <a:pPr indent="-101600" lvl="0" marL="101600" marR="0" rtl="0" algn="ctr">
              <a:lnSpc>
                <a:spcPct val="107000"/>
              </a:lnSpc>
              <a:spcBef>
                <a:spcPts val="0"/>
              </a:spcBef>
              <a:spcAft>
                <a:spcPts val="0"/>
              </a:spcAft>
              <a:buNone/>
            </a:pPr>
            <a:r>
              <a:rPr b="1" lang="en" sz="2900">
                <a:solidFill>
                  <a:srgbClr val="172DA0"/>
                </a:solidFill>
                <a:latin typeface="Poppins"/>
                <a:ea typeface="Poppins"/>
                <a:cs typeface="Poppins"/>
                <a:sym typeface="Poppins"/>
              </a:rPr>
              <a:t>S</a:t>
            </a:r>
            <a:endParaRPr sz="500"/>
          </a:p>
        </p:txBody>
      </p:sp>
      <p:sp>
        <p:nvSpPr>
          <p:cNvPr id="2538" name="Google Shape;2538;g3970249a880_0_9168"/>
          <p:cNvSpPr/>
          <p:nvPr/>
        </p:nvSpPr>
        <p:spPr>
          <a:xfrm rot="-5400000">
            <a:off x="1188072" y="1400605"/>
            <a:ext cx="862800" cy="1115400"/>
          </a:xfrm>
          <a:prstGeom prst="round2SameRect">
            <a:avLst>
              <a:gd fmla="val 3752" name="adj1"/>
              <a:gd fmla="val 0" name="adj2"/>
            </a:avLst>
          </a:prstGeom>
          <a:solidFill>
            <a:schemeClr val="lt1"/>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2539" name="Google Shape;2539;g3970249a880_0_9168"/>
          <p:cNvSpPr txBox="1"/>
          <p:nvPr/>
        </p:nvSpPr>
        <p:spPr>
          <a:xfrm>
            <a:off x="1071246" y="1536326"/>
            <a:ext cx="1105800" cy="843900"/>
          </a:xfrm>
          <a:prstGeom prst="rect">
            <a:avLst/>
          </a:prstGeom>
          <a:noFill/>
          <a:ln>
            <a:noFill/>
          </a:ln>
        </p:spPr>
        <p:txBody>
          <a:bodyPr anchorCtr="0" anchor="ctr" bIns="0" lIns="0" spcFirstLastPara="1" rIns="0" wrap="square" tIns="0">
            <a:noAutofit/>
          </a:bodyPr>
          <a:lstStyle/>
          <a:p>
            <a:pPr indent="-101600" lvl="0" marL="101600" marR="0" rtl="0" algn="ctr">
              <a:lnSpc>
                <a:spcPct val="107000"/>
              </a:lnSpc>
              <a:spcBef>
                <a:spcPts val="0"/>
              </a:spcBef>
              <a:spcAft>
                <a:spcPts val="0"/>
              </a:spcAft>
              <a:buNone/>
            </a:pPr>
            <a:r>
              <a:rPr b="1" lang="en" sz="2900">
                <a:solidFill>
                  <a:srgbClr val="172DA0"/>
                </a:solidFill>
                <a:latin typeface="Poppins"/>
                <a:ea typeface="Poppins"/>
                <a:cs typeface="Poppins"/>
                <a:sym typeface="Poppins"/>
              </a:rPr>
              <a:t>W</a:t>
            </a:r>
            <a:endParaRPr sz="500"/>
          </a:p>
        </p:txBody>
      </p:sp>
      <p:sp>
        <p:nvSpPr>
          <p:cNvPr id="2540" name="Google Shape;2540;g3970249a880_0_9168"/>
          <p:cNvSpPr/>
          <p:nvPr/>
        </p:nvSpPr>
        <p:spPr>
          <a:xfrm rot="-5400000">
            <a:off x="1188072" y="2355950"/>
            <a:ext cx="862800" cy="1115400"/>
          </a:xfrm>
          <a:prstGeom prst="round2SameRect">
            <a:avLst>
              <a:gd fmla="val 3752" name="adj1"/>
              <a:gd fmla="val 0" name="adj2"/>
            </a:avLst>
          </a:prstGeom>
          <a:solidFill>
            <a:schemeClr val="lt1"/>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2541" name="Google Shape;2541;g3970249a880_0_9168"/>
          <p:cNvSpPr txBox="1"/>
          <p:nvPr/>
        </p:nvSpPr>
        <p:spPr>
          <a:xfrm>
            <a:off x="1071246" y="2491667"/>
            <a:ext cx="1105800" cy="843900"/>
          </a:xfrm>
          <a:prstGeom prst="rect">
            <a:avLst/>
          </a:prstGeom>
          <a:noFill/>
          <a:ln>
            <a:noFill/>
          </a:ln>
        </p:spPr>
        <p:txBody>
          <a:bodyPr anchorCtr="0" anchor="ctr" bIns="0" lIns="0" spcFirstLastPara="1" rIns="0" wrap="square" tIns="0">
            <a:noAutofit/>
          </a:bodyPr>
          <a:lstStyle/>
          <a:p>
            <a:pPr indent="-101600" lvl="0" marL="101600" marR="0" rtl="0" algn="ctr">
              <a:lnSpc>
                <a:spcPct val="107000"/>
              </a:lnSpc>
              <a:spcBef>
                <a:spcPts val="0"/>
              </a:spcBef>
              <a:spcAft>
                <a:spcPts val="0"/>
              </a:spcAft>
              <a:buNone/>
            </a:pPr>
            <a:r>
              <a:rPr b="1" lang="en" sz="2900">
                <a:solidFill>
                  <a:srgbClr val="172DA0"/>
                </a:solidFill>
                <a:latin typeface="Poppins"/>
                <a:ea typeface="Poppins"/>
                <a:cs typeface="Poppins"/>
                <a:sym typeface="Poppins"/>
              </a:rPr>
              <a:t>O</a:t>
            </a:r>
            <a:endParaRPr sz="500"/>
          </a:p>
        </p:txBody>
      </p:sp>
      <p:sp>
        <p:nvSpPr>
          <p:cNvPr id="2542" name="Google Shape;2542;g3970249a880_0_9168"/>
          <p:cNvSpPr/>
          <p:nvPr/>
        </p:nvSpPr>
        <p:spPr>
          <a:xfrm rot="-5400000">
            <a:off x="1188072" y="3311296"/>
            <a:ext cx="862800" cy="1115400"/>
          </a:xfrm>
          <a:prstGeom prst="round2SameRect">
            <a:avLst>
              <a:gd fmla="val 3752" name="adj1"/>
              <a:gd fmla="val 0" name="adj2"/>
            </a:avLst>
          </a:prstGeom>
          <a:solidFill>
            <a:schemeClr val="lt1"/>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2543" name="Google Shape;2543;g3970249a880_0_9168"/>
          <p:cNvSpPr txBox="1"/>
          <p:nvPr/>
        </p:nvSpPr>
        <p:spPr>
          <a:xfrm>
            <a:off x="1071246" y="3447017"/>
            <a:ext cx="1105800" cy="843900"/>
          </a:xfrm>
          <a:prstGeom prst="rect">
            <a:avLst/>
          </a:prstGeom>
          <a:noFill/>
          <a:ln>
            <a:noFill/>
          </a:ln>
        </p:spPr>
        <p:txBody>
          <a:bodyPr anchorCtr="0" anchor="ctr" bIns="0" lIns="0" spcFirstLastPara="1" rIns="0" wrap="square" tIns="0">
            <a:noAutofit/>
          </a:bodyPr>
          <a:lstStyle/>
          <a:p>
            <a:pPr indent="-101600" lvl="0" marL="101600" marR="0" rtl="0" algn="ctr">
              <a:lnSpc>
                <a:spcPct val="107000"/>
              </a:lnSpc>
              <a:spcBef>
                <a:spcPts val="0"/>
              </a:spcBef>
              <a:spcAft>
                <a:spcPts val="0"/>
              </a:spcAft>
              <a:buNone/>
            </a:pPr>
            <a:r>
              <a:rPr b="1" lang="en" sz="2900">
                <a:solidFill>
                  <a:srgbClr val="172DA0"/>
                </a:solidFill>
                <a:latin typeface="Poppins"/>
                <a:ea typeface="Poppins"/>
                <a:cs typeface="Poppins"/>
                <a:sym typeface="Poppins"/>
              </a:rPr>
              <a:t>T</a:t>
            </a:r>
            <a:endParaRPr sz="500"/>
          </a:p>
        </p:txBody>
      </p:sp>
      <p:pic>
        <p:nvPicPr>
          <p:cNvPr id="2544" name="Google Shape;2544;g3970249a880_0_9168"/>
          <p:cNvPicPr preferRelativeResize="0"/>
          <p:nvPr/>
        </p:nvPicPr>
        <p:blipFill rotWithShape="1">
          <a:blip r:embed="rId3">
            <a:alphaModFix/>
          </a:blip>
          <a:srcRect b="0" l="0" r="0" t="0"/>
          <a:stretch/>
        </p:blipFill>
        <p:spPr>
          <a:xfrm>
            <a:off x="7383623" y="769138"/>
            <a:ext cx="430623" cy="425837"/>
          </a:xfrm>
          <a:prstGeom prst="rect">
            <a:avLst/>
          </a:prstGeom>
          <a:noFill/>
          <a:ln>
            <a:noFill/>
          </a:ln>
        </p:spPr>
      </p:pic>
      <p:pic>
        <p:nvPicPr>
          <p:cNvPr id="2545" name="Google Shape;2545;g3970249a880_0_9168"/>
          <p:cNvPicPr preferRelativeResize="0"/>
          <p:nvPr/>
        </p:nvPicPr>
        <p:blipFill rotWithShape="1">
          <a:blip r:embed="rId3">
            <a:alphaModFix/>
          </a:blip>
          <a:srcRect b="0" l="0" r="0" t="0"/>
          <a:stretch/>
        </p:blipFill>
        <p:spPr>
          <a:xfrm flipH="1" rot="10800000">
            <a:off x="7383623" y="1811450"/>
            <a:ext cx="430623" cy="425837"/>
          </a:xfrm>
          <a:prstGeom prst="rect">
            <a:avLst/>
          </a:prstGeom>
          <a:noFill/>
          <a:ln>
            <a:noFill/>
          </a:ln>
        </p:spPr>
      </p:pic>
      <p:pic>
        <p:nvPicPr>
          <p:cNvPr id="2546" name="Google Shape;2546;g3970249a880_0_9168"/>
          <p:cNvPicPr preferRelativeResize="0"/>
          <p:nvPr/>
        </p:nvPicPr>
        <p:blipFill rotWithShape="1">
          <a:blip r:embed="rId4">
            <a:alphaModFix/>
          </a:blip>
          <a:srcRect b="0" l="0" r="0" t="0"/>
          <a:stretch/>
        </p:blipFill>
        <p:spPr>
          <a:xfrm>
            <a:off x="7335317" y="2643188"/>
            <a:ext cx="481607" cy="515318"/>
          </a:xfrm>
          <a:prstGeom prst="rect">
            <a:avLst/>
          </a:prstGeom>
          <a:noFill/>
          <a:ln>
            <a:noFill/>
          </a:ln>
        </p:spPr>
      </p:pic>
      <p:pic>
        <p:nvPicPr>
          <p:cNvPr id="2547" name="Google Shape;2547;g3970249a880_0_9168"/>
          <p:cNvPicPr preferRelativeResize="0"/>
          <p:nvPr/>
        </p:nvPicPr>
        <p:blipFill rotWithShape="1">
          <a:blip r:embed="rId5">
            <a:alphaModFix/>
          </a:blip>
          <a:srcRect b="0" l="0" r="0" t="0"/>
          <a:stretch/>
        </p:blipFill>
        <p:spPr>
          <a:xfrm>
            <a:off x="7375869" y="3687351"/>
            <a:ext cx="399258" cy="355965"/>
          </a:xfrm>
          <a:prstGeom prst="rect">
            <a:avLst/>
          </a:prstGeom>
          <a:noFill/>
          <a:ln>
            <a:noFill/>
          </a:ln>
        </p:spPr>
      </p:pic>
      <p:sp>
        <p:nvSpPr>
          <p:cNvPr id="2548" name="Google Shape;2548;g3970249a880_0_9168"/>
          <p:cNvSpPr txBox="1"/>
          <p:nvPr>
            <p:ph idx="1" type="subTitle"/>
          </p:nvPr>
        </p:nvSpPr>
        <p:spPr>
          <a:xfrm>
            <a:off x="2414582" y="803841"/>
            <a:ext cx="4366200" cy="240600"/>
          </a:xfrm>
          <a:prstGeom prst="rect">
            <a:avLst/>
          </a:prstGeom>
        </p:spPr>
        <p:txBody>
          <a:bodyPr anchorCtr="0" anchor="t" bIns="0" lIns="0" spcFirstLastPara="1" rIns="0" wrap="square" tIns="0">
            <a:noAutofit/>
          </a:bodyPr>
          <a:lstStyle>
            <a:lvl1pPr lvl="0">
              <a:spcBef>
                <a:spcPts val="1300"/>
              </a:spcBef>
              <a:spcAft>
                <a:spcPts val="0"/>
              </a:spcAft>
              <a:buSzPts val="1300"/>
              <a:buFont typeface="Poppins"/>
              <a:buNone/>
              <a:defRPr b="1" sz="13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549" name="Google Shape;2549;g3970249a880_0_9168"/>
          <p:cNvSpPr txBox="1"/>
          <p:nvPr>
            <p:ph idx="2" type="subTitle"/>
          </p:nvPr>
        </p:nvSpPr>
        <p:spPr>
          <a:xfrm>
            <a:off x="2414588" y="1045449"/>
            <a:ext cx="4366200" cy="2406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p:txBody>
      </p:sp>
      <p:sp>
        <p:nvSpPr>
          <p:cNvPr id="2550" name="Google Shape;2550;g3970249a880_0_9168"/>
          <p:cNvSpPr txBox="1"/>
          <p:nvPr>
            <p:ph idx="3" type="subTitle"/>
          </p:nvPr>
        </p:nvSpPr>
        <p:spPr>
          <a:xfrm>
            <a:off x="2414582" y="1770783"/>
            <a:ext cx="4366200" cy="240600"/>
          </a:xfrm>
          <a:prstGeom prst="rect">
            <a:avLst/>
          </a:prstGeom>
        </p:spPr>
        <p:txBody>
          <a:bodyPr anchorCtr="0" anchor="t" bIns="0" lIns="0" spcFirstLastPara="1" rIns="0" wrap="square" tIns="0">
            <a:noAutofit/>
          </a:bodyPr>
          <a:lstStyle>
            <a:lvl1pPr lvl="0">
              <a:spcBef>
                <a:spcPts val="1300"/>
              </a:spcBef>
              <a:spcAft>
                <a:spcPts val="0"/>
              </a:spcAft>
              <a:buSzPts val="1300"/>
              <a:buFont typeface="Poppins"/>
              <a:buNone/>
              <a:defRPr b="1" sz="13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551" name="Google Shape;2551;g3970249a880_0_9168"/>
          <p:cNvSpPr txBox="1"/>
          <p:nvPr>
            <p:ph idx="4" type="subTitle"/>
          </p:nvPr>
        </p:nvSpPr>
        <p:spPr>
          <a:xfrm>
            <a:off x="2414588" y="2012391"/>
            <a:ext cx="4366200" cy="2406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p:txBody>
      </p:sp>
      <p:sp>
        <p:nvSpPr>
          <p:cNvPr id="2552" name="Google Shape;2552;g3970249a880_0_9168"/>
          <p:cNvSpPr txBox="1"/>
          <p:nvPr>
            <p:ph idx="5" type="subTitle"/>
          </p:nvPr>
        </p:nvSpPr>
        <p:spPr>
          <a:xfrm>
            <a:off x="2414582" y="2717198"/>
            <a:ext cx="4366200" cy="240600"/>
          </a:xfrm>
          <a:prstGeom prst="rect">
            <a:avLst/>
          </a:prstGeom>
        </p:spPr>
        <p:txBody>
          <a:bodyPr anchorCtr="0" anchor="t" bIns="0" lIns="0" spcFirstLastPara="1" rIns="0" wrap="square" tIns="0">
            <a:noAutofit/>
          </a:bodyPr>
          <a:lstStyle>
            <a:lvl1pPr lvl="0">
              <a:spcBef>
                <a:spcPts val="1300"/>
              </a:spcBef>
              <a:spcAft>
                <a:spcPts val="0"/>
              </a:spcAft>
              <a:buSzPts val="1300"/>
              <a:buFont typeface="Poppins"/>
              <a:buNone/>
              <a:defRPr b="1" sz="13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553" name="Google Shape;2553;g3970249a880_0_9168"/>
          <p:cNvSpPr txBox="1"/>
          <p:nvPr>
            <p:ph idx="6" type="subTitle"/>
          </p:nvPr>
        </p:nvSpPr>
        <p:spPr>
          <a:xfrm>
            <a:off x="2414588" y="2958806"/>
            <a:ext cx="4366200" cy="2406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p:txBody>
      </p:sp>
      <p:sp>
        <p:nvSpPr>
          <p:cNvPr id="2554" name="Google Shape;2554;g3970249a880_0_9168"/>
          <p:cNvSpPr txBox="1"/>
          <p:nvPr>
            <p:ph idx="7" type="subTitle"/>
          </p:nvPr>
        </p:nvSpPr>
        <p:spPr>
          <a:xfrm>
            <a:off x="2414582" y="3681304"/>
            <a:ext cx="4366200" cy="240600"/>
          </a:xfrm>
          <a:prstGeom prst="rect">
            <a:avLst/>
          </a:prstGeom>
        </p:spPr>
        <p:txBody>
          <a:bodyPr anchorCtr="0" anchor="t" bIns="0" lIns="0" spcFirstLastPara="1" rIns="0" wrap="square" tIns="0">
            <a:noAutofit/>
          </a:bodyPr>
          <a:lstStyle>
            <a:lvl1pPr lvl="0">
              <a:spcBef>
                <a:spcPts val="1300"/>
              </a:spcBef>
              <a:spcAft>
                <a:spcPts val="0"/>
              </a:spcAft>
              <a:buSzPts val="1300"/>
              <a:buFont typeface="Poppins"/>
              <a:buNone/>
              <a:defRPr b="1" sz="13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555" name="Google Shape;2555;g3970249a880_0_9168"/>
          <p:cNvSpPr txBox="1"/>
          <p:nvPr>
            <p:ph idx="8" type="subTitle"/>
          </p:nvPr>
        </p:nvSpPr>
        <p:spPr>
          <a:xfrm>
            <a:off x="2414588" y="3922913"/>
            <a:ext cx="4366200" cy="2406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ustom Layout">
  <p:cSld name="35_Custom Layout">
    <p:bg>
      <p:bgPr>
        <a:blipFill>
          <a:blip r:embed="rId2">
            <a:alphaModFix/>
          </a:blip>
          <a:stretch>
            <a:fillRect/>
          </a:stretch>
        </a:blipFill>
      </p:bgPr>
    </p:bg>
    <p:spTree>
      <p:nvGrpSpPr>
        <p:cNvPr id="2556" name="Shape 2556"/>
        <p:cNvGrpSpPr/>
        <p:nvPr/>
      </p:nvGrpSpPr>
      <p:grpSpPr>
        <a:xfrm>
          <a:off x="0" y="0"/>
          <a:ext cx="0" cy="0"/>
          <a:chOff x="0" y="0"/>
          <a:chExt cx="0" cy="0"/>
        </a:xfrm>
      </p:grpSpPr>
      <p:sp>
        <p:nvSpPr>
          <p:cNvPr id="2557" name="Google Shape;2557;g3970249a880_0_9198"/>
          <p:cNvSpPr/>
          <p:nvPr/>
        </p:nvSpPr>
        <p:spPr>
          <a:xfrm>
            <a:off x="5054736" y="989409"/>
            <a:ext cx="3168000" cy="468000"/>
          </a:xfrm>
          <a:prstGeom prst="roundRect">
            <a:avLst>
              <a:gd fmla="val 11578" name="adj"/>
            </a:avLst>
          </a:prstGeom>
          <a:gradFill>
            <a:gsLst>
              <a:gs pos="0">
                <a:srgbClr val="9D0032"/>
              </a:gs>
              <a:gs pos="100000">
                <a:srgbClr val="D10025"/>
              </a:gs>
            </a:gsLst>
            <a:lin ang="16200038"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558" name="Google Shape;2558;g3970249a880_0_9198"/>
          <p:cNvSpPr/>
          <p:nvPr/>
        </p:nvSpPr>
        <p:spPr>
          <a:xfrm>
            <a:off x="5054736" y="1545907"/>
            <a:ext cx="3168000" cy="468000"/>
          </a:xfrm>
          <a:prstGeom prst="roundRect">
            <a:avLst>
              <a:gd fmla="val 11578" name="adj"/>
            </a:avLst>
          </a:prstGeom>
          <a:gradFill>
            <a:gsLst>
              <a:gs pos="0">
                <a:srgbClr val="640041"/>
              </a:gs>
              <a:gs pos="100000">
                <a:srgbClr val="880038"/>
              </a:gs>
            </a:gsLst>
            <a:lin ang="16200038"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559" name="Google Shape;2559;g3970249a880_0_9198"/>
          <p:cNvSpPr/>
          <p:nvPr/>
        </p:nvSpPr>
        <p:spPr>
          <a:xfrm>
            <a:off x="5054736" y="2102405"/>
            <a:ext cx="3168000" cy="468000"/>
          </a:xfrm>
          <a:prstGeom prst="roundRect">
            <a:avLst>
              <a:gd fmla="val 11578" name="adj"/>
            </a:avLst>
          </a:prstGeom>
          <a:gradFill>
            <a:gsLst>
              <a:gs pos="0">
                <a:srgbClr val="39004C"/>
              </a:gs>
              <a:gs pos="100000">
                <a:srgbClr val="550045"/>
              </a:gs>
            </a:gsLst>
            <a:lin ang="16200038"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560" name="Google Shape;2560;g3970249a880_0_9198"/>
          <p:cNvSpPr/>
          <p:nvPr/>
        </p:nvSpPr>
        <p:spPr>
          <a:xfrm>
            <a:off x="5054736" y="2658903"/>
            <a:ext cx="3168000" cy="468000"/>
          </a:xfrm>
          <a:prstGeom prst="roundRect">
            <a:avLst>
              <a:gd fmla="val 11578" name="adj"/>
            </a:avLst>
          </a:prstGeom>
          <a:gradFill>
            <a:gsLst>
              <a:gs pos="0">
                <a:srgbClr val="200052"/>
              </a:gs>
              <a:gs pos="100000">
                <a:srgbClr val="2E004F"/>
              </a:gs>
            </a:gsLst>
            <a:lin ang="16200038"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561" name="Google Shape;2561;g3970249a880_0_9198"/>
          <p:cNvSpPr/>
          <p:nvPr/>
        </p:nvSpPr>
        <p:spPr>
          <a:xfrm>
            <a:off x="5054736" y="3215402"/>
            <a:ext cx="3168000" cy="468000"/>
          </a:xfrm>
          <a:prstGeom prst="roundRect">
            <a:avLst>
              <a:gd fmla="val 11578" name="adj"/>
            </a:avLst>
          </a:prstGeom>
          <a:gradFill>
            <a:gsLst>
              <a:gs pos="0">
                <a:srgbClr val="1C0D68"/>
              </a:gs>
              <a:gs pos="100000">
                <a:srgbClr val="1D0053"/>
              </a:gs>
            </a:gsLst>
            <a:lin ang="16200038"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562" name="Google Shape;2562;g3970249a880_0_9198"/>
          <p:cNvSpPr/>
          <p:nvPr/>
        </p:nvSpPr>
        <p:spPr>
          <a:xfrm>
            <a:off x="5054736" y="3771900"/>
            <a:ext cx="3168000" cy="468000"/>
          </a:xfrm>
          <a:prstGeom prst="roundRect">
            <a:avLst>
              <a:gd fmla="val 11578" name="adj"/>
            </a:avLst>
          </a:prstGeom>
          <a:gradFill>
            <a:gsLst>
              <a:gs pos="0">
                <a:srgbClr val="1C63EE"/>
              </a:gs>
              <a:gs pos="100000">
                <a:srgbClr val="1C2188"/>
              </a:gs>
            </a:gsLst>
            <a:lin ang="16200038"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563" name="Google Shape;2563;g3970249a880_0_9198"/>
          <p:cNvSpPr txBox="1"/>
          <p:nvPr>
            <p:ph type="title"/>
          </p:nvPr>
        </p:nvSpPr>
        <p:spPr>
          <a:xfrm>
            <a:off x="314534" y="325636"/>
            <a:ext cx="3622800" cy="868800"/>
          </a:xfrm>
          <a:prstGeom prst="rect">
            <a:avLst/>
          </a:prstGeom>
          <a:noFill/>
          <a:ln>
            <a:noFill/>
          </a:ln>
        </p:spPr>
        <p:txBody>
          <a:bodyPr anchorCtr="0" anchor="t" bIns="0" lIns="0" spcFirstLastPara="1" rIns="0" wrap="square" tIns="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564" name="Google Shape;2564;g3970249a880_0_919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565" name="Google Shape;2565;g3970249a880_0_9198"/>
          <p:cNvSpPr txBox="1"/>
          <p:nvPr>
            <p:ph idx="1" type="body"/>
          </p:nvPr>
        </p:nvSpPr>
        <p:spPr>
          <a:xfrm>
            <a:off x="292856" y="2417734"/>
            <a:ext cx="3644400" cy="2101500"/>
          </a:xfrm>
          <a:prstGeom prst="rect">
            <a:avLst/>
          </a:prstGeom>
          <a:noFill/>
          <a:ln>
            <a:noFill/>
          </a:ln>
        </p:spPr>
        <p:txBody>
          <a:bodyPr anchorCtr="0" anchor="t" bIns="0" lIns="0" spcFirstLastPara="1" rIns="0" wrap="square" tIns="0">
            <a:noAutofit/>
          </a:bodyPr>
          <a:lstStyle>
            <a:lvl1pPr indent="-285750" lvl="0" marL="457200" algn="l">
              <a:lnSpc>
                <a:spcPct val="91000"/>
              </a:lnSpc>
              <a:spcBef>
                <a:spcPts val="1300"/>
              </a:spcBef>
              <a:spcAft>
                <a:spcPts val="0"/>
              </a:spcAft>
              <a:buClr>
                <a:srgbClr val="FF0000"/>
              </a:buClr>
              <a:buSzPts val="900"/>
              <a:buChar char="●"/>
              <a:defRPr sz="1000">
                <a:solidFill>
                  <a:schemeClr val="dk1"/>
                </a:solidFill>
              </a:defRPr>
            </a:lvl1pPr>
            <a:lvl2pPr indent="-273050" lvl="1" marL="914400" algn="l">
              <a:lnSpc>
                <a:spcPct val="91000"/>
              </a:lnSpc>
              <a:spcBef>
                <a:spcPts val="1300"/>
              </a:spcBef>
              <a:spcAft>
                <a:spcPts val="0"/>
              </a:spcAft>
              <a:buClr>
                <a:srgbClr val="FF0000"/>
              </a:buClr>
              <a:buSzPts val="700"/>
              <a:buChar char="●"/>
              <a:defRPr sz="700">
                <a:solidFill>
                  <a:schemeClr val="dk1"/>
                </a:solidFill>
              </a:defRPr>
            </a:lvl2pPr>
            <a:lvl3pPr indent="-266700" lvl="2" marL="1371600" algn="l">
              <a:lnSpc>
                <a:spcPct val="91000"/>
              </a:lnSpc>
              <a:spcBef>
                <a:spcPts val="1300"/>
              </a:spcBef>
              <a:spcAft>
                <a:spcPts val="0"/>
              </a:spcAft>
              <a:buClr>
                <a:srgbClr val="FF0000"/>
              </a:buClr>
              <a:buSzPts val="600"/>
              <a:buChar char="●"/>
              <a:defRPr sz="700">
                <a:solidFill>
                  <a:schemeClr val="dk1"/>
                </a:solidFill>
              </a:defRPr>
            </a:lvl3pPr>
            <a:lvl4pPr indent="-260350" lvl="3" marL="1828800" algn="l">
              <a:lnSpc>
                <a:spcPct val="91000"/>
              </a:lnSpc>
              <a:spcBef>
                <a:spcPts val="1300"/>
              </a:spcBef>
              <a:spcAft>
                <a:spcPts val="0"/>
              </a:spcAft>
              <a:buClr>
                <a:srgbClr val="FF0000"/>
              </a:buClr>
              <a:buSzPts val="500"/>
              <a:buChar char="●"/>
              <a:defRPr sz="500">
                <a:solidFill>
                  <a:schemeClr val="dk1"/>
                </a:solidFill>
              </a:defRPr>
            </a:lvl4pPr>
            <a:lvl5pPr indent="-254000" lvl="4" marL="2286000" algn="l">
              <a:lnSpc>
                <a:spcPct val="91000"/>
              </a:lnSpc>
              <a:spcBef>
                <a:spcPts val="1300"/>
              </a:spcBef>
              <a:spcAft>
                <a:spcPts val="0"/>
              </a:spcAft>
              <a:buClr>
                <a:srgbClr val="FF0000"/>
              </a:buClr>
              <a:buSzPts val="400"/>
              <a:buChar char="●"/>
              <a:defRPr sz="400">
                <a:solidFill>
                  <a:schemeClr val="dk1"/>
                </a:solidFill>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2566" name="Google Shape;2566;g3970249a880_0_9198"/>
          <p:cNvPicPr preferRelativeResize="0"/>
          <p:nvPr/>
        </p:nvPicPr>
        <p:blipFill rotWithShape="1">
          <a:blip r:embed="rId3">
            <a:alphaModFix/>
          </a:blip>
          <a:srcRect b="0" l="0" r="0" t="0"/>
          <a:stretch/>
        </p:blipFill>
        <p:spPr>
          <a:xfrm>
            <a:off x="5296158" y="1094051"/>
            <a:ext cx="190719" cy="262238"/>
          </a:xfrm>
          <a:prstGeom prst="rect">
            <a:avLst/>
          </a:prstGeom>
          <a:noFill/>
          <a:ln>
            <a:noFill/>
          </a:ln>
        </p:spPr>
      </p:pic>
      <p:pic>
        <p:nvPicPr>
          <p:cNvPr id="2567" name="Google Shape;2567;g3970249a880_0_9198"/>
          <p:cNvPicPr preferRelativeResize="0"/>
          <p:nvPr/>
        </p:nvPicPr>
        <p:blipFill rotWithShape="1">
          <a:blip r:embed="rId3">
            <a:alphaModFix/>
          </a:blip>
          <a:srcRect b="0" l="0" r="0" t="0"/>
          <a:stretch/>
        </p:blipFill>
        <p:spPr>
          <a:xfrm>
            <a:off x="5296158" y="1650704"/>
            <a:ext cx="190719" cy="262238"/>
          </a:xfrm>
          <a:prstGeom prst="rect">
            <a:avLst/>
          </a:prstGeom>
          <a:noFill/>
          <a:ln>
            <a:noFill/>
          </a:ln>
        </p:spPr>
      </p:pic>
      <p:pic>
        <p:nvPicPr>
          <p:cNvPr id="2568" name="Google Shape;2568;g3970249a880_0_9198"/>
          <p:cNvPicPr preferRelativeResize="0"/>
          <p:nvPr/>
        </p:nvPicPr>
        <p:blipFill rotWithShape="1">
          <a:blip r:embed="rId3">
            <a:alphaModFix/>
          </a:blip>
          <a:srcRect b="0" l="0" r="0" t="0"/>
          <a:stretch/>
        </p:blipFill>
        <p:spPr>
          <a:xfrm>
            <a:off x="5296158" y="2207357"/>
            <a:ext cx="190719" cy="262238"/>
          </a:xfrm>
          <a:prstGeom prst="rect">
            <a:avLst/>
          </a:prstGeom>
          <a:noFill/>
          <a:ln>
            <a:noFill/>
          </a:ln>
        </p:spPr>
      </p:pic>
      <p:pic>
        <p:nvPicPr>
          <p:cNvPr id="2569" name="Google Shape;2569;g3970249a880_0_9198"/>
          <p:cNvPicPr preferRelativeResize="0"/>
          <p:nvPr/>
        </p:nvPicPr>
        <p:blipFill rotWithShape="1">
          <a:blip r:embed="rId3">
            <a:alphaModFix/>
          </a:blip>
          <a:srcRect b="0" l="0" r="0" t="0"/>
          <a:stretch/>
        </p:blipFill>
        <p:spPr>
          <a:xfrm>
            <a:off x="5296158" y="2764010"/>
            <a:ext cx="190719" cy="262238"/>
          </a:xfrm>
          <a:prstGeom prst="rect">
            <a:avLst/>
          </a:prstGeom>
          <a:noFill/>
          <a:ln>
            <a:noFill/>
          </a:ln>
        </p:spPr>
      </p:pic>
      <p:pic>
        <p:nvPicPr>
          <p:cNvPr id="2570" name="Google Shape;2570;g3970249a880_0_9198"/>
          <p:cNvPicPr preferRelativeResize="0"/>
          <p:nvPr/>
        </p:nvPicPr>
        <p:blipFill rotWithShape="1">
          <a:blip r:embed="rId3">
            <a:alphaModFix/>
          </a:blip>
          <a:srcRect b="0" l="0" r="0" t="0"/>
          <a:stretch/>
        </p:blipFill>
        <p:spPr>
          <a:xfrm>
            <a:off x="5296158" y="3320663"/>
            <a:ext cx="190719" cy="262238"/>
          </a:xfrm>
          <a:prstGeom prst="rect">
            <a:avLst/>
          </a:prstGeom>
          <a:noFill/>
          <a:ln>
            <a:noFill/>
          </a:ln>
        </p:spPr>
      </p:pic>
      <p:pic>
        <p:nvPicPr>
          <p:cNvPr id="2571" name="Google Shape;2571;g3970249a880_0_9198"/>
          <p:cNvPicPr preferRelativeResize="0"/>
          <p:nvPr/>
        </p:nvPicPr>
        <p:blipFill rotWithShape="1">
          <a:blip r:embed="rId3">
            <a:alphaModFix/>
          </a:blip>
          <a:srcRect b="0" l="0" r="0" t="0"/>
          <a:stretch/>
        </p:blipFill>
        <p:spPr>
          <a:xfrm>
            <a:off x="5296158" y="3877316"/>
            <a:ext cx="190719" cy="262238"/>
          </a:xfrm>
          <a:prstGeom prst="rect">
            <a:avLst/>
          </a:prstGeom>
          <a:noFill/>
          <a:ln>
            <a:noFill/>
          </a:ln>
        </p:spPr>
      </p:pic>
      <p:sp>
        <p:nvSpPr>
          <p:cNvPr id="2572" name="Google Shape;2572;g3970249a880_0_9198"/>
          <p:cNvSpPr txBox="1"/>
          <p:nvPr>
            <p:ph idx="2" type="subTitle"/>
          </p:nvPr>
        </p:nvSpPr>
        <p:spPr>
          <a:xfrm>
            <a:off x="315390" y="1782601"/>
            <a:ext cx="3348300" cy="446400"/>
          </a:xfrm>
          <a:prstGeom prst="rect">
            <a:avLst/>
          </a:prstGeom>
        </p:spPr>
        <p:txBody>
          <a:bodyPr anchorCtr="0" anchor="t" bIns="0" lIns="0" spcFirstLastPara="1" rIns="0" wrap="square" tIns="0">
            <a:noAutofit/>
          </a:bodyPr>
          <a:lstStyle>
            <a:lvl1pPr lvl="0">
              <a:lnSpc>
                <a:spcPct val="95000"/>
              </a:lnSpc>
              <a:spcBef>
                <a:spcPts val="0"/>
              </a:spcBef>
              <a:spcAft>
                <a:spcPts val="0"/>
              </a:spcAft>
              <a:buSzPts val="1500"/>
              <a:buFont typeface="Poppins"/>
              <a:buNone/>
              <a:defRPr b="1" sz="1500">
                <a:latin typeface="Poppins"/>
                <a:ea typeface="Poppins"/>
                <a:cs typeface="Poppins"/>
                <a:sym typeface="Poppins"/>
              </a:defRPr>
            </a:lvl1pPr>
            <a:lvl2pPr lvl="1">
              <a:lnSpc>
                <a:spcPct val="95000"/>
              </a:lnSpc>
              <a:spcBef>
                <a:spcPts val="0"/>
              </a:spcBef>
              <a:spcAft>
                <a:spcPts val="0"/>
              </a:spcAft>
              <a:buSzPts val="1500"/>
              <a:buFont typeface="Poppins"/>
              <a:buNone/>
              <a:defRPr b="1" sz="1500">
                <a:latin typeface="Poppins"/>
                <a:ea typeface="Poppins"/>
                <a:cs typeface="Poppins"/>
                <a:sym typeface="Poppins"/>
              </a:defRPr>
            </a:lvl2pPr>
            <a:lvl3pPr lvl="2">
              <a:lnSpc>
                <a:spcPct val="95000"/>
              </a:lnSpc>
              <a:spcBef>
                <a:spcPts val="0"/>
              </a:spcBef>
              <a:spcAft>
                <a:spcPts val="0"/>
              </a:spcAft>
              <a:buSzPts val="1500"/>
              <a:buFont typeface="Poppins"/>
              <a:buNone/>
              <a:defRPr b="1" sz="1500">
                <a:latin typeface="Poppins"/>
                <a:ea typeface="Poppins"/>
                <a:cs typeface="Poppins"/>
                <a:sym typeface="Poppins"/>
              </a:defRPr>
            </a:lvl3pPr>
            <a:lvl4pPr lvl="3">
              <a:lnSpc>
                <a:spcPct val="95000"/>
              </a:lnSpc>
              <a:spcBef>
                <a:spcPts val="0"/>
              </a:spcBef>
              <a:spcAft>
                <a:spcPts val="0"/>
              </a:spcAft>
              <a:buSzPts val="1500"/>
              <a:buFont typeface="Poppins"/>
              <a:buNone/>
              <a:defRPr b="1" sz="1500">
                <a:latin typeface="Poppins"/>
                <a:ea typeface="Poppins"/>
                <a:cs typeface="Poppins"/>
                <a:sym typeface="Poppins"/>
              </a:defRPr>
            </a:lvl4pPr>
            <a:lvl5pPr lvl="4">
              <a:lnSpc>
                <a:spcPct val="95000"/>
              </a:lnSpc>
              <a:spcBef>
                <a:spcPts val="0"/>
              </a:spcBef>
              <a:spcAft>
                <a:spcPts val="0"/>
              </a:spcAft>
              <a:buSzPts val="1500"/>
              <a:buFont typeface="Poppins"/>
              <a:buNone/>
              <a:defRPr b="1" sz="1500">
                <a:latin typeface="Poppins"/>
                <a:ea typeface="Poppins"/>
                <a:cs typeface="Poppins"/>
                <a:sym typeface="Poppins"/>
              </a:defRPr>
            </a:lvl5pPr>
            <a:lvl6pPr lvl="5">
              <a:lnSpc>
                <a:spcPct val="95000"/>
              </a:lnSpc>
              <a:spcBef>
                <a:spcPts val="0"/>
              </a:spcBef>
              <a:spcAft>
                <a:spcPts val="0"/>
              </a:spcAft>
              <a:buSzPts val="1500"/>
              <a:buFont typeface="Poppins"/>
              <a:buNone/>
              <a:defRPr b="1" sz="1500">
                <a:latin typeface="Poppins"/>
                <a:ea typeface="Poppins"/>
                <a:cs typeface="Poppins"/>
                <a:sym typeface="Poppins"/>
              </a:defRPr>
            </a:lvl6pPr>
            <a:lvl7pPr lvl="6">
              <a:lnSpc>
                <a:spcPct val="95000"/>
              </a:lnSpc>
              <a:spcBef>
                <a:spcPts val="0"/>
              </a:spcBef>
              <a:spcAft>
                <a:spcPts val="0"/>
              </a:spcAft>
              <a:buSzPts val="1500"/>
              <a:buFont typeface="Poppins"/>
              <a:buNone/>
              <a:defRPr b="1" sz="1500">
                <a:latin typeface="Poppins"/>
                <a:ea typeface="Poppins"/>
                <a:cs typeface="Poppins"/>
                <a:sym typeface="Poppins"/>
              </a:defRPr>
            </a:lvl7pPr>
            <a:lvl8pPr lvl="7">
              <a:lnSpc>
                <a:spcPct val="95000"/>
              </a:lnSpc>
              <a:spcBef>
                <a:spcPts val="0"/>
              </a:spcBef>
              <a:spcAft>
                <a:spcPts val="0"/>
              </a:spcAft>
              <a:buSzPts val="1500"/>
              <a:buFont typeface="Poppins"/>
              <a:buNone/>
              <a:defRPr b="1" sz="1500">
                <a:latin typeface="Poppins"/>
                <a:ea typeface="Poppins"/>
                <a:cs typeface="Poppins"/>
                <a:sym typeface="Poppins"/>
              </a:defRPr>
            </a:lvl8pPr>
            <a:lvl9pPr lvl="8">
              <a:lnSpc>
                <a:spcPct val="95000"/>
              </a:lnSpc>
              <a:spcBef>
                <a:spcPts val="0"/>
              </a:spcBef>
              <a:spcAft>
                <a:spcPts val="0"/>
              </a:spcAft>
              <a:buSzPts val="1500"/>
              <a:buFont typeface="Poppins"/>
              <a:buNone/>
              <a:defRPr b="1" sz="1500">
                <a:latin typeface="Poppins"/>
                <a:ea typeface="Poppins"/>
                <a:cs typeface="Poppins"/>
                <a:sym typeface="Poppins"/>
              </a:defRPr>
            </a:lvl9pPr>
          </a:lstStyle>
          <a:p/>
        </p:txBody>
      </p:sp>
      <p:sp>
        <p:nvSpPr>
          <p:cNvPr id="2573" name="Google Shape;2573;g3970249a880_0_9198"/>
          <p:cNvSpPr txBox="1"/>
          <p:nvPr>
            <p:ph idx="3" type="subTitle"/>
          </p:nvPr>
        </p:nvSpPr>
        <p:spPr>
          <a:xfrm>
            <a:off x="5054754" y="367978"/>
            <a:ext cx="3168000" cy="187200"/>
          </a:xfrm>
          <a:prstGeom prst="rect">
            <a:avLst/>
          </a:prstGeom>
        </p:spPr>
        <p:txBody>
          <a:bodyPr anchorCtr="0" anchor="t" bIns="0" lIns="0" spcFirstLastPara="1" rIns="0" wrap="square" tIns="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574" name="Google Shape;2574;g3970249a880_0_9198"/>
          <p:cNvSpPr txBox="1"/>
          <p:nvPr>
            <p:ph idx="4" type="subTitle"/>
          </p:nvPr>
        </p:nvSpPr>
        <p:spPr>
          <a:xfrm>
            <a:off x="5794833" y="1136644"/>
            <a:ext cx="2313300" cy="187200"/>
          </a:xfrm>
          <a:prstGeom prst="rect">
            <a:avLst/>
          </a:prstGeom>
        </p:spPr>
        <p:txBody>
          <a:bodyPr anchorCtr="0" anchor="t" bIns="0" lIns="0" spcFirstLastPara="1" rIns="0" wrap="square" tIns="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p:txBody>
      </p:sp>
      <p:sp>
        <p:nvSpPr>
          <p:cNvPr id="2575" name="Google Shape;2575;g3970249a880_0_9198"/>
          <p:cNvSpPr txBox="1"/>
          <p:nvPr>
            <p:ph idx="5" type="subTitle"/>
          </p:nvPr>
        </p:nvSpPr>
        <p:spPr>
          <a:xfrm>
            <a:off x="5794833" y="1686267"/>
            <a:ext cx="2313300" cy="187200"/>
          </a:xfrm>
          <a:prstGeom prst="rect">
            <a:avLst/>
          </a:prstGeom>
        </p:spPr>
        <p:txBody>
          <a:bodyPr anchorCtr="0" anchor="t" bIns="0" lIns="0" spcFirstLastPara="1" rIns="0" wrap="square" tIns="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p:txBody>
      </p:sp>
      <p:sp>
        <p:nvSpPr>
          <p:cNvPr id="2576" name="Google Shape;2576;g3970249a880_0_9198"/>
          <p:cNvSpPr txBox="1"/>
          <p:nvPr>
            <p:ph idx="6" type="subTitle"/>
          </p:nvPr>
        </p:nvSpPr>
        <p:spPr>
          <a:xfrm>
            <a:off x="5794833" y="2248253"/>
            <a:ext cx="2313300" cy="187200"/>
          </a:xfrm>
          <a:prstGeom prst="rect">
            <a:avLst/>
          </a:prstGeom>
        </p:spPr>
        <p:txBody>
          <a:bodyPr anchorCtr="0" anchor="t" bIns="0" lIns="0" spcFirstLastPara="1" rIns="0" wrap="square" tIns="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p:txBody>
      </p:sp>
      <p:sp>
        <p:nvSpPr>
          <p:cNvPr id="2577" name="Google Shape;2577;g3970249a880_0_9198"/>
          <p:cNvSpPr txBox="1"/>
          <p:nvPr>
            <p:ph idx="7" type="subTitle"/>
          </p:nvPr>
        </p:nvSpPr>
        <p:spPr>
          <a:xfrm>
            <a:off x="5794833" y="2788269"/>
            <a:ext cx="2313300" cy="187200"/>
          </a:xfrm>
          <a:prstGeom prst="rect">
            <a:avLst/>
          </a:prstGeom>
        </p:spPr>
        <p:txBody>
          <a:bodyPr anchorCtr="0" anchor="t" bIns="0" lIns="0" spcFirstLastPara="1" rIns="0" wrap="square" tIns="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p:txBody>
      </p:sp>
      <p:sp>
        <p:nvSpPr>
          <p:cNvPr id="2578" name="Google Shape;2578;g3970249a880_0_9198"/>
          <p:cNvSpPr txBox="1"/>
          <p:nvPr>
            <p:ph idx="8" type="subTitle"/>
          </p:nvPr>
        </p:nvSpPr>
        <p:spPr>
          <a:xfrm>
            <a:off x="5794833" y="3361256"/>
            <a:ext cx="2313300" cy="187200"/>
          </a:xfrm>
          <a:prstGeom prst="rect">
            <a:avLst/>
          </a:prstGeom>
        </p:spPr>
        <p:txBody>
          <a:bodyPr anchorCtr="0" anchor="t" bIns="0" lIns="0" spcFirstLastPara="1" rIns="0" wrap="square" tIns="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p:txBody>
      </p:sp>
      <p:sp>
        <p:nvSpPr>
          <p:cNvPr id="2579" name="Google Shape;2579;g3970249a880_0_9198"/>
          <p:cNvSpPr txBox="1"/>
          <p:nvPr>
            <p:ph idx="9" type="subTitle"/>
          </p:nvPr>
        </p:nvSpPr>
        <p:spPr>
          <a:xfrm>
            <a:off x="5794833" y="3917957"/>
            <a:ext cx="2313300" cy="187200"/>
          </a:xfrm>
          <a:prstGeom prst="rect">
            <a:avLst/>
          </a:prstGeom>
        </p:spPr>
        <p:txBody>
          <a:bodyPr anchorCtr="0" anchor="t" bIns="0" lIns="0" spcFirstLastPara="1" rIns="0" wrap="square" tIns="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showMasterSp="0">
  <p:cSld name="4_Title Slide">
    <p:bg>
      <p:bgPr>
        <a:blipFill>
          <a:blip r:embed="rId2">
            <a:alphaModFix/>
          </a:blip>
          <a:stretch>
            <a:fillRect/>
          </a:stretch>
        </a:blipFill>
      </p:bgPr>
    </p:bg>
    <p:spTree>
      <p:nvGrpSpPr>
        <p:cNvPr id="148" name="Shape 148"/>
        <p:cNvGrpSpPr/>
        <p:nvPr/>
      </p:nvGrpSpPr>
      <p:grpSpPr>
        <a:xfrm>
          <a:off x="0" y="0"/>
          <a:ext cx="0" cy="0"/>
          <a:chOff x="0" y="0"/>
          <a:chExt cx="0" cy="0"/>
        </a:xfrm>
      </p:grpSpPr>
      <p:grpSp>
        <p:nvGrpSpPr>
          <p:cNvPr id="149" name="Google Shape;149;g3d3f6d03170_0_4723"/>
          <p:cNvGrpSpPr/>
          <p:nvPr/>
        </p:nvGrpSpPr>
        <p:grpSpPr>
          <a:xfrm>
            <a:off x="645294" y="661955"/>
            <a:ext cx="962007" cy="283739"/>
            <a:chOff x="1720785" y="1765213"/>
            <a:chExt cx="2565353" cy="756636"/>
          </a:xfrm>
        </p:grpSpPr>
        <p:grpSp>
          <p:nvGrpSpPr>
            <p:cNvPr id="150" name="Google Shape;150;g3d3f6d03170_0_4723"/>
            <p:cNvGrpSpPr/>
            <p:nvPr/>
          </p:nvGrpSpPr>
          <p:grpSpPr>
            <a:xfrm>
              <a:off x="1720785" y="1765213"/>
              <a:ext cx="2468571" cy="756636"/>
              <a:chOff x="1720785" y="1765213"/>
              <a:chExt cx="2468571" cy="756636"/>
            </a:xfrm>
          </p:grpSpPr>
          <p:sp>
            <p:nvSpPr>
              <p:cNvPr id="151" name="Google Shape;151;g3d3f6d03170_0_4723"/>
              <p:cNvSpPr/>
              <p:nvPr/>
            </p:nvSpPr>
            <p:spPr>
              <a:xfrm>
                <a:off x="1720785" y="1765216"/>
                <a:ext cx="913552" cy="756633"/>
              </a:xfrm>
              <a:custGeom>
                <a:rect b="b" l="l" r="r" t="t"/>
                <a:pathLst>
                  <a:path extrusionOk="0" h="756633" w="913552">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52" name="Google Shape;152;g3d3f6d03170_0_4723"/>
              <p:cNvSpPr/>
              <p:nvPr/>
            </p:nvSpPr>
            <p:spPr>
              <a:xfrm>
                <a:off x="2708901" y="1765213"/>
                <a:ext cx="756508" cy="756510"/>
              </a:xfrm>
              <a:custGeom>
                <a:rect b="b" l="l" r="r" t="t"/>
                <a:pathLst>
                  <a:path extrusionOk="0" h="756510" w="756508">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153" name="Google Shape;153;g3d3f6d03170_0_4723"/>
              <p:cNvGrpSpPr/>
              <p:nvPr/>
            </p:nvGrpSpPr>
            <p:grpSpPr>
              <a:xfrm>
                <a:off x="3397356" y="1765216"/>
                <a:ext cx="792000" cy="756633"/>
                <a:chOff x="3397356" y="1765216"/>
                <a:chExt cx="792000" cy="756633"/>
              </a:xfrm>
            </p:grpSpPr>
            <p:grpSp>
              <p:nvGrpSpPr>
                <p:cNvPr id="154" name="Google Shape;154;g3d3f6d03170_0_4723"/>
                <p:cNvGrpSpPr/>
                <p:nvPr/>
              </p:nvGrpSpPr>
              <p:grpSpPr>
                <a:xfrm>
                  <a:off x="3397356" y="1765216"/>
                  <a:ext cx="792000" cy="756633"/>
                  <a:chOff x="3397356" y="1765216"/>
                  <a:chExt cx="792000" cy="756633"/>
                </a:xfrm>
              </p:grpSpPr>
              <p:sp>
                <p:nvSpPr>
                  <p:cNvPr id="155" name="Google Shape;155;g3d3f6d03170_0_4723"/>
                  <p:cNvSpPr/>
                  <p:nvPr/>
                </p:nvSpPr>
                <p:spPr>
                  <a:xfrm>
                    <a:off x="3397356" y="1765216"/>
                    <a:ext cx="792000" cy="756633"/>
                  </a:xfrm>
                  <a:custGeom>
                    <a:rect b="b" l="l" r="r" t="t"/>
                    <a:pathLst>
                      <a:path extrusionOk="0" h="756633" w="79200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56" name="Google Shape;156;g3d3f6d03170_0_4723"/>
                  <p:cNvSpPr/>
                  <p:nvPr/>
                </p:nvSpPr>
                <p:spPr>
                  <a:xfrm>
                    <a:off x="3546359" y="1843994"/>
                    <a:ext cx="244252" cy="598948"/>
                  </a:xfrm>
                  <a:custGeom>
                    <a:rect b="b" l="l" r="r" t="t"/>
                    <a:pathLst>
                      <a:path extrusionOk="0" h="598948" w="244252">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157" name="Google Shape;157;g3d3f6d03170_0_4723"/>
                <p:cNvSpPr/>
                <p:nvPr/>
              </p:nvSpPr>
              <p:spPr>
                <a:xfrm>
                  <a:off x="3793292" y="2143532"/>
                  <a:ext cx="92696" cy="271831"/>
                </a:xfrm>
                <a:custGeom>
                  <a:rect b="b" l="l" r="r" t="t"/>
                  <a:pathLst>
                    <a:path extrusionOk="0" h="271831" w="92696">
                      <a:moveTo>
                        <a:pt x="92696" y="0"/>
                      </a:moveTo>
                      <a:lnTo>
                        <a:pt x="92696" y="271831"/>
                      </a:lnTo>
                      <a:lnTo>
                        <a:pt x="0" y="135980"/>
                      </a:lnTo>
                      <a:lnTo>
                        <a:pt x="92696"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158" name="Google Shape;158;g3d3f6d03170_0_4723"/>
            <p:cNvSpPr/>
            <p:nvPr/>
          </p:nvSpPr>
          <p:spPr>
            <a:xfrm>
              <a:off x="4197528" y="1765216"/>
              <a:ext cx="88610" cy="88610"/>
            </a:xfrm>
            <a:custGeom>
              <a:rect b="b" l="l" r="r" t="t"/>
              <a:pathLst>
                <a:path extrusionOk="0" h="88610" w="8861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159" name="Google Shape;159;g3d3f6d03170_0_4723"/>
          <p:cNvSpPr/>
          <p:nvPr/>
        </p:nvSpPr>
        <p:spPr>
          <a:xfrm>
            <a:off x="1761902" y="724535"/>
            <a:ext cx="12300" cy="162900"/>
          </a:xfrm>
          <a:prstGeom prst="rect">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60" name="Google Shape;160;g3d3f6d03170_0_4723"/>
          <p:cNvSpPr/>
          <p:nvPr/>
        </p:nvSpPr>
        <p:spPr>
          <a:xfrm rot="5400000">
            <a:off x="1761959" y="724455"/>
            <a:ext cx="12300" cy="162900"/>
          </a:xfrm>
          <a:prstGeom prst="rect">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161" name="Google Shape;161;g3d3f6d03170_0_4723"/>
          <p:cNvGrpSpPr/>
          <p:nvPr/>
        </p:nvGrpSpPr>
        <p:grpSpPr>
          <a:xfrm>
            <a:off x="645294" y="661955"/>
            <a:ext cx="1204506" cy="283739"/>
            <a:chOff x="1720785" y="1765213"/>
            <a:chExt cx="3212015" cy="756636"/>
          </a:xfrm>
        </p:grpSpPr>
        <p:grpSp>
          <p:nvGrpSpPr>
            <p:cNvPr id="162" name="Google Shape;162;g3d3f6d03170_0_4723"/>
            <p:cNvGrpSpPr/>
            <p:nvPr/>
          </p:nvGrpSpPr>
          <p:grpSpPr>
            <a:xfrm>
              <a:off x="1720785" y="1765213"/>
              <a:ext cx="2468571" cy="756636"/>
              <a:chOff x="1720785" y="1765213"/>
              <a:chExt cx="2468571" cy="756636"/>
            </a:xfrm>
          </p:grpSpPr>
          <p:sp>
            <p:nvSpPr>
              <p:cNvPr id="163" name="Google Shape;163;g3d3f6d03170_0_4723"/>
              <p:cNvSpPr/>
              <p:nvPr/>
            </p:nvSpPr>
            <p:spPr>
              <a:xfrm>
                <a:off x="1720785" y="1765216"/>
                <a:ext cx="913552" cy="756633"/>
              </a:xfrm>
              <a:custGeom>
                <a:rect b="b" l="l" r="r" t="t"/>
                <a:pathLst>
                  <a:path extrusionOk="0" h="756633" w="913552">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64" name="Google Shape;164;g3d3f6d03170_0_4723"/>
              <p:cNvSpPr/>
              <p:nvPr/>
            </p:nvSpPr>
            <p:spPr>
              <a:xfrm>
                <a:off x="2708901" y="1765213"/>
                <a:ext cx="756508" cy="756510"/>
              </a:xfrm>
              <a:custGeom>
                <a:rect b="b" l="l" r="r" t="t"/>
                <a:pathLst>
                  <a:path extrusionOk="0" h="756510" w="756508">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165" name="Google Shape;165;g3d3f6d03170_0_4723"/>
              <p:cNvGrpSpPr/>
              <p:nvPr/>
            </p:nvGrpSpPr>
            <p:grpSpPr>
              <a:xfrm>
                <a:off x="3397356" y="1765216"/>
                <a:ext cx="792000" cy="756633"/>
                <a:chOff x="3397356" y="1765216"/>
                <a:chExt cx="792000" cy="756633"/>
              </a:xfrm>
            </p:grpSpPr>
            <p:grpSp>
              <p:nvGrpSpPr>
                <p:cNvPr id="166" name="Google Shape;166;g3d3f6d03170_0_4723"/>
                <p:cNvGrpSpPr/>
                <p:nvPr/>
              </p:nvGrpSpPr>
              <p:grpSpPr>
                <a:xfrm>
                  <a:off x="3397356" y="1765216"/>
                  <a:ext cx="792000" cy="756633"/>
                  <a:chOff x="3397356" y="1765216"/>
                  <a:chExt cx="792000" cy="756633"/>
                </a:xfrm>
              </p:grpSpPr>
              <p:sp>
                <p:nvSpPr>
                  <p:cNvPr id="167" name="Google Shape;167;g3d3f6d03170_0_4723"/>
                  <p:cNvSpPr/>
                  <p:nvPr/>
                </p:nvSpPr>
                <p:spPr>
                  <a:xfrm>
                    <a:off x="3397356" y="1765216"/>
                    <a:ext cx="792000" cy="756633"/>
                  </a:xfrm>
                  <a:custGeom>
                    <a:rect b="b" l="l" r="r" t="t"/>
                    <a:pathLst>
                      <a:path extrusionOk="0" h="756633" w="79200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68" name="Google Shape;168;g3d3f6d03170_0_4723"/>
                  <p:cNvSpPr/>
                  <p:nvPr/>
                </p:nvSpPr>
                <p:spPr>
                  <a:xfrm>
                    <a:off x="3546359" y="1843994"/>
                    <a:ext cx="244252" cy="598948"/>
                  </a:xfrm>
                  <a:custGeom>
                    <a:rect b="b" l="l" r="r" t="t"/>
                    <a:pathLst>
                      <a:path extrusionOk="0" h="598948" w="244252">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169" name="Google Shape;169;g3d3f6d03170_0_4723"/>
                <p:cNvSpPr/>
                <p:nvPr/>
              </p:nvSpPr>
              <p:spPr>
                <a:xfrm>
                  <a:off x="3793292" y="2143532"/>
                  <a:ext cx="92696" cy="271831"/>
                </a:xfrm>
                <a:custGeom>
                  <a:rect b="b" l="l" r="r" t="t"/>
                  <a:pathLst>
                    <a:path extrusionOk="0" h="271831" w="92696">
                      <a:moveTo>
                        <a:pt x="92696" y="0"/>
                      </a:moveTo>
                      <a:lnTo>
                        <a:pt x="92696" y="271831"/>
                      </a:lnTo>
                      <a:lnTo>
                        <a:pt x="0" y="135980"/>
                      </a:lnTo>
                      <a:lnTo>
                        <a:pt x="92696"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170" name="Google Shape;170;g3d3f6d03170_0_4723"/>
            <p:cNvSpPr/>
            <p:nvPr/>
          </p:nvSpPr>
          <p:spPr>
            <a:xfrm>
              <a:off x="4699018" y="1932094"/>
              <a:ext cx="33300" cy="434400"/>
            </a:xfrm>
            <a:prstGeom prst="rect">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71" name="Google Shape;171;g3d3f6d03170_0_4723"/>
            <p:cNvSpPr/>
            <p:nvPr/>
          </p:nvSpPr>
          <p:spPr>
            <a:xfrm rot="5400000">
              <a:off x="4698950" y="1932130"/>
              <a:ext cx="33300" cy="434400"/>
            </a:xfrm>
            <a:prstGeom prst="rect">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172" name="Google Shape;172;g3d3f6d03170_0_4723"/>
          <p:cNvSpPr/>
          <p:nvPr>
            <p:ph idx="2" type="pic"/>
          </p:nvPr>
        </p:nvSpPr>
        <p:spPr>
          <a:xfrm>
            <a:off x="1991065" y="636560"/>
            <a:ext cx="1566000" cy="339600"/>
          </a:xfrm>
          <a:prstGeom prst="rect">
            <a:avLst/>
          </a:prstGeom>
          <a:solidFill>
            <a:schemeClr val="lt1"/>
          </a:solidFill>
          <a:ln>
            <a:noFill/>
          </a:ln>
        </p:spPr>
      </p:sp>
      <p:sp>
        <p:nvSpPr>
          <p:cNvPr id="173" name="Google Shape;173;g3d3f6d03170_0_4723"/>
          <p:cNvSpPr txBox="1"/>
          <p:nvPr>
            <p:ph type="title"/>
          </p:nvPr>
        </p:nvSpPr>
        <p:spPr>
          <a:xfrm>
            <a:off x="645210" y="1768508"/>
            <a:ext cx="3927000" cy="15372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chemeClr val="lt1"/>
              </a:buClr>
              <a:buSzPts val="3862"/>
              <a:buFont typeface="Poppins"/>
              <a:buNone/>
              <a:defRPr b="1" sz="3862">
                <a:solidFill>
                  <a:schemeClr val="lt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74" name="Google Shape;174;g3d3f6d03170_0_4723"/>
          <p:cNvSpPr txBox="1"/>
          <p:nvPr>
            <p:ph idx="1" type="subTitle"/>
          </p:nvPr>
        </p:nvSpPr>
        <p:spPr>
          <a:xfrm>
            <a:off x="645210" y="3607664"/>
            <a:ext cx="39270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lt1"/>
              </a:buClr>
              <a:buSzPts val="1316"/>
              <a:buNone/>
              <a:defRPr b="1" sz="1462">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
        <p:nvSpPr>
          <p:cNvPr id="175" name="Google Shape;175;g3d3f6d03170_0_4723"/>
          <p:cNvSpPr/>
          <p:nvPr>
            <p:ph idx="3" type="pic"/>
          </p:nvPr>
        </p:nvSpPr>
        <p:spPr>
          <a:xfrm>
            <a:off x="4899403" y="439313"/>
            <a:ext cx="3857100" cy="4264800"/>
          </a:xfrm>
          <a:prstGeom prst="roundRect">
            <a:avLst>
              <a:gd fmla="val 3145" name="adj"/>
            </a:avLst>
          </a:prstGeom>
          <a:noFill/>
          <a:ln>
            <a:noFill/>
          </a:ln>
        </p:spPr>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ustom Layout">
  <p:cSld name="36_Custom Layout">
    <p:bg>
      <p:bgPr>
        <a:blipFill>
          <a:blip r:embed="rId2">
            <a:alphaModFix/>
          </a:blip>
          <a:stretch>
            <a:fillRect/>
          </a:stretch>
        </a:blipFill>
      </p:bgPr>
    </p:bg>
    <p:spTree>
      <p:nvGrpSpPr>
        <p:cNvPr id="2580" name="Shape 2580"/>
        <p:cNvGrpSpPr/>
        <p:nvPr/>
      </p:nvGrpSpPr>
      <p:grpSpPr>
        <a:xfrm>
          <a:off x="0" y="0"/>
          <a:ext cx="0" cy="0"/>
          <a:chOff x="0" y="0"/>
          <a:chExt cx="0" cy="0"/>
        </a:xfrm>
      </p:grpSpPr>
      <p:sp>
        <p:nvSpPr>
          <p:cNvPr id="2581" name="Google Shape;2581;g3970249a880_0_9222"/>
          <p:cNvSpPr/>
          <p:nvPr/>
        </p:nvSpPr>
        <p:spPr>
          <a:xfrm>
            <a:off x="5054736" y="989409"/>
            <a:ext cx="3168000" cy="468000"/>
          </a:xfrm>
          <a:prstGeom prst="roundRect">
            <a:avLst>
              <a:gd fmla="val 11578" name="adj"/>
            </a:avLst>
          </a:prstGeom>
          <a:solidFill>
            <a:srgbClr val="980024"/>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582" name="Google Shape;2582;g3970249a880_0_9222"/>
          <p:cNvSpPr/>
          <p:nvPr/>
        </p:nvSpPr>
        <p:spPr>
          <a:xfrm>
            <a:off x="5054736" y="1545907"/>
            <a:ext cx="3168000" cy="468000"/>
          </a:xfrm>
          <a:prstGeom prst="roundRect">
            <a:avLst>
              <a:gd fmla="val 11578" name="adj"/>
            </a:avLst>
          </a:prstGeom>
          <a:solidFill>
            <a:srgbClr val="DB0426"/>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583" name="Google Shape;2583;g3970249a880_0_9222"/>
          <p:cNvSpPr/>
          <p:nvPr/>
        </p:nvSpPr>
        <p:spPr>
          <a:xfrm>
            <a:off x="5054736" y="2102405"/>
            <a:ext cx="3168000" cy="468000"/>
          </a:xfrm>
          <a:prstGeom prst="roundRect">
            <a:avLst>
              <a:gd fmla="val 11578" name="adj"/>
            </a:avLst>
          </a:prstGeom>
          <a:solidFill>
            <a:srgbClr val="162CA6"/>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584" name="Google Shape;2584;g3970249a880_0_9222"/>
          <p:cNvSpPr/>
          <p:nvPr/>
        </p:nvSpPr>
        <p:spPr>
          <a:xfrm>
            <a:off x="5054736" y="2658903"/>
            <a:ext cx="3168000" cy="468000"/>
          </a:xfrm>
          <a:prstGeom prst="roundRect">
            <a:avLst>
              <a:gd fmla="val 11578" name="adj"/>
            </a:avLst>
          </a:prstGeom>
          <a:solidFill>
            <a:srgbClr val="0370FF"/>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585" name="Google Shape;2585;g3970249a880_0_9222"/>
          <p:cNvSpPr/>
          <p:nvPr/>
        </p:nvSpPr>
        <p:spPr>
          <a:xfrm>
            <a:off x="5054736" y="3215402"/>
            <a:ext cx="3168000" cy="468000"/>
          </a:xfrm>
          <a:prstGeom prst="roundRect">
            <a:avLst>
              <a:gd fmla="val 11578" name="adj"/>
            </a:avLst>
          </a:prstGeom>
          <a:solidFill>
            <a:srgbClr val="7785B6"/>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586" name="Google Shape;2586;g3970249a880_0_9222"/>
          <p:cNvSpPr/>
          <p:nvPr/>
        </p:nvSpPr>
        <p:spPr>
          <a:xfrm>
            <a:off x="5054736" y="3771900"/>
            <a:ext cx="3168000" cy="468000"/>
          </a:xfrm>
          <a:prstGeom prst="roundRect">
            <a:avLst>
              <a:gd fmla="val 11578" name="adj"/>
            </a:avLst>
          </a:prstGeom>
          <a:solidFill>
            <a:srgbClr val="5A688D"/>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587" name="Google Shape;2587;g3970249a880_0_9222"/>
          <p:cNvSpPr txBox="1"/>
          <p:nvPr>
            <p:ph type="title"/>
          </p:nvPr>
        </p:nvSpPr>
        <p:spPr>
          <a:xfrm>
            <a:off x="314534" y="325636"/>
            <a:ext cx="3622800" cy="868800"/>
          </a:xfrm>
          <a:prstGeom prst="rect">
            <a:avLst/>
          </a:prstGeom>
          <a:noFill/>
          <a:ln>
            <a:noFill/>
          </a:ln>
        </p:spPr>
        <p:txBody>
          <a:bodyPr anchorCtr="0" anchor="t" bIns="0" lIns="0" spcFirstLastPara="1" rIns="0" wrap="square" tIns="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588" name="Google Shape;2588;g3970249a880_0_9222"/>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pic>
        <p:nvPicPr>
          <p:cNvPr id="2589" name="Google Shape;2589;g3970249a880_0_9222"/>
          <p:cNvPicPr preferRelativeResize="0"/>
          <p:nvPr/>
        </p:nvPicPr>
        <p:blipFill rotWithShape="1">
          <a:blip r:embed="rId3">
            <a:alphaModFix/>
          </a:blip>
          <a:srcRect b="0" l="0" r="0" t="0"/>
          <a:stretch/>
        </p:blipFill>
        <p:spPr>
          <a:xfrm>
            <a:off x="5296158" y="1094051"/>
            <a:ext cx="190719" cy="262238"/>
          </a:xfrm>
          <a:prstGeom prst="rect">
            <a:avLst/>
          </a:prstGeom>
          <a:noFill/>
          <a:ln>
            <a:noFill/>
          </a:ln>
        </p:spPr>
      </p:pic>
      <p:pic>
        <p:nvPicPr>
          <p:cNvPr id="2590" name="Google Shape;2590;g3970249a880_0_9222"/>
          <p:cNvPicPr preferRelativeResize="0"/>
          <p:nvPr/>
        </p:nvPicPr>
        <p:blipFill rotWithShape="1">
          <a:blip r:embed="rId3">
            <a:alphaModFix/>
          </a:blip>
          <a:srcRect b="0" l="0" r="0" t="0"/>
          <a:stretch/>
        </p:blipFill>
        <p:spPr>
          <a:xfrm>
            <a:off x="5296158" y="1650704"/>
            <a:ext cx="190719" cy="262238"/>
          </a:xfrm>
          <a:prstGeom prst="rect">
            <a:avLst/>
          </a:prstGeom>
          <a:noFill/>
          <a:ln>
            <a:noFill/>
          </a:ln>
        </p:spPr>
      </p:pic>
      <p:pic>
        <p:nvPicPr>
          <p:cNvPr id="2591" name="Google Shape;2591;g3970249a880_0_9222"/>
          <p:cNvPicPr preferRelativeResize="0"/>
          <p:nvPr/>
        </p:nvPicPr>
        <p:blipFill rotWithShape="1">
          <a:blip r:embed="rId3">
            <a:alphaModFix/>
          </a:blip>
          <a:srcRect b="0" l="0" r="0" t="0"/>
          <a:stretch/>
        </p:blipFill>
        <p:spPr>
          <a:xfrm>
            <a:off x="5296158" y="2207357"/>
            <a:ext cx="190719" cy="262238"/>
          </a:xfrm>
          <a:prstGeom prst="rect">
            <a:avLst/>
          </a:prstGeom>
          <a:noFill/>
          <a:ln>
            <a:noFill/>
          </a:ln>
        </p:spPr>
      </p:pic>
      <p:pic>
        <p:nvPicPr>
          <p:cNvPr id="2592" name="Google Shape;2592;g3970249a880_0_9222"/>
          <p:cNvPicPr preferRelativeResize="0"/>
          <p:nvPr/>
        </p:nvPicPr>
        <p:blipFill rotWithShape="1">
          <a:blip r:embed="rId3">
            <a:alphaModFix/>
          </a:blip>
          <a:srcRect b="0" l="0" r="0" t="0"/>
          <a:stretch/>
        </p:blipFill>
        <p:spPr>
          <a:xfrm>
            <a:off x="5296158" y="2764010"/>
            <a:ext cx="190719" cy="262238"/>
          </a:xfrm>
          <a:prstGeom prst="rect">
            <a:avLst/>
          </a:prstGeom>
          <a:noFill/>
          <a:ln>
            <a:noFill/>
          </a:ln>
        </p:spPr>
      </p:pic>
      <p:pic>
        <p:nvPicPr>
          <p:cNvPr id="2593" name="Google Shape;2593;g3970249a880_0_9222"/>
          <p:cNvPicPr preferRelativeResize="0"/>
          <p:nvPr/>
        </p:nvPicPr>
        <p:blipFill rotWithShape="1">
          <a:blip r:embed="rId3">
            <a:alphaModFix/>
          </a:blip>
          <a:srcRect b="0" l="0" r="0" t="0"/>
          <a:stretch/>
        </p:blipFill>
        <p:spPr>
          <a:xfrm>
            <a:off x="5296158" y="3320663"/>
            <a:ext cx="190719" cy="262238"/>
          </a:xfrm>
          <a:prstGeom prst="rect">
            <a:avLst/>
          </a:prstGeom>
          <a:noFill/>
          <a:ln>
            <a:noFill/>
          </a:ln>
        </p:spPr>
      </p:pic>
      <p:pic>
        <p:nvPicPr>
          <p:cNvPr id="2594" name="Google Shape;2594;g3970249a880_0_9222"/>
          <p:cNvPicPr preferRelativeResize="0"/>
          <p:nvPr/>
        </p:nvPicPr>
        <p:blipFill rotWithShape="1">
          <a:blip r:embed="rId3">
            <a:alphaModFix/>
          </a:blip>
          <a:srcRect b="0" l="0" r="0" t="0"/>
          <a:stretch/>
        </p:blipFill>
        <p:spPr>
          <a:xfrm>
            <a:off x="5296158" y="3877316"/>
            <a:ext cx="190719" cy="262238"/>
          </a:xfrm>
          <a:prstGeom prst="rect">
            <a:avLst/>
          </a:prstGeom>
          <a:noFill/>
          <a:ln>
            <a:noFill/>
          </a:ln>
        </p:spPr>
      </p:pic>
      <p:sp>
        <p:nvSpPr>
          <p:cNvPr id="2595" name="Google Shape;2595;g3970249a880_0_9222"/>
          <p:cNvSpPr txBox="1"/>
          <p:nvPr>
            <p:ph idx="1" type="body"/>
          </p:nvPr>
        </p:nvSpPr>
        <p:spPr>
          <a:xfrm>
            <a:off x="292856" y="2417734"/>
            <a:ext cx="3644400" cy="2101500"/>
          </a:xfrm>
          <a:prstGeom prst="rect">
            <a:avLst/>
          </a:prstGeom>
          <a:noFill/>
          <a:ln>
            <a:noFill/>
          </a:ln>
        </p:spPr>
        <p:txBody>
          <a:bodyPr anchorCtr="0" anchor="t" bIns="0" lIns="0" spcFirstLastPara="1" rIns="0" wrap="square" tIns="0">
            <a:noAutofit/>
          </a:bodyPr>
          <a:lstStyle>
            <a:lvl1pPr indent="-285750" lvl="0" marL="457200" algn="l">
              <a:lnSpc>
                <a:spcPct val="91000"/>
              </a:lnSpc>
              <a:spcBef>
                <a:spcPts val="1300"/>
              </a:spcBef>
              <a:spcAft>
                <a:spcPts val="0"/>
              </a:spcAft>
              <a:buClr>
                <a:srgbClr val="FF0000"/>
              </a:buClr>
              <a:buSzPts val="900"/>
              <a:buChar char="●"/>
              <a:defRPr sz="1000">
                <a:solidFill>
                  <a:schemeClr val="dk1"/>
                </a:solidFill>
              </a:defRPr>
            </a:lvl1pPr>
            <a:lvl2pPr indent="-273050" lvl="1" marL="914400" algn="l">
              <a:lnSpc>
                <a:spcPct val="91000"/>
              </a:lnSpc>
              <a:spcBef>
                <a:spcPts val="1300"/>
              </a:spcBef>
              <a:spcAft>
                <a:spcPts val="0"/>
              </a:spcAft>
              <a:buClr>
                <a:srgbClr val="FF0000"/>
              </a:buClr>
              <a:buSzPts val="700"/>
              <a:buChar char="●"/>
              <a:defRPr sz="700">
                <a:solidFill>
                  <a:schemeClr val="dk1"/>
                </a:solidFill>
              </a:defRPr>
            </a:lvl2pPr>
            <a:lvl3pPr indent="-266700" lvl="2" marL="1371600" algn="l">
              <a:lnSpc>
                <a:spcPct val="91000"/>
              </a:lnSpc>
              <a:spcBef>
                <a:spcPts val="1300"/>
              </a:spcBef>
              <a:spcAft>
                <a:spcPts val="0"/>
              </a:spcAft>
              <a:buClr>
                <a:srgbClr val="FF0000"/>
              </a:buClr>
              <a:buSzPts val="600"/>
              <a:buChar char="●"/>
              <a:defRPr sz="700">
                <a:solidFill>
                  <a:schemeClr val="dk1"/>
                </a:solidFill>
              </a:defRPr>
            </a:lvl3pPr>
            <a:lvl4pPr indent="-260350" lvl="3" marL="1828800" algn="l">
              <a:lnSpc>
                <a:spcPct val="91000"/>
              </a:lnSpc>
              <a:spcBef>
                <a:spcPts val="1300"/>
              </a:spcBef>
              <a:spcAft>
                <a:spcPts val="0"/>
              </a:spcAft>
              <a:buClr>
                <a:srgbClr val="FF0000"/>
              </a:buClr>
              <a:buSzPts val="500"/>
              <a:buChar char="●"/>
              <a:defRPr sz="500">
                <a:solidFill>
                  <a:schemeClr val="dk1"/>
                </a:solidFill>
              </a:defRPr>
            </a:lvl4pPr>
            <a:lvl5pPr indent="-254000" lvl="4" marL="2286000" algn="l">
              <a:lnSpc>
                <a:spcPct val="91000"/>
              </a:lnSpc>
              <a:spcBef>
                <a:spcPts val="1300"/>
              </a:spcBef>
              <a:spcAft>
                <a:spcPts val="0"/>
              </a:spcAft>
              <a:buClr>
                <a:srgbClr val="FF0000"/>
              </a:buClr>
              <a:buSzPts val="400"/>
              <a:buChar char="●"/>
              <a:defRPr sz="400">
                <a:solidFill>
                  <a:schemeClr val="dk1"/>
                </a:solidFill>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596" name="Google Shape;2596;g3970249a880_0_9222"/>
          <p:cNvSpPr txBox="1"/>
          <p:nvPr>
            <p:ph idx="2" type="subTitle"/>
          </p:nvPr>
        </p:nvSpPr>
        <p:spPr>
          <a:xfrm>
            <a:off x="5794833" y="1136644"/>
            <a:ext cx="2313300" cy="187200"/>
          </a:xfrm>
          <a:prstGeom prst="rect">
            <a:avLst/>
          </a:prstGeom>
        </p:spPr>
        <p:txBody>
          <a:bodyPr anchorCtr="0" anchor="t" bIns="0" lIns="0" spcFirstLastPara="1" rIns="0" wrap="square" tIns="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p:txBody>
      </p:sp>
      <p:sp>
        <p:nvSpPr>
          <p:cNvPr id="2597" name="Google Shape;2597;g3970249a880_0_9222"/>
          <p:cNvSpPr txBox="1"/>
          <p:nvPr>
            <p:ph idx="3" type="subTitle"/>
          </p:nvPr>
        </p:nvSpPr>
        <p:spPr>
          <a:xfrm>
            <a:off x="5794833" y="1686267"/>
            <a:ext cx="2313300" cy="187200"/>
          </a:xfrm>
          <a:prstGeom prst="rect">
            <a:avLst/>
          </a:prstGeom>
        </p:spPr>
        <p:txBody>
          <a:bodyPr anchorCtr="0" anchor="t" bIns="0" lIns="0" spcFirstLastPara="1" rIns="0" wrap="square" tIns="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p:txBody>
      </p:sp>
      <p:sp>
        <p:nvSpPr>
          <p:cNvPr id="2598" name="Google Shape;2598;g3970249a880_0_9222"/>
          <p:cNvSpPr txBox="1"/>
          <p:nvPr>
            <p:ph idx="4" type="subTitle"/>
          </p:nvPr>
        </p:nvSpPr>
        <p:spPr>
          <a:xfrm>
            <a:off x="5794833" y="2248253"/>
            <a:ext cx="2313300" cy="187200"/>
          </a:xfrm>
          <a:prstGeom prst="rect">
            <a:avLst/>
          </a:prstGeom>
        </p:spPr>
        <p:txBody>
          <a:bodyPr anchorCtr="0" anchor="t" bIns="0" lIns="0" spcFirstLastPara="1" rIns="0" wrap="square" tIns="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p:txBody>
      </p:sp>
      <p:sp>
        <p:nvSpPr>
          <p:cNvPr id="2599" name="Google Shape;2599;g3970249a880_0_9222"/>
          <p:cNvSpPr txBox="1"/>
          <p:nvPr>
            <p:ph idx="5" type="subTitle"/>
          </p:nvPr>
        </p:nvSpPr>
        <p:spPr>
          <a:xfrm>
            <a:off x="5794833" y="2788269"/>
            <a:ext cx="2313300" cy="187200"/>
          </a:xfrm>
          <a:prstGeom prst="rect">
            <a:avLst/>
          </a:prstGeom>
        </p:spPr>
        <p:txBody>
          <a:bodyPr anchorCtr="0" anchor="t" bIns="0" lIns="0" spcFirstLastPara="1" rIns="0" wrap="square" tIns="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p:txBody>
      </p:sp>
      <p:sp>
        <p:nvSpPr>
          <p:cNvPr id="2600" name="Google Shape;2600;g3970249a880_0_9222"/>
          <p:cNvSpPr txBox="1"/>
          <p:nvPr>
            <p:ph idx="6" type="subTitle"/>
          </p:nvPr>
        </p:nvSpPr>
        <p:spPr>
          <a:xfrm>
            <a:off x="5794833" y="3361256"/>
            <a:ext cx="2313300" cy="187200"/>
          </a:xfrm>
          <a:prstGeom prst="rect">
            <a:avLst/>
          </a:prstGeom>
        </p:spPr>
        <p:txBody>
          <a:bodyPr anchorCtr="0" anchor="t" bIns="0" lIns="0" spcFirstLastPara="1" rIns="0" wrap="square" tIns="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p:txBody>
      </p:sp>
      <p:sp>
        <p:nvSpPr>
          <p:cNvPr id="2601" name="Google Shape;2601;g3970249a880_0_9222"/>
          <p:cNvSpPr txBox="1"/>
          <p:nvPr>
            <p:ph idx="7" type="subTitle"/>
          </p:nvPr>
        </p:nvSpPr>
        <p:spPr>
          <a:xfrm>
            <a:off x="5794833" y="3917957"/>
            <a:ext cx="2313300" cy="187200"/>
          </a:xfrm>
          <a:prstGeom prst="rect">
            <a:avLst/>
          </a:prstGeom>
        </p:spPr>
        <p:txBody>
          <a:bodyPr anchorCtr="0" anchor="t" bIns="0" lIns="0" spcFirstLastPara="1" rIns="0" wrap="square" tIns="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p:txBody>
      </p:sp>
      <p:sp>
        <p:nvSpPr>
          <p:cNvPr id="2602" name="Google Shape;2602;g3970249a880_0_9222"/>
          <p:cNvSpPr txBox="1"/>
          <p:nvPr>
            <p:ph idx="8" type="subTitle"/>
          </p:nvPr>
        </p:nvSpPr>
        <p:spPr>
          <a:xfrm>
            <a:off x="315390" y="1782601"/>
            <a:ext cx="3348300" cy="446400"/>
          </a:xfrm>
          <a:prstGeom prst="rect">
            <a:avLst/>
          </a:prstGeom>
        </p:spPr>
        <p:txBody>
          <a:bodyPr anchorCtr="0" anchor="t" bIns="0" lIns="0" spcFirstLastPara="1" rIns="0" wrap="square" tIns="0">
            <a:noAutofit/>
          </a:bodyPr>
          <a:lstStyle>
            <a:lvl1pPr lvl="0">
              <a:lnSpc>
                <a:spcPct val="95000"/>
              </a:lnSpc>
              <a:spcBef>
                <a:spcPts val="1300"/>
              </a:spcBef>
              <a:spcAft>
                <a:spcPts val="0"/>
              </a:spcAft>
              <a:buSzPts val="1500"/>
              <a:buFont typeface="Poppins"/>
              <a:buNone/>
              <a:defRPr b="1" sz="1500">
                <a:latin typeface="Poppins"/>
                <a:ea typeface="Poppins"/>
                <a:cs typeface="Poppins"/>
                <a:sym typeface="Poppins"/>
              </a:defRPr>
            </a:lvl1pPr>
            <a:lvl2pPr lvl="1">
              <a:lnSpc>
                <a:spcPct val="95000"/>
              </a:lnSpc>
              <a:spcBef>
                <a:spcPts val="1300"/>
              </a:spcBef>
              <a:spcAft>
                <a:spcPts val="0"/>
              </a:spcAft>
              <a:buSzPts val="1500"/>
              <a:buFont typeface="Poppins"/>
              <a:buNone/>
              <a:defRPr b="1" sz="1500">
                <a:latin typeface="Poppins"/>
                <a:ea typeface="Poppins"/>
                <a:cs typeface="Poppins"/>
                <a:sym typeface="Poppins"/>
              </a:defRPr>
            </a:lvl2pPr>
            <a:lvl3pPr lvl="2">
              <a:lnSpc>
                <a:spcPct val="95000"/>
              </a:lnSpc>
              <a:spcBef>
                <a:spcPts val="1300"/>
              </a:spcBef>
              <a:spcAft>
                <a:spcPts val="0"/>
              </a:spcAft>
              <a:buSzPts val="1500"/>
              <a:buFont typeface="Poppins"/>
              <a:buNone/>
              <a:defRPr b="1" sz="1500">
                <a:latin typeface="Poppins"/>
                <a:ea typeface="Poppins"/>
                <a:cs typeface="Poppins"/>
                <a:sym typeface="Poppins"/>
              </a:defRPr>
            </a:lvl3pPr>
            <a:lvl4pPr lvl="3">
              <a:lnSpc>
                <a:spcPct val="95000"/>
              </a:lnSpc>
              <a:spcBef>
                <a:spcPts val="1300"/>
              </a:spcBef>
              <a:spcAft>
                <a:spcPts val="0"/>
              </a:spcAft>
              <a:buSzPts val="1500"/>
              <a:buFont typeface="Poppins"/>
              <a:buNone/>
              <a:defRPr b="1" sz="1500">
                <a:latin typeface="Poppins"/>
                <a:ea typeface="Poppins"/>
                <a:cs typeface="Poppins"/>
                <a:sym typeface="Poppins"/>
              </a:defRPr>
            </a:lvl4pPr>
            <a:lvl5pPr lvl="4">
              <a:lnSpc>
                <a:spcPct val="95000"/>
              </a:lnSpc>
              <a:spcBef>
                <a:spcPts val="1300"/>
              </a:spcBef>
              <a:spcAft>
                <a:spcPts val="0"/>
              </a:spcAft>
              <a:buSzPts val="1500"/>
              <a:buFont typeface="Poppins"/>
              <a:buNone/>
              <a:defRPr b="1" sz="1500">
                <a:latin typeface="Poppins"/>
                <a:ea typeface="Poppins"/>
                <a:cs typeface="Poppins"/>
                <a:sym typeface="Poppins"/>
              </a:defRPr>
            </a:lvl5pPr>
            <a:lvl6pPr lvl="5">
              <a:lnSpc>
                <a:spcPct val="95000"/>
              </a:lnSpc>
              <a:spcBef>
                <a:spcPts val="1300"/>
              </a:spcBef>
              <a:spcAft>
                <a:spcPts val="0"/>
              </a:spcAft>
              <a:buSzPts val="1500"/>
              <a:buFont typeface="Poppins"/>
              <a:buNone/>
              <a:defRPr b="1" sz="1500">
                <a:latin typeface="Poppins"/>
                <a:ea typeface="Poppins"/>
                <a:cs typeface="Poppins"/>
                <a:sym typeface="Poppins"/>
              </a:defRPr>
            </a:lvl6pPr>
            <a:lvl7pPr lvl="6">
              <a:lnSpc>
                <a:spcPct val="95000"/>
              </a:lnSpc>
              <a:spcBef>
                <a:spcPts val="1300"/>
              </a:spcBef>
              <a:spcAft>
                <a:spcPts val="0"/>
              </a:spcAft>
              <a:buSzPts val="1500"/>
              <a:buFont typeface="Poppins"/>
              <a:buNone/>
              <a:defRPr b="1" sz="1500">
                <a:latin typeface="Poppins"/>
                <a:ea typeface="Poppins"/>
                <a:cs typeface="Poppins"/>
                <a:sym typeface="Poppins"/>
              </a:defRPr>
            </a:lvl7pPr>
            <a:lvl8pPr lvl="7">
              <a:lnSpc>
                <a:spcPct val="95000"/>
              </a:lnSpc>
              <a:spcBef>
                <a:spcPts val="1300"/>
              </a:spcBef>
              <a:spcAft>
                <a:spcPts val="0"/>
              </a:spcAft>
              <a:buSzPts val="1500"/>
              <a:buFont typeface="Poppins"/>
              <a:buNone/>
              <a:defRPr b="1" sz="1500">
                <a:latin typeface="Poppins"/>
                <a:ea typeface="Poppins"/>
                <a:cs typeface="Poppins"/>
                <a:sym typeface="Poppins"/>
              </a:defRPr>
            </a:lvl8pPr>
            <a:lvl9pPr lvl="8">
              <a:lnSpc>
                <a:spcPct val="95000"/>
              </a:lnSpc>
              <a:spcBef>
                <a:spcPts val="1300"/>
              </a:spcBef>
              <a:spcAft>
                <a:spcPts val="0"/>
              </a:spcAft>
              <a:buSzPts val="1500"/>
              <a:buFont typeface="Poppins"/>
              <a:buNone/>
              <a:defRPr b="1" sz="1500">
                <a:latin typeface="Poppins"/>
                <a:ea typeface="Poppins"/>
                <a:cs typeface="Poppins"/>
                <a:sym typeface="Poppins"/>
              </a:defRPr>
            </a:lvl9pPr>
          </a:lstStyle>
          <a:p/>
        </p:txBody>
      </p:sp>
      <p:sp>
        <p:nvSpPr>
          <p:cNvPr id="2603" name="Google Shape;2603;g3970249a880_0_9222"/>
          <p:cNvSpPr txBox="1"/>
          <p:nvPr>
            <p:ph idx="9" type="subTitle"/>
          </p:nvPr>
        </p:nvSpPr>
        <p:spPr>
          <a:xfrm>
            <a:off x="5054754" y="367978"/>
            <a:ext cx="3168000" cy="187200"/>
          </a:xfrm>
          <a:prstGeom prst="rect">
            <a:avLst/>
          </a:prstGeom>
        </p:spPr>
        <p:txBody>
          <a:bodyPr anchorCtr="0" anchor="t" bIns="0" lIns="0" spcFirstLastPara="1" rIns="0" wrap="square" tIns="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ustom Layout">
  <p:cSld name="37_Custom Layout">
    <p:bg>
      <p:bgPr>
        <a:blipFill>
          <a:blip r:embed="rId2">
            <a:alphaModFix/>
          </a:blip>
          <a:stretch>
            <a:fillRect/>
          </a:stretch>
        </a:blipFill>
      </p:bgPr>
    </p:bg>
    <p:spTree>
      <p:nvGrpSpPr>
        <p:cNvPr id="2604" name="Shape 2604"/>
        <p:cNvGrpSpPr/>
        <p:nvPr/>
      </p:nvGrpSpPr>
      <p:grpSpPr>
        <a:xfrm>
          <a:off x="0" y="0"/>
          <a:ext cx="0" cy="0"/>
          <a:chOff x="0" y="0"/>
          <a:chExt cx="0" cy="0"/>
        </a:xfrm>
      </p:grpSpPr>
      <p:sp>
        <p:nvSpPr>
          <p:cNvPr id="2605" name="Google Shape;2605;g3970249a880_0_9246"/>
          <p:cNvSpPr/>
          <p:nvPr/>
        </p:nvSpPr>
        <p:spPr>
          <a:xfrm rot="10800000">
            <a:off x="1305453" y="1135482"/>
            <a:ext cx="3222600" cy="3318300"/>
          </a:xfrm>
          <a:prstGeom prst="roundRect">
            <a:avLst>
              <a:gd fmla="val 2260" name="adj"/>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cap="flat" cmpd="sng" w="7150">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606" name="Google Shape;2606;g3970249a880_0_9246"/>
          <p:cNvSpPr/>
          <p:nvPr/>
        </p:nvSpPr>
        <p:spPr>
          <a:xfrm rot="10800000">
            <a:off x="4614955" y="1135482"/>
            <a:ext cx="3222600" cy="3318300"/>
          </a:xfrm>
          <a:prstGeom prst="roundRect">
            <a:avLst>
              <a:gd fmla="val 2260" name="adj"/>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cap="flat" cmpd="sng" w="7150">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pic>
        <p:nvPicPr>
          <p:cNvPr id="2607" name="Google Shape;2607;g3970249a880_0_9246"/>
          <p:cNvPicPr preferRelativeResize="0"/>
          <p:nvPr/>
        </p:nvPicPr>
        <p:blipFill rotWithShape="1">
          <a:blip r:embed="rId3">
            <a:alphaModFix/>
          </a:blip>
          <a:srcRect b="0" l="0" r="0" t="0"/>
          <a:stretch/>
        </p:blipFill>
        <p:spPr>
          <a:xfrm>
            <a:off x="4612406" y="1950413"/>
            <a:ext cx="3225146" cy="11905"/>
          </a:xfrm>
          <a:prstGeom prst="rect">
            <a:avLst/>
          </a:prstGeom>
          <a:noFill/>
          <a:ln>
            <a:noFill/>
          </a:ln>
        </p:spPr>
      </p:pic>
      <p:sp>
        <p:nvSpPr>
          <p:cNvPr id="2608" name="Google Shape;2608;g3970249a880_0_9246"/>
          <p:cNvSpPr txBox="1"/>
          <p:nvPr>
            <p:ph type="title"/>
          </p:nvPr>
        </p:nvSpPr>
        <p:spPr>
          <a:xfrm>
            <a:off x="325593" y="347759"/>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609" name="Google Shape;2609;g3970249a880_0_9246"/>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pic>
        <p:nvPicPr>
          <p:cNvPr id="2610" name="Google Shape;2610;g3970249a880_0_9246"/>
          <p:cNvPicPr preferRelativeResize="0"/>
          <p:nvPr/>
        </p:nvPicPr>
        <p:blipFill rotWithShape="1">
          <a:blip r:embed="rId4">
            <a:alphaModFix/>
          </a:blip>
          <a:srcRect b="0" l="0" r="0" t="0"/>
          <a:stretch/>
        </p:blipFill>
        <p:spPr>
          <a:xfrm>
            <a:off x="1483070" y="2207816"/>
            <a:ext cx="126983" cy="126983"/>
          </a:xfrm>
          <a:prstGeom prst="rect">
            <a:avLst/>
          </a:prstGeom>
          <a:noFill/>
          <a:ln>
            <a:noFill/>
          </a:ln>
        </p:spPr>
      </p:pic>
      <p:pic>
        <p:nvPicPr>
          <p:cNvPr id="2611" name="Google Shape;2611;g3970249a880_0_9246"/>
          <p:cNvPicPr preferRelativeResize="0"/>
          <p:nvPr/>
        </p:nvPicPr>
        <p:blipFill rotWithShape="1">
          <a:blip r:embed="rId4">
            <a:alphaModFix/>
          </a:blip>
          <a:srcRect b="0" l="0" r="0" t="0"/>
          <a:stretch/>
        </p:blipFill>
        <p:spPr>
          <a:xfrm>
            <a:off x="1483070" y="2581503"/>
            <a:ext cx="126983" cy="126983"/>
          </a:xfrm>
          <a:prstGeom prst="rect">
            <a:avLst/>
          </a:prstGeom>
          <a:noFill/>
          <a:ln>
            <a:noFill/>
          </a:ln>
        </p:spPr>
      </p:pic>
      <p:pic>
        <p:nvPicPr>
          <p:cNvPr id="2612" name="Google Shape;2612;g3970249a880_0_9246"/>
          <p:cNvPicPr preferRelativeResize="0"/>
          <p:nvPr/>
        </p:nvPicPr>
        <p:blipFill rotWithShape="1">
          <a:blip r:embed="rId4">
            <a:alphaModFix/>
          </a:blip>
          <a:srcRect b="0" l="0" r="0" t="0"/>
          <a:stretch/>
        </p:blipFill>
        <p:spPr>
          <a:xfrm>
            <a:off x="1483070" y="2953999"/>
            <a:ext cx="126983" cy="126983"/>
          </a:xfrm>
          <a:prstGeom prst="rect">
            <a:avLst/>
          </a:prstGeom>
          <a:noFill/>
          <a:ln>
            <a:noFill/>
          </a:ln>
        </p:spPr>
      </p:pic>
      <p:pic>
        <p:nvPicPr>
          <p:cNvPr id="2613" name="Google Shape;2613;g3970249a880_0_9246"/>
          <p:cNvPicPr preferRelativeResize="0"/>
          <p:nvPr/>
        </p:nvPicPr>
        <p:blipFill rotWithShape="1">
          <a:blip r:embed="rId4">
            <a:alphaModFix/>
          </a:blip>
          <a:srcRect b="0" l="0" r="0" t="0"/>
          <a:stretch/>
        </p:blipFill>
        <p:spPr>
          <a:xfrm>
            <a:off x="1483070" y="3326496"/>
            <a:ext cx="126983" cy="126983"/>
          </a:xfrm>
          <a:prstGeom prst="rect">
            <a:avLst/>
          </a:prstGeom>
          <a:noFill/>
          <a:ln>
            <a:noFill/>
          </a:ln>
        </p:spPr>
      </p:pic>
      <p:pic>
        <p:nvPicPr>
          <p:cNvPr id="2614" name="Google Shape;2614;g3970249a880_0_9246"/>
          <p:cNvPicPr preferRelativeResize="0"/>
          <p:nvPr/>
        </p:nvPicPr>
        <p:blipFill rotWithShape="1">
          <a:blip r:embed="rId4">
            <a:alphaModFix/>
          </a:blip>
          <a:srcRect b="0" l="0" r="0" t="0"/>
          <a:stretch/>
        </p:blipFill>
        <p:spPr>
          <a:xfrm>
            <a:off x="1483070" y="3698993"/>
            <a:ext cx="126983" cy="126983"/>
          </a:xfrm>
          <a:prstGeom prst="rect">
            <a:avLst/>
          </a:prstGeom>
          <a:noFill/>
          <a:ln>
            <a:noFill/>
          </a:ln>
        </p:spPr>
      </p:pic>
      <p:pic>
        <p:nvPicPr>
          <p:cNvPr id="2615" name="Google Shape;2615;g3970249a880_0_9246"/>
          <p:cNvPicPr preferRelativeResize="0"/>
          <p:nvPr/>
        </p:nvPicPr>
        <p:blipFill rotWithShape="1">
          <a:blip r:embed="rId4">
            <a:alphaModFix/>
          </a:blip>
          <a:srcRect b="0" l="0" r="0" t="0"/>
          <a:stretch/>
        </p:blipFill>
        <p:spPr>
          <a:xfrm>
            <a:off x="1483070" y="4071489"/>
            <a:ext cx="126983" cy="126983"/>
          </a:xfrm>
          <a:prstGeom prst="rect">
            <a:avLst/>
          </a:prstGeom>
          <a:noFill/>
          <a:ln>
            <a:noFill/>
          </a:ln>
        </p:spPr>
      </p:pic>
      <p:pic>
        <p:nvPicPr>
          <p:cNvPr id="2616" name="Google Shape;2616;g3970249a880_0_9246"/>
          <p:cNvPicPr preferRelativeResize="0"/>
          <p:nvPr/>
        </p:nvPicPr>
        <p:blipFill rotWithShape="1">
          <a:blip r:embed="rId5">
            <a:alphaModFix/>
          </a:blip>
          <a:srcRect b="0" l="0" r="0" t="0"/>
          <a:stretch/>
        </p:blipFill>
        <p:spPr>
          <a:xfrm>
            <a:off x="4798242" y="2206923"/>
            <a:ext cx="129857" cy="129857"/>
          </a:xfrm>
          <a:prstGeom prst="rect">
            <a:avLst/>
          </a:prstGeom>
          <a:noFill/>
          <a:ln>
            <a:noFill/>
          </a:ln>
        </p:spPr>
      </p:pic>
      <p:pic>
        <p:nvPicPr>
          <p:cNvPr id="2617" name="Google Shape;2617;g3970249a880_0_9246"/>
          <p:cNvPicPr preferRelativeResize="0"/>
          <p:nvPr/>
        </p:nvPicPr>
        <p:blipFill rotWithShape="1">
          <a:blip r:embed="rId5">
            <a:alphaModFix/>
          </a:blip>
          <a:srcRect b="0" l="0" r="0" t="0"/>
          <a:stretch/>
        </p:blipFill>
        <p:spPr>
          <a:xfrm>
            <a:off x="4798242" y="2579122"/>
            <a:ext cx="129857" cy="129857"/>
          </a:xfrm>
          <a:prstGeom prst="rect">
            <a:avLst/>
          </a:prstGeom>
          <a:noFill/>
          <a:ln>
            <a:noFill/>
          </a:ln>
        </p:spPr>
      </p:pic>
      <p:pic>
        <p:nvPicPr>
          <p:cNvPr id="2618" name="Google Shape;2618;g3970249a880_0_9246"/>
          <p:cNvPicPr preferRelativeResize="0"/>
          <p:nvPr/>
        </p:nvPicPr>
        <p:blipFill rotWithShape="1">
          <a:blip r:embed="rId5">
            <a:alphaModFix/>
          </a:blip>
          <a:srcRect b="0" l="0" r="0" t="0"/>
          <a:stretch/>
        </p:blipFill>
        <p:spPr>
          <a:xfrm>
            <a:off x="4798242" y="2950428"/>
            <a:ext cx="129857" cy="129857"/>
          </a:xfrm>
          <a:prstGeom prst="rect">
            <a:avLst/>
          </a:prstGeom>
          <a:noFill/>
          <a:ln>
            <a:noFill/>
          </a:ln>
        </p:spPr>
      </p:pic>
      <p:pic>
        <p:nvPicPr>
          <p:cNvPr id="2619" name="Google Shape;2619;g3970249a880_0_9246"/>
          <p:cNvPicPr preferRelativeResize="0"/>
          <p:nvPr/>
        </p:nvPicPr>
        <p:blipFill rotWithShape="1">
          <a:blip r:embed="rId5">
            <a:alphaModFix/>
          </a:blip>
          <a:srcRect b="0" l="0" r="0" t="0"/>
          <a:stretch/>
        </p:blipFill>
        <p:spPr>
          <a:xfrm>
            <a:off x="4798242" y="3323622"/>
            <a:ext cx="129857" cy="129857"/>
          </a:xfrm>
          <a:prstGeom prst="rect">
            <a:avLst/>
          </a:prstGeom>
          <a:noFill/>
          <a:ln>
            <a:noFill/>
          </a:ln>
        </p:spPr>
      </p:pic>
      <p:pic>
        <p:nvPicPr>
          <p:cNvPr id="2620" name="Google Shape;2620;g3970249a880_0_9246"/>
          <p:cNvPicPr preferRelativeResize="0"/>
          <p:nvPr/>
        </p:nvPicPr>
        <p:blipFill rotWithShape="1">
          <a:blip r:embed="rId5">
            <a:alphaModFix/>
          </a:blip>
          <a:srcRect b="0" l="0" r="0" t="0"/>
          <a:stretch/>
        </p:blipFill>
        <p:spPr>
          <a:xfrm>
            <a:off x="4798242" y="3696816"/>
            <a:ext cx="129857" cy="129857"/>
          </a:xfrm>
          <a:prstGeom prst="rect">
            <a:avLst/>
          </a:prstGeom>
          <a:noFill/>
          <a:ln>
            <a:noFill/>
          </a:ln>
        </p:spPr>
      </p:pic>
      <p:pic>
        <p:nvPicPr>
          <p:cNvPr id="2621" name="Google Shape;2621;g3970249a880_0_9246"/>
          <p:cNvPicPr preferRelativeResize="0"/>
          <p:nvPr/>
        </p:nvPicPr>
        <p:blipFill rotWithShape="1">
          <a:blip r:embed="rId5">
            <a:alphaModFix/>
          </a:blip>
          <a:srcRect b="0" l="0" r="0" t="0"/>
          <a:stretch/>
        </p:blipFill>
        <p:spPr>
          <a:xfrm>
            <a:off x="4798242" y="4067722"/>
            <a:ext cx="129857" cy="129857"/>
          </a:xfrm>
          <a:prstGeom prst="rect">
            <a:avLst/>
          </a:prstGeom>
          <a:noFill/>
          <a:ln>
            <a:noFill/>
          </a:ln>
        </p:spPr>
      </p:pic>
      <p:pic>
        <p:nvPicPr>
          <p:cNvPr id="2622" name="Google Shape;2622;g3970249a880_0_9246"/>
          <p:cNvPicPr preferRelativeResize="0"/>
          <p:nvPr/>
        </p:nvPicPr>
        <p:blipFill rotWithShape="1">
          <a:blip r:embed="rId3">
            <a:alphaModFix/>
          </a:blip>
          <a:srcRect b="0" l="0" r="0" t="0"/>
          <a:stretch/>
        </p:blipFill>
        <p:spPr>
          <a:xfrm>
            <a:off x="1305354" y="1950413"/>
            <a:ext cx="3225146" cy="11905"/>
          </a:xfrm>
          <a:prstGeom prst="rect">
            <a:avLst/>
          </a:prstGeom>
          <a:noFill/>
          <a:ln>
            <a:noFill/>
          </a:ln>
        </p:spPr>
      </p:pic>
      <p:sp>
        <p:nvSpPr>
          <p:cNvPr id="2623" name="Google Shape;2623;g3970249a880_0_9246"/>
          <p:cNvSpPr txBox="1"/>
          <p:nvPr>
            <p:ph idx="1" type="subTitle"/>
          </p:nvPr>
        </p:nvSpPr>
        <p:spPr>
          <a:xfrm>
            <a:off x="1694133" y="2200144"/>
            <a:ext cx="2732100" cy="151200"/>
          </a:xfrm>
          <a:prstGeom prst="rect">
            <a:avLst/>
          </a:prstGeom>
        </p:spPr>
        <p:txBody>
          <a:bodyPr anchorCtr="0" anchor="t" bIns="0" lIns="0" spcFirstLastPara="1" rIns="0" wrap="square" tIns="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p:txBody>
      </p:sp>
      <p:sp>
        <p:nvSpPr>
          <p:cNvPr id="2624" name="Google Shape;2624;g3970249a880_0_9246"/>
          <p:cNvSpPr txBox="1"/>
          <p:nvPr>
            <p:ph idx="2" type="subTitle"/>
          </p:nvPr>
        </p:nvSpPr>
        <p:spPr>
          <a:xfrm>
            <a:off x="1694133" y="2576432"/>
            <a:ext cx="2732100" cy="151200"/>
          </a:xfrm>
          <a:prstGeom prst="rect">
            <a:avLst/>
          </a:prstGeom>
        </p:spPr>
        <p:txBody>
          <a:bodyPr anchorCtr="0" anchor="t" bIns="0" lIns="0" spcFirstLastPara="1" rIns="0" wrap="square" tIns="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p:txBody>
      </p:sp>
      <p:sp>
        <p:nvSpPr>
          <p:cNvPr id="2625" name="Google Shape;2625;g3970249a880_0_9246"/>
          <p:cNvSpPr txBox="1"/>
          <p:nvPr>
            <p:ph idx="3" type="subTitle"/>
          </p:nvPr>
        </p:nvSpPr>
        <p:spPr>
          <a:xfrm>
            <a:off x="1694133" y="2949530"/>
            <a:ext cx="2732100" cy="151200"/>
          </a:xfrm>
          <a:prstGeom prst="rect">
            <a:avLst/>
          </a:prstGeom>
        </p:spPr>
        <p:txBody>
          <a:bodyPr anchorCtr="0" anchor="t" bIns="0" lIns="0" spcFirstLastPara="1" rIns="0" wrap="square" tIns="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p:txBody>
      </p:sp>
      <p:sp>
        <p:nvSpPr>
          <p:cNvPr id="2626" name="Google Shape;2626;g3970249a880_0_9246"/>
          <p:cNvSpPr txBox="1"/>
          <p:nvPr>
            <p:ph idx="4" type="subTitle"/>
          </p:nvPr>
        </p:nvSpPr>
        <p:spPr>
          <a:xfrm>
            <a:off x="1694133" y="3325818"/>
            <a:ext cx="2732100" cy="151200"/>
          </a:xfrm>
          <a:prstGeom prst="rect">
            <a:avLst/>
          </a:prstGeom>
        </p:spPr>
        <p:txBody>
          <a:bodyPr anchorCtr="0" anchor="t" bIns="0" lIns="0" spcFirstLastPara="1" rIns="0" wrap="square" tIns="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p:txBody>
      </p:sp>
      <p:sp>
        <p:nvSpPr>
          <p:cNvPr id="2627" name="Google Shape;2627;g3970249a880_0_9246"/>
          <p:cNvSpPr txBox="1"/>
          <p:nvPr>
            <p:ph idx="5" type="subTitle"/>
          </p:nvPr>
        </p:nvSpPr>
        <p:spPr>
          <a:xfrm>
            <a:off x="1694133" y="3708421"/>
            <a:ext cx="2732100" cy="151200"/>
          </a:xfrm>
          <a:prstGeom prst="rect">
            <a:avLst/>
          </a:prstGeom>
        </p:spPr>
        <p:txBody>
          <a:bodyPr anchorCtr="0" anchor="t" bIns="0" lIns="0" spcFirstLastPara="1" rIns="0" wrap="square" tIns="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p:txBody>
      </p:sp>
      <p:sp>
        <p:nvSpPr>
          <p:cNvPr id="2628" name="Google Shape;2628;g3970249a880_0_9246"/>
          <p:cNvSpPr txBox="1"/>
          <p:nvPr>
            <p:ph idx="6" type="subTitle"/>
          </p:nvPr>
        </p:nvSpPr>
        <p:spPr>
          <a:xfrm>
            <a:off x="1694133" y="4084710"/>
            <a:ext cx="2732100" cy="151200"/>
          </a:xfrm>
          <a:prstGeom prst="rect">
            <a:avLst/>
          </a:prstGeom>
        </p:spPr>
        <p:txBody>
          <a:bodyPr anchorCtr="0" anchor="t" bIns="0" lIns="0" spcFirstLastPara="1" rIns="0" wrap="square" tIns="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p:txBody>
      </p:sp>
      <p:sp>
        <p:nvSpPr>
          <p:cNvPr id="2629" name="Google Shape;2629;g3970249a880_0_9246"/>
          <p:cNvSpPr txBox="1"/>
          <p:nvPr>
            <p:ph idx="7" type="subTitle"/>
          </p:nvPr>
        </p:nvSpPr>
        <p:spPr>
          <a:xfrm>
            <a:off x="5012144" y="2200144"/>
            <a:ext cx="2732100" cy="151200"/>
          </a:xfrm>
          <a:prstGeom prst="rect">
            <a:avLst/>
          </a:prstGeom>
        </p:spPr>
        <p:txBody>
          <a:bodyPr anchorCtr="0" anchor="t" bIns="0" lIns="0" spcFirstLastPara="1" rIns="0" wrap="square" tIns="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p:txBody>
      </p:sp>
      <p:sp>
        <p:nvSpPr>
          <p:cNvPr id="2630" name="Google Shape;2630;g3970249a880_0_9246"/>
          <p:cNvSpPr txBox="1"/>
          <p:nvPr>
            <p:ph idx="8" type="subTitle"/>
          </p:nvPr>
        </p:nvSpPr>
        <p:spPr>
          <a:xfrm>
            <a:off x="5012144" y="2576432"/>
            <a:ext cx="2732100" cy="151200"/>
          </a:xfrm>
          <a:prstGeom prst="rect">
            <a:avLst/>
          </a:prstGeom>
        </p:spPr>
        <p:txBody>
          <a:bodyPr anchorCtr="0" anchor="t" bIns="0" lIns="0" spcFirstLastPara="1" rIns="0" wrap="square" tIns="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p:txBody>
      </p:sp>
      <p:sp>
        <p:nvSpPr>
          <p:cNvPr id="2631" name="Google Shape;2631;g3970249a880_0_9246"/>
          <p:cNvSpPr txBox="1"/>
          <p:nvPr>
            <p:ph idx="9" type="subTitle"/>
          </p:nvPr>
        </p:nvSpPr>
        <p:spPr>
          <a:xfrm>
            <a:off x="5012144" y="2949530"/>
            <a:ext cx="2732100" cy="151200"/>
          </a:xfrm>
          <a:prstGeom prst="rect">
            <a:avLst/>
          </a:prstGeom>
        </p:spPr>
        <p:txBody>
          <a:bodyPr anchorCtr="0" anchor="t" bIns="0" lIns="0" spcFirstLastPara="1" rIns="0" wrap="square" tIns="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p:txBody>
      </p:sp>
      <p:sp>
        <p:nvSpPr>
          <p:cNvPr id="2632" name="Google Shape;2632;g3970249a880_0_9246"/>
          <p:cNvSpPr txBox="1"/>
          <p:nvPr>
            <p:ph idx="13" type="subTitle"/>
          </p:nvPr>
        </p:nvSpPr>
        <p:spPr>
          <a:xfrm>
            <a:off x="5012144" y="3325818"/>
            <a:ext cx="2732100" cy="151200"/>
          </a:xfrm>
          <a:prstGeom prst="rect">
            <a:avLst/>
          </a:prstGeom>
        </p:spPr>
        <p:txBody>
          <a:bodyPr anchorCtr="0" anchor="t" bIns="0" lIns="0" spcFirstLastPara="1" rIns="0" wrap="square" tIns="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p:txBody>
      </p:sp>
      <p:sp>
        <p:nvSpPr>
          <p:cNvPr id="2633" name="Google Shape;2633;g3970249a880_0_9246"/>
          <p:cNvSpPr txBox="1"/>
          <p:nvPr>
            <p:ph idx="14" type="subTitle"/>
          </p:nvPr>
        </p:nvSpPr>
        <p:spPr>
          <a:xfrm>
            <a:off x="5012144" y="3708421"/>
            <a:ext cx="2732100" cy="151200"/>
          </a:xfrm>
          <a:prstGeom prst="rect">
            <a:avLst/>
          </a:prstGeom>
        </p:spPr>
        <p:txBody>
          <a:bodyPr anchorCtr="0" anchor="t" bIns="0" lIns="0" spcFirstLastPara="1" rIns="0" wrap="square" tIns="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p:txBody>
      </p:sp>
      <p:sp>
        <p:nvSpPr>
          <p:cNvPr id="2634" name="Google Shape;2634;g3970249a880_0_9246"/>
          <p:cNvSpPr txBox="1"/>
          <p:nvPr>
            <p:ph idx="15" type="subTitle"/>
          </p:nvPr>
        </p:nvSpPr>
        <p:spPr>
          <a:xfrm>
            <a:off x="5012144" y="4084710"/>
            <a:ext cx="2732100" cy="151200"/>
          </a:xfrm>
          <a:prstGeom prst="rect">
            <a:avLst/>
          </a:prstGeom>
        </p:spPr>
        <p:txBody>
          <a:bodyPr anchorCtr="0" anchor="t" bIns="0" lIns="0" spcFirstLastPara="1" rIns="0" wrap="square" tIns="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p:txBody>
      </p:sp>
      <p:sp>
        <p:nvSpPr>
          <p:cNvPr id="2635" name="Google Shape;2635;g3970249a880_0_9246"/>
          <p:cNvSpPr txBox="1"/>
          <p:nvPr>
            <p:ph idx="16" type="subTitle"/>
          </p:nvPr>
        </p:nvSpPr>
        <p:spPr>
          <a:xfrm>
            <a:off x="1479196" y="1377767"/>
            <a:ext cx="2732100" cy="552600"/>
          </a:xfrm>
          <a:prstGeom prst="rect">
            <a:avLst/>
          </a:prstGeom>
        </p:spPr>
        <p:txBody>
          <a:bodyPr anchorCtr="0" anchor="t" bIns="0" lIns="0" spcFirstLastPara="1" rIns="0" wrap="square" tIns="0">
            <a:noAutofit/>
          </a:bodyPr>
          <a:lstStyle>
            <a:lvl1pPr lvl="0">
              <a:spcBef>
                <a:spcPts val="1300"/>
              </a:spcBef>
              <a:spcAft>
                <a:spcPts val="0"/>
              </a:spcAft>
              <a:buSzPts val="1300"/>
              <a:buFont typeface="Poppins"/>
              <a:buNone/>
              <a:defRPr b="1" sz="1300">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p:txBody>
      </p:sp>
      <p:sp>
        <p:nvSpPr>
          <p:cNvPr id="2636" name="Google Shape;2636;g3970249a880_0_9246"/>
          <p:cNvSpPr txBox="1"/>
          <p:nvPr>
            <p:ph idx="17" type="subTitle"/>
          </p:nvPr>
        </p:nvSpPr>
        <p:spPr>
          <a:xfrm>
            <a:off x="4797346" y="1377767"/>
            <a:ext cx="2732100" cy="552600"/>
          </a:xfrm>
          <a:prstGeom prst="rect">
            <a:avLst/>
          </a:prstGeom>
        </p:spPr>
        <p:txBody>
          <a:bodyPr anchorCtr="0" anchor="t" bIns="0" lIns="0" spcFirstLastPara="1" rIns="0" wrap="square" tIns="0">
            <a:noAutofit/>
          </a:bodyPr>
          <a:lstStyle>
            <a:lvl1pPr lvl="0">
              <a:spcBef>
                <a:spcPts val="1300"/>
              </a:spcBef>
              <a:spcAft>
                <a:spcPts val="0"/>
              </a:spcAft>
              <a:buSzPts val="1300"/>
              <a:buFont typeface="Poppins"/>
              <a:buNone/>
              <a:defRPr b="1" sz="1300">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ustom Layout" showMasterSp="0">
  <p:cSld name="38_Custom Layout">
    <p:bg>
      <p:bgPr>
        <a:blipFill>
          <a:blip r:embed="rId2">
            <a:alphaModFix/>
          </a:blip>
          <a:stretch>
            <a:fillRect/>
          </a:stretch>
        </a:blipFill>
      </p:bgPr>
    </p:bg>
    <p:spTree>
      <p:nvGrpSpPr>
        <p:cNvPr id="2637" name="Shape 2637"/>
        <p:cNvGrpSpPr/>
        <p:nvPr/>
      </p:nvGrpSpPr>
      <p:grpSpPr>
        <a:xfrm>
          <a:off x="0" y="0"/>
          <a:ext cx="0" cy="0"/>
          <a:chOff x="0" y="0"/>
          <a:chExt cx="0" cy="0"/>
        </a:xfrm>
      </p:grpSpPr>
      <p:sp>
        <p:nvSpPr>
          <p:cNvPr id="2638" name="Google Shape;2638;g3970249a880_0_9279"/>
          <p:cNvSpPr txBox="1"/>
          <p:nvPr>
            <p:ph type="title"/>
          </p:nvPr>
        </p:nvSpPr>
        <p:spPr>
          <a:xfrm>
            <a:off x="314540" y="347756"/>
            <a:ext cx="85032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639" name="Google Shape;2639;g3970249a880_0_927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sz="500">
                <a:solidFill>
                  <a:schemeClr val="lt1"/>
                </a:solidFill>
                <a:latin typeface="Poppins Medium"/>
                <a:ea typeface="Poppins Medium"/>
                <a:cs typeface="Poppins Medium"/>
                <a:sym typeface="Poppins Medium"/>
              </a:defRPr>
            </a:lvl1pPr>
            <a:lvl2pPr indent="0" lvl="1" marL="0" algn="l">
              <a:spcBef>
                <a:spcPts val="0"/>
              </a:spcBef>
              <a:buNone/>
              <a:defRPr sz="500">
                <a:solidFill>
                  <a:schemeClr val="lt1"/>
                </a:solidFill>
                <a:latin typeface="Poppins Medium"/>
                <a:ea typeface="Poppins Medium"/>
                <a:cs typeface="Poppins Medium"/>
                <a:sym typeface="Poppins Medium"/>
              </a:defRPr>
            </a:lvl2pPr>
            <a:lvl3pPr indent="0" lvl="2" marL="0" algn="l">
              <a:spcBef>
                <a:spcPts val="0"/>
              </a:spcBef>
              <a:buNone/>
              <a:defRPr sz="500">
                <a:solidFill>
                  <a:schemeClr val="lt1"/>
                </a:solidFill>
                <a:latin typeface="Poppins Medium"/>
                <a:ea typeface="Poppins Medium"/>
                <a:cs typeface="Poppins Medium"/>
                <a:sym typeface="Poppins Medium"/>
              </a:defRPr>
            </a:lvl3pPr>
            <a:lvl4pPr indent="0" lvl="3" marL="0" algn="l">
              <a:spcBef>
                <a:spcPts val="0"/>
              </a:spcBef>
              <a:buNone/>
              <a:defRPr sz="500">
                <a:solidFill>
                  <a:schemeClr val="lt1"/>
                </a:solidFill>
                <a:latin typeface="Poppins Medium"/>
                <a:ea typeface="Poppins Medium"/>
                <a:cs typeface="Poppins Medium"/>
                <a:sym typeface="Poppins Medium"/>
              </a:defRPr>
            </a:lvl4pPr>
            <a:lvl5pPr indent="0" lvl="4" marL="0" algn="l">
              <a:spcBef>
                <a:spcPts val="0"/>
              </a:spcBef>
              <a:buNone/>
              <a:defRPr sz="500">
                <a:solidFill>
                  <a:schemeClr val="lt1"/>
                </a:solidFill>
                <a:latin typeface="Poppins Medium"/>
                <a:ea typeface="Poppins Medium"/>
                <a:cs typeface="Poppins Medium"/>
                <a:sym typeface="Poppins Medium"/>
              </a:defRPr>
            </a:lvl5pPr>
            <a:lvl6pPr indent="0" lvl="5" marL="0" algn="l">
              <a:spcBef>
                <a:spcPts val="0"/>
              </a:spcBef>
              <a:buNone/>
              <a:defRPr sz="500">
                <a:solidFill>
                  <a:schemeClr val="lt1"/>
                </a:solidFill>
                <a:latin typeface="Poppins Medium"/>
                <a:ea typeface="Poppins Medium"/>
                <a:cs typeface="Poppins Medium"/>
                <a:sym typeface="Poppins Medium"/>
              </a:defRPr>
            </a:lvl6pPr>
            <a:lvl7pPr indent="0" lvl="6" marL="0" algn="l">
              <a:spcBef>
                <a:spcPts val="0"/>
              </a:spcBef>
              <a:buNone/>
              <a:defRPr sz="500">
                <a:solidFill>
                  <a:schemeClr val="lt1"/>
                </a:solidFill>
                <a:latin typeface="Poppins Medium"/>
                <a:ea typeface="Poppins Medium"/>
                <a:cs typeface="Poppins Medium"/>
                <a:sym typeface="Poppins Medium"/>
              </a:defRPr>
            </a:lvl7pPr>
            <a:lvl8pPr indent="0" lvl="7" marL="0" algn="l">
              <a:spcBef>
                <a:spcPts val="0"/>
              </a:spcBef>
              <a:buNone/>
              <a:defRPr sz="500">
                <a:solidFill>
                  <a:schemeClr val="lt1"/>
                </a:solidFill>
                <a:latin typeface="Poppins Medium"/>
                <a:ea typeface="Poppins Medium"/>
                <a:cs typeface="Poppins Medium"/>
                <a:sym typeface="Poppins Medium"/>
              </a:defRPr>
            </a:lvl8pPr>
            <a:lvl9pPr indent="0" lvl="8" marL="0" algn="l">
              <a:spcBef>
                <a:spcPts val="0"/>
              </a:spcBef>
              <a:buNone/>
              <a:defRPr sz="500">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id="2640" name="Google Shape;2640;g3970249a880_0_9279"/>
          <p:cNvPicPr preferRelativeResize="0"/>
          <p:nvPr/>
        </p:nvPicPr>
        <p:blipFill rotWithShape="1">
          <a:blip r:embed="rId3">
            <a:alphaModFix/>
          </a:blip>
          <a:srcRect b="0" l="0" r="0" t="0"/>
          <a:stretch/>
        </p:blipFill>
        <p:spPr>
          <a:xfrm>
            <a:off x="308398" y="1192870"/>
            <a:ext cx="4726410" cy="7143"/>
          </a:xfrm>
          <a:prstGeom prst="rect">
            <a:avLst/>
          </a:prstGeom>
          <a:noFill/>
          <a:ln>
            <a:noFill/>
          </a:ln>
        </p:spPr>
      </p:pic>
      <p:pic>
        <p:nvPicPr>
          <p:cNvPr id="2641" name="Google Shape;2641;g3970249a880_0_9279"/>
          <p:cNvPicPr preferRelativeResize="0"/>
          <p:nvPr/>
        </p:nvPicPr>
        <p:blipFill rotWithShape="1">
          <a:blip r:embed="rId3">
            <a:alphaModFix/>
          </a:blip>
          <a:srcRect b="0" l="0" r="0" t="0"/>
          <a:stretch/>
        </p:blipFill>
        <p:spPr>
          <a:xfrm>
            <a:off x="308398" y="2188463"/>
            <a:ext cx="4726410" cy="7143"/>
          </a:xfrm>
          <a:prstGeom prst="rect">
            <a:avLst/>
          </a:prstGeom>
          <a:noFill/>
          <a:ln>
            <a:noFill/>
          </a:ln>
        </p:spPr>
      </p:pic>
      <p:pic>
        <p:nvPicPr>
          <p:cNvPr id="2642" name="Google Shape;2642;g3970249a880_0_9279"/>
          <p:cNvPicPr preferRelativeResize="0"/>
          <p:nvPr/>
        </p:nvPicPr>
        <p:blipFill rotWithShape="1">
          <a:blip r:embed="rId3">
            <a:alphaModFix/>
          </a:blip>
          <a:srcRect b="0" l="0" r="0" t="0"/>
          <a:stretch/>
        </p:blipFill>
        <p:spPr>
          <a:xfrm>
            <a:off x="308398" y="3189934"/>
            <a:ext cx="4726410" cy="7143"/>
          </a:xfrm>
          <a:prstGeom prst="rect">
            <a:avLst/>
          </a:prstGeom>
          <a:noFill/>
          <a:ln>
            <a:noFill/>
          </a:ln>
        </p:spPr>
      </p:pic>
      <p:grpSp>
        <p:nvGrpSpPr>
          <p:cNvPr id="2643" name="Google Shape;2643;g3970249a880_0_9279"/>
          <p:cNvGrpSpPr/>
          <p:nvPr/>
        </p:nvGrpSpPr>
        <p:grpSpPr>
          <a:xfrm>
            <a:off x="8381796" y="4822425"/>
            <a:ext cx="537710" cy="158585"/>
            <a:chOff x="22351457" y="12859799"/>
            <a:chExt cx="1433894" cy="422893"/>
          </a:xfrm>
        </p:grpSpPr>
        <p:grpSp>
          <p:nvGrpSpPr>
            <p:cNvPr id="2644" name="Google Shape;2644;g3970249a880_0_9279"/>
            <p:cNvGrpSpPr/>
            <p:nvPr/>
          </p:nvGrpSpPr>
          <p:grpSpPr>
            <a:xfrm>
              <a:off x="22351457" y="12859799"/>
              <a:ext cx="1379787" cy="422893"/>
              <a:chOff x="22351457" y="12859799"/>
              <a:chExt cx="1379787" cy="422893"/>
            </a:xfrm>
          </p:grpSpPr>
          <p:sp>
            <p:nvSpPr>
              <p:cNvPr id="2645" name="Google Shape;2645;g3970249a880_0_9279"/>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646" name="Google Shape;2646;g3970249a880_0_9279"/>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2647" name="Google Shape;2647;g3970249a880_0_9279"/>
              <p:cNvGrpSpPr/>
              <p:nvPr/>
            </p:nvGrpSpPr>
            <p:grpSpPr>
              <a:xfrm>
                <a:off x="23288552" y="12859801"/>
                <a:ext cx="442692" cy="422765"/>
                <a:chOff x="23288552" y="12859801"/>
                <a:chExt cx="442692" cy="422765"/>
              </a:xfrm>
            </p:grpSpPr>
            <p:grpSp>
              <p:nvGrpSpPr>
                <p:cNvPr id="2648" name="Google Shape;2648;g3970249a880_0_9279"/>
                <p:cNvGrpSpPr/>
                <p:nvPr/>
              </p:nvGrpSpPr>
              <p:grpSpPr>
                <a:xfrm>
                  <a:off x="23288552" y="12859801"/>
                  <a:ext cx="442692" cy="422765"/>
                  <a:chOff x="23288552" y="12859801"/>
                  <a:chExt cx="442692" cy="422765"/>
                </a:xfrm>
              </p:grpSpPr>
              <p:sp>
                <p:nvSpPr>
                  <p:cNvPr id="2649" name="Google Shape;2649;g3970249a880_0_9279"/>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650" name="Google Shape;2650;g3970249a880_0_9279"/>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2651" name="Google Shape;2651;g3970249a880_0_9279"/>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sp>
          <p:nvSpPr>
            <p:cNvPr id="2652" name="Google Shape;2652;g3970249a880_0_9279"/>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2653" name="Google Shape;2653;g3970249a880_0_9279"/>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654" name="Google Shape;2654;g3970249a880_0_9279"/>
          <p:cNvSpPr txBox="1"/>
          <p:nvPr>
            <p:ph hasCustomPrompt="1" idx="2" type="title"/>
          </p:nvPr>
        </p:nvSpPr>
        <p:spPr>
          <a:xfrm>
            <a:off x="0" y="1366166"/>
            <a:ext cx="1028100" cy="621600"/>
          </a:xfrm>
          <a:prstGeom prst="rect">
            <a:avLst/>
          </a:prstGeom>
        </p:spPr>
        <p:txBody>
          <a:bodyPr anchorCtr="0" anchor="t" bIns="0" lIns="0" spcFirstLastPara="1" rIns="0" wrap="square" tIns="0">
            <a:noAutofit/>
          </a:bodyPr>
          <a:lstStyle>
            <a:lvl1pPr indent="-101600" lvl="0" marL="101600" marR="0" algn="ctr">
              <a:lnSpc>
                <a:spcPct val="94000"/>
              </a:lnSpc>
              <a:spcBef>
                <a:spcPts val="0"/>
              </a:spcBef>
              <a:spcAft>
                <a:spcPts val="0"/>
              </a:spcAft>
              <a:buNone/>
              <a:defRPr b="0" sz="430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655" name="Google Shape;2655;g3970249a880_0_9279"/>
          <p:cNvSpPr txBox="1"/>
          <p:nvPr>
            <p:ph hasCustomPrompt="1" idx="3" type="title"/>
          </p:nvPr>
        </p:nvSpPr>
        <p:spPr>
          <a:xfrm>
            <a:off x="0" y="2381990"/>
            <a:ext cx="1028100" cy="621600"/>
          </a:xfrm>
          <a:prstGeom prst="rect">
            <a:avLst/>
          </a:prstGeom>
        </p:spPr>
        <p:txBody>
          <a:bodyPr anchorCtr="0" anchor="t" bIns="0" lIns="0" spcFirstLastPara="1" rIns="0" wrap="square" tIns="0">
            <a:noAutofit/>
          </a:bodyPr>
          <a:lstStyle>
            <a:lvl1pPr indent="-101600" lvl="0" marL="101600" marR="0" algn="ctr">
              <a:lnSpc>
                <a:spcPct val="94000"/>
              </a:lnSpc>
              <a:spcBef>
                <a:spcPts val="0"/>
              </a:spcBef>
              <a:spcAft>
                <a:spcPts val="0"/>
              </a:spcAft>
              <a:buNone/>
              <a:defRPr b="0" sz="430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656" name="Google Shape;2656;g3970249a880_0_9279"/>
          <p:cNvSpPr txBox="1"/>
          <p:nvPr>
            <p:ph hasCustomPrompt="1" idx="4" type="title"/>
          </p:nvPr>
        </p:nvSpPr>
        <p:spPr>
          <a:xfrm>
            <a:off x="0" y="3324890"/>
            <a:ext cx="1028100" cy="621600"/>
          </a:xfrm>
          <a:prstGeom prst="rect">
            <a:avLst/>
          </a:prstGeom>
        </p:spPr>
        <p:txBody>
          <a:bodyPr anchorCtr="0" anchor="t" bIns="0" lIns="0" spcFirstLastPara="1" rIns="0" wrap="square" tIns="0">
            <a:noAutofit/>
          </a:bodyPr>
          <a:lstStyle>
            <a:lvl1pPr indent="-101600" lvl="0" marL="101600" marR="0" algn="ctr">
              <a:lnSpc>
                <a:spcPct val="94000"/>
              </a:lnSpc>
              <a:spcBef>
                <a:spcPts val="0"/>
              </a:spcBef>
              <a:spcAft>
                <a:spcPts val="0"/>
              </a:spcAft>
              <a:buNone/>
              <a:defRPr b="0" sz="430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657" name="Google Shape;2657;g3970249a880_0_9279"/>
          <p:cNvSpPr txBox="1"/>
          <p:nvPr>
            <p:ph idx="1" type="subTitle"/>
          </p:nvPr>
        </p:nvSpPr>
        <p:spPr>
          <a:xfrm>
            <a:off x="943218" y="1419300"/>
            <a:ext cx="4091400" cy="5112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700"/>
              <a:buFont typeface="Poppins"/>
              <a:buNone/>
              <a:defRPr b="1" sz="1700">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658" name="Google Shape;2658;g3970249a880_0_9279"/>
          <p:cNvSpPr txBox="1"/>
          <p:nvPr>
            <p:ph idx="5" type="subTitle"/>
          </p:nvPr>
        </p:nvSpPr>
        <p:spPr>
          <a:xfrm>
            <a:off x="943218" y="2437116"/>
            <a:ext cx="4091400" cy="5112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700"/>
              <a:buFont typeface="Poppins"/>
              <a:buNone/>
              <a:defRPr b="1" sz="1700">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659" name="Google Shape;2659;g3970249a880_0_9279"/>
          <p:cNvSpPr txBox="1"/>
          <p:nvPr>
            <p:ph idx="6" type="subTitle"/>
          </p:nvPr>
        </p:nvSpPr>
        <p:spPr>
          <a:xfrm>
            <a:off x="943218" y="3380953"/>
            <a:ext cx="4091400" cy="5112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700"/>
              <a:buFont typeface="Poppins"/>
              <a:buNone/>
              <a:defRPr b="1" sz="1700">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ustom Layout">
  <p:cSld name="39_Custom Layout">
    <p:bg>
      <p:bgPr>
        <a:blipFill>
          <a:blip r:embed="rId2">
            <a:alphaModFix/>
          </a:blip>
          <a:stretch>
            <a:fillRect/>
          </a:stretch>
        </a:blipFill>
      </p:bgPr>
    </p:bg>
    <p:spTree>
      <p:nvGrpSpPr>
        <p:cNvPr id="2660" name="Shape 2660"/>
        <p:cNvGrpSpPr/>
        <p:nvPr/>
      </p:nvGrpSpPr>
      <p:grpSpPr>
        <a:xfrm>
          <a:off x="0" y="0"/>
          <a:ext cx="0" cy="0"/>
          <a:chOff x="0" y="0"/>
          <a:chExt cx="0" cy="0"/>
        </a:xfrm>
      </p:grpSpPr>
      <p:sp>
        <p:nvSpPr>
          <p:cNvPr id="2661" name="Google Shape;2661;g3970249a880_0_9302"/>
          <p:cNvSpPr/>
          <p:nvPr/>
        </p:nvSpPr>
        <p:spPr>
          <a:xfrm>
            <a:off x="320151" y="2453559"/>
            <a:ext cx="8633400" cy="197700"/>
          </a:xfrm>
          <a:prstGeom prst="homePlate">
            <a:avLst>
              <a:gd fmla="val 50000" name="adj"/>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662" name="Google Shape;2662;g3970249a880_0_9302"/>
          <p:cNvSpPr/>
          <p:nvPr/>
        </p:nvSpPr>
        <p:spPr>
          <a:xfrm>
            <a:off x="312398" y="2906262"/>
            <a:ext cx="2682600" cy="1800000"/>
          </a:xfrm>
          <a:prstGeom prst="roundRect">
            <a:avLst>
              <a:gd fmla="val 2055"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663" name="Google Shape;2663;g3970249a880_0_9302"/>
          <p:cNvSpPr txBox="1"/>
          <p:nvPr>
            <p:ph type="title"/>
          </p:nvPr>
        </p:nvSpPr>
        <p:spPr>
          <a:xfrm>
            <a:off x="320151" y="369882"/>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664" name="Google Shape;2664;g3970249a880_0_9302"/>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665" name="Google Shape;2665;g3970249a880_0_9302"/>
          <p:cNvSpPr txBox="1"/>
          <p:nvPr/>
        </p:nvSpPr>
        <p:spPr>
          <a:xfrm>
            <a:off x="2481143" y="3271367"/>
            <a:ext cx="2239500" cy="502200"/>
          </a:xfrm>
          <a:prstGeom prst="rect">
            <a:avLst/>
          </a:prstGeom>
          <a:noFill/>
          <a:ln>
            <a:noFill/>
          </a:ln>
        </p:spPr>
        <p:txBody>
          <a:bodyPr anchorCtr="0" anchor="t" bIns="0" lIns="0" spcFirstLastPara="1" rIns="0" wrap="square" tIns="0">
            <a:noAutofit/>
          </a:bodyPr>
          <a:lstStyle/>
          <a:p>
            <a:pPr indent="-101600" lvl="0" marL="101600" marR="0" rtl="0" algn="l">
              <a:lnSpc>
                <a:spcPct val="101000"/>
              </a:lnSpc>
              <a:spcBef>
                <a:spcPts val="0"/>
              </a:spcBef>
              <a:spcAft>
                <a:spcPts val="0"/>
              </a:spcAft>
              <a:buNone/>
            </a:pPr>
            <a:r>
              <a:t/>
            </a:r>
            <a:endParaRPr sz="600">
              <a:solidFill>
                <a:schemeClr val="dk1"/>
              </a:solidFill>
              <a:latin typeface="Poppins Medium"/>
              <a:ea typeface="Poppins Medium"/>
              <a:cs typeface="Poppins Medium"/>
              <a:sym typeface="Poppins Medium"/>
            </a:endParaRPr>
          </a:p>
        </p:txBody>
      </p:sp>
      <p:pic>
        <p:nvPicPr>
          <p:cNvPr id="2666" name="Google Shape;2666;g3970249a880_0_9302"/>
          <p:cNvPicPr preferRelativeResize="0"/>
          <p:nvPr/>
        </p:nvPicPr>
        <p:blipFill rotWithShape="1">
          <a:blip r:embed="rId3">
            <a:alphaModFix/>
          </a:blip>
          <a:srcRect b="0" l="0" r="0" t="0"/>
          <a:stretch/>
        </p:blipFill>
        <p:spPr>
          <a:xfrm>
            <a:off x="312398" y="3714529"/>
            <a:ext cx="2685836" cy="7143"/>
          </a:xfrm>
          <a:prstGeom prst="rect">
            <a:avLst/>
          </a:prstGeom>
          <a:noFill/>
          <a:ln>
            <a:noFill/>
          </a:ln>
        </p:spPr>
      </p:pic>
      <p:pic>
        <p:nvPicPr>
          <p:cNvPr descr="A white arrow on a black background&#10;&#10;AI-generated content may be incorrect." id="2667" name="Google Shape;2667;g3970249a880_0_9302"/>
          <p:cNvPicPr preferRelativeResize="0"/>
          <p:nvPr/>
        </p:nvPicPr>
        <p:blipFill rotWithShape="1">
          <a:blip r:embed="rId4">
            <a:alphaModFix/>
          </a:blip>
          <a:srcRect b="0" l="0" r="0" t="0"/>
          <a:stretch/>
        </p:blipFill>
        <p:spPr>
          <a:xfrm>
            <a:off x="396296" y="2486264"/>
            <a:ext cx="82147" cy="132149"/>
          </a:xfrm>
          <a:prstGeom prst="rect">
            <a:avLst/>
          </a:prstGeom>
          <a:noFill/>
          <a:ln>
            <a:noFill/>
          </a:ln>
        </p:spPr>
      </p:pic>
      <p:pic>
        <p:nvPicPr>
          <p:cNvPr descr="A white arrow on a black background&#10;&#10;AI-generated content may be incorrect." id="2668" name="Google Shape;2668;g3970249a880_0_9302"/>
          <p:cNvPicPr preferRelativeResize="0"/>
          <p:nvPr/>
        </p:nvPicPr>
        <p:blipFill rotWithShape="1">
          <a:blip r:embed="rId4">
            <a:alphaModFix/>
          </a:blip>
          <a:srcRect b="0" l="0" r="0" t="0"/>
          <a:stretch/>
        </p:blipFill>
        <p:spPr>
          <a:xfrm>
            <a:off x="2637412" y="2486264"/>
            <a:ext cx="82147" cy="132149"/>
          </a:xfrm>
          <a:prstGeom prst="rect">
            <a:avLst/>
          </a:prstGeom>
          <a:noFill/>
          <a:ln>
            <a:noFill/>
          </a:ln>
        </p:spPr>
      </p:pic>
      <p:pic>
        <p:nvPicPr>
          <p:cNvPr descr="A white arrow on a black background&#10;&#10;AI-generated content may be incorrect." id="2669" name="Google Shape;2669;g3970249a880_0_9302"/>
          <p:cNvPicPr preferRelativeResize="0"/>
          <p:nvPr/>
        </p:nvPicPr>
        <p:blipFill rotWithShape="1">
          <a:blip r:embed="rId4">
            <a:alphaModFix/>
          </a:blip>
          <a:srcRect b="0" l="0" r="0" t="0"/>
          <a:stretch/>
        </p:blipFill>
        <p:spPr>
          <a:xfrm>
            <a:off x="4879250" y="2486264"/>
            <a:ext cx="82147" cy="132149"/>
          </a:xfrm>
          <a:prstGeom prst="rect">
            <a:avLst/>
          </a:prstGeom>
          <a:noFill/>
          <a:ln>
            <a:noFill/>
          </a:ln>
        </p:spPr>
      </p:pic>
      <p:pic>
        <p:nvPicPr>
          <p:cNvPr descr="A white arrow on a black background&#10;&#10;AI-generated content may be incorrect." id="2670" name="Google Shape;2670;g3970249a880_0_9302"/>
          <p:cNvPicPr preferRelativeResize="0"/>
          <p:nvPr/>
        </p:nvPicPr>
        <p:blipFill rotWithShape="1">
          <a:blip r:embed="rId4">
            <a:alphaModFix/>
          </a:blip>
          <a:srcRect b="0" l="0" r="0" t="0"/>
          <a:stretch/>
        </p:blipFill>
        <p:spPr>
          <a:xfrm>
            <a:off x="7121172" y="2486264"/>
            <a:ext cx="82147" cy="132149"/>
          </a:xfrm>
          <a:prstGeom prst="rect">
            <a:avLst/>
          </a:prstGeom>
          <a:noFill/>
          <a:ln>
            <a:noFill/>
          </a:ln>
        </p:spPr>
      </p:pic>
      <p:sp>
        <p:nvSpPr>
          <p:cNvPr id="2671" name="Google Shape;2671;g3970249a880_0_9302"/>
          <p:cNvSpPr txBox="1"/>
          <p:nvPr>
            <p:ph idx="1" type="subTitle"/>
          </p:nvPr>
        </p:nvSpPr>
        <p:spPr>
          <a:xfrm>
            <a:off x="7107865" y="1617572"/>
            <a:ext cx="1896300" cy="502200"/>
          </a:xfrm>
          <a:prstGeom prst="rect">
            <a:avLst/>
          </a:prstGeom>
        </p:spPr>
        <p:txBody>
          <a:bodyPr anchorCtr="0" anchor="t" bIns="0" lIns="0" spcFirstLastPara="1" rIns="0" wrap="square" tIns="0">
            <a:noAutofit/>
          </a:bodyPr>
          <a:lstStyle>
            <a:lvl1pPr indent="0" lvl="0" marL="0" marR="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672" name="Google Shape;2672;g3970249a880_0_9302"/>
          <p:cNvSpPr txBox="1"/>
          <p:nvPr>
            <p:ph idx="2" type="subTitle"/>
          </p:nvPr>
        </p:nvSpPr>
        <p:spPr>
          <a:xfrm>
            <a:off x="2614825" y="1784784"/>
            <a:ext cx="3321600" cy="502200"/>
          </a:xfrm>
          <a:prstGeom prst="rect">
            <a:avLst/>
          </a:prstGeom>
        </p:spPr>
        <p:txBody>
          <a:bodyPr anchorCtr="0" anchor="t" bIns="0" lIns="0" spcFirstLastPara="1" rIns="0" wrap="square" tIns="0">
            <a:noAutofit/>
          </a:bodyPr>
          <a:lstStyle>
            <a:lvl1pPr indent="0" lvl="0" marL="0" marR="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673" name="Google Shape;2673;g3970249a880_0_9302"/>
          <p:cNvSpPr txBox="1"/>
          <p:nvPr>
            <p:ph idx="3" type="subTitle"/>
          </p:nvPr>
        </p:nvSpPr>
        <p:spPr>
          <a:xfrm>
            <a:off x="385665" y="3302306"/>
            <a:ext cx="2560500" cy="348600"/>
          </a:xfrm>
          <a:prstGeom prst="rect">
            <a:avLst/>
          </a:prstGeom>
        </p:spPr>
        <p:txBody>
          <a:bodyPr anchorCtr="0" anchor="t" bIns="0" lIns="0" spcFirstLastPara="1" rIns="0" wrap="square" tIns="0">
            <a:noAutofit/>
          </a:bodyPr>
          <a:lstStyle>
            <a:lvl1pPr indent="0" lvl="0" marL="0" marR="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674" name="Google Shape;2674;g3970249a880_0_9302"/>
          <p:cNvSpPr txBox="1"/>
          <p:nvPr>
            <p:ph idx="4" type="subTitle"/>
          </p:nvPr>
        </p:nvSpPr>
        <p:spPr>
          <a:xfrm>
            <a:off x="4847069" y="3486516"/>
            <a:ext cx="3321600" cy="502200"/>
          </a:xfrm>
          <a:prstGeom prst="rect">
            <a:avLst/>
          </a:prstGeom>
        </p:spPr>
        <p:txBody>
          <a:bodyPr anchorCtr="0" anchor="t" bIns="0" lIns="0" spcFirstLastPara="1" rIns="0" wrap="square" tIns="0">
            <a:noAutofit/>
          </a:bodyPr>
          <a:lstStyle>
            <a:lvl1pPr indent="0" lvl="0" marL="0" marR="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675" name="Google Shape;2675;g3970249a880_0_9302"/>
          <p:cNvSpPr txBox="1"/>
          <p:nvPr>
            <p:ph idx="5" type="subTitle"/>
          </p:nvPr>
        </p:nvSpPr>
        <p:spPr>
          <a:xfrm>
            <a:off x="2624386" y="1310306"/>
            <a:ext cx="3321600" cy="249000"/>
          </a:xfrm>
          <a:prstGeom prst="rect">
            <a:avLst/>
          </a:prstGeom>
        </p:spPr>
        <p:txBody>
          <a:bodyPr anchorCtr="0" anchor="t" bIns="0" lIns="0" spcFirstLastPara="1" rIns="0" wrap="square" tIns="0">
            <a:noAutofit/>
          </a:bodyPr>
          <a:lstStyle>
            <a:lvl1pPr lvl="0">
              <a:spcBef>
                <a:spcPts val="0"/>
              </a:spcBef>
              <a:spcAft>
                <a:spcPts val="0"/>
              </a:spcAft>
              <a:buSzPts val="1500"/>
              <a:buFont typeface="Poppins"/>
              <a:buNone/>
              <a:defRPr b="1" sz="15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676" name="Google Shape;2676;g3970249a880_0_9302"/>
          <p:cNvSpPr txBox="1"/>
          <p:nvPr>
            <p:ph idx="6" type="subTitle"/>
          </p:nvPr>
        </p:nvSpPr>
        <p:spPr>
          <a:xfrm>
            <a:off x="7107865" y="1310306"/>
            <a:ext cx="1896300" cy="372000"/>
          </a:xfrm>
          <a:prstGeom prst="rect">
            <a:avLst/>
          </a:prstGeom>
        </p:spPr>
        <p:txBody>
          <a:bodyPr anchorCtr="0" anchor="t" bIns="0" lIns="0" spcFirstLastPara="1" rIns="0" wrap="square" tIns="0">
            <a:noAutofit/>
          </a:bodyPr>
          <a:lstStyle>
            <a:lvl1pPr lvl="0">
              <a:spcBef>
                <a:spcPts val="0"/>
              </a:spcBef>
              <a:spcAft>
                <a:spcPts val="0"/>
              </a:spcAft>
              <a:buSzPts val="1500"/>
              <a:buFont typeface="Poppins"/>
              <a:buNone/>
              <a:defRPr b="1" sz="15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677" name="Google Shape;2677;g3970249a880_0_9302"/>
          <p:cNvSpPr txBox="1"/>
          <p:nvPr>
            <p:ph idx="7" type="subTitle"/>
          </p:nvPr>
        </p:nvSpPr>
        <p:spPr>
          <a:xfrm>
            <a:off x="4847069" y="2986425"/>
            <a:ext cx="3321600" cy="449100"/>
          </a:xfrm>
          <a:prstGeom prst="rect">
            <a:avLst/>
          </a:prstGeom>
        </p:spPr>
        <p:txBody>
          <a:bodyPr anchorCtr="0" anchor="t" bIns="0" lIns="0" spcFirstLastPara="1" rIns="0" wrap="square" tIns="0">
            <a:noAutofit/>
          </a:bodyPr>
          <a:lstStyle>
            <a:lvl1pPr lvl="0">
              <a:spcBef>
                <a:spcPts val="0"/>
              </a:spcBef>
              <a:spcAft>
                <a:spcPts val="0"/>
              </a:spcAft>
              <a:buSzPts val="1500"/>
              <a:buFont typeface="Poppins"/>
              <a:buNone/>
              <a:defRPr b="1" sz="15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678" name="Google Shape;2678;g3970249a880_0_9302"/>
          <p:cNvSpPr txBox="1"/>
          <p:nvPr>
            <p:ph idx="8" type="subTitle"/>
          </p:nvPr>
        </p:nvSpPr>
        <p:spPr>
          <a:xfrm>
            <a:off x="397469" y="2986425"/>
            <a:ext cx="2548500" cy="249000"/>
          </a:xfrm>
          <a:prstGeom prst="rect">
            <a:avLst/>
          </a:prstGeom>
        </p:spPr>
        <p:txBody>
          <a:bodyPr anchorCtr="0" anchor="t" bIns="0" lIns="0" spcFirstLastPara="1" rIns="0" wrap="square" tIns="0">
            <a:noAutofit/>
          </a:bodyPr>
          <a:lstStyle>
            <a:lvl1pPr lvl="0">
              <a:spcBef>
                <a:spcPts val="0"/>
              </a:spcBef>
              <a:spcAft>
                <a:spcPts val="0"/>
              </a:spcAft>
              <a:buSzPts val="1500"/>
              <a:buFont typeface="Poppins"/>
              <a:buNone/>
              <a:defRPr b="1" sz="15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679" name="Google Shape;2679;g3970249a880_0_9302"/>
          <p:cNvSpPr txBox="1"/>
          <p:nvPr>
            <p:ph idx="9" type="subTitle"/>
          </p:nvPr>
        </p:nvSpPr>
        <p:spPr>
          <a:xfrm>
            <a:off x="391861" y="3843169"/>
            <a:ext cx="2548500" cy="132300"/>
          </a:xfrm>
          <a:prstGeom prst="rect">
            <a:avLst/>
          </a:prstGeom>
        </p:spPr>
        <p:txBody>
          <a:bodyPr anchorCtr="0" anchor="t" bIns="0" lIns="0" spcFirstLastPara="1" rIns="0" wrap="square" tIns="0">
            <a:noAutofit/>
          </a:bodyPr>
          <a:lstStyle>
            <a:lvl1pPr lvl="0">
              <a:spcBef>
                <a:spcPts val="0"/>
              </a:spcBef>
              <a:spcAft>
                <a:spcPts val="0"/>
              </a:spcAft>
              <a:buSzPts val="1000"/>
              <a:buFont typeface="Poppins"/>
              <a:buNone/>
              <a:defRPr b="1" sz="1000">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p:txBody>
      </p:sp>
      <p:sp>
        <p:nvSpPr>
          <p:cNvPr id="2680" name="Google Shape;2680;g3970249a880_0_9302"/>
          <p:cNvSpPr txBox="1"/>
          <p:nvPr>
            <p:ph idx="13" type="subTitle"/>
          </p:nvPr>
        </p:nvSpPr>
        <p:spPr>
          <a:xfrm>
            <a:off x="389424" y="4496803"/>
            <a:ext cx="1406100" cy="118500"/>
          </a:xfrm>
          <a:prstGeom prst="rect">
            <a:avLst/>
          </a:prstGeom>
        </p:spPr>
        <p:txBody>
          <a:bodyPr anchorCtr="0" anchor="t" bIns="0" lIns="0" spcFirstLastPara="1" rIns="0" wrap="square" tIns="0">
            <a:noAutofit/>
          </a:bodyPr>
          <a:lstStyle>
            <a:lvl1pPr indent="0" lvl="0" marL="0" marR="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681" name="Google Shape;2681;g3970249a880_0_9302"/>
          <p:cNvSpPr txBox="1"/>
          <p:nvPr>
            <p:ph idx="14" type="subTitle"/>
          </p:nvPr>
        </p:nvSpPr>
        <p:spPr>
          <a:xfrm>
            <a:off x="389424" y="4286597"/>
            <a:ext cx="1193100" cy="118500"/>
          </a:xfrm>
          <a:prstGeom prst="rect">
            <a:avLst/>
          </a:prstGeom>
        </p:spPr>
        <p:txBody>
          <a:bodyPr anchorCtr="0" anchor="t" bIns="0" lIns="0" spcFirstLastPara="1" rIns="0" wrap="square" tIns="0">
            <a:noAutofit/>
          </a:bodyPr>
          <a:lstStyle>
            <a:lvl1pPr indent="0" lvl="0" marL="0" marR="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682" name="Google Shape;2682;g3970249a880_0_9302"/>
          <p:cNvSpPr txBox="1"/>
          <p:nvPr>
            <p:ph idx="15" type="subTitle"/>
          </p:nvPr>
        </p:nvSpPr>
        <p:spPr>
          <a:xfrm>
            <a:off x="389424" y="4096856"/>
            <a:ext cx="1193100" cy="118500"/>
          </a:xfrm>
          <a:prstGeom prst="rect">
            <a:avLst/>
          </a:prstGeom>
        </p:spPr>
        <p:txBody>
          <a:bodyPr anchorCtr="0" anchor="t" bIns="0" lIns="0" spcFirstLastPara="1" rIns="0" wrap="square" tIns="0">
            <a:noAutofit/>
          </a:bodyPr>
          <a:lstStyle>
            <a:lvl1pPr indent="0" lvl="0" marL="0" marR="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683" name="Google Shape;2683;g3970249a880_0_9302"/>
          <p:cNvSpPr txBox="1"/>
          <p:nvPr>
            <p:ph idx="16" type="subTitle"/>
          </p:nvPr>
        </p:nvSpPr>
        <p:spPr>
          <a:xfrm>
            <a:off x="1582631" y="4286597"/>
            <a:ext cx="1193100" cy="118500"/>
          </a:xfrm>
          <a:prstGeom prst="rect">
            <a:avLst/>
          </a:prstGeom>
        </p:spPr>
        <p:txBody>
          <a:bodyPr anchorCtr="0" anchor="t" bIns="0" lIns="0" spcFirstLastPara="1" rIns="0" wrap="square" tIns="0">
            <a:noAutofit/>
          </a:bodyPr>
          <a:lstStyle>
            <a:lvl1pPr indent="0" lvl="0" marL="0" marR="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684" name="Google Shape;2684;g3970249a880_0_9302"/>
          <p:cNvSpPr txBox="1"/>
          <p:nvPr>
            <p:ph idx="17" type="subTitle"/>
          </p:nvPr>
        </p:nvSpPr>
        <p:spPr>
          <a:xfrm>
            <a:off x="1582631" y="4096856"/>
            <a:ext cx="1193100" cy="118500"/>
          </a:xfrm>
          <a:prstGeom prst="rect">
            <a:avLst/>
          </a:prstGeom>
        </p:spPr>
        <p:txBody>
          <a:bodyPr anchorCtr="0" anchor="t" bIns="0" lIns="0" spcFirstLastPara="1" rIns="0" wrap="square" tIns="0">
            <a:noAutofit/>
          </a:bodyPr>
          <a:lstStyle>
            <a:lvl1pPr indent="0" lvl="0" marL="0" marR="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Custom Layout">
  <p:cSld name="40_Custom Layout">
    <p:bg>
      <p:bgPr>
        <a:blipFill>
          <a:blip r:embed="rId2">
            <a:alphaModFix/>
          </a:blip>
          <a:stretch>
            <a:fillRect/>
          </a:stretch>
        </a:blipFill>
      </p:bgPr>
    </p:bg>
    <p:spTree>
      <p:nvGrpSpPr>
        <p:cNvPr id="2685" name="Shape 2685"/>
        <p:cNvGrpSpPr/>
        <p:nvPr/>
      </p:nvGrpSpPr>
      <p:grpSpPr>
        <a:xfrm>
          <a:off x="0" y="0"/>
          <a:ext cx="0" cy="0"/>
          <a:chOff x="0" y="0"/>
          <a:chExt cx="0" cy="0"/>
        </a:xfrm>
      </p:grpSpPr>
      <p:sp>
        <p:nvSpPr>
          <p:cNvPr id="2686" name="Google Shape;2686;g3970249a880_0_9327"/>
          <p:cNvSpPr/>
          <p:nvPr/>
        </p:nvSpPr>
        <p:spPr>
          <a:xfrm>
            <a:off x="327294" y="2374978"/>
            <a:ext cx="8633400" cy="197700"/>
          </a:xfrm>
          <a:prstGeom prst="homePlate">
            <a:avLst>
              <a:gd fmla="val 50000" name="adj"/>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accent1"/>
              </a:solidFill>
              <a:latin typeface="Poppins Medium"/>
              <a:ea typeface="Poppins Medium"/>
              <a:cs typeface="Poppins Medium"/>
              <a:sym typeface="Poppins Medium"/>
            </a:endParaRPr>
          </a:p>
        </p:txBody>
      </p:sp>
      <p:sp>
        <p:nvSpPr>
          <p:cNvPr id="2687" name="Google Shape;2687;g3970249a880_0_9327"/>
          <p:cNvSpPr txBox="1"/>
          <p:nvPr>
            <p:ph type="title"/>
          </p:nvPr>
        </p:nvSpPr>
        <p:spPr>
          <a:xfrm>
            <a:off x="320151" y="347759"/>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688" name="Google Shape;2688;g3970249a880_0_932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pic>
        <p:nvPicPr>
          <p:cNvPr descr="A white arrow on a black background&#10;&#10;AI-generated content may be incorrect." id="2689" name="Google Shape;2689;g3970249a880_0_9327"/>
          <p:cNvPicPr preferRelativeResize="0"/>
          <p:nvPr/>
        </p:nvPicPr>
        <p:blipFill rotWithShape="1">
          <a:blip r:embed="rId3">
            <a:alphaModFix/>
          </a:blip>
          <a:srcRect b="0" l="0" r="0" t="0"/>
          <a:stretch/>
        </p:blipFill>
        <p:spPr>
          <a:xfrm>
            <a:off x="403439" y="2407683"/>
            <a:ext cx="82147" cy="132149"/>
          </a:xfrm>
          <a:prstGeom prst="rect">
            <a:avLst/>
          </a:prstGeom>
          <a:noFill/>
          <a:ln>
            <a:noFill/>
          </a:ln>
        </p:spPr>
      </p:pic>
      <p:pic>
        <p:nvPicPr>
          <p:cNvPr descr="A white arrow on a black background&#10;&#10;AI-generated content may be incorrect." id="2690" name="Google Shape;2690;g3970249a880_0_9327"/>
          <p:cNvPicPr preferRelativeResize="0"/>
          <p:nvPr/>
        </p:nvPicPr>
        <p:blipFill rotWithShape="1">
          <a:blip r:embed="rId3">
            <a:alphaModFix/>
          </a:blip>
          <a:srcRect b="0" l="0" r="0" t="0"/>
          <a:stretch/>
        </p:blipFill>
        <p:spPr>
          <a:xfrm>
            <a:off x="3778697" y="2407683"/>
            <a:ext cx="82147" cy="132149"/>
          </a:xfrm>
          <a:prstGeom prst="rect">
            <a:avLst/>
          </a:prstGeom>
          <a:noFill/>
          <a:ln>
            <a:noFill/>
          </a:ln>
        </p:spPr>
      </p:pic>
      <p:pic>
        <p:nvPicPr>
          <p:cNvPr descr="A white arrow on a black background&#10;&#10;AI-generated content may be incorrect." id="2691" name="Google Shape;2691;g3970249a880_0_9327"/>
          <p:cNvPicPr preferRelativeResize="0"/>
          <p:nvPr/>
        </p:nvPicPr>
        <p:blipFill rotWithShape="1">
          <a:blip r:embed="rId3">
            <a:alphaModFix/>
          </a:blip>
          <a:srcRect b="0" l="0" r="0" t="0"/>
          <a:stretch/>
        </p:blipFill>
        <p:spPr>
          <a:xfrm>
            <a:off x="5484794" y="2407683"/>
            <a:ext cx="82147" cy="132149"/>
          </a:xfrm>
          <a:prstGeom prst="rect">
            <a:avLst/>
          </a:prstGeom>
          <a:noFill/>
          <a:ln>
            <a:noFill/>
          </a:ln>
        </p:spPr>
      </p:pic>
      <p:pic>
        <p:nvPicPr>
          <p:cNvPr descr="A white arrow on a black background&#10;&#10;AI-generated content may be incorrect." id="2692" name="Google Shape;2692;g3970249a880_0_9327"/>
          <p:cNvPicPr preferRelativeResize="0"/>
          <p:nvPr/>
        </p:nvPicPr>
        <p:blipFill rotWithShape="1">
          <a:blip r:embed="rId3">
            <a:alphaModFix/>
          </a:blip>
          <a:srcRect b="0" l="0" r="0" t="0"/>
          <a:stretch/>
        </p:blipFill>
        <p:spPr>
          <a:xfrm>
            <a:off x="7166410" y="2407683"/>
            <a:ext cx="82147" cy="132149"/>
          </a:xfrm>
          <a:prstGeom prst="rect">
            <a:avLst/>
          </a:prstGeom>
          <a:noFill/>
          <a:ln>
            <a:noFill/>
          </a:ln>
        </p:spPr>
      </p:pic>
      <p:pic>
        <p:nvPicPr>
          <p:cNvPr descr="A white arrow on a black background&#10;&#10;AI-generated content may be incorrect." id="2693" name="Google Shape;2693;g3970249a880_0_9327"/>
          <p:cNvPicPr preferRelativeResize="0"/>
          <p:nvPr/>
        </p:nvPicPr>
        <p:blipFill rotWithShape="1">
          <a:blip r:embed="rId3">
            <a:alphaModFix/>
          </a:blip>
          <a:srcRect b="0" l="0" r="0" t="0"/>
          <a:stretch/>
        </p:blipFill>
        <p:spPr>
          <a:xfrm>
            <a:off x="2091068" y="2407683"/>
            <a:ext cx="82147" cy="132149"/>
          </a:xfrm>
          <a:prstGeom prst="rect">
            <a:avLst/>
          </a:prstGeom>
          <a:noFill/>
          <a:ln>
            <a:noFill/>
          </a:ln>
        </p:spPr>
      </p:pic>
      <p:sp>
        <p:nvSpPr>
          <p:cNvPr id="2694" name="Google Shape;2694;g3970249a880_0_9327"/>
          <p:cNvSpPr txBox="1"/>
          <p:nvPr>
            <p:ph idx="1" type="subTitle"/>
          </p:nvPr>
        </p:nvSpPr>
        <p:spPr>
          <a:xfrm>
            <a:off x="3755511" y="3614606"/>
            <a:ext cx="3321600" cy="460500"/>
          </a:xfrm>
          <a:prstGeom prst="rect">
            <a:avLst/>
          </a:prstGeom>
        </p:spPr>
        <p:txBody>
          <a:bodyPr anchorCtr="0" anchor="t" bIns="0" lIns="0" spcFirstLastPara="1" rIns="0" wrap="square" tIns="0">
            <a:noAutofit/>
          </a:bodyPr>
          <a:lstStyle>
            <a:lvl1pPr indent="-101600" lvl="0" marL="101600" marR="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695" name="Google Shape;2695;g3970249a880_0_9327"/>
          <p:cNvSpPr txBox="1"/>
          <p:nvPr>
            <p:ph idx="2" type="subTitle"/>
          </p:nvPr>
        </p:nvSpPr>
        <p:spPr>
          <a:xfrm>
            <a:off x="315025" y="3614606"/>
            <a:ext cx="3315300" cy="460500"/>
          </a:xfrm>
          <a:prstGeom prst="rect">
            <a:avLst/>
          </a:prstGeom>
        </p:spPr>
        <p:txBody>
          <a:bodyPr anchorCtr="0" anchor="t" bIns="0" lIns="0" spcFirstLastPara="1" rIns="0" wrap="square" tIns="0">
            <a:noAutofit/>
          </a:bodyPr>
          <a:lstStyle>
            <a:lvl1pPr indent="-101600" lvl="0" marL="101600" marR="0" algn="l">
              <a:lnSpc>
                <a:spcPct val="101000"/>
              </a:lnSpc>
              <a:spcBef>
                <a:spcPts val="0"/>
              </a:spcBef>
              <a:spcAft>
                <a:spcPts val="0"/>
              </a:spcAft>
              <a:buNone/>
              <a:defRPr sz="600"/>
            </a:lvl1pPr>
            <a:lvl2pPr lvl="1">
              <a:lnSpc>
                <a:spcPct val="101000"/>
              </a:lnSpc>
              <a:spcBef>
                <a:spcPts val="0"/>
              </a:spcBef>
              <a:spcAft>
                <a:spcPts val="0"/>
              </a:spcAft>
              <a:buSzPts val="800"/>
              <a:buNone/>
              <a:defRPr/>
            </a:lvl2pPr>
            <a:lvl3pPr lvl="2">
              <a:lnSpc>
                <a:spcPct val="101000"/>
              </a:lnSpc>
              <a:spcBef>
                <a:spcPts val="0"/>
              </a:spcBef>
              <a:spcAft>
                <a:spcPts val="0"/>
              </a:spcAft>
              <a:buSzPts val="700"/>
              <a:buNone/>
              <a:defRPr/>
            </a:lvl3pPr>
            <a:lvl4pPr lvl="3">
              <a:lnSpc>
                <a:spcPct val="101000"/>
              </a:lnSpc>
              <a:spcBef>
                <a:spcPts val="0"/>
              </a:spcBef>
              <a:spcAft>
                <a:spcPts val="0"/>
              </a:spcAft>
              <a:buSzPts val="500"/>
              <a:buNone/>
              <a:defRPr/>
            </a:lvl4pPr>
            <a:lvl5pPr lvl="4">
              <a:lnSpc>
                <a:spcPct val="101000"/>
              </a:lnSpc>
              <a:spcBef>
                <a:spcPts val="0"/>
              </a:spcBef>
              <a:spcAft>
                <a:spcPts val="0"/>
              </a:spcAft>
              <a:buSzPts val="400"/>
              <a:buNone/>
              <a:defRPr/>
            </a:lvl5pPr>
            <a:lvl6pPr lvl="5">
              <a:lnSpc>
                <a:spcPct val="101000"/>
              </a:lnSpc>
              <a:spcBef>
                <a:spcPts val="0"/>
              </a:spcBef>
              <a:spcAft>
                <a:spcPts val="0"/>
              </a:spcAft>
              <a:buSzPts val="200"/>
              <a:buNone/>
              <a:defRPr/>
            </a:lvl6pPr>
            <a:lvl7pPr lvl="6">
              <a:lnSpc>
                <a:spcPct val="101000"/>
              </a:lnSpc>
              <a:spcBef>
                <a:spcPts val="0"/>
              </a:spcBef>
              <a:spcAft>
                <a:spcPts val="0"/>
              </a:spcAft>
              <a:buSzPts val="200"/>
              <a:buNone/>
              <a:defRPr/>
            </a:lvl7pPr>
            <a:lvl8pPr lvl="7">
              <a:lnSpc>
                <a:spcPct val="101000"/>
              </a:lnSpc>
              <a:spcBef>
                <a:spcPts val="0"/>
              </a:spcBef>
              <a:spcAft>
                <a:spcPts val="0"/>
              </a:spcAft>
              <a:buSzPts val="200"/>
              <a:buNone/>
              <a:defRPr/>
            </a:lvl8pPr>
            <a:lvl9pPr lvl="8">
              <a:lnSpc>
                <a:spcPct val="101000"/>
              </a:lnSpc>
              <a:spcBef>
                <a:spcPts val="0"/>
              </a:spcBef>
              <a:spcAft>
                <a:spcPts val="0"/>
              </a:spcAft>
              <a:buSzPts val="200"/>
              <a:buNone/>
              <a:defRPr/>
            </a:lvl9pPr>
          </a:lstStyle>
          <a:p/>
        </p:txBody>
      </p:sp>
      <p:sp>
        <p:nvSpPr>
          <p:cNvPr id="2696" name="Google Shape;2696;g3970249a880_0_9327"/>
          <p:cNvSpPr txBox="1"/>
          <p:nvPr>
            <p:ph idx="3" type="subTitle"/>
          </p:nvPr>
        </p:nvSpPr>
        <p:spPr>
          <a:xfrm>
            <a:off x="2056560" y="1748138"/>
            <a:ext cx="3321600" cy="460500"/>
          </a:xfrm>
          <a:prstGeom prst="rect">
            <a:avLst/>
          </a:prstGeom>
        </p:spPr>
        <p:txBody>
          <a:bodyPr anchorCtr="0" anchor="t" bIns="0" lIns="0" spcFirstLastPara="1" rIns="0" wrap="square" tIns="0">
            <a:noAutofit/>
          </a:bodyPr>
          <a:lstStyle>
            <a:lvl1pPr indent="-101600" lvl="0" marL="101600" marR="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697" name="Google Shape;2697;g3970249a880_0_9327"/>
          <p:cNvSpPr txBox="1"/>
          <p:nvPr>
            <p:ph idx="4" type="subTitle"/>
          </p:nvPr>
        </p:nvSpPr>
        <p:spPr>
          <a:xfrm>
            <a:off x="5465101" y="1748138"/>
            <a:ext cx="3321600" cy="460500"/>
          </a:xfrm>
          <a:prstGeom prst="rect">
            <a:avLst/>
          </a:prstGeom>
        </p:spPr>
        <p:txBody>
          <a:bodyPr anchorCtr="0" anchor="t" bIns="0" lIns="0" spcFirstLastPara="1" rIns="0" wrap="square" tIns="0">
            <a:noAutofit/>
          </a:bodyPr>
          <a:lstStyle>
            <a:lvl1pPr indent="-101600" lvl="0" marL="101600" marR="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698" name="Google Shape;2698;g3970249a880_0_9327"/>
          <p:cNvSpPr txBox="1"/>
          <p:nvPr>
            <p:ph idx="5" type="subTitle"/>
          </p:nvPr>
        </p:nvSpPr>
        <p:spPr>
          <a:xfrm>
            <a:off x="7172094" y="3614606"/>
            <a:ext cx="1802700" cy="460500"/>
          </a:xfrm>
          <a:prstGeom prst="rect">
            <a:avLst/>
          </a:prstGeom>
        </p:spPr>
        <p:txBody>
          <a:bodyPr anchorCtr="0" anchor="t" bIns="0" lIns="0" spcFirstLastPara="1" rIns="0" wrap="square" tIns="0">
            <a:noAutofit/>
          </a:bodyPr>
          <a:lstStyle>
            <a:lvl1pPr indent="-101600" lvl="0" marL="101600" marR="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699" name="Google Shape;2699;g3970249a880_0_9327"/>
          <p:cNvSpPr txBox="1"/>
          <p:nvPr>
            <p:ph idx="6" type="subTitle"/>
          </p:nvPr>
        </p:nvSpPr>
        <p:spPr>
          <a:xfrm>
            <a:off x="2064284" y="1222959"/>
            <a:ext cx="3321600" cy="460500"/>
          </a:xfrm>
          <a:prstGeom prst="rect">
            <a:avLst/>
          </a:prstGeom>
        </p:spPr>
        <p:txBody>
          <a:bodyPr anchorCtr="0" anchor="t" bIns="0" lIns="0" spcFirstLastPara="1" rIns="0" wrap="square" tIns="0">
            <a:noAutofit/>
          </a:bodyPr>
          <a:lstStyle>
            <a:lvl1pPr lvl="0">
              <a:spcBef>
                <a:spcPts val="0"/>
              </a:spcBef>
              <a:spcAft>
                <a:spcPts val="0"/>
              </a:spcAft>
              <a:buSzPts val="1500"/>
              <a:buFont typeface="Poppins"/>
              <a:buNone/>
              <a:defRPr b="1" sz="15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700" name="Google Shape;2700;g3970249a880_0_9327"/>
          <p:cNvSpPr txBox="1"/>
          <p:nvPr>
            <p:ph idx="7" type="subTitle"/>
          </p:nvPr>
        </p:nvSpPr>
        <p:spPr>
          <a:xfrm>
            <a:off x="5467941" y="1222959"/>
            <a:ext cx="3321600" cy="460500"/>
          </a:xfrm>
          <a:prstGeom prst="rect">
            <a:avLst/>
          </a:prstGeom>
        </p:spPr>
        <p:txBody>
          <a:bodyPr anchorCtr="0" anchor="t" bIns="0" lIns="0" spcFirstLastPara="1" rIns="0" wrap="square" tIns="0">
            <a:noAutofit/>
          </a:bodyPr>
          <a:lstStyle>
            <a:lvl1pPr lvl="0">
              <a:spcBef>
                <a:spcPts val="0"/>
              </a:spcBef>
              <a:spcAft>
                <a:spcPts val="0"/>
              </a:spcAft>
              <a:buSzPts val="1500"/>
              <a:buFont typeface="Poppins"/>
              <a:buNone/>
              <a:defRPr b="1" sz="15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701" name="Google Shape;2701;g3970249a880_0_9327"/>
          <p:cNvSpPr txBox="1"/>
          <p:nvPr>
            <p:ph idx="8" type="subTitle"/>
          </p:nvPr>
        </p:nvSpPr>
        <p:spPr>
          <a:xfrm>
            <a:off x="5467941" y="966095"/>
            <a:ext cx="3321600" cy="197700"/>
          </a:xfrm>
          <a:prstGeom prst="rect">
            <a:avLst/>
          </a:prstGeom>
        </p:spPr>
        <p:txBody>
          <a:bodyPr anchorCtr="0" anchor="t" bIns="0" lIns="0" spcFirstLastPara="1" rIns="0" wrap="square" tIns="0">
            <a:noAutofit/>
          </a:bodyPr>
          <a:lstStyle>
            <a:lvl1pPr lvl="0">
              <a:spcBef>
                <a:spcPts val="0"/>
              </a:spcBef>
              <a:spcAft>
                <a:spcPts val="0"/>
              </a:spcAft>
              <a:buClr>
                <a:schemeClr val="accent2"/>
              </a:buClr>
              <a:buSzPts val="1100"/>
              <a:buFont typeface="Poppins"/>
              <a:buNone/>
              <a:defRPr b="1" sz="1100">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p:txBody>
      </p:sp>
      <p:sp>
        <p:nvSpPr>
          <p:cNvPr id="2702" name="Google Shape;2702;g3970249a880_0_9327"/>
          <p:cNvSpPr txBox="1"/>
          <p:nvPr>
            <p:ph idx="9" type="subTitle"/>
          </p:nvPr>
        </p:nvSpPr>
        <p:spPr>
          <a:xfrm>
            <a:off x="312295" y="2830647"/>
            <a:ext cx="3321600" cy="197700"/>
          </a:xfrm>
          <a:prstGeom prst="rect">
            <a:avLst/>
          </a:prstGeom>
        </p:spPr>
        <p:txBody>
          <a:bodyPr anchorCtr="0" anchor="t" bIns="0" lIns="0" spcFirstLastPara="1" rIns="0" wrap="square" tIns="0">
            <a:noAutofit/>
          </a:bodyPr>
          <a:lstStyle>
            <a:lvl1pPr lvl="0">
              <a:spcBef>
                <a:spcPts val="0"/>
              </a:spcBef>
              <a:spcAft>
                <a:spcPts val="0"/>
              </a:spcAft>
              <a:buClr>
                <a:schemeClr val="accent2"/>
              </a:buClr>
              <a:buSzPts val="1100"/>
              <a:buFont typeface="Poppins"/>
              <a:buNone/>
              <a:defRPr b="1" sz="1100">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p:txBody>
      </p:sp>
      <p:sp>
        <p:nvSpPr>
          <p:cNvPr id="2703" name="Google Shape;2703;g3970249a880_0_9327"/>
          <p:cNvSpPr txBox="1"/>
          <p:nvPr>
            <p:ph idx="13" type="subTitle"/>
          </p:nvPr>
        </p:nvSpPr>
        <p:spPr>
          <a:xfrm>
            <a:off x="3758584" y="2836142"/>
            <a:ext cx="3321600" cy="197700"/>
          </a:xfrm>
          <a:prstGeom prst="rect">
            <a:avLst/>
          </a:prstGeom>
        </p:spPr>
        <p:txBody>
          <a:bodyPr anchorCtr="0" anchor="t" bIns="0" lIns="0" spcFirstLastPara="1" rIns="0" wrap="square" tIns="0">
            <a:noAutofit/>
          </a:bodyPr>
          <a:lstStyle>
            <a:lvl1pPr lvl="0">
              <a:spcBef>
                <a:spcPts val="0"/>
              </a:spcBef>
              <a:spcAft>
                <a:spcPts val="0"/>
              </a:spcAft>
              <a:buClr>
                <a:schemeClr val="accent2"/>
              </a:buClr>
              <a:buSzPts val="1100"/>
              <a:buFont typeface="Poppins"/>
              <a:buNone/>
              <a:defRPr b="1" sz="1100">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p:txBody>
      </p:sp>
      <p:sp>
        <p:nvSpPr>
          <p:cNvPr id="2704" name="Google Shape;2704;g3970249a880_0_9327"/>
          <p:cNvSpPr txBox="1"/>
          <p:nvPr>
            <p:ph idx="14" type="subTitle"/>
          </p:nvPr>
        </p:nvSpPr>
        <p:spPr>
          <a:xfrm>
            <a:off x="7176645" y="2836144"/>
            <a:ext cx="1802700" cy="197700"/>
          </a:xfrm>
          <a:prstGeom prst="rect">
            <a:avLst/>
          </a:prstGeom>
        </p:spPr>
        <p:txBody>
          <a:bodyPr anchorCtr="0" anchor="t" bIns="0" lIns="0" spcFirstLastPara="1" rIns="0" wrap="square" tIns="0">
            <a:noAutofit/>
          </a:bodyPr>
          <a:lstStyle>
            <a:lvl1pPr lvl="0">
              <a:spcBef>
                <a:spcPts val="0"/>
              </a:spcBef>
              <a:spcAft>
                <a:spcPts val="0"/>
              </a:spcAft>
              <a:buClr>
                <a:schemeClr val="accent2"/>
              </a:buClr>
              <a:buSzPts val="1100"/>
              <a:buFont typeface="Poppins"/>
              <a:buNone/>
              <a:defRPr b="1" sz="1100">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p:txBody>
      </p:sp>
      <p:sp>
        <p:nvSpPr>
          <p:cNvPr id="2705" name="Google Shape;2705;g3970249a880_0_9327"/>
          <p:cNvSpPr txBox="1"/>
          <p:nvPr>
            <p:ph idx="15" type="subTitle"/>
          </p:nvPr>
        </p:nvSpPr>
        <p:spPr>
          <a:xfrm>
            <a:off x="308979" y="3090515"/>
            <a:ext cx="3321600" cy="460500"/>
          </a:xfrm>
          <a:prstGeom prst="rect">
            <a:avLst/>
          </a:prstGeom>
        </p:spPr>
        <p:txBody>
          <a:bodyPr anchorCtr="0" anchor="t" bIns="0" lIns="0" spcFirstLastPara="1" rIns="0" wrap="square" tIns="0">
            <a:noAutofit/>
          </a:bodyPr>
          <a:lstStyle>
            <a:lvl1pPr lvl="0">
              <a:spcBef>
                <a:spcPts val="0"/>
              </a:spcBef>
              <a:spcAft>
                <a:spcPts val="0"/>
              </a:spcAft>
              <a:buSzPts val="1500"/>
              <a:buFont typeface="Poppins"/>
              <a:buNone/>
              <a:defRPr b="1" sz="1500">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p:txBody>
      </p:sp>
      <p:sp>
        <p:nvSpPr>
          <p:cNvPr id="2706" name="Google Shape;2706;g3970249a880_0_9327"/>
          <p:cNvSpPr txBox="1"/>
          <p:nvPr>
            <p:ph idx="16" type="subTitle"/>
          </p:nvPr>
        </p:nvSpPr>
        <p:spPr>
          <a:xfrm>
            <a:off x="3758586" y="3090515"/>
            <a:ext cx="3321600" cy="460500"/>
          </a:xfrm>
          <a:prstGeom prst="rect">
            <a:avLst/>
          </a:prstGeom>
        </p:spPr>
        <p:txBody>
          <a:bodyPr anchorCtr="0" anchor="t" bIns="0" lIns="0" spcFirstLastPara="1" rIns="0" wrap="square" tIns="0">
            <a:noAutofit/>
          </a:bodyPr>
          <a:lstStyle>
            <a:lvl1pPr lvl="0">
              <a:spcBef>
                <a:spcPts val="0"/>
              </a:spcBef>
              <a:spcAft>
                <a:spcPts val="0"/>
              </a:spcAft>
              <a:buSzPts val="1500"/>
              <a:buFont typeface="Poppins"/>
              <a:buNone/>
              <a:defRPr b="1" sz="1500">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p:txBody>
      </p:sp>
      <p:sp>
        <p:nvSpPr>
          <p:cNvPr id="2707" name="Google Shape;2707;g3970249a880_0_9327"/>
          <p:cNvSpPr txBox="1"/>
          <p:nvPr>
            <p:ph idx="17" type="subTitle"/>
          </p:nvPr>
        </p:nvSpPr>
        <p:spPr>
          <a:xfrm>
            <a:off x="7174935" y="3090517"/>
            <a:ext cx="1802700" cy="460500"/>
          </a:xfrm>
          <a:prstGeom prst="rect">
            <a:avLst/>
          </a:prstGeom>
        </p:spPr>
        <p:txBody>
          <a:bodyPr anchorCtr="0" anchor="t" bIns="0" lIns="0" spcFirstLastPara="1" rIns="0" wrap="square" tIns="0">
            <a:noAutofit/>
          </a:bodyPr>
          <a:lstStyle>
            <a:lvl1pPr lvl="0">
              <a:spcBef>
                <a:spcPts val="0"/>
              </a:spcBef>
              <a:spcAft>
                <a:spcPts val="0"/>
              </a:spcAft>
              <a:buSzPts val="1500"/>
              <a:buFont typeface="Poppins"/>
              <a:buNone/>
              <a:defRPr b="1" sz="1500">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p:txBody>
      </p:sp>
      <p:sp>
        <p:nvSpPr>
          <p:cNvPr id="2708" name="Google Shape;2708;g3970249a880_0_9327"/>
          <p:cNvSpPr txBox="1"/>
          <p:nvPr>
            <p:ph idx="18" type="subTitle"/>
          </p:nvPr>
        </p:nvSpPr>
        <p:spPr>
          <a:xfrm>
            <a:off x="2057479" y="966095"/>
            <a:ext cx="3321600" cy="197700"/>
          </a:xfrm>
          <a:prstGeom prst="rect">
            <a:avLst/>
          </a:prstGeom>
        </p:spPr>
        <p:txBody>
          <a:bodyPr anchorCtr="0" anchor="t" bIns="0" lIns="0" spcFirstLastPara="1" rIns="0" wrap="square" tIns="0">
            <a:noAutofit/>
          </a:bodyPr>
          <a:lstStyle>
            <a:lvl1pPr lvl="0">
              <a:spcBef>
                <a:spcPts val="0"/>
              </a:spcBef>
              <a:spcAft>
                <a:spcPts val="0"/>
              </a:spcAft>
              <a:buClr>
                <a:schemeClr val="accent2"/>
              </a:buClr>
              <a:buSzPts val="1100"/>
              <a:buFont typeface="Poppins"/>
              <a:buNone/>
              <a:defRPr b="1" sz="1100">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Custom Layout">
  <p:cSld name="41_Custom Layout">
    <p:bg>
      <p:bgPr>
        <a:blipFill>
          <a:blip r:embed="rId2">
            <a:alphaModFix/>
          </a:blip>
          <a:stretch>
            <a:fillRect/>
          </a:stretch>
        </a:blipFill>
      </p:bgPr>
    </p:bg>
    <p:spTree>
      <p:nvGrpSpPr>
        <p:cNvPr id="2709" name="Shape 2709"/>
        <p:cNvGrpSpPr/>
        <p:nvPr/>
      </p:nvGrpSpPr>
      <p:grpSpPr>
        <a:xfrm>
          <a:off x="0" y="0"/>
          <a:ext cx="0" cy="0"/>
          <a:chOff x="0" y="0"/>
          <a:chExt cx="0" cy="0"/>
        </a:xfrm>
      </p:grpSpPr>
      <p:sp>
        <p:nvSpPr>
          <p:cNvPr id="2710" name="Google Shape;2710;g3970249a880_0_9351"/>
          <p:cNvSpPr/>
          <p:nvPr/>
        </p:nvSpPr>
        <p:spPr>
          <a:xfrm>
            <a:off x="664279" y="359228"/>
            <a:ext cx="3564600" cy="3580500"/>
          </a:xfrm>
          <a:prstGeom prst="roundRect">
            <a:avLst>
              <a:gd fmla="val 942"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711" name="Google Shape;2711;g3970249a880_0_9351"/>
          <p:cNvSpPr/>
          <p:nvPr/>
        </p:nvSpPr>
        <p:spPr>
          <a:xfrm>
            <a:off x="5011714" y="359228"/>
            <a:ext cx="3564600" cy="3580500"/>
          </a:xfrm>
          <a:prstGeom prst="roundRect">
            <a:avLst>
              <a:gd fmla="val 942"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712" name="Google Shape;2712;g3970249a880_0_9351"/>
          <p:cNvSpPr/>
          <p:nvPr/>
        </p:nvSpPr>
        <p:spPr>
          <a:xfrm>
            <a:off x="3648196" y="576858"/>
            <a:ext cx="891000" cy="889500"/>
          </a:xfrm>
          <a:prstGeom prst="roundRect">
            <a:avLst>
              <a:gd fmla="val 5845" name="adj"/>
            </a:avLst>
          </a:prstGeom>
          <a:gradFill>
            <a:gsLst>
              <a:gs pos="0">
                <a:srgbClr val="251377"/>
              </a:gs>
              <a:gs pos="100000">
                <a:srgbClr val="172CA6"/>
              </a:gs>
            </a:gsLst>
            <a:lin ang="16200038"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713" name="Google Shape;2713;g3970249a880_0_9351"/>
          <p:cNvSpPr/>
          <p:nvPr/>
        </p:nvSpPr>
        <p:spPr>
          <a:xfrm>
            <a:off x="329675" y="3283295"/>
            <a:ext cx="891000" cy="889500"/>
          </a:xfrm>
          <a:prstGeom prst="roundRect">
            <a:avLst>
              <a:gd fmla="val 5845" name="adj"/>
            </a:avLst>
          </a:prstGeom>
          <a:gradFill>
            <a:gsLst>
              <a:gs pos="0">
                <a:srgbClr val="251377"/>
              </a:gs>
              <a:gs pos="100000">
                <a:srgbClr val="172CA6"/>
              </a:gs>
            </a:gsLst>
            <a:lin ang="16200038"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714" name="Google Shape;2714;g3970249a880_0_935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715" name="Google Shape;2715;g3970249a880_0_9351"/>
          <p:cNvSpPr/>
          <p:nvPr/>
        </p:nvSpPr>
        <p:spPr>
          <a:xfrm>
            <a:off x="2543289" y="4278870"/>
            <a:ext cx="4099500" cy="434700"/>
          </a:xfrm>
          <a:prstGeom prst="roundRect">
            <a:avLst>
              <a:gd fmla="val 16667" name="adj"/>
            </a:avLst>
          </a:prstGeom>
          <a:gradFill>
            <a:gsLst>
              <a:gs pos="0">
                <a:srgbClr val="EF0016"/>
              </a:gs>
              <a:gs pos="100000">
                <a:srgbClr val="380057"/>
              </a:gs>
            </a:gsLst>
            <a:lin ang="540070" scaled="0"/>
          </a:gradFill>
          <a:ln>
            <a:noFill/>
          </a:ln>
        </p:spPr>
        <p:txBody>
          <a:bodyPr anchorCtr="0" anchor="ctr" bIns="0" lIns="0" spcFirstLastPara="1" rIns="0" wrap="square" tIns="0">
            <a:noAutofit/>
          </a:bodyPr>
          <a:lstStyle/>
          <a:p>
            <a:pPr indent="-101600" lvl="0" marL="101600" marR="0" rtl="0" algn="l">
              <a:lnSpc>
                <a:spcPct val="91000"/>
              </a:lnSpc>
              <a:spcBef>
                <a:spcPts val="0"/>
              </a:spcBef>
              <a:spcAft>
                <a:spcPts val="0"/>
              </a:spcAft>
              <a:buNone/>
            </a:pPr>
            <a:r>
              <a:t/>
            </a:r>
            <a:endParaRPr sz="500"/>
          </a:p>
        </p:txBody>
      </p:sp>
      <p:pic>
        <p:nvPicPr>
          <p:cNvPr descr="A black and white logo&#10;&#10;AI-generated content may be incorrect." id="2716" name="Google Shape;2716;g3970249a880_0_9351"/>
          <p:cNvPicPr preferRelativeResize="0"/>
          <p:nvPr/>
        </p:nvPicPr>
        <p:blipFill rotWithShape="1">
          <a:blip r:embed="rId3">
            <a:alphaModFix/>
          </a:blip>
          <a:srcRect b="0" l="0" r="0" t="0"/>
          <a:stretch/>
        </p:blipFill>
        <p:spPr>
          <a:xfrm>
            <a:off x="2232208" y="2200742"/>
            <a:ext cx="403074" cy="134742"/>
          </a:xfrm>
          <a:prstGeom prst="rect">
            <a:avLst/>
          </a:prstGeom>
          <a:noFill/>
          <a:ln>
            <a:noFill/>
          </a:ln>
        </p:spPr>
      </p:pic>
      <p:pic>
        <p:nvPicPr>
          <p:cNvPr descr="A black and grey text&#10;&#10;AI-generated content may be incorrect." id="2717" name="Google Shape;2717;g3970249a880_0_9351"/>
          <p:cNvPicPr preferRelativeResize="0"/>
          <p:nvPr/>
        </p:nvPicPr>
        <p:blipFill rotWithShape="1">
          <a:blip r:embed="rId4">
            <a:alphaModFix/>
          </a:blip>
          <a:srcRect b="0" l="0" r="0" t="0"/>
          <a:stretch/>
        </p:blipFill>
        <p:spPr>
          <a:xfrm>
            <a:off x="2333738" y="2356727"/>
            <a:ext cx="242868" cy="122625"/>
          </a:xfrm>
          <a:prstGeom prst="rect">
            <a:avLst/>
          </a:prstGeom>
          <a:noFill/>
          <a:ln>
            <a:noFill/>
          </a:ln>
        </p:spPr>
      </p:pic>
      <p:pic>
        <p:nvPicPr>
          <p:cNvPr descr="A black and white text&#10;&#10;AI-generated content may be incorrect." id="2718" name="Google Shape;2718;g3970249a880_0_9351"/>
          <p:cNvPicPr preferRelativeResize="0"/>
          <p:nvPr/>
        </p:nvPicPr>
        <p:blipFill rotWithShape="1">
          <a:blip r:embed="rId5">
            <a:alphaModFix/>
          </a:blip>
          <a:srcRect b="0" l="0" r="0" t="0"/>
          <a:stretch/>
        </p:blipFill>
        <p:spPr>
          <a:xfrm>
            <a:off x="1806240" y="2702702"/>
            <a:ext cx="355355" cy="96471"/>
          </a:xfrm>
          <a:prstGeom prst="rect">
            <a:avLst/>
          </a:prstGeom>
          <a:noFill/>
          <a:ln>
            <a:noFill/>
          </a:ln>
        </p:spPr>
      </p:pic>
      <p:pic>
        <p:nvPicPr>
          <p:cNvPr descr="A black background with a black square&#10;&#10;AI-generated content may be incorrect." id="2719" name="Google Shape;2719;g3970249a880_0_9351"/>
          <p:cNvPicPr preferRelativeResize="0"/>
          <p:nvPr/>
        </p:nvPicPr>
        <p:blipFill rotWithShape="1">
          <a:blip r:embed="rId6">
            <a:alphaModFix/>
          </a:blip>
          <a:srcRect b="0" l="0" r="0" t="0"/>
          <a:stretch/>
        </p:blipFill>
        <p:spPr>
          <a:xfrm>
            <a:off x="1729055" y="2915031"/>
            <a:ext cx="418255" cy="70126"/>
          </a:xfrm>
          <a:prstGeom prst="rect">
            <a:avLst/>
          </a:prstGeom>
          <a:noFill/>
          <a:ln>
            <a:noFill/>
          </a:ln>
        </p:spPr>
      </p:pic>
      <p:pic>
        <p:nvPicPr>
          <p:cNvPr id="2720" name="Google Shape;2720;g3970249a880_0_9351"/>
          <p:cNvPicPr preferRelativeResize="0"/>
          <p:nvPr/>
        </p:nvPicPr>
        <p:blipFill rotWithShape="1">
          <a:blip r:embed="rId7">
            <a:alphaModFix/>
          </a:blip>
          <a:srcRect b="0" l="0" r="0" t="0"/>
          <a:stretch/>
        </p:blipFill>
        <p:spPr>
          <a:xfrm>
            <a:off x="2890811" y="1421592"/>
            <a:ext cx="355601" cy="63326"/>
          </a:xfrm>
          <a:prstGeom prst="rect">
            <a:avLst/>
          </a:prstGeom>
          <a:noFill/>
          <a:ln>
            <a:noFill/>
          </a:ln>
        </p:spPr>
      </p:pic>
      <p:pic>
        <p:nvPicPr>
          <p:cNvPr descr="A black and white text&#10;&#10;AI-generated content may be incorrect." id="2721" name="Google Shape;2721;g3970249a880_0_9351"/>
          <p:cNvPicPr preferRelativeResize="0"/>
          <p:nvPr/>
        </p:nvPicPr>
        <p:blipFill rotWithShape="1">
          <a:blip r:embed="rId8">
            <a:alphaModFix/>
          </a:blip>
          <a:srcRect b="0" l="0" r="0" t="0"/>
          <a:stretch/>
        </p:blipFill>
        <p:spPr>
          <a:xfrm>
            <a:off x="2756692" y="1626452"/>
            <a:ext cx="321864" cy="108107"/>
          </a:xfrm>
          <a:prstGeom prst="rect">
            <a:avLst/>
          </a:prstGeom>
          <a:noFill/>
          <a:ln>
            <a:noFill/>
          </a:ln>
        </p:spPr>
      </p:pic>
      <p:pic>
        <p:nvPicPr>
          <p:cNvPr descr="A black and grey text&#10;&#10;AI-generated content may be incorrect." id="2722" name="Google Shape;2722;g3970249a880_0_9351"/>
          <p:cNvPicPr preferRelativeResize="0"/>
          <p:nvPr/>
        </p:nvPicPr>
        <p:blipFill rotWithShape="1">
          <a:blip r:embed="rId9">
            <a:alphaModFix/>
          </a:blip>
          <a:srcRect b="0" l="0" r="0" t="0"/>
          <a:stretch/>
        </p:blipFill>
        <p:spPr>
          <a:xfrm>
            <a:off x="3150219" y="1694910"/>
            <a:ext cx="358350" cy="98814"/>
          </a:xfrm>
          <a:prstGeom prst="rect">
            <a:avLst/>
          </a:prstGeom>
          <a:noFill/>
          <a:ln>
            <a:noFill/>
          </a:ln>
        </p:spPr>
      </p:pic>
      <p:pic>
        <p:nvPicPr>
          <p:cNvPr descr="A black and grey pixelated logo&#10;&#10;AI-generated content may be incorrect." id="2723" name="Google Shape;2723;g3970249a880_0_9351"/>
          <p:cNvPicPr preferRelativeResize="0"/>
          <p:nvPr/>
        </p:nvPicPr>
        <p:blipFill rotWithShape="1">
          <a:blip r:embed="rId10">
            <a:alphaModFix/>
          </a:blip>
          <a:srcRect b="0" l="0" r="0" t="0"/>
          <a:stretch/>
        </p:blipFill>
        <p:spPr>
          <a:xfrm>
            <a:off x="2681526" y="1903514"/>
            <a:ext cx="317872" cy="85718"/>
          </a:xfrm>
          <a:prstGeom prst="rect">
            <a:avLst/>
          </a:prstGeom>
          <a:noFill/>
          <a:ln>
            <a:noFill/>
          </a:ln>
        </p:spPr>
      </p:pic>
      <p:pic>
        <p:nvPicPr>
          <p:cNvPr descr="A black and white logo&#10;&#10;AI-generated content may be incorrect." id="2724" name="Google Shape;2724;g3970249a880_0_9351"/>
          <p:cNvPicPr preferRelativeResize="0"/>
          <p:nvPr/>
        </p:nvPicPr>
        <p:blipFill rotWithShape="1">
          <a:blip r:embed="rId11">
            <a:alphaModFix/>
          </a:blip>
          <a:srcRect b="0" l="0" r="0" t="0"/>
          <a:stretch/>
        </p:blipFill>
        <p:spPr>
          <a:xfrm>
            <a:off x="2535684" y="2061966"/>
            <a:ext cx="332159" cy="121434"/>
          </a:xfrm>
          <a:prstGeom prst="rect">
            <a:avLst/>
          </a:prstGeom>
          <a:noFill/>
          <a:ln>
            <a:noFill/>
          </a:ln>
        </p:spPr>
      </p:pic>
      <p:pic>
        <p:nvPicPr>
          <p:cNvPr descr="A black and white text&#10;&#10;AI-generated content may be incorrect." id="2725" name="Google Shape;2725;g3970249a880_0_9351"/>
          <p:cNvPicPr preferRelativeResize="0"/>
          <p:nvPr/>
        </p:nvPicPr>
        <p:blipFill rotWithShape="1">
          <a:blip r:embed="rId12">
            <a:alphaModFix/>
          </a:blip>
          <a:srcRect b="0" l="0" r="0" t="0"/>
          <a:stretch/>
        </p:blipFill>
        <p:spPr>
          <a:xfrm>
            <a:off x="2126021" y="2549052"/>
            <a:ext cx="345394" cy="84511"/>
          </a:xfrm>
          <a:prstGeom prst="rect">
            <a:avLst/>
          </a:prstGeom>
          <a:noFill/>
          <a:ln>
            <a:noFill/>
          </a:ln>
        </p:spPr>
      </p:pic>
      <p:pic>
        <p:nvPicPr>
          <p:cNvPr descr="A black and white image of letters&#10;&#10;AI-generated content may be incorrect." id="2726" name="Google Shape;2726;g3970249a880_0_9351"/>
          <p:cNvPicPr preferRelativeResize="0"/>
          <p:nvPr/>
        </p:nvPicPr>
        <p:blipFill rotWithShape="1">
          <a:blip r:embed="rId13">
            <a:alphaModFix/>
          </a:blip>
          <a:srcRect b="0" l="0" r="0" t="0"/>
          <a:stretch/>
        </p:blipFill>
        <p:spPr>
          <a:xfrm>
            <a:off x="2229529" y="2783173"/>
            <a:ext cx="372243" cy="101628"/>
          </a:xfrm>
          <a:prstGeom prst="rect">
            <a:avLst/>
          </a:prstGeom>
          <a:noFill/>
          <a:ln>
            <a:noFill/>
          </a:ln>
        </p:spPr>
      </p:pic>
      <p:pic>
        <p:nvPicPr>
          <p:cNvPr descr="A close up of a logo&#10;&#10;AI-generated content may be incorrect." id="2727" name="Google Shape;2727;g3970249a880_0_9351"/>
          <p:cNvPicPr preferRelativeResize="0"/>
          <p:nvPr/>
        </p:nvPicPr>
        <p:blipFill rotWithShape="1">
          <a:blip r:embed="rId14">
            <a:alphaModFix/>
          </a:blip>
          <a:srcRect b="0" l="0" r="0" t="0"/>
          <a:stretch/>
        </p:blipFill>
        <p:spPr>
          <a:xfrm>
            <a:off x="1549345" y="3027407"/>
            <a:ext cx="513791" cy="140749"/>
          </a:xfrm>
          <a:prstGeom prst="rect">
            <a:avLst/>
          </a:prstGeom>
          <a:noFill/>
          <a:ln>
            <a:noFill/>
          </a:ln>
        </p:spPr>
      </p:pic>
      <p:pic>
        <p:nvPicPr>
          <p:cNvPr descr="A red and black letter e&#10;&#10;AI-generated content may be incorrect." id="2728" name="Google Shape;2728;g3970249a880_0_9351"/>
          <p:cNvPicPr preferRelativeResize="0"/>
          <p:nvPr/>
        </p:nvPicPr>
        <p:blipFill rotWithShape="1">
          <a:blip r:embed="rId15">
            <a:alphaModFix/>
          </a:blip>
          <a:srcRect b="0" l="0" r="0" t="0"/>
          <a:stretch/>
        </p:blipFill>
        <p:spPr>
          <a:xfrm>
            <a:off x="1971626" y="2388623"/>
            <a:ext cx="311920" cy="88099"/>
          </a:xfrm>
          <a:prstGeom prst="rect">
            <a:avLst/>
          </a:prstGeom>
          <a:noFill/>
          <a:ln>
            <a:noFill/>
          </a:ln>
        </p:spPr>
      </p:pic>
      <p:pic>
        <p:nvPicPr>
          <p:cNvPr descr="A logo with a black circle&#10;&#10;AI-generated content may be incorrect." id="2729" name="Google Shape;2729;g3970249a880_0_9351"/>
          <p:cNvPicPr preferRelativeResize="0"/>
          <p:nvPr/>
        </p:nvPicPr>
        <p:blipFill rotWithShape="1">
          <a:blip r:embed="rId16">
            <a:alphaModFix/>
          </a:blip>
          <a:srcRect b="0" l="0" r="0" t="0"/>
          <a:stretch/>
        </p:blipFill>
        <p:spPr>
          <a:xfrm>
            <a:off x="1739916" y="2105333"/>
            <a:ext cx="279775" cy="179770"/>
          </a:xfrm>
          <a:prstGeom prst="rect">
            <a:avLst/>
          </a:prstGeom>
          <a:noFill/>
          <a:ln>
            <a:noFill/>
          </a:ln>
        </p:spPr>
      </p:pic>
      <p:pic>
        <p:nvPicPr>
          <p:cNvPr descr="A blue line on a black background&#10;&#10;AI-generated content may be incorrect." id="2730" name="Google Shape;2730;g3970249a880_0_9351"/>
          <p:cNvPicPr preferRelativeResize="0"/>
          <p:nvPr/>
        </p:nvPicPr>
        <p:blipFill rotWithShape="1">
          <a:blip r:embed="rId17">
            <a:alphaModFix/>
          </a:blip>
          <a:srcRect b="0" l="0" r="0" t="0"/>
          <a:stretch/>
        </p:blipFill>
        <p:spPr>
          <a:xfrm>
            <a:off x="851263" y="2432116"/>
            <a:ext cx="1042904" cy="853610"/>
          </a:xfrm>
          <a:prstGeom prst="rect">
            <a:avLst/>
          </a:prstGeom>
          <a:noFill/>
          <a:ln>
            <a:noFill/>
          </a:ln>
        </p:spPr>
      </p:pic>
      <p:pic>
        <p:nvPicPr>
          <p:cNvPr descr="A blue line on a black background&#10;&#10;AI-generated content may be incorrect." id="2731" name="Google Shape;2731;g3970249a880_0_9351"/>
          <p:cNvPicPr preferRelativeResize="0"/>
          <p:nvPr/>
        </p:nvPicPr>
        <p:blipFill rotWithShape="1">
          <a:blip r:embed="rId18">
            <a:alphaModFix/>
          </a:blip>
          <a:srcRect b="0" l="0" r="0" t="0"/>
          <a:stretch/>
        </p:blipFill>
        <p:spPr>
          <a:xfrm>
            <a:off x="3340444" y="909139"/>
            <a:ext cx="305966" cy="172627"/>
          </a:xfrm>
          <a:prstGeom prst="rect">
            <a:avLst/>
          </a:prstGeom>
          <a:noFill/>
          <a:ln>
            <a:noFill/>
          </a:ln>
        </p:spPr>
      </p:pic>
      <p:sp>
        <p:nvSpPr>
          <p:cNvPr id="2732" name="Google Shape;2732;g3970249a880_0_9351"/>
          <p:cNvSpPr/>
          <p:nvPr/>
        </p:nvSpPr>
        <p:spPr>
          <a:xfrm>
            <a:off x="4365309" y="2031374"/>
            <a:ext cx="522000" cy="69300"/>
          </a:xfrm>
          <a:prstGeom prst="rect">
            <a:avLst/>
          </a:prstGeom>
          <a:solidFill>
            <a:srgbClr val="25146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733" name="Google Shape;2733;g3970249a880_0_9351"/>
          <p:cNvSpPr/>
          <p:nvPr/>
        </p:nvSpPr>
        <p:spPr>
          <a:xfrm>
            <a:off x="4365309" y="2213389"/>
            <a:ext cx="522000" cy="69300"/>
          </a:xfrm>
          <a:prstGeom prst="rect">
            <a:avLst/>
          </a:prstGeom>
          <a:solidFill>
            <a:srgbClr val="25146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734" name="Google Shape;2734;g3970249a880_0_9351"/>
          <p:cNvSpPr/>
          <p:nvPr/>
        </p:nvSpPr>
        <p:spPr>
          <a:xfrm rot="-2700000">
            <a:off x="4342212" y="2121966"/>
            <a:ext cx="568090" cy="69367"/>
          </a:xfrm>
          <a:prstGeom prst="rect">
            <a:avLst/>
          </a:prstGeom>
          <a:solidFill>
            <a:srgbClr val="25146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735" name="Google Shape;2735;g3970249a880_0_9351"/>
          <p:cNvSpPr/>
          <p:nvPr/>
        </p:nvSpPr>
        <p:spPr>
          <a:xfrm>
            <a:off x="4629578" y="2376654"/>
            <a:ext cx="4857" cy="1940474"/>
          </a:xfrm>
          <a:custGeom>
            <a:rect b="b" l="l" r="r" t="t"/>
            <a:pathLst>
              <a:path extrusionOk="0" h="5174597" w="12953">
                <a:moveTo>
                  <a:pt x="0" y="0"/>
                </a:moveTo>
                <a:lnTo>
                  <a:pt x="0" y="5174598"/>
                </a:lnTo>
              </a:path>
            </a:pathLst>
          </a:custGeom>
          <a:noFill/>
          <a:ln cap="flat" cmpd="sng" w="7400">
            <a:solidFill>
              <a:srgbClr val="172DA1"/>
            </a:solidFill>
            <a:prstDash val="solid"/>
            <a:miter lim="8000"/>
            <a:headEnd len="sm" w="sm" type="none"/>
            <a:tailEnd len="sm" w="sm" type="none"/>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736" name="Google Shape;2736;g3970249a880_0_9351"/>
          <p:cNvSpPr txBox="1"/>
          <p:nvPr>
            <p:ph type="title"/>
          </p:nvPr>
        </p:nvSpPr>
        <p:spPr>
          <a:xfrm>
            <a:off x="873383" y="499220"/>
            <a:ext cx="2693700" cy="283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Font typeface="Poppins"/>
              <a:buNone/>
              <a:defRPr b="1" sz="18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737" name="Google Shape;2737;g3970249a880_0_9351"/>
          <p:cNvSpPr txBox="1"/>
          <p:nvPr>
            <p:ph idx="1" type="subTitle"/>
          </p:nvPr>
        </p:nvSpPr>
        <p:spPr>
          <a:xfrm>
            <a:off x="5201807" y="495243"/>
            <a:ext cx="2975700" cy="286800"/>
          </a:xfrm>
          <a:prstGeom prst="rect">
            <a:avLst/>
          </a:prstGeom>
          <a:noFill/>
          <a:ln>
            <a:noFill/>
          </a:ln>
        </p:spPr>
        <p:txBody>
          <a:bodyPr anchorCtr="0" anchor="t" bIns="0" lIns="0" spcFirstLastPara="1" rIns="0" wrap="square" tIns="0">
            <a:noAutofit/>
          </a:bodyPr>
          <a:lstStyle>
            <a:lvl1pPr lvl="0" algn="l">
              <a:lnSpc>
                <a:spcPct val="95000"/>
              </a:lnSpc>
              <a:spcBef>
                <a:spcPts val="1300"/>
              </a:spcBef>
              <a:spcAft>
                <a:spcPts val="0"/>
              </a:spcAft>
              <a:buClr>
                <a:schemeClr val="dk1"/>
              </a:buClr>
              <a:buSzPts val="1600"/>
              <a:buNone/>
              <a:defRPr b="1" sz="1800">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sp>
        <p:nvSpPr>
          <p:cNvPr id="2738" name="Google Shape;2738;g3970249a880_0_9351"/>
          <p:cNvSpPr txBox="1"/>
          <p:nvPr>
            <p:ph hasCustomPrompt="1" idx="2" type="title"/>
          </p:nvPr>
        </p:nvSpPr>
        <p:spPr>
          <a:xfrm>
            <a:off x="5196701" y="1678781"/>
            <a:ext cx="738900" cy="365700"/>
          </a:xfrm>
          <a:prstGeom prst="rect">
            <a:avLst/>
          </a:prstGeom>
        </p:spPr>
        <p:txBody>
          <a:bodyPr anchorCtr="0" anchor="t" bIns="0" lIns="0" spcFirstLastPara="1" rIns="0" wrap="square" tIns="0">
            <a:noAutofit/>
          </a:bodyPr>
          <a:lstStyle>
            <a:lvl1pPr indent="-101600" lvl="0" marL="101600" marR="0" algn="l">
              <a:lnSpc>
                <a:spcPct val="103000"/>
              </a:lnSpc>
              <a:spcBef>
                <a:spcPts val="0"/>
              </a:spcBef>
              <a:spcAft>
                <a:spcPts val="0"/>
              </a:spcAft>
              <a:buNone/>
              <a:defRPr b="0" sz="2800">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739" name="Google Shape;2739;g3970249a880_0_9351"/>
          <p:cNvSpPr txBox="1"/>
          <p:nvPr>
            <p:ph hasCustomPrompt="1" idx="3" type="title"/>
          </p:nvPr>
        </p:nvSpPr>
        <p:spPr>
          <a:xfrm>
            <a:off x="6918862" y="1678781"/>
            <a:ext cx="738900" cy="365700"/>
          </a:xfrm>
          <a:prstGeom prst="rect">
            <a:avLst/>
          </a:prstGeom>
        </p:spPr>
        <p:txBody>
          <a:bodyPr anchorCtr="0" anchor="t" bIns="0" lIns="0" spcFirstLastPara="1" rIns="0" wrap="square" tIns="0">
            <a:noAutofit/>
          </a:bodyPr>
          <a:lstStyle>
            <a:lvl1pPr indent="-101600" lvl="0" marL="101600" marR="0" algn="l">
              <a:lnSpc>
                <a:spcPct val="103000"/>
              </a:lnSpc>
              <a:spcBef>
                <a:spcPts val="0"/>
              </a:spcBef>
              <a:spcAft>
                <a:spcPts val="0"/>
              </a:spcAft>
              <a:buNone/>
              <a:defRPr b="0" sz="2800">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740" name="Google Shape;2740;g3970249a880_0_9351"/>
          <p:cNvSpPr txBox="1"/>
          <p:nvPr>
            <p:ph hasCustomPrompt="1" idx="4" type="title"/>
          </p:nvPr>
        </p:nvSpPr>
        <p:spPr>
          <a:xfrm>
            <a:off x="5196701" y="2809856"/>
            <a:ext cx="738900" cy="365700"/>
          </a:xfrm>
          <a:prstGeom prst="rect">
            <a:avLst/>
          </a:prstGeom>
        </p:spPr>
        <p:txBody>
          <a:bodyPr anchorCtr="0" anchor="t" bIns="0" lIns="0" spcFirstLastPara="1" rIns="0" wrap="square" tIns="0">
            <a:noAutofit/>
          </a:bodyPr>
          <a:lstStyle>
            <a:lvl1pPr indent="-101600" lvl="0" marL="101600" marR="0" algn="l">
              <a:lnSpc>
                <a:spcPct val="103000"/>
              </a:lnSpc>
              <a:spcBef>
                <a:spcPts val="0"/>
              </a:spcBef>
              <a:spcAft>
                <a:spcPts val="0"/>
              </a:spcAft>
              <a:buNone/>
              <a:defRPr b="0" sz="2800">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741" name="Google Shape;2741;g3970249a880_0_9351"/>
          <p:cNvSpPr txBox="1"/>
          <p:nvPr>
            <p:ph hasCustomPrompt="1" idx="5" type="title"/>
          </p:nvPr>
        </p:nvSpPr>
        <p:spPr>
          <a:xfrm>
            <a:off x="6918862" y="2809856"/>
            <a:ext cx="738900" cy="365700"/>
          </a:xfrm>
          <a:prstGeom prst="rect">
            <a:avLst/>
          </a:prstGeom>
        </p:spPr>
        <p:txBody>
          <a:bodyPr anchorCtr="0" anchor="t" bIns="0" lIns="0" spcFirstLastPara="1" rIns="0" wrap="square" tIns="0">
            <a:noAutofit/>
          </a:bodyPr>
          <a:lstStyle>
            <a:lvl1pPr indent="-101600" lvl="0" marL="101600" marR="0" algn="l">
              <a:lnSpc>
                <a:spcPct val="103000"/>
              </a:lnSpc>
              <a:spcBef>
                <a:spcPts val="0"/>
              </a:spcBef>
              <a:spcAft>
                <a:spcPts val="0"/>
              </a:spcAft>
              <a:buNone/>
              <a:defRPr b="0" sz="2800">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742" name="Google Shape;2742;g3970249a880_0_9351"/>
          <p:cNvSpPr txBox="1"/>
          <p:nvPr>
            <p:ph idx="6" type="subTitle"/>
          </p:nvPr>
        </p:nvSpPr>
        <p:spPr>
          <a:xfrm>
            <a:off x="1761999" y="3407648"/>
            <a:ext cx="1307400" cy="99000"/>
          </a:xfrm>
          <a:prstGeom prst="rect">
            <a:avLst/>
          </a:prstGeom>
        </p:spPr>
        <p:txBody>
          <a:bodyPr anchorCtr="0" anchor="ctr" bIns="0" lIns="0" spcFirstLastPara="1" rIns="0" wrap="square" tIns="0">
            <a:noAutofit/>
          </a:bodyPr>
          <a:lstStyle>
            <a:lvl1pPr indent="-101600" lvl="0" marL="101600" marR="0" algn="ctr">
              <a:lnSpc>
                <a:spcPct val="103000"/>
              </a:lnSpc>
              <a:spcBef>
                <a:spcPts val="0"/>
              </a:spcBef>
              <a:spcAft>
                <a:spcPts val="0"/>
              </a:spcAft>
              <a:buNone/>
              <a:defRPr b="1" sz="500">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p:txBody>
      </p:sp>
      <p:sp>
        <p:nvSpPr>
          <p:cNvPr id="2743" name="Google Shape;2743;g3970249a880_0_9351"/>
          <p:cNvSpPr txBox="1"/>
          <p:nvPr>
            <p:ph idx="7" type="subTitle"/>
          </p:nvPr>
        </p:nvSpPr>
        <p:spPr>
          <a:xfrm rot="-5400000">
            <a:off x="562015" y="2257556"/>
            <a:ext cx="1307400" cy="99000"/>
          </a:xfrm>
          <a:prstGeom prst="rect">
            <a:avLst/>
          </a:prstGeom>
        </p:spPr>
        <p:txBody>
          <a:bodyPr anchorCtr="0" anchor="ctr" bIns="0" lIns="0" spcFirstLastPara="1" rIns="0" wrap="square" tIns="0">
            <a:noAutofit/>
          </a:bodyPr>
          <a:lstStyle>
            <a:lvl1pPr indent="-101600" lvl="0" marL="101600" marR="0" algn="ctr">
              <a:lnSpc>
                <a:spcPct val="103000"/>
              </a:lnSpc>
              <a:spcBef>
                <a:spcPts val="0"/>
              </a:spcBef>
              <a:spcAft>
                <a:spcPts val="0"/>
              </a:spcAft>
              <a:buNone/>
              <a:defRPr b="1" sz="500">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p:txBody>
      </p:sp>
      <p:pic>
        <p:nvPicPr>
          <p:cNvPr id="2744" name="Google Shape;2744;g3970249a880_0_9351"/>
          <p:cNvPicPr preferRelativeResize="0"/>
          <p:nvPr/>
        </p:nvPicPr>
        <p:blipFill rotWithShape="1">
          <a:blip r:embed="rId19">
            <a:alphaModFix/>
          </a:blip>
          <a:srcRect b="0" l="0" r="0" t="0"/>
          <a:stretch/>
        </p:blipFill>
        <p:spPr>
          <a:xfrm>
            <a:off x="1291918" y="1120529"/>
            <a:ext cx="2275316" cy="2275316"/>
          </a:xfrm>
          <a:prstGeom prst="rect">
            <a:avLst/>
          </a:prstGeom>
          <a:noFill/>
          <a:ln>
            <a:noFill/>
          </a:ln>
        </p:spPr>
      </p:pic>
      <p:sp>
        <p:nvSpPr>
          <p:cNvPr id="2745" name="Google Shape;2745;g3970249a880_0_9351"/>
          <p:cNvSpPr txBox="1"/>
          <p:nvPr>
            <p:ph idx="8" type="subTitle"/>
          </p:nvPr>
        </p:nvSpPr>
        <p:spPr>
          <a:xfrm>
            <a:off x="2576608" y="4320113"/>
            <a:ext cx="4066200" cy="365700"/>
          </a:xfrm>
          <a:prstGeom prst="rect">
            <a:avLst/>
          </a:prstGeom>
          <a:noFill/>
        </p:spPr>
        <p:txBody>
          <a:bodyPr anchorCtr="0" anchor="ctr" bIns="0" lIns="0" spcFirstLastPara="1" rIns="0" wrap="square" tIns="0">
            <a:noAutofit/>
          </a:bodyPr>
          <a:lstStyle>
            <a:lvl1pPr indent="-101600" lvl="0" marL="101600" marR="0" algn="ctr">
              <a:lnSpc>
                <a:spcPct val="91000"/>
              </a:lnSpc>
              <a:spcBef>
                <a:spcPts val="0"/>
              </a:spcBef>
              <a:spcAft>
                <a:spcPts val="0"/>
              </a:spcAft>
              <a:buNone/>
              <a:defRPr b="1" sz="1200">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p:txBody>
      </p:sp>
      <p:sp>
        <p:nvSpPr>
          <p:cNvPr id="2746" name="Google Shape;2746;g3970249a880_0_9351"/>
          <p:cNvSpPr txBox="1"/>
          <p:nvPr>
            <p:ph idx="9" type="subTitle"/>
          </p:nvPr>
        </p:nvSpPr>
        <p:spPr>
          <a:xfrm>
            <a:off x="5209497" y="2152566"/>
            <a:ext cx="1587300" cy="657300"/>
          </a:xfrm>
          <a:prstGeom prst="rect">
            <a:avLst/>
          </a:prstGeom>
        </p:spPr>
        <p:txBody>
          <a:bodyPr anchorCtr="0" anchor="t" bIns="0" lIns="0" spcFirstLastPara="1" rIns="0" wrap="square" tIns="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p:txBody>
      </p:sp>
      <p:sp>
        <p:nvSpPr>
          <p:cNvPr id="2747" name="Google Shape;2747;g3970249a880_0_9351"/>
          <p:cNvSpPr txBox="1"/>
          <p:nvPr>
            <p:ph idx="13" type="subTitle"/>
          </p:nvPr>
        </p:nvSpPr>
        <p:spPr>
          <a:xfrm>
            <a:off x="6903376" y="2152566"/>
            <a:ext cx="1587300" cy="657300"/>
          </a:xfrm>
          <a:prstGeom prst="rect">
            <a:avLst/>
          </a:prstGeom>
        </p:spPr>
        <p:txBody>
          <a:bodyPr anchorCtr="0" anchor="t" bIns="0" lIns="0" spcFirstLastPara="1" rIns="0" wrap="square" tIns="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p:txBody>
      </p:sp>
      <p:sp>
        <p:nvSpPr>
          <p:cNvPr id="2748" name="Google Shape;2748;g3970249a880_0_9351"/>
          <p:cNvSpPr txBox="1"/>
          <p:nvPr>
            <p:ph idx="14" type="subTitle"/>
          </p:nvPr>
        </p:nvSpPr>
        <p:spPr>
          <a:xfrm>
            <a:off x="5206095" y="3267392"/>
            <a:ext cx="1587300" cy="657300"/>
          </a:xfrm>
          <a:prstGeom prst="rect">
            <a:avLst/>
          </a:prstGeom>
        </p:spPr>
        <p:txBody>
          <a:bodyPr anchorCtr="0" anchor="t" bIns="0" lIns="0" spcFirstLastPara="1" rIns="0" wrap="square" tIns="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p:txBody>
      </p:sp>
      <p:sp>
        <p:nvSpPr>
          <p:cNvPr id="2749" name="Google Shape;2749;g3970249a880_0_9351"/>
          <p:cNvSpPr txBox="1"/>
          <p:nvPr>
            <p:ph idx="15" type="subTitle"/>
          </p:nvPr>
        </p:nvSpPr>
        <p:spPr>
          <a:xfrm>
            <a:off x="6899975" y="3267392"/>
            <a:ext cx="1587300" cy="657300"/>
          </a:xfrm>
          <a:prstGeom prst="rect">
            <a:avLst/>
          </a:prstGeom>
        </p:spPr>
        <p:txBody>
          <a:bodyPr anchorCtr="0" anchor="t" bIns="0" lIns="0" spcFirstLastPara="1" rIns="0" wrap="square" tIns="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p:txBody>
      </p:sp>
      <p:sp>
        <p:nvSpPr>
          <p:cNvPr id="2750" name="Google Shape;2750;g3970249a880_0_9351"/>
          <p:cNvSpPr txBox="1"/>
          <p:nvPr>
            <p:ph idx="16" type="subTitle"/>
          </p:nvPr>
        </p:nvSpPr>
        <p:spPr>
          <a:xfrm>
            <a:off x="2945063" y="1123247"/>
            <a:ext cx="619200" cy="88200"/>
          </a:xfrm>
          <a:prstGeom prst="rect">
            <a:avLst/>
          </a:prstGeom>
          <a:solidFill>
            <a:srgbClr val="E3E7FA"/>
          </a:solidFill>
        </p:spPr>
        <p:txBody>
          <a:bodyPr anchorCtr="0" anchor="ctr" bIns="0" lIns="0" spcFirstLastPara="1" rIns="0" wrap="square" tIns="0">
            <a:noAutofit/>
          </a:bodyPr>
          <a:lstStyle>
            <a:lvl1pPr lvl="0" algn="ctr">
              <a:spcBef>
                <a:spcPts val="0"/>
              </a:spcBef>
              <a:spcAft>
                <a:spcPts val="0"/>
              </a:spcAft>
              <a:buSzPts val="300"/>
              <a:buFont typeface="Poppins"/>
              <a:buNone/>
              <a:defRPr b="1" sz="3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751" name="Google Shape;2751;g3970249a880_0_9351"/>
          <p:cNvSpPr txBox="1"/>
          <p:nvPr>
            <p:ph idx="17" type="subTitle"/>
          </p:nvPr>
        </p:nvSpPr>
        <p:spPr>
          <a:xfrm>
            <a:off x="1298606" y="1123247"/>
            <a:ext cx="619200" cy="88200"/>
          </a:xfrm>
          <a:prstGeom prst="rect">
            <a:avLst/>
          </a:prstGeom>
          <a:solidFill>
            <a:srgbClr val="E3E7FA"/>
          </a:solidFill>
        </p:spPr>
        <p:txBody>
          <a:bodyPr anchorCtr="0" anchor="ctr" bIns="0" lIns="0" spcFirstLastPara="1" rIns="0" wrap="square" tIns="0">
            <a:noAutofit/>
          </a:bodyPr>
          <a:lstStyle>
            <a:lvl1pPr lvl="0" algn="ctr">
              <a:spcBef>
                <a:spcPts val="0"/>
              </a:spcBef>
              <a:spcAft>
                <a:spcPts val="0"/>
              </a:spcAft>
              <a:buSzPts val="300"/>
              <a:buFont typeface="Poppins"/>
              <a:buNone/>
              <a:defRPr b="1" sz="3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752" name="Google Shape;2752;g3970249a880_0_9351"/>
          <p:cNvSpPr txBox="1"/>
          <p:nvPr>
            <p:ph idx="18" type="subTitle"/>
          </p:nvPr>
        </p:nvSpPr>
        <p:spPr>
          <a:xfrm>
            <a:off x="2945063" y="3306483"/>
            <a:ext cx="619200" cy="88200"/>
          </a:xfrm>
          <a:prstGeom prst="rect">
            <a:avLst/>
          </a:prstGeom>
          <a:solidFill>
            <a:srgbClr val="E3E7FA"/>
          </a:solidFill>
        </p:spPr>
        <p:txBody>
          <a:bodyPr anchorCtr="0" anchor="ctr" bIns="0" lIns="0" spcFirstLastPara="1" rIns="0" wrap="square" tIns="0">
            <a:noAutofit/>
          </a:bodyPr>
          <a:lstStyle>
            <a:lvl1pPr lvl="0" algn="ctr">
              <a:spcBef>
                <a:spcPts val="0"/>
              </a:spcBef>
              <a:spcAft>
                <a:spcPts val="0"/>
              </a:spcAft>
              <a:buSzPts val="300"/>
              <a:buFont typeface="Poppins"/>
              <a:buNone/>
              <a:defRPr b="1" sz="3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753" name="Google Shape;2753;g3970249a880_0_9351"/>
          <p:cNvSpPr txBox="1"/>
          <p:nvPr>
            <p:ph idx="19" type="subTitle"/>
          </p:nvPr>
        </p:nvSpPr>
        <p:spPr>
          <a:xfrm>
            <a:off x="1298606" y="3306483"/>
            <a:ext cx="619200" cy="88200"/>
          </a:xfrm>
          <a:prstGeom prst="rect">
            <a:avLst/>
          </a:prstGeom>
          <a:solidFill>
            <a:srgbClr val="E3E7FA"/>
          </a:solidFill>
        </p:spPr>
        <p:txBody>
          <a:bodyPr anchorCtr="0" anchor="ctr" bIns="0" lIns="0" spcFirstLastPara="1" rIns="0" wrap="square" tIns="0">
            <a:noAutofit/>
          </a:bodyPr>
          <a:lstStyle>
            <a:lvl1pPr lvl="0" algn="ctr">
              <a:spcBef>
                <a:spcPts val="0"/>
              </a:spcBef>
              <a:spcAft>
                <a:spcPts val="0"/>
              </a:spcAft>
              <a:buSzPts val="300"/>
              <a:buFont typeface="Poppins"/>
              <a:buNone/>
              <a:defRPr b="1" sz="3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754" name="Google Shape;2754;g3970249a880_0_9351"/>
          <p:cNvSpPr txBox="1"/>
          <p:nvPr>
            <p:ph idx="20" type="subTitle"/>
          </p:nvPr>
        </p:nvSpPr>
        <p:spPr>
          <a:xfrm>
            <a:off x="363524" y="3513947"/>
            <a:ext cx="819900" cy="365700"/>
          </a:xfrm>
          <a:prstGeom prst="rect">
            <a:avLst/>
          </a:prstGeom>
        </p:spPr>
        <p:txBody>
          <a:bodyPr anchorCtr="0" anchor="t" bIns="0" lIns="0" spcFirstLastPara="1" rIns="0" wrap="square" tIns="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755" name="Google Shape;2755;g3970249a880_0_9351"/>
          <p:cNvSpPr txBox="1"/>
          <p:nvPr>
            <p:ph idx="21" type="subTitle"/>
          </p:nvPr>
        </p:nvSpPr>
        <p:spPr>
          <a:xfrm>
            <a:off x="3683830" y="733060"/>
            <a:ext cx="819900" cy="528600"/>
          </a:xfrm>
          <a:prstGeom prst="rect">
            <a:avLst/>
          </a:prstGeom>
        </p:spPr>
        <p:txBody>
          <a:bodyPr anchorCtr="0" anchor="t" bIns="0" lIns="0" spcFirstLastPara="1" rIns="0" wrap="square" tIns="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756" name="Google Shape;2756;g3970249a880_0_9351"/>
          <p:cNvSpPr txBox="1"/>
          <p:nvPr>
            <p:ph idx="22" type="subTitle"/>
          </p:nvPr>
        </p:nvSpPr>
        <p:spPr>
          <a:xfrm>
            <a:off x="5209497" y="1138566"/>
            <a:ext cx="3080400" cy="528600"/>
          </a:xfrm>
          <a:prstGeom prst="rect">
            <a:avLst/>
          </a:prstGeom>
        </p:spPr>
        <p:txBody>
          <a:bodyPr anchorCtr="0" anchor="t" bIns="0" lIns="0" spcFirstLastPara="1" rIns="0" wrap="square" tIns="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Custom Layout">
  <p:cSld name="42_Custom Layout">
    <p:bg>
      <p:bgPr>
        <a:blipFill>
          <a:blip r:embed="rId2">
            <a:alphaModFix/>
          </a:blip>
          <a:stretch>
            <a:fillRect/>
          </a:stretch>
        </a:blipFill>
      </p:bgPr>
    </p:bg>
    <p:spTree>
      <p:nvGrpSpPr>
        <p:cNvPr id="2757" name="Shape 2757"/>
        <p:cNvGrpSpPr/>
        <p:nvPr/>
      </p:nvGrpSpPr>
      <p:grpSpPr>
        <a:xfrm>
          <a:off x="0" y="0"/>
          <a:ext cx="0" cy="0"/>
          <a:chOff x="0" y="0"/>
          <a:chExt cx="0" cy="0"/>
        </a:xfrm>
      </p:grpSpPr>
      <p:sp>
        <p:nvSpPr>
          <p:cNvPr id="2758" name="Google Shape;2758;g3970249a880_0_9399"/>
          <p:cNvSpPr/>
          <p:nvPr/>
        </p:nvSpPr>
        <p:spPr>
          <a:xfrm>
            <a:off x="4725642" y="358704"/>
            <a:ext cx="3735900" cy="3591900"/>
          </a:xfrm>
          <a:prstGeom prst="roundRect">
            <a:avLst>
              <a:gd fmla="val 942"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759" name="Google Shape;2759;g3970249a880_0_9399"/>
          <p:cNvSpPr/>
          <p:nvPr/>
        </p:nvSpPr>
        <p:spPr>
          <a:xfrm>
            <a:off x="777963" y="358704"/>
            <a:ext cx="3735900" cy="3591900"/>
          </a:xfrm>
          <a:prstGeom prst="roundRect">
            <a:avLst>
              <a:gd fmla="val 942"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760" name="Google Shape;2760;g3970249a880_0_939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761" name="Google Shape;2761;g3970249a880_0_9399"/>
          <p:cNvSpPr/>
          <p:nvPr/>
        </p:nvSpPr>
        <p:spPr>
          <a:xfrm>
            <a:off x="785817" y="4142136"/>
            <a:ext cx="7675800" cy="434700"/>
          </a:xfrm>
          <a:prstGeom prst="roundRect">
            <a:avLst>
              <a:gd fmla="val 16667" name="adj"/>
            </a:avLst>
          </a:prstGeom>
          <a:gradFill>
            <a:gsLst>
              <a:gs pos="0">
                <a:srgbClr val="EF0016"/>
              </a:gs>
              <a:gs pos="91000">
                <a:srgbClr val="380057"/>
              </a:gs>
              <a:gs pos="100000">
                <a:srgbClr val="380057"/>
              </a:gs>
            </a:gsLst>
            <a:lin ang="540070" scaled="0"/>
          </a:gradFill>
          <a:ln>
            <a:noFill/>
          </a:ln>
        </p:spPr>
        <p:txBody>
          <a:bodyPr anchorCtr="0" anchor="ctr" bIns="0" lIns="0" spcFirstLastPara="1" rIns="0" wrap="square" tIns="0">
            <a:noAutofit/>
          </a:bodyPr>
          <a:lstStyle/>
          <a:p>
            <a:pPr indent="-101600" lvl="0" marL="101600" marR="0" rtl="0" algn="l">
              <a:lnSpc>
                <a:spcPct val="91000"/>
              </a:lnSpc>
              <a:spcBef>
                <a:spcPts val="0"/>
              </a:spcBef>
              <a:spcAft>
                <a:spcPts val="0"/>
              </a:spcAft>
              <a:buNone/>
            </a:pPr>
            <a:r>
              <a:t/>
            </a:r>
            <a:endParaRPr sz="500"/>
          </a:p>
        </p:txBody>
      </p:sp>
      <p:pic>
        <p:nvPicPr>
          <p:cNvPr id="2762" name="Google Shape;2762;g3970249a880_0_9399"/>
          <p:cNvPicPr preferRelativeResize="0"/>
          <p:nvPr/>
        </p:nvPicPr>
        <p:blipFill rotWithShape="1">
          <a:blip r:embed="rId3">
            <a:alphaModFix/>
          </a:blip>
          <a:srcRect b="0" l="0" r="0" t="0"/>
          <a:stretch/>
        </p:blipFill>
        <p:spPr>
          <a:xfrm>
            <a:off x="785817" y="2621740"/>
            <a:ext cx="3751365" cy="8334"/>
          </a:xfrm>
          <a:prstGeom prst="rect">
            <a:avLst/>
          </a:prstGeom>
          <a:noFill/>
          <a:ln>
            <a:noFill/>
          </a:ln>
        </p:spPr>
      </p:pic>
      <p:pic>
        <p:nvPicPr>
          <p:cNvPr id="2763" name="Google Shape;2763;g3970249a880_0_9399"/>
          <p:cNvPicPr preferRelativeResize="0"/>
          <p:nvPr/>
        </p:nvPicPr>
        <p:blipFill rotWithShape="1">
          <a:blip r:embed="rId3">
            <a:alphaModFix/>
          </a:blip>
          <a:srcRect b="0" l="0" r="0" t="0"/>
          <a:stretch/>
        </p:blipFill>
        <p:spPr>
          <a:xfrm>
            <a:off x="4732698" y="2621740"/>
            <a:ext cx="3751365" cy="8334"/>
          </a:xfrm>
          <a:prstGeom prst="rect">
            <a:avLst/>
          </a:prstGeom>
          <a:noFill/>
          <a:ln>
            <a:noFill/>
          </a:ln>
        </p:spPr>
      </p:pic>
      <p:sp>
        <p:nvSpPr>
          <p:cNvPr id="2764" name="Google Shape;2764;g3970249a880_0_9399"/>
          <p:cNvSpPr txBox="1"/>
          <p:nvPr>
            <p:ph type="title"/>
          </p:nvPr>
        </p:nvSpPr>
        <p:spPr>
          <a:xfrm>
            <a:off x="1009425" y="532941"/>
            <a:ext cx="3080400" cy="283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900"/>
              <a:buFont typeface="Poppins"/>
              <a:buNone/>
              <a:defRPr b="1" sz="19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765" name="Google Shape;2765;g3970249a880_0_9399"/>
          <p:cNvSpPr txBox="1"/>
          <p:nvPr>
            <p:ph idx="1" type="subTitle"/>
          </p:nvPr>
        </p:nvSpPr>
        <p:spPr>
          <a:xfrm>
            <a:off x="4966341" y="530100"/>
            <a:ext cx="3080400" cy="286800"/>
          </a:xfrm>
          <a:prstGeom prst="rect">
            <a:avLst/>
          </a:prstGeom>
          <a:noFill/>
          <a:ln>
            <a:noFill/>
          </a:ln>
        </p:spPr>
        <p:txBody>
          <a:bodyPr anchorCtr="0" anchor="t" bIns="0" lIns="0" spcFirstLastPara="1" rIns="0" wrap="square" tIns="0">
            <a:noAutofit/>
          </a:bodyPr>
          <a:lstStyle>
            <a:lvl1pPr lvl="0" algn="l">
              <a:lnSpc>
                <a:spcPct val="95000"/>
              </a:lnSpc>
              <a:spcBef>
                <a:spcPts val="1300"/>
              </a:spcBef>
              <a:spcAft>
                <a:spcPts val="0"/>
              </a:spcAft>
              <a:buClr>
                <a:schemeClr val="dk1"/>
              </a:buClr>
              <a:buSzPts val="1700"/>
              <a:buNone/>
              <a:defRPr b="1" sz="1900">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sp>
        <p:nvSpPr>
          <p:cNvPr id="2766" name="Google Shape;2766;g3970249a880_0_9399"/>
          <p:cNvSpPr txBox="1"/>
          <p:nvPr>
            <p:ph idx="2" type="subTitle"/>
          </p:nvPr>
        </p:nvSpPr>
        <p:spPr>
          <a:xfrm>
            <a:off x="1912823" y="4176572"/>
            <a:ext cx="5506800" cy="365700"/>
          </a:xfrm>
          <a:prstGeom prst="rect">
            <a:avLst/>
          </a:prstGeom>
          <a:noFill/>
        </p:spPr>
        <p:txBody>
          <a:bodyPr anchorCtr="0" anchor="ctr" bIns="0" lIns="0" spcFirstLastPara="1" rIns="0" wrap="square" tIns="0">
            <a:noAutofit/>
          </a:bodyPr>
          <a:lstStyle>
            <a:lvl1pPr indent="-101600" lvl="0" marL="101600" marR="0" algn="ctr">
              <a:lnSpc>
                <a:spcPct val="91000"/>
              </a:lnSpc>
              <a:spcBef>
                <a:spcPts val="0"/>
              </a:spcBef>
              <a:spcAft>
                <a:spcPts val="0"/>
              </a:spcAft>
              <a:buNone/>
              <a:defRPr b="1" sz="1200">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p:txBody>
      </p:sp>
      <p:sp>
        <p:nvSpPr>
          <p:cNvPr id="2767" name="Google Shape;2767;g3970249a880_0_9399"/>
          <p:cNvSpPr txBox="1"/>
          <p:nvPr>
            <p:ph hasCustomPrompt="1" idx="3" type="title"/>
          </p:nvPr>
        </p:nvSpPr>
        <p:spPr>
          <a:xfrm>
            <a:off x="4955631" y="1678781"/>
            <a:ext cx="738900" cy="365700"/>
          </a:xfrm>
          <a:prstGeom prst="rect">
            <a:avLst/>
          </a:prstGeom>
        </p:spPr>
        <p:txBody>
          <a:bodyPr anchorCtr="0" anchor="t" bIns="0" lIns="0" spcFirstLastPara="1" rIns="0" wrap="square" tIns="0">
            <a:noAutofit/>
          </a:bodyPr>
          <a:lstStyle>
            <a:lvl1pPr indent="-101600" lvl="0" marL="101600" marR="0" algn="l">
              <a:lnSpc>
                <a:spcPct val="103000"/>
              </a:lnSpc>
              <a:spcBef>
                <a:spcPts val="0"/>
              </a:spcBef>
              <a:spcAft>
                <a:spcPts val="0"/>
              </a:spcAft>
              <a:buNone/>
              <a:defRPr b="0" sz="2800">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768" name="Google Shape;2768;g3970249a880_0_9399"/>
          <p:cNvSpPr txBox="1"/>
          <p:nvPr>
            <p:ph hasCustomPrompt="1" idx="4" type="title"/>
          </p:nvPr>
        </p:nvSpPr>
        <p:spPr>
          <a:xfrm>
            <a:off x="6677791" y="1678781"/>
            <a:ext cx="738900" cy="365700"/>
          </a:xfrm>
          <a:prstGeom prst="rect">
            <a:avLst/>
          </a:prstGeom>
        </p:spPr>
        <p:txBody>
          <a:bodyPr anchorCtr="0" anchor="t" bIns="0" lIns="0" spcFirstLastPara="1" rIns="0" wrap="square" tIns="0">
            <a:noAutofit/>
          </a:bodyPr>
          <a:lstStyle>
            <a:lvl1pPr indent="-101600" lvl="0" marL="101600" marR="0" algn="l">
              <a:lnSpc>
                <a:spcPct val="103000"/>
              </a:lnSpc>
              <a:spcBef>
                <a:spcPts val="0"/>
              </a:spcBef>
              <a:spcAft>
                <a:spcPts val="0"/>
              </a:spcAft>
              <a:buNone/>
              <a:defRPr b="0" sz="2800">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769" name="Google Shape;2769;g3970249a880_0_9399"/>
          <p:cNvSpPr txBox="1"/>
          <p:nvPr>
            <p:ph hasCustomPrompt="1" idx="5" type="title"/>
          </p:nvPr>
        </p:nvSpPr>
        <p:spPr>
          <a:xfrm>
            <a:off x="4955631" y="2809856"/>
            <a:ext cx="738900" cy="365700"/>
          </a:xfrm>
          <a:prstGeom prst="rect">
            <a:avLst/>
          </a:prstGeom>
        </p:spPr>
        <p:txBody>
          <a:bodyPr anchorCtr="0" anchor="t" bIns="0" lIns="0" spcFirstLastPara="1" rIns="0" wrap="square" tIns="0">
            <a:noAutofit/>
          </a:bodyPr>
          <a:lstStyle>
            <a:lvl1pPr indent="-101600" lvl="0" marL="101600" marR="0" algn="l">
              <a:lnSpc>
                <a:spcPct val="103000"/>
              </a:lnSpc>
              <a:spcBef>
                <a:spcPts val="0"/>
              </a:spcBef>
              <a:spcAft>
                <a:spcPts val="0"/>
              </a:spcAft>
              <a:buNone/>
              <a:defRPr b="0" sz="2800">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770" name="Google Shape;2770;g3970249a880_0_9399"/>
          <p:cNvSpPr txBox="1"/>
          <p:nvPr>
            <p:ph hasCustomPrompt="1" idx="6" type="title"/>
          </p:nvPr>
        </p:nvSpPr>
        <p:spPr>
          <a:xfrm>
            <a:off x="6677791" y="2809856"/>
            <a:ext cx="738900" cy="365700"/>
          </a:xfrm>
          <a:prstGeom prst="rect">
            <a:avLst/>
          </a:prstGeom>
        </p:spPr>
        <p:txBody>
          <a:bodyPr anchorCtr="0" anchor="t" bIns="0" lIns="0" spcFirstLastPara="1" rIns="0" wrap="square" tIns="0">
            <a:noAutofit/>
          </a:bodyPr>
          <a:lstStyle>
            <a:lvl1pPr indent="-101600" lvl="0" marL="101600" marR="0" algn="l">
              <a:lnSpc>
                <a:spcPct val="103000"/>
              </a:lnSpc>
              <a:spcBef>
                <a:spcPts val="0"/>
              </a:spcBef>
              <a:spcAft>
                <a:spcPts val="0"/>
              </a:spcAft>
              <a:buNone/>
              <a:defRPr b="0" sz="2800">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771" name="Google Shape;2771;g3970249a880_0_9399"/>
          <p:cNvSpPr txBox="1"/>
          <p:nvPr>
            <p:ph idx="7" type="subTitle"/>
          </p:nvPr>
        </p:nvSpPr>
        <p:spPr>
          <a:xfrm>
            <a:off x="4968431" y="2152566"/>
            <a:ext cx="1587300" cy="434700"/>
          </a:xfrm>
          <a:prstGeom prst="rect">
            <a:avLst/>
          </a:prstGeom>
        </p:spPr>
        <p:txBody>
          <a:bodyPr anchorCtr="0" anchor="t" bIns="0" lIns="0" spcFirstLastPara="1" rIns="0" wrap="square" tIns="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p:txBody>
      </p:sp>
      <p:sp>
        <p:nvSpPr>
          <p:cNvPr id="2772" name="Google Shape;2772;g3970249a880_0_9399"/>
          <p:cNvSpPr txBox="1"/>
          <p:nvPr>
            <p:ph idx="8" type="subTitle"/>
          </p:nvPr>
        </p:nvSpPr>
        <p:spPr>
          <a:xfrm>
            <a:off x="6662311" y="2152566"/>
            <a:ext cx="1587300" cy="434700"/>
          </a:xfrm>
          <a:prstGeom prst="rect">
            <a:avLst/>
          </a:prstGeom>
        </p:spPr>
        <p:txBody>
          <a:bodyPr anchorCtr="0" anchor="t" bIns="0" lIns="0" spcFirstLastPara="1" rIns="0" wrap="square" tIns="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p:txBody>
      </p:sp>
      <p:sp>
        <p:nvSpPr>
          <p:cNvPr id="2773" name="Google Shape;2773;g3970249a880_0_9399"/>
          <p:cNvSpPr txBox="1"/>
          <p:nvPr>
            <p:ph idx="9" type="subTitle"/>
          </p:nvPr>
        </p:nvSpPr>
        <p:spPr>
          <a:xfrm>
            <a:off x="4965029" y="3267394"/>
            <a:ext cx="1587300" cy="541200"/>
          </a:xfrm>
          <a:prstGeom prst="rect">
            <a:avLst/>
          </a:prstGeom>
        </p:spPr>
        <p:txBody>
          <a:bodyPr anchorCtr="0" anchor="t" bIns="0" lIns="0" spcFirstLastPara="1" rIns="0" wrap="square" tIns="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p:txBody>
      </p:sp>
      <p:sp>
        <p:nvSpPr>
          <p:cNvPr id="2774" name="Google Shape;2774;g3970249a880_0_9399"/>
          <p:cNvSpPr txBox="1"/>
          <p:nvPr>
            <p:ph idx="13" type="subTitle"/>
          </p:nvPr>
        </p:nvSpPr>
        <p:spPr>
          <a:xfrm>
            <a:off x="6658908" y="3267394"/>
            <a:ext cx="1587300" cy="541200"/>
          </a:xfrm>
          <a:prstGeom prst="rect">
            <a:avLst/>
          </a:prstGeom>
        </p:spPr>
        <p:txBody>
          <a:bodyPr anchorCtr="0" anchor="t" bIns="0" lIns="0" spcFirstLastPara="1" rIns="0" wrap="square" tIns="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p:txBody>
      </p:sp>
      <p:sp>
        <p:nvSpPr>
          <p:cNvPr id="2775" name="Google Shape;2775;g3970249a880_0_9399"/>
          <p:cNvSpPr txBox="1"/>
          <p:nvPr>
            <p:ph hasCustomPrompt="1" idx="14" type="title"/>
          </p:nvPr>
        </p:nvSpPr>
        <p:spPr>
          <a:xfrm>
            <a:off x="1025740" y="1678781"/>
            <a:ext cx="738900" cy="365700"/>
          </a:xfrm>
          <a:prstGeom prst="rect">
            <a:avLst/>
          </a:prstGeom>
        </p:spPr>
        <p:txBody>
          <a:bodyPr anchorCtr="0" anchor="t" bIns="0" lIns="0" spcFirstLastPara="1" rIns="0" wrap="square" tIns="0">
            <a:noAutofit/>
          </a:bodyPr>
          <a:lstStyle>
            <a:lvl1pPr indent="-101600" lvl="0" marL="101600" marR="0" algn="l">
              <a:lnSpc>
                <a:spcPct val="103000"/>
              </a:lnSpc>
              <a:spcBef>
                <a:spcPts val="0"/>
              </a:spcBef>
              <a:spcAft>
                <a:spcPts val="0"/>
              </a:spcAft>
              <a:buNone/>
              <a:defRPr b="0" sz="2800">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776" name="Google Shape;2776;g3970249a880_0_9399"/>
          <p:cNvSpPr txBox="1"/>
          <p:nvPr>
            <p:ph hasCustomPrompt="1" idx="15" type="title"/>
          </p:nvPr>
        </p:nvSpPr>
        <p:spPr>
          <a:xfrm>
            <a:off x="2747900" y="1678781"/>
            <a:ext cx="738900" cy="365700"/>
          </a:xfrm>
          <a:prstGeom prst="rect">
            <a:avLst/>
          </a:prstGeom>
        </p:spPr>
        <p:txBody>
          <a:bodyPr anchorCtr="0" anchor="t" bIns="0" lIns="0" spcFirstLastPara="1" rIns="0" wrap="square" tIns="0">
            <a:noAutofit/>
          </a:bodyPr>
          <a:lstStyle>
            <a:lvl1pPr indent="-101600" lvl="0" marL="101600" marR="0" algn="l">
              <a:lnSpc>
                <a:spcPct val="103000"/>
              </a:lnSpc>
              <a:spcBef>
                <a:spcPts val="0"/>
              </a:spcBef>
              <a:spcAft>
                <a:spcPts val="0"/>
              </a:spcAft>
              <a:buNone/>
              <a:defRPr b="0" sz="2800">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777" name="Google Shape;2777;g3970249a880_0_9399"/>
          <p:cNvSpPr txBox="1"/>
          <p:nvPr>
            <p:ph hasCustomPrompt="1" idx="16" type="title"/>
          </p:nvPr>
        </p:nvSpPr>
        <p:spPr>
          <a:xfrm>
            <a:off x="1025740" y="2809856"/>
            <a:ext cx="738900" cy="365700"/>
          </a:xfrm>
          <a:prstGeom prst="rect">
            <a:avLst/>
          </a:prstGeom>
        </p:spPr>
        <p:txBody>
          <a:bodyPr anchorCtr="0" anchor="t" bIns="0" lIns="0" spcFirstLastPara="1" rIns="0" wrap="square" tIns="0">
            <a:noAutofit/>
          </a:bodyPr>
          <a:lstStyle>
            <a:lvl1pPr indent="-101600" lvl="0" marL="101600" marR="0" algn="l">
              <a:lnSpc>
                <a:spcPct val="103000"/>
              </a:lnSpc>
              <a:spcBef>
                <a:spcPts val="0"/>
              </a:spcBef>
              <a:spcAft>
                <a:spcPts val="0"/>
              </a:spcAft>
              <a:buNone/>
              <a:defRPr b="0" sz="2800">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778" name="Google Shape;2778;g3970249a880_0_9399"/>
          <p:cNvSpPr txBox="1"/>
          <p:nvPr>
            <p:ph hasCustomPrompt="1" idx="17" type="title"/>
          </p:nvPr>
        </p:nvSpPr>
        <p:spPr>
          <a:xfrm>
            <a:off x="2747900" y="2809856"/>
            <a:ext cx="738900" cy="365700"/>
          </a:xfrm>
          <a:prstGeom prst="rect">
            <a:avLst/>
          </a:prstGeom>
        </p:spPr>
        <p:txBody>
          <a:bodyPr anchorCtr="0" anchor="t" bIns="0" lIns="0" spcFirstLastPara="1" rIns="0" wrap="square" tIns="0">
            <a:noAutofit/>
          </a:bodyPr>
          <a:lstStyle>
            <a:lvl1pPr indent="-101600" lvl="0" marL="101600" marR="0" algn="l">
              <a:lnSpc>
                <a:spcPct val="103000"/>
              </a:lnSpc>
              <a:spcBef>
                <a:spcPts val="0"/>
              </a:spcBef>
              <a:spcAft>
                <a:spcPts val="0"/>
              </a:spcAft>
              <a:buNone/>
              <a:defRPr b="0" sz="2800">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779" name="Google Shape;2779;g3970249a880_0_9399"/>
          <p:cNvSpPr txBox="1"/>
          <p:nvPr>
            <p:ph idx="18" type="subTitle"/>
          </p:nvPr>
        </p:nvSpPr>
        <p:spPr>
          <a:xfrm>
            <a:off x="1038540" y="2152566"/>
            <a:ext cx="1587300" cy="434700"/>
          </a:xfrm>
          <a:prstGeom prst="rect">
            <a:avLst/>
          </a:prstGeom>
        </p:spPr>
        <p:txBody>
          <a:bodyPr anchorCtr="0" anchor="t" bIns="0" lIns="0" spcFirstLastPara="1" rIns="0" wrap="square" tIns="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p:txBody>
      </p:sp>
      <p:sp>
        <p:nvSpPr>
          <p:cNvPr id="2780" name="Google Shape;2780;g3970249a880_0_9399"/>
          <p:cNvSpPr txBox="1"/>
          <p:nvPr>
            <p:ph idx="19" type="subTitle"/>
          </p:nvPr>
        </p:nvSpPr>
        <p:spPr>
          <a:xfrm>
            <a:off x="2732419" y="2152566"/>
            <a:ext cx="1587300" cy="434700"/>
          </a:xfrm>
          <a:prstGeom prst="rect">
            <a:avLst/>
          </a:prstGeom>
        </p:spPr>
        <p:txBody>
          <a:bodyPr anchorCtr="0" anchor="t" bIns="0" lIns="0" spcFirstLastPara="1" rIns="0" wrap="square" tIns="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p:txBody>
      </p:sp>
      <p:sp>
        <p:nvSpPr>
          <p:cNvPr id="2781" name="Google Shape;2781;g3970249a880_0_9399"/>
          <p:cNvSpPr txBox="1"/>
          <p:nvPr>
            <p:ph idx="20" type="subTitle"/>
          </p:nvPr>
        </p:nvSpPr>
        <p:spPr>
          <a:xfrm>
            <a:off x="1035137" y="3267394"/>
            <a:ext cx="1587300" cy="541200"/>
          </a:xfrm>
          <a:prstGeom prst="rect">
            <a:avLst/>
          </a:prstGeom>
        </p:spPr>
        <p:txBody>
          <a:bodyPr anchorCtr="0" anchor="t" bIns="0" lIns="0" spcFirstLastPara="1" rIns="0" wrap="square" tIns="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p:txBody>
      </p:sp>
      <p:sp>
        <p:nvSpPr>
          <p:cNvPr id="2782" name="Google Shape;2782;g3970249a880_0_9399"/>
          <p:cNvSpPr txBox="1"/>
          <p:nvPr>
            <p:ph idx="21" type="subTitle"/>
          </p:nvPr>
        </p:nvSpPr>
        <p:spPr>
          <a:xfrm>
            <a:off x="2729017" y="3267394"/>
            <a:ext cx="1587300" cy="541200"/>
          </a:xfrm>
          <a:prstGeom prst="rect">
            <a:avLst/>
          </a:prstGeom>
        </p:spPr>
        <p:txBody>
          <a:bodyPr anchorCtr="0" anchor="t" bIns="0" lIns="0" spcFirstLastPara="1" rIns="0" wrap="square" tIns="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p:txBody>
      </p:sp>
      <p:sp>
        <p:nvSpPr>
          <p:cNvPr id="2783" name="Google Shape;2783;g3970249a880_0_9399"/>
          <p:cNvSpPr txBox="1"/>
          <p:nvPr>
            <p:ph idx="22" type="subTitle"/>
          </p:nvPr>
        </p:nvSpPr>
        <p:spPr>
          <a:xfrm>
            <a:off x="1020683" y="1166550"/>
            <a:ext cx="3080400" cy="286800"/>
          </a:xfrm>
          <a:prstGeom prst="rect">
            <a:avLst/>
          </a:prstGeom>
        </p:spPr>
        <p:txBody>
          <a:bodyPr anchorCtr="0" anchor="t" bIns="0" lIns="0" spcFirstLastPara="1" rIns="0" wrap="square" tIns="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p:txBody>
      </p:sp>
      <p:sp>
        <p:nvSpPr>
          <p:cNvPr id="2784" name="Google Shape;2784;g3970249a880_0_9399"/>
          <p:cNvSpPr txBox="1"/>
          <p:nvPr>
            <p:ph idx="23" type="subTitle"/>
          </p:nvPr>
        </p:nvSpPr>
        <p:spPr>
          <a:xfrm>
            <a:off x="4958678" y="1166550"/>
            <a:ext cx="3080400" cy="286800"/>
          </a:xfrm>
          <a:prstGeom prst="rect">
            <a:avLst/>
          </a:prstGeom>
        </p:spPr>
        <p:txBody>
          <a:bodyPr anchorCtr="0" anchor="t" bIns="0" lIns="0" spcFirstLastPara="1" rIns="0" wrap="square" tIns="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Custom Layout">
  <p:cSld name="43_Custom Layout">
    <p:bg>
      <p:bgPr>
        <a:blipFill>
          <a:blip r:embed="rId2">
            <a:alphaModFix/>
          </a:blip>
          <a:stretch>
            <a:fillRect/>
          </a:stretch>
        </a:blipFill>
      </p:bgPr>
    </p:bg>
    <p:spTree>
      <p:nvGrpSpPr>
        <p:cNvPr id="2785" name="Shape 2785"/>
        <p:cNvGrpSpPr/>
        <p:nvPr/>
      </p:nvGrpSpPr>
      <p:grpSpPr>
        <a:xfrm>
          <a:off x="0" y="0"/>
          <a:ext cx="0" cy="0"/>
          <a:chOff x="0" y="0"/>
          <a:chExt cx="0" cy="0"/>
        </a:xfrm>
      </p:grpSpPr>
      <p:sp>
        <p:nvSpPr>
          <p:cNvPr id="2786" name="Google Shape;2786;g3970249a880_0_9427"/>
          <p:cNvSpPr/>
          <p:nvPr/>
        </p:nvSpPr>
        <p:spPr>
          <a:xfrm>
            <a:off x="4670344" y="2803788"/>
            <a:ext cx="4246500" cy="1855200"/>
          </a:xfrm>
          <a:prstGeom prst="roundRect">
            <a:avLst>
              <a:gd fmla="val 2420" name="adj"/>
            </a:avLst>
          </a:prstGeom>
          <a:gradFill>
            <a:gsLst>
              <a:gs pos="0">
                <a:srgbClr val="EF0016"/>
              </a:gs>
              <a:gs pos="72000">
                <a:schemeClr val="dk1"/>
              </a:gs>
              <a:gs pos="100000">
                <a:schemeClr val="dk1"/>
              </a:gs>
            </a:gsLst>
            <a:lin ang="18900044"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pic>
        <p:nvPicPr>
          <p:cNvPr descr="A black and blue background&#10;&#10;AI-generated content may be incorrect." id="2787" name="Google Shape;2787;g3970249a880_0_9427"/>
          <p:cNvPicPr preferRelativeResize="0"/>
          <p:nvPr/>
        </p:nvPicPr>
        <p:blipFill rotWithShape="1">
          <a:blip r:embed="rId3">
            <a:alphaModFix/>
          </a:blip>
          <a:srcRect b="0" l="0" r="0" t="0"/>
          <a:stretch/>
        </p:blipFill>
        <p:spPr>
          <a:xfrm>
            <a:off x="4663201" y="2793206"/>
            <a:ext cx="4245431" cy="1866751"/>
          </a:xfrm>
          <a:prstGeom prst="rect">
            <a:avLst/>
          </a:prstGeom>
          <a:noFill/>
          <a:ln>
            <a:noFill/>
          </a:ln>
        </p:spPr>
      </p:pic>
      <p:sp>
        <p:nvSpPr>
          <p:cNvPr id="2788" name="Google Shape;2788;g3970249a880_0_9427"/>
          <p:cNvSpPr/>
          <p:nvPr/>
        </p:nvSpPr>
        <p:spPr>
          <a:xfrm>
            <a:off x="339879" y="864394"/>
            <a:ext cx="4246500" cy="1855200"/>
          </a:xfrm>
          <a:prstGeom prst="roundRect">
            <a:avLst>
              <a:gd fmla="val 2420"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789" name="Google Shape;2789;g3970249a880_0_9427"/>
          <p:cNvSpPr/>
          <p:nvPr/>
        </p:nvSpPr>
        <p:spPr>
          <a:xfrm>
            <a:off x="4670344" y="864394"/>
            <a:ext cx="4246500" cy="1855200"/>
          </a:xfrm>
          <a:prstGeom prst="roundRect">
            <a:avLst>
              <a:gd fmla="val 2420"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790" name="Google Shape;2790;g3970249a880_0_9427"/>
          <p:cNvSpPr/>
          <p:nvPr/>
        </p:nvSpPr>
        <p:spPr>
          <a:xfrm>
            <a:off x="339879" y="2803788"/>
            <a:ext cx="4246500" cy="1855200"/>
          </a:xfrm>
          <a:prstGeom prst="roundRect">
            <a:avLst>
              <a:gd fmla="val 2420"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791" name="Google Shape;2791;g3970249a880_0_9427"/>
          <p:cNvSpPr txBox="1"/>
          <p:nvPr>
            <p:ph type="title"/>
          </p:nvPr>
        </p:nvSpPr>
        <p:spPr>
          <a:xfrm>
            <a:off x="325594" y="369882"/>
            <a:ext cx="84048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792" name="Google Shape;2792;g3970249a880_0_942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793" name="Google Shape;2793;g3970249a880_0_9427"/>
          <p:cNvSpPr txBox="1"/>
          <p:nvPr>
            <p:ph idx="1" type="body"/>
          </p:nvPr>
        </p:nvSpPr>
        <p:spPr>
          <a:xfrm>
            <a:off x="4751767" y="3714750"/>
            <a:ext cx="3956100" cy="893100"/>
          </a:xfrm>
          <a:prstGeom prst="rect">
            <a:avLst/>
          </a:prstGeom>
          <a:noFill/>
          <a:ln>
            <a:noFill/>
          </a:ln>
        </p:spPr>
        <p:txBody>
          <a:bodyPr anchorCtr="0" anchor="t" bIns="0" lIns="0" spcFirstLastPara="1" rIns="0" wrap="square" tIns="0">
            <a:noAutofit/>
          </a:bodyPr>
          <a:lstStyle>
            <a:lvl1pPr indent="-285750" lvl="0" marL="457200" algn="l">
              <a:lnSpc>
                <a:spcPct val="95000"/>
              </a:lnSpc>
              <a:spcBef>
                <a:spcPts val="1300"/>
              </a:spcBef>
              <a:spcAft>
                <a:spcPts val="0"/>
              </a:spcAft>
              <a:buClr>
                <a:srgbClr val="FFC000"/>
              </a:buClr>
              <a:buSzPts val="900"/>
              <a:buChar char="●"/>
              <a:defRPr>
                <a:solidFill>
                  <a:schemeClr val="lt1"/>
                </a:solidFill>
              </a:defRPr>
            </a:lvl1pPr>
            <a:lvl2pPr indent="-279400" lvl="1" marL="914400" algn="l">
              <a:lnSpc>
                <a:spcPct val="95000"/>
              </a:lnSpc>
              <a:spcBef>
                <a:spcPts val="1300"/>
              </a:spcBef>
              <a:spcAft>
                <a:spcPts val="0"/>
              </a:spcAft>
              <a:buClr>
                <a:srgbClr val="FFC000"/>
              </a:buClr>
              <a:buSzPts val="800"/>
              <a:buChar char="●"/>
              <a:defRPr>
                <a:solidFill>
                  <a:schemeClr val="lt1"/>
                </a:solidFill>
              </a:defRPr>
            </a:lvl2pPr>
            <a:lvl3pPr indent="-273050" lvl="2" marL="1371600" algn="l">
              <a:lnSpc>
                <a:spcPct val="95000"/>
              </a:lnSpc>
              <a:spcBef>
                <a:spcPts val="1300"/>
              </a:spcBef>
              <a:spcAft>
                <a:spcPts val="0"/>
              </a:spcAft>
              <a:buClr>
                <a:srgbClr val="FFC000"/>
              </a:buClr>
              <a:buSzPts val="700"/>
              <a:buChar char="●"/>
              <a:defRPr>
                <a:solidFill>
                  <a:schemeClr val="lt1"/>
                </a:solidFill>
              </a:defRPr>
            </a:lvl3pPr>
            <a:lvl4pPr indent="-228600" lvl="3" marL="1828800" algn="l">
              <a:lnSpc>
                <a:spcPct val="95000"/>
              </a:lnSpc>
              <a:spcBef>
                <a:spcPts val="1300"/>
              </a:spcBef>
              <a:spcAft>
                <a:spcPts val="0"/>
              </a:spcAft>
              <a:buClr>
                <a:schemeClr val="dk1"/>
              </a:buClr>
              <a:buNone/>
              <a:defRPr sz="100"/>
            </a:lvl4pPr>
            <a:lvl5pPr indent="-228600" lvl="4" marL="2286000" algn="l">
              <a:lnSpc>
                <a:spcPct val="95000"/>
              </a:lnSpc>
              <a:spcBef>
                <a:spcPts val="1300"/>
              </a:spcBef>
              <a:spcAft>
                <a:spcPts val="0"/>
              </a:spcAft>
              <a:buClr>
                <a:schemeClr val="dk1"/>
              </a:buClr>
              <a:buNone/>
              <a:defRPr sz="100"/>
            </a:lvl5pPr>
            <a:lvl6pPr indent="-228600" lvl="5" marL="2743200" algn="l">
              <a:lnSpc>
                <a:spcPct val="90000"/>
              </a:lnSpc>
              <a:spcBef>
                <a:spcPts val="400"/>
              </a:spcBef>
              <a:spcAft>
                <a:spcPts val="0"/>
              </a:spcAft>
              <a:buClr>
                <a:schemeClr val="dk1"/>
              </a:buClr>
              <a:buNone/>
              <a:defRPr sz="100"/>
            </a:lvl6pPr>
            <a:lvl7pPr indent="-228600" lvl="6" marL="3200400" algn="l">
              <a:lnSpc>
                <a:spcPct val="90000"/>
              </a:lnSpc>
              <a:spcBef>
                <a:spcPts val="400"/>
              </a:spcBef>
              <a:spcAft>
                <a:spcPts val="0"/>
              </a:spcAft>
              <a:buClr>
                <a:schemeClr val="dk1"/>
              </a:buClr>
              <a:buNone/>
              <a:defRPr sz="100"/>
            </a:lvl7pPr>
            <a:lvl8pPr indent="-228600" lvl="7" marL="3657600" algn="l">
              <a:lnSpc>
                <a:spcPct val="90000"/>
              </a:lnSpc>
              <a:spcBef>
                <a:spcPts val="400"/>
              </a:spcBef>
              <a:spcAft>
                <a:spcPts val="0"/>
              </a:spcAft>
              <a:buClr>
                <a:schemeClr val="dk1"/>
              </a:buClr>
              <a:buNone/>
              <a:defRPr sz="100"/>
            </a:lvl8pPr>
            <a:lvl9pPr indent="-228600" lvl="8" marL="4114800" algn="l">
              <a:lnSpc>
                <a:spcPct val="90000"/>
              </a:lnSpc>
              <a:spcBef>
                <a:spcPts val="400"/>
              </a:spcBef>
              <a:spcAft>
                <a:spcPts val="0"/>
              </a:spcAft>
              <a:buClr>
                <a:schemeClr val="dk1"/>
              </a:buClr>
              <a:buNone/>
              <a:defRPr sz="100"/>
            </a:lvl9pPr>
          </a:lstStyle>
          <a:p/>
        </p:txBody>
      </p:sp>
      <p:sp>
        <p:nvSpPr>
          <p:cNvPr id="2794" name="Google Shape;2794;g3970249a880_0_9427"/>
          <p:cNvSpPr/>
          <p:nvPr>
            <p:ph idx="2" type="pic"/>
          </p:nvPr>
        </p:nvSpPr>
        <p:spPr>
          <a:xfrm>
            <a:off x="477378" y="1343025"/>
            <a:ext cx="1936800" cy="1228800"/>
          </a:xfrm>
          <a:prstGeom prst="rect">
            <a:avLst/>
          </a:prstGeom>
          <a:noFill/>
          <a:ln>
            <a:noFill/>
          </a:ln>
        </p:spPr>
      </p:sp>
      <p:sp>
        <p:nvSpPr>
          <p:cNvPr id="2795" name="Google Shape;2795;g3970249a880_0_9427"/>
          <p:cNvSpPr/>
          <p:nvPr>
            <p:ph idx="3" type="pic"/>
          </p:nvPr>
        </p:nvSpPr>
        <p:spPr>
          <a:xfrm>
            <a:off x="2517546" y="1343025"/>
            <a:ext cx="1936800" cy="1228800"/>
          </a:xfrm>
          <a:prstGeom prst="rect">
            <a:avLst/>
          </a:prstGeom>
          <a:noFill/>
          <a:ln>
            <a:noFill/>
          </a:ln>
        </p:spPr>
      </p:sp>
      <p:sp>
        <p:nvSpPr>
          <p:cNvPr id="2796" name="Google Shape;2796;g3970249a880_0_9427"/>
          <p:cNvSpPr/>
          <p:nvPr>
            <p:ph idx="4" type="pic"/>
          </p:nvPr>
        </p:nvSpPr>
        <p:spPr>
          <a:xfrm>
            <a:off x="477378" y="3188033"/>
            <a:ext cx="1936800" cy="1305300"/>
          </a:xfrm>
          <a:prstGeom prst="rect">
            <a:avLst/>
          </a:prstGeom>
          <a:noFill/>
          <a:ln>
            <a:noFill/>
          </a:ln>
        </p:spPr>
      </p:sp>
      <p:sp>
        <p:nvSpPr>
          <p:cNvPr id="2797" name="Google Shape;2797;g3970249a880_0_9427"/>
          <p:cNvSpPr/>
          <p:nvPr>
            <p:ph idx="5" type="pic"/>
          </p:nvPr>
        </p:nvSpPr>
        <p:spPr>
          <a:xfrm>
            <a:off x="2517546" y="3188033"/>
            <a:ext cx="1936800" cy="1305300"/>
          </a:xfrm>
          <a:prstGeom prst="rect">
            <a:avLst/>
          </a:prstGeom>
          <a:noFill/>
          <a:ln>
            <a:noFill/>
          </a:ln>
        </p:spPr>
      </p:sp>
      <p:sp>
        <p:nvSpPr>
          <p:cNvPr id="2798" name="Google Shape;2798;g3970249a880_0_9427"/>
          <p:cNvSpPr/>
          <p:nvPr>
            <p:ph idx="6" type="pic"/>
          </p:nvPr>
        </p:nvSpPr>
        <p:spPr>
          <a:xfrm>
            <a:off x="7471390" y="1028700"/>
            <a:ext cx="1259100" cy="1600200"/>
          </a:xfrm>
          <a:prstGeom prst="rect">
            <a:avLst/>
          </a:prstGeom>
          <a:noFill/>
          <a:ln>
            <a:noFill/>
          </a:ln>
        </p:spPr>
      </p:sp>
      <p:sp>
        <p:nvSpPr>
          <p:cNvPr id="2799" name="Google Shape;2799;g3970249a880_0_9427"/>
          <p:cNvSpPr/>
          <p:nvPr>
            <p:ph idx="7" type="pic"/>
          </p:nvPr>
        </p:nvSpPr>
        <p:spPr>
          <a:xfrm>
            <a:off x="6564252" y="1028700"/>
            <a:ext cx="816000" cy="1600200"/>
          </a:xfrm>
          <a:prstGeom prst="rect">
            <a:avLst/>
          </a:prstGeom>
          <a:noFill/>
          <a:ln>
            <a:noFill/>
          </a:ln>
        </p:spPr>
      </p:sp>
      <p:pic>
        <p:nvPicPr>
          <p:cNvPr id="2800" name="Google Shape;2800;g3970249a880_0_9427"/>
          <p:cNvPicPr preferRelativeResize="0"/>
          <p:nvPr/>
        </p:nvPicPr>
        <p:blipFill rotWithShape="1">
          <a:blip r:embed="rId4">
            <a:alphaModFix/>
          </a:blip>
          <a:srcRect b="0" l="0" r="0" t="0"/>
          <a:stretch/>
        </p:blipFill>
        <p:spPr>
          <a:xfrm>
            <a:off x="4670344" y="3186623"/>
            <a:ext cx="4239264" cy="5953"/>
          </a:xfrm>
          <a:prstGeom prst="rect">
            <a:avLst/>
          </a:prstGeom>
          <a:noFill/>
          <a:ln>
            <a:noFill/>
          </a:ln>
        </p:spPr>
      </p:pic>
      <p:sp>
        <p:nvSpPr>
          <p:cNvPr id="2801" name="Google Shape;2801;g3970249a880_0_9427"/>
          <p:cNvSpPr txBox="1"/>
          <p:nvPr>
            <p:ph idx="8" type="subTitle"/>
          </p:nvPr>
        </p:nvSpPr>
        <p:spPr>
          <a:xfrm>
            <a:off x="453925" y="966947"/>
            <a:ext cx="4000500" cy="274200"/>
          </a:xfrm>
          <a:prstGeom prst="rect">
            <a:avLst/>
          </a:prstGeom>
        </p:spPr>
        <p:txBody>
          <a:bodyPr anchorCtr="0" anchor="t" bIns="0" lIns="0" spcFirstLastPara="1" rIns="0" wrap="square" tIns="0">
            <a:noAutofit/>
          </a:bodyPr>
          <a:lstStyle>
            <a:lvl1pPr lvl="0">
              <a:lnSpc>
                <a:spcPct val="95000"/>
              </a:lnSpc>
              <a:spcBef>
                <a:spcPts val="1300"/>
              </a:spcBef>
              <a:spcAft>
                <a:spcPts val="0"/>
              </a:spcAft>
              <a:buSzPts val="1200"/>
              <a:buFont typeface="Poppins"/>
              <a:buNone/>
              <a:defRPr b="1" sz="1200">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p:txBody>
      </p:sp>
      <p:sp>
        <p:nvSpPr>
          <p:cNvPr id="2802" name="Google Shape;2802;g3970249a880_0_9427"/>
          <p:cNvSpPr txBox="1"/>
          <p:nvPr>
            <p:ph idx="9" type="subTitle"/>
          </p:nvPr>
        </p:nvSpPr>
        <p:spPr>
          <a:xfrm>
            <a:off x="4768404" y="966947"/>
            <a:ext cx="1684500" cy="401700"/>
          </a:xfrm>
          <a:prstGeom prst="rect">
            <a:avLst/>
          </a:prstGeom>
        </p:spPr>
        <p:txBody>
          <a:bodyPr anchorCtr="0" anchor="t" bIns="0" lIns="0" spcFirstLastPara="1" rIns="0" wrap="square" tIns="0">
            <a:noAutofit/>
          </a:bodyPr>
          <a:lstStyle>
            <a:lvl1pPr lvl="0">
              <a:lnSpc>
                <a:spcPct val="95000"/>
              </a:lnSpc>
              <a:spcBef>
                <a:spcPts val="1300"/>
              </a:spcBef>
              <a:spcAft>
                <a:spcPts val="0"/>
              </a:spcAft>
              <a:buSzPts val="1200"/>
              <a:buFont typeface="Poppins"/>
              <a:buNone/>
              <a:defRPr b="1" sz="1200">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p:txBody>
      </p:sp>
      <p:sp>
        <p:nvSpPr>
          <p:cNvPr id="2803" name="Google Shape;2803;g3970249a880_0_9427"/>
          <p:cNvSpPr txBox="1"/>
          <p:nvPr>
            <p:ph idx="13" type="subTitle"/>
          </p:nvPr>
        </p:nvSpPr>
        <p:spPr>
          <a:xfrm>
            <a:off x="453925" y="2911753"/>
            <a:ext cx="4000500" cy="274200"/>
          </a:xfrm>
          <a:prstGeom prst="rect">
            <a:avLst/>
          </a:prstGeom>
        </p:spPr>
        <p:txBody>
          <a:bodyPr anchorCtr="0" anchor="t" bIns="0" lIns="0" spcFirstLastPara="1" rIns="0" wrap="square" tIns="0">
            <a:noAutofit/>
          </a:bodyPr>
          <a:lstStyle>
            <a:lvl1pPr lvl="0">
              <a:lnSpc>
                <a:spcPct val="95000"/>
              </a:lnSpc>
              <a:spcBef>
                <a:spcPts val="1300"/>
              </a:spcBef>
              <a:spcAft>
                <a:spcPts val="0"/>
              </a:spcAft>
              <a:buSzPts val="1200"/>
              <a:buFont typeface="Poppins"/>
              <a:buNone/>
              <a:defRPr b="1" sz="1200">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p:txBody>
      </p:sp>
      <p:sp>
        <p:nvSpPr>
          <p:cNvPr id="2804" name="Google Shape;2804;g3970249a880_0_9427"/>
          <p:cNvSpPr txBox="1"/>
          <p:nvPr>
            <p:ph idx="14" type="subTitle"/>
          </p:nvPr>
        </p:nvSpPr>
        <p:spPr>
          <a:xfrm>
            <a:off x="4774356" y="2911753"/>
            <a:ext cx="3956100" cy="274200"/>
          </a:xfrm>
          <a:prstGeom prst="rect">
            <a:avLst/>
          </a:prstGeom>
        </p:spPr>
        <p:txBody>
          <a:bodyPr anchorCtr="0" anchor="t" bIns="0" lIns="0" spcFirstLastPara="1" rIns="0" wrap="square" tIns="0">
            <a:noAutofit/>
          </a:bodyPr>
          <a:lstStyle>
            <a:lvl1pPr lvl="0">
              <a:lnSpc>
                <a:spcPct val="95000"/>
              </a:lnSpc>
              <a:spcBef>
                <a:spcPts val="1300"/>
              </a:spcBef>
              <a:spcAft>
                <a:spcPts val="0"/>
              </a:spcAft>
              <a:buClr>
                <a:schemeClr val="lt1"/>
              </a:buClr>
              <a:buSzPts val="1200"/>
              <a:buFont typeface="Poppins"/>
              <a:buNone/>
              <a:defRPr b="1" sz="1200">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Custom Layout">
  <p:cSld name="44_Custom Layout">
    <p:bg>
      <p:bgPr>
        <a:blipFill>
          <a:blip r:embed="rId2">
            <a:alphaModFix/>
          </a:blip>
          <a:stretch>
            <a:fillRect/>
          </a:stretch>
        </a:blipFill>
      </p:bgPr>
    </p:bg>
    <p:spTree>
      <p:nvGrpSpPr>
        <p:cNvPr id="2805" name="Shape 2805"/>
        <p:cNvGrpSpPr/>
        <p:nvPr/>
      </p:nvGrpSpPr>
      <p:grpSpPr>
        <a:xfrm>
          <a:off x="0" y="0"/>
          <a:ext cx="0" cy="0"/>
          <a:chOff x="0" y="0"/>
          <a:chExt cx="0" cy="0"/>
        </a:xfrm>
      </p:grpSpPr>
      <p:sp>
        <p:nvSpPr>
          <p:cNvPr id="2806" name="Google Shape;2806;g3970249a880_0_9447"/>
          <p:cNvSpPr/>
          <p:nvPr/>
        </p:nvSpPr>
        <p:spPr>
          <a:xfrm>
            <a:off x="4670344" y="2803788"/>
            <a:ext cx="4246500" cy="1855200"/>
          </a:xfrm>
          <a:prstGeom prst="roundRect">
            <a:avLst>
              <a:gd fmla="val 2420" name="adj"/>
            </a:avLst>
          </a:prstGeom>
          <a:gradFill>
            <a:gsLst>
              <a:gs pos="0">
                <a:srgbClr val="EF0016"/>
              </a:gs>
              <a:gs pos="72000">
                <a:schemeClr val="dk1"/>
              </a:gs>
              <a:gs pos="100000">
                <a:schemeClr val="dk1"/>
              </a:gs>
            </a:gsLst>
            <a:lin ang="18900044"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pic>
        <p:nvPicPr>
          <p:cNvPr descr="A black and blue background&#10;&#10;AI-generated content may be incorrect." id="2807" name="Google Shape;2807;g3970249a880_0_9447"/>
          <p:cNvPicPr preferRelativeResize="0"/>
          <p:nvPr/>
        </p:nvPicPr>
        <p:blipFill rotWithShape="1">
          <a:blip r:embed="rId3">
            <a:alphaModFix/>
          </a:blip>
          <a:srcRect b="0" l="0" r="0" t="0"/>
          <a:stretch/>
        </p:blipFill>
        <p:spPr>
          <a:xfrm>
            <a:off x="4660257" y="2804991"/>
            <a:ext cx="4245431" cy="1866751"/>
          </a:xfrm>
          <a:prstGeom prst="rect">
            <a:avLst/>
          </a:prstGeom>
          <a:noFill/>
          <a:ln>
            <a:noFill/>
          </a:ln>
        </p:spPr>
      </p:pic>
      <p:sp>
        <p:nvSpPr>
          <p:cNvPr id="2808" name="Google Shape;2808;g3970249a880_0_9447"/>
          <p:cNvSpPr/>
          <p:nvPr/>
        </p:nvSpPr>
        <p:spPr>
          <a:xfrm>
            <a:off x="339879" y="864394"/>
            <a:ext cx="4246500" cy="1855200"/>
          </a:xfrm>
          <a:prstGeom prst="roundRect">
            <a:avLst>
              <a:gd fmla="val 2420"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809" name="Google Shape;2809;g3970249a880_0_9447"/>
          <p:cNvSpPr/>
          <p:nvPr/>
        </p:nvSpPr>
        <p:spPr>
          <a:xfrm>
            <a:off x="4670344" y="864394"/>
            <a:ext cx="4246500" cy="1855200"/>
          </a:xfrm>
          <a:prstGeom prst="roundRect">
            <a:avLst>
              <a:gd fmla="val 2420"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810" name="Google Shape;2810;g3970249a880_0_9447"/>
          <p:cNvSpPr/>
          <p:nvPr/>
        </p:nvSpPr>
        <p:spPr>
          <a:xfrm>
            <a:off x="339879" y="2803788"/>
            <a:ext cx="4246500" cy="1855200"/>
          </a:xfrm>
          <a:prstGeom prst="roundRect">
            <a:avLst>
              <a:gd fmla="val 2420"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811" name="Google Shape;2811;g3970249a880_0_9447"/>
          <p:cNvSpPr txBox="1"/>
          <p:nvPr>
            <p:ph type="title"/>
          </p:nvPr>
        </p:nvSpPr>
        <p:spPr>
          <a:xfrm>
            <a:off x="325594" y="369882"/>
            <a:ext cx="84048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812" name="Google Shape;2812;g3970249a880_0_944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813" name="Google Shape;2813;g3970249a880_0_9447"/>
          <p:cNvSpPr txBox="1"/>
          <p:nvPr>
            <p:ph idx="1" type="body"/>
          </p:nvPr>
        </p:nvSpPr>
        <p:spPr>
          <a:xfrm>
            <a:off x="4751767" y="3714750"/>
            <a:ext cx="3956100" cy="893100"/>
          </a:xfrm>
          <a:prstGeom prst="rect">
            <a:avLst/>
          </a:prstGeom>
          <a:noFill/>
          <a:ln>
            <a:noFill/>
          </a:ln>
        </p:spPr>
        <p:txBody>
          <a:bodyPr anchorCtr="0" anchor="t" bIns="0" lIns="0" spcFirstLastPara="1" rIns="0" wrap="square" tIns="0">
            <a:noAutofit/>
          </a:bodyPr>
          <a:lstStyle>
            <a:lvl1pPr indent="-285750" lvl="0" marL="457200" algn="l">
              <a:lnSpc>
                <a:spcPct val="95000"/>
              </a:lnSpc>
              <a:spcBef>
                <a:spcPts val="1300"/>
              </a:spcBef>
              <a:spcAft>
                <a:spcPts val="0"/>
              </a:spcAft>
              <a:buClr>
                <a:srgbClr val="FFC000"/>
              </a:buClr>
              <a:buSzPts val="900"/>
              <a:buChar char="●"/>
              <a:defRPr>
                <a:solidFill>
                  <a:schemeClr val="lt1"/>
                </a:solidFill>
              </a:defRPr>
            </a:lvl1pPr>
            <a:lvl2pPr indent="-279400" lvl="1" marL="914400" algn="l">
              <a:lnSpc>
                <a:spcPct val="95000"/>
              </a:lnSpc>
              <a:spcBef>
                <a:spcPts val="1300"/>
              </a:spcBef>
              <a:spcAft>
                <a:spcPts val="0"/>
              </a:spcAft>
              <a:buClr>
                <a:srgbClr val="FFC000"/>
              </a:buClr>
              <a:buSzPts val="800"/>
              <a:buChar char="●"/>
              <a:defRPr>
                <a:solidFill>
                  <a:schemeClr val="lt1"/>
                </a:solidFill>
              </a:defRPr>
            </a:lvl2pPr>
            <a:lvl3pPr indent="-273050" lvl="2" marL="1371600" algn="l">
              <a:lnSpc>
                <a:spcPct val="95000"/>
              </a:lnSpc>
              <a:spcBef>
                <a:spcPts val="1300"/>
              </a:spcBef>
              <a:spcAft>
                <a:spcPts val="0"/>
              </a:spcAft>
              <a:buClr>
                <a:srgbClr val="FFC000"/>
              </a:buClr>
              <a:buSzPts val="700"/>
              <a:buChar char="●"/>
              <a:defRPr>
                <a:solidFill>
                  <a:schemeClr val="lt1"/>
                </a:solidFill>
              </a:defRPr>
            </a:lvl3pPr>
            <a:lvl4pPr indent="-228600" lvl="3" marL="1828800" algn="l">
              <a:lnSpc>
                <a:spcPct val="95000"/>
              </a:lnSpc>
              <a:spcBef>
                <a:spcPts val="1300"/>
              </a:spcBef>
              <a:spcAft>
                <a:spcPts val="0"/>
              </a:spcAft>
              <a:buClr>
                <a:schemeClr val="dk1"/>
              </a:buClr>
              <a:buNone/>
              <a:defRPr sz="100"/>
            </a:lvl4pPr>
            <a:lvl5pPr indent="-228600" lvl="4" marL="2286000" algn="l">
              <a:lnSpc>
                <a:spcPct val="95000"/>
              </a:lnSpc>
              <a:spcBef>
                <a:spcPts val="1300"/>
              </a:spcBef>
              <a:spcAft>
                <a:spcPts val="0"/>
              </a:spcAft>
              <a:buClr>
                <a:schemeClr val="dk1"/>
              </a:buClr>
              <a:buNone/>
              <a:defRPr sz="100"/>
            </a:lvl5pPr>
            <a:lvl6pPr indent="-228600" lvl="5" marL="2743200" algn="l">
              <a:lnSpc>
                <a:spcPct val="90000"/>
              </a:lnSpc>
              <a:spcBef>
                <a:spcPts val="400"/>
              </a:spcBef>
              <a:spcAft>
                <a:spcPts val="0"/>
              </a:spcAft>
              <a:buClr>
                <a:schemeClr val="dk1"/>
              </a:buClr>
              <a:buNone/>
              <a:defRPr sz="100"/>
            </a:lvl6pPr>
            <a:lvl7pPr indent="-228600" lvl="6" marL="3200400" algn="l">
              <a:lnSpc>
                <a:spcPct val="90000"/>
              </a:lnSpc>
              <a:spcBef>
                <a:spcPts val="400"/>
              </a:spcBef>
              <a:spcAft>
                <a:spcPts val="0"/>
              </a:spcAft>
              <a:buClr>
                <a:schemeClr val="dk1"/>
              </a:buClr>
              <a:buNone/>
              <a:defRPr sz="100"/>
            </a:lvl7pPr>
            <a:lvl8pPr indent="-228600" lvl="7" marL="3657600" algn="l">
              <a:lnSpc>
                <a:spcPct val="90000"/>
              </a:lnSpc>
              <a:spcBef>
                <a:spcPts val="400"/>
              </a:spcBef>
              <a:spcAft>
                <a:spcPts val="0"/>
              </a:spcAft>
              <a:buClr>
                <a:schemeClr val="dk1"/>
              </a:buClr>
              <a:buNone/>
              <a:defRPr sz="100"/>
            </a:lvl8pPr>
            <a:lvl9pPr indent="-228600" lvl="8" marL="4114800" algn="l">
              <a:lnSpc>
                <a:spcPct val="90000"/>
              </a:lnSpc>
              <a:spcBef>
                <a:spcPts val="400"/>
              </a:spcBef>
              <a:spcAft>
                <a:spcPts val="0"/>
              </a:spcAft>
              <a:buClr>
                <a:schemeClr val="dk1"/>
              </a:buClr>
              <a:buNone/>
              <a:defRPr sz="100"/>
            </a:lvl9pPr>
          </a:lstStyle>
          <a:p/>
        </p:txBody>
      </p:sp>
      <p:pic>
        <p:nvPicPr>
          <p:cNvPr id="2814" name="Google Shape;2814;g3970249a880_0_9447"/>
          <p:cNvPicPr preferRelativeResize="0"/>
          <p:nvPr/>
        </p:nvPicPr>
        <p:blipFill rotWithShape="1">
          <a:blip r:embed="rId4">
            <a:alphaModFix/>
          </a:blip>
          <a:srcRect b="0" l="0" r="0" t="0"/>
          <a:stretch/>
        </p:blipFill>
        <p:spPr>
          <a:xfrm>
            <a:off x="4670214" y="3186504"/>
            <a:ext cx="4239483" cy="5953"/>
          </a:xfrm>
          <a:prstGeom prst="rect">
            <a:avLst/>
          </a:prstGeom>
          <a:noFill/>
          <a:ln>
            <a:noFill/>
          </a:ln>
        </p:spPr>
      </p:pic>
      <p:sp>
        <p:nvSpPr>
          <p:cNvPr id="2815" name="Google Shape;2815;g3970249a880_0_9447"/>
          <p:cNvSpPr txBox="1"/>
          <p:nvPr>
            <p:ph idx="2" type="subTitle"/>
          </p:nvPr>
        </p:nvSpPr>
        <p:spPr>
          <a:xfrm>
            <a:off x="453925" y="966947"/>
            <a:ext cx="3992700" cy="274200"/>
          </a:xfrm>
          <a:prstGeom prst="rect">
            <a:avLst/>
          </a:prstGeom>
        </p:spPr>
        <p:txBody>
          <a:bodyPr anchorCtr="0" anchor="t" bIns="0" lIns="0" spcFirstLastPara="1" rIns="0" wrap="square" tIns="0">
            <a:noAutofit/>
          </a:bodyPr>
          <a:lstStyle>
            <a:lvl1pPr lvl="0">
              <a:lnSpc>
                <a:spcPct val="95000"/>
              </a:lnSpc>
              <a:spcBef>
                <a:spcPts val="1300"/>
              </a:spcBef>
              <a:spcAft>
                <a:spcPts val="0"/>
              </a:spcAft>
              <a:buSzPts val="1200"/>
              <a:buFont typeface="Poppins"/>
              <a:buNone/>
              <a:defRPr b="1" sz="1200">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p:txBody>
      </p:sp>
      <p:sp>
        <p:nvSpPr>
          <p:cNvPr id="2816" name="Google Shape;2816;g3970249a880_0_9447"/>
          <p:cNvSpPr txBox="1"/>
          <p:nvPr>
            <p:ph idx="3" type="subTitle"/>
          </p:nvPr>
        </p:nvSpPr>
        <p:spPr>
          <a:xfrm>
            <a:off x="4768404" y="966947"/>
            <a:ext cx="1684500" cy="401700"/>
          </a:xfrm>
          <a:prstGeom prst="rect">
            <a:avLst/>
          </a:prstGeom>
        </p:spPr>
        <p:txBody>
          <a:bodyPr anchorCtr="0" anchor="t" bIns="0" lIns="0" spcFirstLastPara="1" rIns="0" wrap="square" tIns="0">
            <a:noAutofit/>
          </a:bodyPr>
          <a:lstStyle>
            <a:lvl1pPr lvl="0">
              <a:lnSpc>
                <a:spcPct val="95000"/>
              </a:lnSpc>
              <a:spcBef>
                <a:spcPts val="1300"/>
              </a:spcBef>
              <a:spcAft>
                <a:spcPts val="0"/>
              </a:spcAft>
              <a:buSzPts val="1200"/>
              <a:buFont typeface="Poppins"/>
              <a:buNone/>
              <a:defRPr b="1" sz="1200">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p:txBody>
      </p:sp>
      <p:sp>
        <p:nvSpPr>
          <p:cNvPr id="2817" name="Google Shape;2817;g3970249a880_0_9447"/>
          <p:cNvSpPr txBox="1"/>
          <p:nvPr>
            <p:ph idx="4" type="subTitle"/>
          </p:nvPr>
        </p:nvSpPr>
        <p:spPr>
          <a:xfrm>
            <a:off x="453925" y="2911753"/>
            <a:ext cx="3992700" cy="274200"/>
          </a:xfrm>
          <a:prstGeom prst="rect">
            <a:avLst/>
          </a:prstGeom>
        </p:spPr>
        <p:txBody>
          <a:bodyPr anchorCtr="0" anchor="t" bIns="0" lIns="0" spcFirstLastPara="1" rIns="0" wrap="square" tIns="0">
            <a:noAutofit/>
          </a:bodyPr>
          <a:lstStyle>
            <a:lvl1pPr lvl="0">
              <a:lnSpc>
                <a:spcPct val="95000"/>
              </a:lnSpc>
              <a:spcBef>
                <a:spcPts val="1300"/>
              </a:spcBef>
              <a:spcAft>
                <a:spcPts val="0"/>
              </a:spcAft>
              <a:buSzPts val="1200"/>
              <a:buFont typeface="Poppins"/>
              <a:buNone/>
              <a:defRPr b="1" sz="1200">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p:txBody>
      </p:sp>
      <p:sp>
        <p:nvSpPr>
          <p:cNvPr id="2818" name="Google Shape;2818;g3970249a880_0_9447"/>
          <p:cNvSpPr txBox="1"/>
          <p:nvPr>
            <p:ph idx="5" type="subTitle"/>
          </p:nvPr>
        </p:nvSpPr>
        <p:spPr>
          <a:xfrm>
            <a:off x="4774356" y="2911753"/>
            <a:ext cx="3956100" cy="274200"/>
          </a:xfrm>
          <a:prstGeom prst="rect">
            <a:avLst/>
          </a:prstGeom>
        </p:spPr>
        <p:txBody>
          <a:bodyPr anchorCtr="0" anchor="t" bIns="0" lIns="0" spcFirstLastPara="1" rIns="0" wrap="square" tIns="0">
            <a:noAutofit/>
          </a:bodyPr>
          <a:lstStyle>
            <a:lvl1pPr lvl="0">
              <a:lnSpc>
                <a:spcPct val="95000"/>
              </a:lnSpc>
              <a:spcBef>
                <a:spcPts val="1300"/>
              </a:spcBef>
              <a:spcAft>
                <a:spcPts val="0"/>
              </a:spcAft>
              <a:buClr>
                <a:schemeClr val="lt1"/>
              </a:buClr>
              <a:buSzPts val="1200"/>
              <a:buFont typeface="Poppins"/>
              <a:buNone/>
              <a:defRPr b="1" sz="1200">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Custom Layout">
  <p:cSld name="45_Custom Layout">
    <p:spTree>
      <p:nvGrpSpPr>
        <p:cNvPr id="2819" name="Shape 2819"/>
        <p:cNvGrpSpPr/>
        <p:nvPr/>
      </p:nvGrpSpPr>
      <p:grpSpPr>
        <a:xfrm>
          <a:off x="0" y="0"/>
          <a:ext cx="0" cy="0"/>
          <a:chOff x="0" y="0"/>
          <a:chExt cx="0" cy="0"/>
        </a:xfrm>
      </p:grpSpPr>
      <p:sp>
        <p:nvSpPr>
          <p:cNvPr id="2820" name="Google Shape;2820;g3970249a880_0_9461"/>
          <p:cNvSpPr/>
          <p:nvPr/>
        </p:nvSpPr>
        <p:spPr>
          <a:xfrm>
            <a:off x="2318273" y="2154147"/>
            <a:ext cx="4489500" cy="1199100"/>
          </a:xfrm>
          <a:prstGeom prst="roundRect">
            <a:avLst>
              <a:gd fmla="val 7531" name="adj"/>
            </a:avLst>
          </a:prstGeom>
          <a:gradFill>
            <a:gsLst>
              <a:gs pos="0">
                <a:srgbClr val="E6EDFF"/>
              </a:gs>
              <a:gs pos="84000">
                <a:srgbClr val="C8DAFF"/>
              </a:gs>
              <a:gs pos="100000">
                <a:srgbClr val="C8DAFF"/>
              </a:gs>
            </a:gsLst>
            <a:lin ang="0"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821" name="Google Shape;2821;g3970249a880_0_9461"/>
          <p:cNvSpPr/>
          <p:nvPr/>
        </p:nvSpPr>
        <p:spPr>
          <a:xfrm>
            <a:off x="322022" y="896847"/>
            <a:ext cx="4489500" cy="1199100"/>
          </a:xfrm>
          <a:prstGeom prst="roundRect">
            <a:avLst>
              <a:gd fmla="val 7531" name="adj"/>
            </a:avLst>
          </a:prstGeom>
          <a:gradFill>
            <a:gsLst>
              <a:gs pos="0">
                <a:srgbClr val="E9F1FE"/>
              </a:gs>
              <a:gs pos="84000">
                <a:srgbClr val="E0E8FF"/>
              </a:gs>
              <a:gs pos="100000">
                <a:srgbClr val="E0E8FF"/>
              </a:gs>
            </a:gsLst>
            <a:lin ang="0"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822" name="Google Shape;2822;g3970249a880_0_9461"/>
          <p:cNvSpPr/>
          <p:nvPr/>
        </p:nvSpPr>
        <p:spPr>
          <a:xfrm>
            <a:off x="4318096" y="3423108"/>
            <a:ext cx="4489500" cy="1199100"/>
          </a:xfrm>
          <a:prstGeom prst="roundRect">
            <a:avLst>
              <a:gd fmla="val 7531" name="adj"/>
            </a:avLst>
          </a:prstGeom>
          <a:gradFill>
            <a:gsLst>
              <a:gs pos="0">
                <a:srgbClr val="D9E6FF"/>
              </a:gs>
              <a:gs pos="100000">
                <a:srgbClr val="C1D4FF"/>
              </a:gs>
            </a:gsLst>
            <a:lin ang="0"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823" name="Google Shape;2823;g3970249a880_0_9461"/>
          <p:cNvSpPr txBox="1"/>
          <p:nvPr>
            <p:ph type="title"/>
          </p:nvPr>
        </p:nvSpPr>
        <p:spPr>
          <a:xfrm>
            <a:off x="325593" y="368499"/>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824" name="Google Shape;2824;g3970249a880_0_946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pic>
        <p:nvPicPr>
          <p:cNvPr id="2825" name="Google Shape;2825;g3970249a880_0_9461"/>
          <p:cNvPicPr preferRelativeResize="0"/>
          <p:nvPr/>
        </p:nvPicPr>
        <p:blipFill rotWithShape="1">
          <a:blip r:embed="rId2">
            <a:alphaModFix/>
          </a:blip>
          <a:srcRect b="0" l="0" r="0" t="0"/>
          <a:stretch/>
        </p:blipFill>
        <p:spPr>
          <a:xfrm>
            <a:off x="315022" y="1272183"/>
            <a:ext cx="4489492" cy="5953"/>
          </a:xfrm>
          <a:prstGeom prst="rect">
            <a:avLst/>
          </a:prstGeom>
          <a:noFill/>
          <a:ln>
            <a:noFill/>
          </a:ln>
        </p:spPr>
      </p:pic>
      <p:pic>
        <p:nvPicPr>
          <p:cNvPr id="2826" name="Google Shape;2826;g3970249a880_0_9461"/>
          <p:cNvPicPr preferRelativeResize="0"/>
          <p:nvPr/>
        </p:nvPicPr>
        <p:blipFill rotWithShape="1">
          <a:blip r:embed="rId2">
            <a:alphaModFix/>
          </a:blip>
          <a:srcRect b="0" l="0" r="0" t="0"/>
          <a:stretch/>
        </p:blipFill>
        <p:spPr>
          <a:xfrm>
            <a:off x="2318273" y="2536031"/>
            <a:ext cx="4489492" cy="5953"/>
          </a:xfrm>
          <a:prstGeom prst="rect">
            <a:avLst/>
          </a:prstGeom>
          <a:noFill/>
          <a:ln>
            <a:noFill/>
          </a:ln>
        </p:spPr>
      </p:pic>
      <p:pic>
        <p:nvPicPr>
          <p:cNvPr id="2827" name="Google Shape;2827;g3970249a880_0_9461"/>
          <p:cNvPicPr preferRelativeResize="0"/>
          <p:nvPr/>
        </p:nvPicPr>
        <p:blipFill rotWithShape="1">
          <a:blip r:embed="rId2">
            <a:alphaModFix/>
          </a:blip>
          <a:srcRect b="0" l="0" r="0" t="0"/>
          <a:stretch/>
        </p:blipFill>
        <p:spPr>
          <a:xfrm>
            <a:off x="4313810" y="3799522"/>
            <a:ext cx="4489492" cy="5953"/>
          </a:xfrm>
          <a:prstGeom prst="rect">
            <a:avLst/>
          </a:prstGeom>
          <a:noFill/>
          <a:ln>
            <a:noFill/>
          </a:ln>
        </p:spPr>
      </p:pic>
      <p:pic>
        <p:nvPicPr>
          <p:cNvPr id="2828" name="Google Shape;2828;g3970249a880_0_9461"/>
          <p:cNvPicPr preferRelativeResize="0"/>
          <p:nvPr/>
        </p:nvPicPr>
        <p:blipFill rotWithShape="1">
          <a:blip r:embed="rId3">
            <a:alphaModFix/>
          </a:blip>
          <a:srcRect b="0" l="0" r="0" t="0"/>
          <a:stretch/>
        </p:blipFill>
        <p:spPr>
          <a:xfrm>
            <a:off x="1201758" y="1076271"/>
            <a:ext cx="45240" cy="107148"/>
          </a:xfrm>
          <a:prstGeom prst="rect">
            <a:avLst/>
          </a:prstGeom>
          <a:noFill/>
          <a:ln>
            <a:noFill/>
          </a:ln>
        </p:spPr>
      </p:pic>
      <p:pic>
        <p:nvPicPr>
          <p:cNvPr id="2829" name="Google Shape;2829;g3970249a880_0_9461"/>
          <p:cNvPicPr preferRelativeResize="0"/>
          <p:nvPr/>
        </p:nvPicPr>
        <p:blipFill rotWithShape="1">
          <a:blip r:embed="rId3">
            <a:alphaModFix/>
          </a:blip>
          <a:srcRect b="0" l="0" r="0" t="0"/>
          <a:stretch/>
        </p:blipFill>
        <p:spPr>
          <a:xfrm>
            <a:off x="3058337" y="2298992"/>
            <a:ext cx="45240" cy="107148"/>
          </a:xfrm>
          <a:prstGeom prst="rect">
            <a:avLst/>
          </a:prstGeom>
          <a:noFill/>
          <a:ln>
            <a:noFill/>
          </a:ln>
        </p:spPr>
      </p:pic>
      <p:pic>
        <p:nvPicPr>
          <p:cNvPr id="2830" name="Google Shape;2830;g3970249a880_0_9461"/>
          <p:cNvPicPr preferRelativeResize="0"/>
          <p:nvPr/>
        </p:nvPicPr>
        <p:blipFill rotWithShape="1">
          <a:blip r:embed="rId3">
            <a:alphaModFix/>
          </a:blip>
          <a:srcRect b="0" l="0" r="0" t="0"/>
          <a:stretch/>
        </p:blipFill>
        <p:spPr>
          <a:xfrm>
            <a:off x="5151439" y="3594109"/>
            <a:ext cx="45240" cy="107148"/>
          </a:xfrm>
          <a:prstGeom prst="rect">
            <a:avLst/>
          </a:prstGeom>
          <a:noFill/>
          <a:ln>
            <a:noFill/>
          </a:ln>
        </p:spPr>
      </p:pic>
      <p:sp>
        <p:nvSpPr>
          <p:cNvPr id="2831" name="Google Shape;2831;g3970249a880_0_9461"/>
          <p:cNvSpPr txBox="1"/>
          <p:nvPr>
            <p:ph idx="1" type="subTitle"/>
          </p:nvPr>
        </p:nvSpPr>
        <p:spPr>
          <a:xfrm>
            <a:off x="1324159" y="1051439"/>
            <a:ext cx="3093600" cy="156900"/>
          </a:xfrm>
          <a:prstGeom prst="rect">
            <a:avLst/>
          </a:prstGeom>
        </p:spPr>
        <p:txBody>
          <a:bodyPr anchorCtr="0" anchor="t" bIns="0" lIns="0" spcFirstLastPara="1" rIns="0" wrap="square" tIns="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p:txBody>
      </p:sp>
      <p:sp>
        <p:nvSpPr>
          <p:cNvPr id="2832" name="Google Shape;2832;g3970249a880_0_9461"/>
          <p:cNvSpPr txBox="1"/>
          <p:nvPr>
            <p:ph idx="2" type="subTitle"/>
          </p:nvPr>
        </p:nvSpPr>
        <p:spPr>
          <a:xfrm>
            <a:off x="3347958" y="2274160"/>
            <a:ext cx="3093600" cy="156900"/>
          </a:xfrm>
          <a:prstGeom prst="rect">
            <a:avLst/>
          </a:prstGeom>
        </p:spPr>
        <p:txBody>
          <a:bodyPr anchorCtr="0" anchor="t" bIns="0" lIns="0" spcFirstLastPara="1" rIns="0" wrap="square" tIns="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p:txBody>
      </p:sp>
      <p:sp>
        <p:nvSpPr>
          <p:cNvPr id="2833" name="Google Shape;2833;g3970249a880_0_9461"/>
          <p:cNvSpPr txBox="1"/>
          <p:nvPr>
            <p:ph idx="3" type="subTitle"/>
          </p:nvPr>
        </p:nvSpPr>
        <p:spPr>
          <a:xfrm>
            <a:off x="5364605" y="3569278"/>
            <a:ext cx="3093600" cy="156900"/>
          </a:xfrm>
          <a:prstGeom prst="rect">
            <a:avLst/>
          </a:prstGeom>
        </p:spPr>
        <p:txBody>
          <a:bodyPr anchorCtr="0" anchor="t" bIns="0" lIns="0" spcFirstLastPara="1" rIns="0" wrap="square" tIns="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p:txBody>
      </p:sp>
      <p:sp>
        <p:nvSpPr>
          <p:cNvPr id="2834" name="Google Shape;2834;g3970249a880_0_9461"/>
          <p:cNvSpPr txBox="1"/>
          <p:nvPr>
            <p:ph idx="4" type="subTitle"/>
          </p:nvPr>
        </p:nvSpPr>
        <p:spPr>
          <a:xfrm>
            <a:off x="516008" y="1051439"/>
            <a:ext cx="608400" cy="156900"/>
          </a:xfrm>
          <a:prstGeom prst="rect">
            <a:avLst/>
          </a:prstGeom>
        </p:spPr>
        <p:txBody>
          <a:bodyPr anchorCtr="0" anchor="t" bIns="0" lIns="0" spcFirstLastPara="1" rIns="0" wrap="square" tIns="0">
            <a:noAutofit/>
          </a:bodyPr>
          <a:lstStyle>
            <a:lvl1pPr lvl="0">
              <a:spcBef>
                <a:spcPts val="1300"/>
              </a:spcBef>
              <a:spcAft>
                <a:spcPts val="0"/>
              </a:spcAft>
              <a:buSzPts val="1000"/>
              <a:buFont typeface="Poppins"/>
              <a:buNone/>
              <a:defRPr b="1" sz="1000">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p:txBody>
      </p:sp>
      <p:sp>
        <p:nvSpPr>
          <p:cNvPr id="2835" name="Google Shape;2835;g3970249a880_0_9461"/>
          <p:cNvSpPr txBox="1"/>
          <p:nvPr>
            <p:ph idx="5" type="subTitle"/>
          </p:nvPr>
        </p:nvSpPr>
        <p:spPr>
          <a:xfrm>
            <a:off x="4556444" y="3569278"/>
            <a:ext cx="608400" cy="156900"/>
          </a:xfrm>
          <a:prstGeom prst="rect">
            <a:avLst/>
          </a:prstGeom>
        </p:spPr>
        <p:txBody>
          <a:bodyPr anchorCtr="0" anchor="t" bIns="0" lIns="0" spcFirstLastPara="1" rIns="0" wrap="square" tIns="0">
            <a:noAutofit/>
          </a:bodyPr>
          <a:lstStyle>
            <a:lvl1pPr lvl="0">
              <a:spcBef>
                <a:spcPts val="1300"/>
              </a:spcBef>
              <a:spcAft>
                <a:spcPts val="0"/>
              </a:spcAft>
              <a:buSzPts val="1000"/>
              <a:buFont typeface="Poppins"/>
              <a:buNone/>
              <a:defRPr b="1" sz="1000">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p:txBody>
      </p:sp>
      <p:sp>
        <p:nvSpPr>
          <p:cNvPr id="2836" name="Google Shape;2836;g3970249a880_0_9461"/>
          <p:cNvSpPr txBox="1"/>
          <p:nvPr>
            <p:ph idx="6" type="subTitle"/>
          </p:nvPr>
        </p:nvSpPr>
        <p:spPr>
          <a:xfrm>
            <a:off x="582665" y="1451503"/>
            <a:ext cx="3835200" cy="445200"/>
          </a:xfrm>
          <a:prstGeom prst="rect">
            <a:avLst/>
          </a:prstGeom>
        </p:spPr>
        <p:txBody>
          <a:bodyPr anchorCtr="0" anchor="t" bIns="0" lIns="0" spcFirstLastPara="1" rIns="0" wrap="square" tIns="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p:txBody>
      </p:sp>
      <p:sp>
        <p:nvSpPr>
          <p:cNvPr id="2837" name="Google Shape;2837;g3970249a880_0_9461"/>
          <p:cNvSpPr txBox="1"/>
          <p:nvPr>
            <p:ph idx="7" type="subTitle"/>
          </p:nvPr>
        </p:nvSpPr>
        <p:spPr>
          <a:xfrm>
            <a:off x="2607017" y="2674262"/>
            <a:ext cx="3835200" cy="476700"/>
          </a:xfrm>
          <a:prstGeom prst="rect">
            <a:avLst/>
          </a:prstGeom>
        </p:spPr>
        <p:txBody>
          <a:bodyPr anchorCtr="0" anchor="t" bIns="0" lIns="0" spcFirstLastPara="1" rIns="0" wrap="square" tIns="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p:txBody>
      </p:sp>
      <p:sp>
        <p:nvSpPr>
          <p:cNvPr id="2838" name="Google Shape;2838;g3970249a880_0_9461"/>
          <p:cNvSpPr txBox="1"/>
          <p:nvPr>
            <p:ph idx="8" type="subTitle"/>
          </p:nvPr>
        </p:nvSpPr>
        <p:spPr>
          <a:xfrm>
            <a:off x="4624217" y="3968500"/>
            <a:ext cx="3835200" cy="476700"/>
          </a:xfrm>
          <a:prstGeom prst="rect">
            <a:avLst/>
          </a:prstGeom>
        </p:spPr>
        <p:txBody>
          <a:bodyPr anchorCtr="0" anchor="t" bIns="0" lIns="0" spcFirstLastPara="1" rIns="0" wrap="square" tIns="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p:txBody>
      </p:sp>
      <p:sp>
        <p:nvSpPr>
          <p:cNvPr id="2839" name="Google Shape;2839;g3970249a880_0_9461"/>
          <p:cNvSpPr txBox="1"/>
          <p:nvPr>
            <p:ph idx="9" type="subTitle"/>
          </p:nvPr>
        </p:nvSpPr>
        <p:spPr>
          <a:xfrm>
            <a:off x="2539807" y="2274159"/>
            <a:ext cx="518700" cy="156900"/>
          </a:xfrm>
          <a:prstGeom prst="rect">
            <a:avLst/>
          </a:prstGeom>
        </p:spPr>
        <p:txBody>
          <a:bodyPr anchorCtr="0" anchor="t" bIns="0" lIns="0" spcFirstLastPara="1" rIns="0" wrap="square" tIns="0">
            <a:noAutofit/>
          </a:bodyPr>
          <a:lstStyle>
            <a:lvl1pPr lvl="0">
              <a:spcBef>
                <a:spcPts val="1300"/>
              </a:spcBef>
              <a:spcAft>
                <a:spcPts val="0"/>
              </a:spcAft>
              <a:buSzPts val="1000"/>
              <a:buFont typeface="Poppins"/>
              <a:buNone/>
              <a:defRPr b="1" sz="1000">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showMasterSp="0">
  <p:cSld name="5_Title Slide">
    <p:bg>
      <p:bgPr>
        <a:blipFill>
          <a:blip r:embed="rId2">
            <a:alphaModFix/>
          </a:blip>
          <a:stretch>
            <a:fillRect/>
          </a:stretch>
        </a:blipFill>
      </p:bgPr>
    </p:bg>
    <p:spTree>
      <p:nvGrpSpPr>
        <p:cNvPr id="176" name="Shape 176"/>
        <p:cNvGrpSpPr/>
        <p:nvPr/>
      </p:nvGrpSpPr>
      <p:grpSpPr>
        <a:xfrm>
          <a:off x="0" y="0"/>
          <a:ext cx="0" cy="0"/>
          <a:chOff x="0" y="0"/>
          <a:chExt cx="0" cy="0"/>
        </a:xfrm>
      </p:grpSpPr>
      <p:sp>
        <p:nvSpPr>
          <p:cNvPr id="177" name="Google Shape;177;g3d3f6d03170_0_4751"/>
          <p:cNvSpPr/>
          <p:nvPr/>
        </p:nvSpPr>
        <p:spPr>
          <a:xfrm>
            <a:off x="1761902" y="724535"/>
            <a:ext cx="12300" cy="162900"/>
          </a:xfrm>
          <a:prstGeom prst="rect">
            <a:avLst/>
          </a:prstGeom>
          <a:solidFill>
            <a:schemeClr val="dk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78" name="Google Shape;178;g3d3f6d03170_0_4751"/>
          <p:cNvSpPr/>
          <p:nvPr/>
        </p:nvSpPr>
        <p:spPr>
          <a:xfrm rot="5400000">
            <a:off x="1761959" y="724455"/>
            <a:ext cx="12300" cy="162900"/>
          </a:xfrm>
          <a:prstGeom prst="rect">
            <a:avLst/>
          </a:prstGeom>
          <a:solidFill>
            <a:schemeClr val="dk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79" name="Google Shape;179;g3d3f6d03170_0_4751"/>
          <p:cNvSpPr/>
          <p:nvPr>
            <p:ph idx="2" type="pic"/>
          </p:nvPr>
        </p:nvSpPr>
        <p:spPr>
          <a:xfrm>
            <a:off x="1991065" y="636560"/>
            <a:ext cx="1566000" cy="339600"/>
          </a:xfrm>
          <a:prstGeom prst="rect">
            <a:avLst/>
          </a:prstGeom>
          <a:solidFill>
            <a:schemeClr val="lt2"/>
          </a:solidFill>
          <a:ln>
            <a:noFill/>
          </a:ln>
        </p:spPr>
      </p:sp>
      <p:sp>
        <p:nvSpPr>
          <p:cNvPr id="180" name="Google Shape;180;g3d3f6d03170_0_4751"/>
          <p:cNvSpPr txBox="1"/>
          <p:nvPr>
            <p:ph type="title"/>
          </p:nvPr>
        </p:nvSpPr>
        <p:spPr>
          <a:xfrm>
            <a:off x="645210" y="1768508"/>
            <a:ext cx="3927000" cy="15372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SzPts val="3862"/>
              <a:buFont typeface="Poppins"/>
              <a:buNone/>
              <a:defRPr b="1" sz="3862">
                <a:latin typeface="Poppins"/>
                <a:ea typeface="Poppins"/>
                <a:cs typeface="Poppins"/>
                <a:sym typeface="Poppins"/>
              </a:defRPr>
            </a:lvl1pPr>
            <a:lvl2pPr lvl="1" algn="l">
              <a:lnSpc>
                <a:spcPct val="100000"/>
              </a:lnSpc>
              <a:spcBef>
                <a:spcPts val="0"/>
              </a:spcBef>
              <a:spcAft>
                <a:spcPts val="0"/>
              </a:spcAft>
              <a:buClr>
                <a:schemeClr val="dk1"/>
              </a:buClr>
              <a:buSzPts val="525"/>
              <a:buNone/>
              <a:defRPr sz="675">
                <a:solidFill>
                  <a:schemeClr val="dk1"/>
                </a:solidFill>
              </a:defRPr>
            </a:lvl2pPr>
            <a:lvl3pPr lvl="2" algn="l">
              <a:lnSpc>
                <a:spcPct val="100000"/>
              </a:lnSpc>
              <a:spcBef>
                <a:spcPts val="0"/>
              </a:spcBef>
              <a:spcAft>
                <a:spcPts val="0"/>
              </a:spcAft>
              <a:buClr>
                <a:schemeClr val="dk1"/>
              </a:buClr>
              <a:buSzPts val="525"/>
              <a:buNone/>
              <a:defRPr sz="675">
                <a:solidFill>
                  <a:schemeClr val="dk1"/>
                </a:solidFill>
              </a:defRPr>
            </a:lvl3pPr>
            <a:lvl4pPr lvl="3" algn="l">
              <a:lnSpc>
                <a:spcPct val="100000"/>
              </a:lnSpc>
              <a:spcBef>
                <a:spcPts val="0"/>
              </a:spcBef>
              <a:spcAft>
                <a:spcPts val="0"/>
              </a:spcAft>
              <a:buClr>
                <a:schemeClr val="dk1"/>
              </a:buClr>
              <a:buSzPts val="525"/>
              <a:buNone/>
              <a:defRPr sz="675">
                <a:solidFill>
                  <a:schemeClr val="dk1"/>
                </a:solidFill>
              </a:defRPr>
            </a:lvl4pPr>
            <a:lvl5pPr lvl="4" algn="l">
              <a:lnSpc>
                <a:spcPct val="100000"/>
              </a:lnSpc>
              <a:spcBef>
                <a:spcPts val="0"/>
              </a:spcBef>
              <a:spcAft>
                <a:spcPts val="0"/>
              </a:spcAft>
              <a:buClr>
                <a:schemeClr val="dk1"/>
              </a:buClr>
              <a:buSzPts val="525"/>
              <a:buNone/>
              <a:defRPr sz="675">
                <a:solidFill>
                  <a:schemeClr val="dk1"/>
                </a:solidFill>
              </a:defRPr>
            </a:lvl5pPr>
            <a:lvl6pPr lvl="5" algn="l">
              <a:lnSpc>
                <a:spcPct val="100000"/>
              </a:lnSpc>
              <a:spcBef>
                <a:spcPts val="0"/>
              </a:spcBef>
              <a:spcAft>
                <a:spcPts val="0"/>
              </a:spcAft>
              <a:buClr>
                <a:schemeClr val="dk1"/>
              </a:buClr>
              <a:buSzPts val="525"/>
              <a:buNone/>
              <a:defRPr sz="675">
                <a:solidFill>
                  <a:schemeClr val="dk1"/>
                </a:solidFill>
              </a:defRPr>
            </a:lvl6pPr>
            <a:lvl7pPr lvl="6" algn="l">
              <a:lnSpc>
                <a:spcPct val="100000"/>
              </a:lnSpc>
              <a:spcBef>
                <a:spcPts val="0"/>
              </a:spcBef>
              <a:spcAft>
                <a:spcPts val="0"/>
              </a:spcAft>
              <a:buClr>
                <a:schemeClr val="dk1"/>
              </a:buClr>
              <a:buSzPts val="525"/>
              <a:buNone/>
              <a:defRPr sz="675">
                <a:solidFill>
                  <a:schemeClr val="dk1"/>
                </a:solidFill>
              </a:defRPr>
            </a:lvl7pPr>
            <a:lvl8pPr lvl="7" algn="l">
              <a:lnSpc>
                <a:spcPct val="100000"/>
              </a:lnSpc>
              <a:spcBef>
                <a:spcPts val="0"/>
              </a:spcBef>
              <a:spcAft>
                <a:spcPts val="0"/>
              </a:spcAft>
              <a:buClr>
                <a:schemeClr val="dk1"/>
              </a:buClr>
              <a:buSzPts val="525"/>
              <a:buNone/>
              <a:defRPr sz="675">
                <a:solidFill>
                  <a:schemeClr val="dk1"/>
                </a:solidFill>
              </a:defRPr>
            </a:lvl8pPr>
            <a:lvl9pPr lvl="8" algn="l">
              <a:lnSpc>
                <a:spcPct val="100000"/>
              </a:lnSpc>
              <a:spcBef>
                <a:spcPts val="0"/>
              </a:spcBef>
              <a:spcAft>
                <a:spcPts val="0"/>
              </a:spcAft>
              <a:buClr>
                <a:schemeClr val="dk1"/>
              </a:buClr>
              <a:buSzPts val="525"/>
              <a:buNone/>
              <a:defRPr sz="675">
                <a:solidFill>
                  <a:schemeClr val="dk1"/>
                </a:solidFill>
              </a:defRPr>
            </a:lvl9pPr>
          </a:lstStyle>
          <a:p/>
        </p:txBody>
      </p:sp>
      <p:sp>
        <p:nvSpPr>
          <p:cNvPr id="181" name="Google Shape;181;g3d3f6d03170_0_4751"/>
          <p:cNvSpPr txBox="1"/>
          <p:nvPr>
            <p:ph idx="1" type="subTitle"/>
          </p:nvPr>
        </p:nvSpPr>
        <p:spPr>
          <a:xfrm>
            <a:off x="645210" y="3607664"/>
            <a:ext cx="39270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2"/>
              </a:buClr>
              <a:buSzPts val="1316"/>
              <a:buNone/>
              <a:defRPr b="1" sz="1462">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p:txBody>
      </p:sp>
      <p:sp>
        <p:nvSpPr>
          <p:cNvPr id="182" name="Google Shape;182;g3d3f6d03170_0_4751"/>
          <p:cNvSpPr/>
          <p:nvPr>
            <p:ph idx="3" type="pic"/>
          </p:nvPr>
        </p:nvSpPr>
        <p:spPr>
          <a:xfrm>
            <a:off x="4899403" y="439313"/>
            <a:ext cx="3857100" cy="4264800"/>
          </a:xfrm>
          <a:prstGeom prst="roundRect">
            <a:avLst>
              <a:gd fmla="val 3145" name="adj"/>
            </a:avLst>
          </a:prstGeom>
          <a:noFill/>
          <a:ln>
            <a:noFill/>
          </a:ln>
        </p:spPr>
      </p:sp>
      <p:pic>
        <p:nvPicPr>
          <p:cNvPr id="183" name="Google Shape;183;g3d3f6d03170_0_4751"/>
          <p:cNvPicPr preferRelativeResize="0"/>
          <p:nvPr/>
        </p:nvPicPr>
        <p:blipFill rotWithShape="1">
          <a:blip r:embed="rId3">
            <a:alphaModFix/>
          </a:blip>
          <a:srcRect b="0" l="0" r="0" t="0"/>
          <a:stretch/>
        </p:blipFill>
        <p:spPr>
          <a:xfrm>
            <a:off x="645203" y="661959"/>
            <a:ext cx="951221" cy="283697"/>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Custom Layout">
  <p:cSld name="46_Custom Layout">
    <p:spTree>
      <p:nvGrpSpPr>
        <p:cNvPr id="2840" name="Shape 2840"/>
        <p:cNvGrpSpPr/>
        <p:nvPr/>
      </p:nvGrpSpPr>
      <p:grpSpPr>
        <a:xfrm>
          <a:off x="0" y="0"/>
          <a:ext cx="0" cy="0"/>
          <a:chOff x="0" y="0"/>
          <a:chExt cx="0" cy="0"/>
        </a:xfrm>
      </p:grpSpPr>
      <p:sp>
        <p:nvSpPr>
          <p:cNvPr id="2841" name="Google Shape;2841;g3970249a880_0_9482"/>
          <p:cNvSpPr/>
          <p:nvPr/>
        </p:nvSpPr>
        <p:spPr>
          <a:xfrm>
            <a:off x="3539152" y="895965"/>
            <a:ext cx="5386200" cy="3687300"/>
          </a:xfrm>
          <a:prstGeom prst="roundRect">
            <a:avLst>
              <a:gd fmla="val 1368" name="adj"/>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842" name="Google Shape;2842;g3970249a880_0_9482"/>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pic>
        <p:nvPicPr>
          <p:cNvPr id="2843" name="Google Shape;2843;g3970249a880_0_9482"/>
          <p:cNvPicPr preferRelativeResize="0"/>
          <p:nvPr/>
        </p:nvPicPr>
        <p:blipFill rotWithShape="1">
          <a:blip r:embed="rId2">
            <a:alphaModFix/>
          </a:blip>
          <a:srcRect b="0" l="0" r="0" t="0"/>
          <a:stretch/>
        </p:blipFill>
        <p:spPr>
          <a:xfrm>
            <a:off x="3671983" y="1362122"/>
            <a:ext cx="51808" cy="122703"/>
          </a:xfrm>
          <a:prstGeom prst="rect">
            <a:avLst/>
          </a:prstGeom>
          <a:noFill/>
          <a:ln>
            <a:noFill/>
          </a:ln>
        </p:spPr>
      </p:pic>
      <p:pic>
        <p:nvPicPr>
          <p:cNvPr id="2844" name="Google Shape;2844;g3970249a880_0_9482"/>
          <p:cNvPicPr preferRelativeResize="0"/>
          <p:nvPr/>
        </p:nvPicPr>
        <p:blipFill rotWithShape="1">
          <a:blip r:embed="rId2">
            <a:alphaModFix/>
          </a:blip>
          <a:srcRect b="0" l="0" r="0" t="0"/>
          <a:stretch/>
        </p:blipFill>
        <p:spPr>
          <a:xfrm>
            <a:off x="3671983" y="2519235"/>
            <a:ext cx="51808" cy="122703"/>
          </a:xfrm>
          <a:prstGeom prst="rect">
            <a:avLst/>
          </a:prstGeom>
          <a:noFill/>
          <a:ln>
            <a:noFill/>
          </a:ln>
        </p:spPr>
      </p:pic>
      <p:pic>
        <p:nvPicPr>
          <p:cNvPr id="2845" name="Google Shape;2845;g3970249a880_0_9482"/>
          <p:cNvPicPr preferRelativeResize="0"/>
          <p:nvPr/>
        </p:nvPicPr>
        <p:blipFill rotWithShape="1">
          <a:blip r:embed="rId2">
            <a:alphaModFix/>
          </a:blip>
          <a:srcRect b="0" l="0" r="0" t="0"/>
          <a:stretch/>
        </p:blipFill>
        <p:spPr>
          <a:xfrm>
            <a:off x="3671983" y="3713850"/>
            <a:ext cx="51808" cy="122703"/>
          </a:xfrm>
          <a:prstGeom prst="rect">
            <a:avLst/>
          </a:prstGeom>
          <a:noFill/>
          <a:ln>
            <a:noFill/>
          </a:ln>
        </p:spPr>
      </p:pic>
      <p:pic>
        <p:nvPicPr>
          <p:cNvPr id="2846" name="Google Shape;2846;g3970249a880_0_9482"/>
          <p:cNvPicPr preferRelativeResize="0"/>
          <p:nvPr/>
        </p:nvPicPr>
        <p:blipFill rotWithShape="1">
          <a:blip r:embed="rId3">
            <a:alphaModFix/>
          </a:blip>
          <a:srcRect b="0" l="0" r="0" t="0"/>
          <a:stretch/>
        </p:blipFill>
        <p:spPr>
          <a:xfrm>
            <a:off x="314533" y="1193772"/>
            <a:ext cx="8845668" cy="5707"/>
          </a:xfrm>
          <a:prstGeom prst="rect">
            <a:avLst/>
          </a:prstGeom>
          <a:noFill/>
          <a:ln>
            <a:noFill/>
          </a:ln>
        </p:spPr>
      </p:pic>
      <p:pic>
        <p:nvPicPr>
          <p:cNvPr id="2847" name="Google Shape;2847;g3970249a880_0_9482"/>
          <p:cNvPicPr preferRelativeResize="0"/>
          <p:nvPr/>
        </p:nvPicPr>
        <p:blipFill rotWithShape="1">
          <a:blip r:embed="rId3">
            <a:alphaModFix/>
          </a:blip>
          <a:srcRect b="0" l="0" r="0" t="0"/>
          <a:stretch/>
        </p:blipFill>
        <p:spPr>
          <a:xfrm>
            <a:off x="314533" y="2359352"/>
            <a:ext cx="8845668" cy="5707"/>
          </a:xfrm>
          <a:prstGeom prst="rect">
            <a:avLst/>
          </a:prstGeom>
          <a:noFill/>
          <a:ln>
            <a:noFill/>
          </a:ln>
        </p:spPr>
      </p:pic>
      <p:pic>
        <p:nvPicPr>
          <p:cNvPr id="2848" name="Google Shape;2848;g3970249a880_0_9482"/>
          <p:cNvPicPr preferRelativeResize="0"/>
          <p:nvPr/>
        </p:nvPicPr>
        <p:blipFill rotWithShape="1">
          <a:blip r:embed="rId3">
            <a:alphaModFix/>
          </a:blip>
          <a:srcRect b="0" l="0" r="0" t="0"/>
          <a:stretch/>
        </p:blipFill>
        <p:spPr>
          <a:xfrm>
            <a:off x="314533" y="3517788"/>
            <a:ext cx="8845668" cy="5707"/>
          </a:xfrm>
          <a:prstGeom prst="rect">
            <a:avLst/>
          </a:prstGeom>
          <a:noFill/>
          <a:ln>
            <a:noFill/>
          </a:ln>
        </p:spPr>
      </p:pic>
      <p:sp>
        <p:nvSpPr>
          <p:cNvPr id="2849" name="Google Shape;2849;g3970249a880_0_9482"/>
          <p:cNvSpPr txBox="1"/>
          <p:nvPr>
            <p:ph idx="1" type="subTitle"/>
          </p:nvPr>
        </p:nvSpPr>
        <p:spPr>
          <a:xfrm>
            <a:off x="318727" y="1296188"/>
            <a:ext cx="2869500" cy="151500"/>
          </a:xfrm>
          <a:prstGeom prst="rect">
            <a:avLst/>
          </a:prstGeom>
        </p:spPr>
        <p:txBody>
          <a:bodyPr anchorCtr="0" anchor="t" bIns="0" lIns="0" spcFirstLastPara="1" rIns="0" wrap="square" tIns="0">
            <a:noAutofit/>
          </a:bodyPr>
          <a:lstStyle>
            <a:lvl1pPr lvl="0">
              <a:spcBef>
                <a:spcPts val="1300"/>
              </a:spcBef>
              <a:spcAft>
                <a:spcPts val="0"/>
              </a:spcAft>
              <a:buSzPts val="1100"/>
              <a:buFont typeface="Poppins"/>
              <a:buNone/>
              <a:defRPr b="1" sz="1100">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p:txBody>
      </p:sp>
      <p:sp>
        <p:nvSpPr>
          <p:cNvPr id="2850" name="Google Shape;2850;g3970249a880_0_9482"/>
          <p:cNvSpPr txBox="1"/>
          <p:nvPr>
            <p:ph idx="2" type="subTitle"/>
          </p:nvPr>
        </p:nvSpPr>
        <p:spPr>
          <a:xfrm>
            <a:off x="314537" y="1549173"/>
            <a:ext cx="2869500" cy="156900"/>
          </a:xfrm>
          <a:prstGeom prst="rect">
            <a:avLst/>
          </a:prstGeom>
        </p:spPr>
        <p:txBody>
          <a:bodyPr anchorCtr="0" anchor="t" bIns="0" lIns="0" spcFirstLastPara="1" rIns="0" wrap="square" tIns="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p:txBody>
      </p:sp>
      <p:sp>
        <p:nvSpPr>
          <p:cNvPr id="2851" name="Google Shape;2851;g3970249a880_0_9482"/>
          <p:cNvSpPr txBox="1"/>
          <p:nvPr>
            <p:ph idx="3" type="subTitle"/>
          </p:nvPr>
        </p:nvSpPr>
        <p:spPr>
          <a:xfrm>
            <a:off x="3789726" y="1296188"/>
            <a:ext cx="4824900" cy="445200"/>
          </a:xfrm>
          <a:prstGeom prst="rect">
            <a:avLst/>
          </a:prstGeom>
        </p:spPr>
        <p:txBody>
          <a:bodyPr anchorCtr="0" anchor="t" bIns="0" lIns="0" spcFirstLastPara="1" rIns="0" wrap="square" tIns="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p:txBody>
      </p:sp>
      <p:sp>
        <p:nvSpPr>
          <p:cNvPr id="2852" name="Google Shape;2852;g3970249a880_0_9482"/>
          <p:cNvSpPr txBox="1"/>
          <p:nvPr>
            <p:ph idx="4" type="subTitle"/>
          </p:nvPr>
        </p:nvSpPr>
        <p:spPr>
          <a:xfrm>
            <a:off x="318727" y="2468863"/>
            <a:ext cx="2869500" cy="151500"/>
          </a:xfrm>
          <a:prstGeom prst="rect">
            <a:avLst/>
          </a:prstGeom>
        </p:spPr>
        <p:txBody>
          <a:bodyPr anchorCtr="0" anchor="t" bIns="0" lIns="0" spcFirstLastPara="1" rIns="0" wrap="square" tIns="0">
            <a:noAutofit/>
          </a:bodyPr>
          <a:lstStyle>
            <a:lvl1pPr lvl="0">
              <a:spcBef>
                <a:spcPts val="1300"/>
              </a:spcBef>
              <a:spcAft>
                <a:spcPts val="0"/>
              </a:spcAft>
              <a:buSzPts val="1100"/>
              <a:buFont typeface="Poppins"/>
              <a:buNone/>
              <a:defRPr b="1" sz="1100">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p:txBody>
      </p:sp>
      <p:sp>
        <p:nvSpPr>
          <p:cNvPr id="2853" name="Google Shape;2853;g3970249a880_0_9482"/>
          <p:cNvSpPr txBox="1"/>
          <p:nvPr>
            <p:ph idx="5" type="subTitle"/>
          </p:nvPr>
        </p:nvSpPr>
        <p:spPr>
          <a:xfrm>
            <a:off x="314537" y="2677028"/>
            <a:ext cx="2869500" cy="156900"/>
          </a:xfrm>
          <a:prstGeom prst="rect">
            <a:avLst/>
          </a:prstGeom>
        </p:spPr>
        <p:txBody>
          <a:bodyPr anchorCtr="0" anchor="t" bIns="0" lIns="0" spcFirstLastPara="1" rIns="0" wrap="square" tIns="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p:txBody>
      </p:sp>
      <p:sp>
        <p:nvSpPr>
          <p:cNvPr id="2854" name="Google Shape;2854;g3970249a880_0_9482"/>
          <p:cNvSpPr txBox="1"/>
          <p:nvPr>
            <p:ph idx="6" type="subTitle"/>
          </p:nvPr>
        </p:nvSpPr>
        <p:spPr>
          <a:xfrm>
            <a:off x="3789726" y="2468863"/>
            <a:ext cx="4824900" cy="445200"/>
          </a:xfrm>
          <a:prstGeom prst="rect">
            <a:avLst/>
          </a:prstGeom>
        </p:spPr>
        <p:txBody>
          <a:bodyPr anchorCtr="0" anchor="t" bIns="0" lIns="0" spcFirstLastPara="1" rIns="0" wrap="square" tIns="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p:txBody>
      </p:sp>
      <p:sp>
        <p:nvSpPr>
          <p:cNvPr id="2855" name="Google Shape;2855;g3970249a880_0_9482"/>
          <p:cNvSpPr txBox="1"/>
          <p:nvPr>
            <p:ph idx="7" type="subTitle"/>
          </p:nvPr>
        </p:nvSpPr>
        <p:spPr>
          <a:xfrm>
            <a:off x="318727" y="3661988"/>
            <a:ext cx="2869500" cy="151500"/>
          </a:xfrm>
          <a:prstGeom prst="rect">
            <a:avLst/>
          </a:prstGeom>
        </p:spPr>
        <p:txBody>
          <a:bodyPr anchorCtr="0" anchor="t" bIns="0" lIns="0" spcFirstLastPara="1" rIns="0" wrap="square" tIns="0">
            <a:noAutofit/>
          </a:bodyPr>
          <a:lstStyle>
            <a:lvl1pPr lvl="0">
              <a:spcBef>
                <a:spcPts val="1300"/>
              </a:spcBef>
              <a:spcAft>
                <a:spcPts val="0"/>
              </a:spcAft>
              <a:buSzPts val="1100"/>
              <a:buFont typeface="Poppins"/>
              <a:buNone/>
              <a:defRPr b="1" sz="1100">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p:txBody>
      </p:sp>
      <p:sp>
        <p:nvSpPr>
          <p:cNvPr id="2856" name="Google Shape;2856;g3970249a880_0_9482"/>
          <p:cNvSpPr txBox="1"/>
          <p:nvPr>
            <p:ph idx="8" type="subTitle"/>
          </p:nvPr>
        </p:nvSpPr>
        <p:spPr>
          <a:xfrm>
            <a:off x="314537" y="3871600"/>
            <a:ext cx="2869500" cy="156900"/>
          </a:xfrm>
          <a:prstGeom prst="rect">
            <a:avLst/>
          </a:prstGeom>
        </p:spPr>
        <p:txBody>
          <a:bodyPr anchorCtr="0" anchor="t" bIns="0" lIns="0" spcFirstLastPara="1" rIns="0" wrap="square" tIns="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p:txBody>
      </p:sp>
      <p:sp>
        <p:nvSpPr>
          <p:cNvPr id="2857" name="Google Shape;2857;g3970249a880_0_9482"/>
          <p:cNvSpPr txBox="1"/>
          <p:nvPr>
            <p:ph idx="9" type="subTitle"/>
          </p:nvPr>
        </p:nvSpPr>
        <p:spPr>
          <a:xfrm>
            <a:off x="3789726" y="3661988"/>
            <a:ext cx="4824900" cy="445200"/>
          </a:xfrm>
          <a:prstGeom prst="rect">
            <a:avLst/>
          </a:prstGeom>
        </p:spPr>
        <p:txBody>
          <a:bodyPr anchorCtr="0" anchor="t" bIns="0" lIns="0" spcFirstLastPara="1" rIns="0" wrap="square" tIns="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p:txBody>
      </p:sp>
      <p:sp>
        <p:nvSpPr>
          <p:cNvPr id="2858" name="Google Shape;2858;g3970249a880_0_9482"/>
          <p:cNvSpPr txBox="1"/>
          <p:nvPr>
            <p:ph type="title"/>
          </p:nvPr>
        </p:nvSpPr>
        <p:spPr>
          <a:xfrm>
            <a:off x="325593" y="368499"/>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Custom Layout">
  <p:cSld name="47_Custom Layout">
    <p:spTree>
      <p:nvGrpSpPr>
        <p:cNvPr id="2859" name="Shape 2859"/>
        <p:cNvGrpSpPr/>
        <p:nvPr/>
      </p:nvGrpSpPr>
      <p:grpSpPr>
        <a:xfrm>
          <a:off x="0" y="0"/>
          <a:ext cx="0" cy="0"/>
          <a:chOff x="0" y="0"/>
          <a:chExt cx="0" cy="0"/>
        </a:xfrm>
      </p:grpSpPr>
      <p:sp>
        <p:nvSpPr>
          <p:cNvPr id="2860" name="Google Shape;2860;g3970249a880_0_9501"/>
          <p:cNvSpPr/>
          <p:nvPr/>
        </p:nvSpPr>
        <p:spPr>
          <a:xfrm>
            <a:off x="316070" y="1252924"/>
            <a:ext cx="4419000" cy="3321600"/>
          </a:xfrm>
          <a:prstGeom prst="roundRect">
            <a:avLst>
              <a:gd fmla="val 2802" name="adj"/>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861" name="Google Shape;2861;g3970249a880_0_9501"/>
          <p:cNvSpPr txBox="1"/>
          <p:nvPr>
            <p:ph type="title"/>
          </p:nvPr>
        </p:nvSpPr>
        <p:spPr>
          <a:xfrm>
            <a:off x="314709" y="336522"/>
            <a:ext cx="4409400" cy="739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862" name="Google Shape;2862;g3970249a880_0_950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863" name="Google Shape;2863;g3970249a880_0_9501"/>
          <p:cNvSpPr txBox="1"/>
          <p:nvPr>
            <p:ph idx="1" type="body"/>
          </p:nvPr>
        </p:nvSpPr>
        <p:spPr>
          <a:xfrm>
            <a:off x="487498" y="1740694"/>
            <a:ext cx="3826800" cy="2610600"/>
          </a:xfrm>
          <a:prstGeom prst="rect">
            <a:avLst/>
          </a:prstGeom>
          <a:noFill/>
          <a:ln>
            <a:noFill/>
          </a:ln>
        </p:spPr>
        <p:txBody>
          <a:bodyPr anchorCtr="0" anchor="t" bIns="0" lIns="0" spcFirstLastPara="1" rIns="0" wrap="square" tIns="0">
            <a:noAutofit/>
          </a:bodyPr>
          <a:lstStyle>
            <a:lvl1pPr indent="-285750" lvl="0" marL="457200" algn="l">
              <a:lnSpc>
                <a:spcPct val="89000"/>
              </a:lnSpc>
              <a:spcBef>
                <a:spcPts val="1300"/>
              </a:spcBef>
              <a:spcAft>
                <a:spcPts val="0"/>
              </a:spcAft>
              <a:buClr>
                <a:srgbClr val="DA0025"/>
              </a:buClr>
              <a:buSzPts val="900"/>
              <a:buChar char="●"/>
              <a:defRPr/>
            </a:lvl1pPr>
            <a:lvl2pPr indent="-279400" lvl="1" marL="914400" algn="l">
              <a:lnSpc>
                <a:spcPct val="89000"/>
              </a:lnSpc>
              <a:spcBef>
                <a:spcPts val="1300"/>
              </a:spcBef>
              <a:spcAft>
                <a:spcPts val="0"/>
              </a:spcAft>
              <a:buClr>
                <a:srgbClr val="DA0025"/>
              </a:buClr>
              <a:buSzPts val="800"/>
              <a:buChar char="●"/>
              <a:defRPr/>
            </a:lvl2pPr>
            <a:lvl3pPr indent="-273050" lvl="2" marL="1371600" algn="l">
              <a:lnSpc>
                <a:spcPct val="89000"/>
              </a:lnSpc>
              <a:spcBef>
                <a:spcPts val="1300"/>
              </a:spcBef>
              <a:spcAft>
                <a:spcPts val="0"/>
              </a:spcAft>
              <a:buClr>
                <a:srgbClr val="DA0025"/>
              </a:buClr>
              <a:buSzPts val="700"/>
              <a:buChar char="●"/>
              <a:defRPr/>
            </a:lvl3pPr>
            <a:lvl4pPr indent="-260350" lvl="3" marL="1828800" algn="l">
              <a:lnSpc>
                <a:spcPct val="89000"/>
              </a:lnSpc>
              <a:spcBef>
                <a:spcPts val="1300"/>
              </a:spcBef>
              <a:spcAft>
                <a:spcPts val="0"/>
              </a:spcAft>
              <a:buClr>
                <a:srgbClr val="DA0025"/>
              </a:buClr>
              <a:buSzPts val="500"/>
              <a:buChar char="●"/>
              <a:defRPr/>
            </a:lvl4pPr>
            <a:lvl5pPr indent="-254000" lvl="4" marL="2286000" algn="l">
              <a:lnSpc>
                <a:spcPct val="89000"/>
              </a:lnSpc>
              <a:spcBef>
                <a:spcPts val="1300"/>
              </a:spcBef>
              <a:spcAft>
                <a:spcPts val="0"/>
              </a:spcAft>
              <a:buClr>
                <a:srgbClr val="DA0025"/>
              </a:buClr>
              <a:buSzPts val="4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Custom Layout">
  <p:cSld name="48_Custom Layout">
    <p:bg>
      <p:bgPr>
        <a:blipFill>
          <a:blip r:embed="rId2">
            <a:alphaModFix/>
          </a:blip>
          <a:stretch>
            <a:fillRect/>
          </a:stretch>
        </a:blipFill>
      </p:bgPr>
    </p:bg>
    <p:spTree>
      <p:nvGrpSpPr>
        <p:cNvPr id="2864" name="Shape 2864"/>
        <p:cNvGrpSpPr/>
        <p:nvPr/>
      </p:nvGrpSpPr>
      <p:grpSpPr>
        <a:xfrm>
          <a:off x="0" y="0"/>
          <a:ext cx="0" cy="0"/>
          <a:chOff x="0" y="0"/>
          <a:chExt cx="0" cy="0"/>
        </a:xfrm>
      </p:grpSpPr>
      <p:sp>
        <p:nvSpPr>
          <p:cNvPr id="2865" name="Google Shape;2865;g3970249a880_0_9506"/>
          <p:cNvSpPr txBox="1"/>
          <p:nvPr>
            <p:ph type="title"/>
          </p:nvPr>
        </p:nvSpPr>
        <p:spPr>
          <a:xfrm>
            <a:off x="314709" y="336522"/>
            <a:ext cx="4409400" cy="739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866" name="Google Shape;2866;g3970249a880_0_9506"/>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867" name="Google Shape;2867;g3970249a880_0_9506"/>
          <p:cNvSpPr txBox="1"/>
          <p:nvPr>
            <p:ph idx="1" type="body"/>
          </p:nvPr>
        </p:nvSpPr>
        <p:spPr>
          <a:xfrm>
            <a:off x="298208" y="2797765"/>
            <a:ext cx="2992200" cy="1731900"/>
          </a:xfrm>
          <a:prstGeom prst="rect">
            <a:avLst/>
          </a:prstGeom>
          <a:noFill/>
          <a:ln>
            <a:noFill/>
          </a:ln>
        </p:spPr>
        <p:txBody>
          <a:bodyPr anchorCtr="0" anchor="t" bIns="0" lIns="0" spcFirstLastPara="1" rIns="0" wrap="square" tIns="0">
            <a:noAutofit/>
          </a:bodyPr>
          <a:lstStyle>
            <a:lvl1pPr indent="-285750" lvl="0" marL="457200" algn="l">
              <a:lnSpc>
                <a:spcPct val="105000"/>
              </a:lnSpc>
              <a:spcBef>
                <a:spcPts val="1300"/>
              </a:spcBef>
              <a:spcAft>
                <a:spcPts val="0"/>
              </a:spcAft>
              <a:buClr>
                <a:srgbClr val="DA0025"/>
              </a:buClr>
              <a:buSzPts val="900"/>
              <a:buChar char="●"/>
              <a:defRPr/>
            </a:lvl1pPr>
            <a:lvl2pPr indent="-279400" lvl="1" marL="914400" algn="l">
              <a:lnSpc>
                <a:spcPct val="105000"/>
              </a:lnSpc>
              <a:spcBef>
                <a:spcPts val="1300"/>
              </a:spcBef>
              <a:spcAft>
                <a:spcPts val="0"/>
              </a:spcAft>
              <a:buClr>
                <a:srgbClr val="DA0025"/>
              </a:buClr>
              <a:buSzPts val="800"/>
              <a:buChar char="●"/>
              <a:defRPr/>
            </a:lvl2pPr>
            <a:lvl3pPr indent="-273050" lvl="2" marL="1371600" algn="l">
              <a:lnSpc>
                <a:spcPct val="105000"/>
              </a:lnSpc>
              <a:spcBef>
                <a:spcPts val="1300"/>
              </a:spcBef>
              <a:spcAft>
                <a:spcPts val="0"/>
              </a:spcAft>
              <a:buClr>
                <a:srgbClr val="DA0025"/>
              </a:buClr>
              <a:buSzPts val="700"/>
              <a:buChar char="●"/>
              <a:defRPr/>
            </a:lvl3pPr>
            <a:lvl4pPr indent="-260350" lvl="3" marL="1828800" algn="l">
              <a:lnSpc>
                <a:spcPct val="105000"/>
              </a:lnSpc>
              <a:spcBef>
                <a:spcPts val="1300"/>
              </a:spcBef>
              <a:spcAft>
                <a:spcPts val="0"/>
              </a:spcAft>
              <a:buClr>
                <a:srgbClr val="DA0025"/>
              </a:buClr>
              <a:buSzPts val="500"/>
              <a:buChar char="●"/>
              <a:defRPr/>
            </a:lvl4pPr>
            <a:lvl5pPr indent="-254000" lvl="4" marL="2286000" algn="l">
              <a:lnSpc>
                <a:spcPct val="105000"/>
              </a:lnSpc>
              <a:spcBef>
                <a:spcPts val="1300"/>
              </a:spcBef>
              <a:spcAft>
                <a:spcPts val="0"/>
              </a:spcAft>
              <a:buClr>
                <a:srgbClr val="DA0025"/>
              </a:buClr>
              <a:buSzPts val="4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descr="A computer with a blank screen&#10;&#10;AI-generated content may be incorrect." id="2868" name="Google Shape;2868;g3970249a880_0_9506"/>
          <p:cNvPicPr preferRelativeResize="0"/>
          <p:nvPr/>
        </p:nvPicPr>
        <p:blipFill rotWithShape="1">
          <a:blip r:embed="rId3">
            <a:alphaModFix/>
          </a:blip>
          <a:srcRect b="0" l="0" r="0" t="0"/>
          <a:stretch/>
        </p:blipFill>
        <p:spPr>
          <a:xfrm>
            <a:off x="3202582" y="1058187"/>
            <a:ext cx="5941419" cy="3822747"/>
          </a:xfrm>
          <a:prstGeom prst="rect">
            <a:avLst/>
          </a:prstGeom>
          <a:noFill/>
          <a:ln>
            <a:noFill/>
          </a:ln>
        </p:spPr>
      </p:pic>
      <p:sp>
        <p:nvSpPr>
          <p:cNvPr id="2869" name="Google Shape;2869;g3970249a880_0_9506"/>
          <p:cNvSpPr/>
          <p:nvPr>
            <p:ph idx="2" type="pic"/>
          </p:nvPr>
        </p:nvSpPr>
        <p:spPr>
          <a:xfrm>
            <a:off x="4149978" y="1378744"/>
            <a:ext cx="4497600" cy="2767200"/>
          </a:xfrm>
          <a:prstGeom prst="rect">
            <a:avLst/>
          </a:prstGeom>
          <a:noFill/>
          <a:ln>
            <a:noFill/>
          </a:ln>
        </p:spPr>
      </p:sp>
      <p:sp>
        <p:nvSpPr>
          <p:cNvPr id="2870" name="Google Shape;2870;g3970249a880_0_9506"/>
          <p:cNvSpPr txBox="1"/>
          <p:nvPr>
            <p:ph idx="3" type="subTitle"/>
          </p:nvPr>
        </p:nvSpPr>
        <p:spPr>
          <a:xfrm>
            <a:off x="314709" y="2388803"/>
            <a:ext cx="2975700" cy="264600"/>
          </a:xfrm>
          <a:prstGeom prst="rect">
            <a:avLst/>
          </a:prstGeom>
          <a:noFill/>
          <a:ln>
            <a:noFill/>
          </a:ln>
        </p:spPr>
        <p:txBody>
          <a:bodyPr anchorCtr="0" anchor="t" bIns="0" lIns="0" spcFirstLastPara="1" rIns="0" wrap="square" tIns="0">
            <a:noAutofit/>
          </a:bodyPr>
          <a:lstStyle>
            <a:lvl1pPr lvl="0" algn="l">
              <a:lnSpc>
                <a:spcPct val="95000"/>
              </a:lnSpc>
              <a:spcBef>
                <a:spcPts val="1300"/>
              </a:spcBef>
              <a:spcAft>
                <a:spcPts val="0"/>
              </a:spcAft>
              <a:buClr>
                <a:schemeClr val="dk1"/>
              </a:buClr>
              <a:buSzPts val="1400"/>
              <a:buNone/>
              <a:defRPr b="1" sz="1500">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Custom Layout">
  <p:cSld name="49_Custom Layout">
    <p:bg>
      <p:bgPr>
        <a:blipFill>
          <a:blip r:embed="rId2">
            <a:alphaModFix/>
          </a:blip>
          <a:stretch>
            <a:fillRect/>
          </a:stretch>
        </a:blipFill>
      </p:bgPr>
    </p:bg>
    <p:spTree>
      <p:nvGrpSpPr>
        <p:cNvPr id="2871" name="Shape 2871"/>
        <p:cNvGrpSpPr/>
        <p:nvPr/>
      </p:nvGrpSpPr>
      <p:grpSpPr>
        <a:xfrm>
          <a:off x="0" y="0"/>
          <a:ext cx="0" cy="0"/>
          <a:chOff x="0" y="0"/>
          <a:chExt cx="0" cy="0"/>
        </a:xfrm>
      </p:grpSpPr>
      <p:sp>
        <p:nvSpPr>
          <p:cNvPr id="2872" name="Google Shape;2872;g3970249a880_0_9513"/>
          <p:cNvSpPr txBox="1"/>
          <p:nvPr>
            <p:ph type="title"/>
          </p:nvPr>
        </p:nvSpPr>
        <p:spPr>
          <a:xfrm>
            <a:off x="314709" y="336522"/>
            <a:ext cx="4409400" cy="739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873" name="Google Shape;2873;g3970249a880_0_951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874" name="Google Shape;2874;g3970249a880_0_9513"/>
          <p:cNvSpPr txBox="1"/>
          <p:nvPr>
            <p:ph idx="1" type="body"/>
          </p:nvPr>
        </p:nvSpPr>
        <p:spPr>
          <a:xfrm>
            <a:off x="298208" y="2797765"/>
            <a:ext cx="2992200" cy="1731900"/>
          </a:xfrm>
          <a:prstGeom prst="rect">
            <a:avLst/>
          </a:prstGeom>
          <a:noFill/>
          <a:ln>
            <a:noFill/>
          </a:ln>
        </p:spPr>
        <p:txBody>
          <a:bodyPr anchorCtr="0" anchor="t" bIns="0" lIns="0" spcFirstLastPara="1" rIns="0" wrap="square" tIns="0">
            <a:noAutofit/>
          </a:bodyPr>
          <a:lstStyle>
            <a:lvl1pPr indent="-285750" lvl="0" marL="457200" algn="l">
              <a:lnSpc>
                <a:spcPct val="105000"/>
              </a:lnSpc>
              <a:spcBef>
                <a:spcPts val="1300"/>
              </a:spcBef>
              <a:spcAft>
                <a:spcPts val="0"/>
              </a:spcAft>
              <a:buClr>
                <a:srgbClr val="DA0025"/>
              </a:buClr>
              <a:buSzPts val="900"/>
              <a:buChar char="●"/>
              <a:defRPr/>
            </a:lvl1pPr>
            <a:lvl2pPr indent="-279400" lvl="1" marL="914400" algn="l">
              <a:lnSpc>
                <a:spcPct val="105000"/>
              </a:lnSpc>
              <a:spcBef>
                <a:spcPts val="1300"/>
              </a:spcBef>
              <a:spcAft>
                <a:spcPts val="0"/>
              </a:spcAft>
              <a:buClr>
                <a:srgbClr val="DA0025"/>
              </a:buClr>
              <a:buSzPts val="800"/>
              <a:buChar char="●"/>
              <a:defRPr/>
            </a:lvl2pPr>
            <a:lvl3pPr indent="-273050" lvl="2" marL="1371600" algn="l">
              <a:lnSpc>
                <a:spcPct val="105000"/>
              </a:lnSpc>
              <a:spcBef>
                <a:spcPts val="1300"/>
              </a:spcBef>
              <a:spcAft>
                <a:spcPts val="0"/>
              </a:spcAft>
              <a:buClr>
                <a:srgbClr val="DA0025"/>
              </a:buClr>
              <a:buSzPts val="700"/>
              <a:buChar char="●"/>
              <a:defRPr/>
            </a:lvl3pPr>
            <a:lvl4pPr indent="-260350" lvl="3" marL="1828800" algn="l">
              <a:lnSpc>
                <a:spcPct val="105000"/>
              </a:lnSpc>
              <a:spcBef>
                <a:spcPts val="1300"/>
              </a:spcBef>
              <a:spcAft>
                <a:spcPts val="0"/>
              </a:spcAft>
              <a:buClr>
                <a:srgbClr val="DA0025"/>
              </a:buClr>
              <a:buSzPts val="500"/>
              <a:buChar char="●"/>
              <a:defRPr/>
            </a:lvl4pPr>
            <a:lvl5pPr indent="-254000" lvl="4" marL="2286000" algn="l">
              <a:lnSpc>
                <a:spcPct val="105000"/>
              </a:lnSpc>
              <a:spcBef>
                <a:spcPts val="1300"/>
              </a:spcBef>
              <a:spcAft>
                <a:spcPts val="0"/>
              </a:spcAft>
              <a:buClr>
                <a:srgbClr val="DA0025"/>
              </a:buClr>
              <a:buSzPts val="4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descr="A cell phone with a white screen&#10;&#10;AI-generated content may be incorrect." id="2875" name="Google Shape;2875;g3970249a880_0_9513"/>
          <p:cNvPicPr preferRelativeResize="0"/>
          <p:nvPr/>
        </p:nvPicPr>
        <p:blipFill rotWithShape="1">
          <a:blip r:embed="rId3">
            <a:alphaModFix/>
          </a:blip>
          <a:srcRect b="13284" l="47208" r="37149" t="15374"/>
          <a:stretch/>
        </p:blipFill>
        <p:spPr>
          <a:xfrm>
            <a:off x="5414258" y="728186"/>
            <a:ext cx="1999993" cy="3958113"/>
          </a:xfrm>
          <a:prstGeom prst="rect">
            <a:avLst/>
          </a:prstGeom>
          <a:noFill/>
          <a:ln>
            <a:noFill/>
          </a:ln>
          <a:effectLst>
            <a:outerShdw blurRad="47621" sx="101000" rotWithShape="0" algn="tl" dir="1800000" dist="185721" sy="101000">
              <a:srgbClr val="8097BB"/>
            </a:outerShdw>
          </a:effectLst>
        </p:spPr>
      </p:pic>
      <p:pic>
        <p:nvPicPr>
          <p:cNvPr descr="A cell phone with a white screen&#10;&#10;AI-generated content may be incorrect." id="2876" name="Google Shape;2876;g3970249a880_0_9513"/>
          <p:cNvPicPr preferRelativeResize="0"/>
          <p:nvPr/>
        </p:nvPicPr>
        <p:blipFill rotWithShape="1">
          <a:blip r:embed="rId4">
            <a:alphaModFix/>
          </a:blip>
          <a:srcRect b="0" l="0" r="0" t="0"/>
          <a:stretch/>
        </p:blipFill>
        <p:spPr>
          <a:xfrm>
            <a:off x="4985332" y="508408"/>
            <a:ext cx="3011780" cy="4524809"/>
          </a:xfrm>
          <a:prstGeom prst="rect">
            <a:avLst/>
          </a:prstGeom>
          <a:noFill/>
          <a:ln>
            <a:noFill/>
          </a:ln>
        </p:spPr>
      </p:pic>
      <p:sp>
        <p:nvSpPr>
          <p:cNvPr id="2877" name="Google Shape;2877;g3970249a880_0_9513"/>
          <p:cNvSpPr/>
          <p:nvPr>
            <p:ph idx="2" type="pic"/>
          </p:nvPr>
        </p:nvSpPr>
        <p:spPr>
          <a:xfrm>
            <a:off x="5539980" y="842963"/>
            <a:ext cx="1726800" cy="3743400"/>
          </a:xfrm>
          <a:prstGeom prst="roundRect">
            <a:avLst>
              <a:gd fmla="val 10452" name="adj"/>
            </a:avLst>
          </a:prstGeom>
          <a:noFill/>
          <a:ln>
            <a:noFill/>
          </a:ln>
        </p:spPr>
      </p:sp>
      <p:sp>
        <p:nvSpPr>
          <p:cNvPr id="2878" name="Google Shape;2878;g3970249a880_0_9513"/>
          <p:cNvSpPr txBox="1"/>
          <p:nvPr>
            <p:ph idx="3" type="subTitle"/>
          </p:nvPr>
        </p:nvSpPr>
        <p:spPr>
          <a:xfrm>
            <a:off x="314709" y="2388803"/>
            <a:ext cx="2975700" cy="266100"/>
          </a:xfrm>
          <a:prstGeom prst="rect">
            <a:avLst/>
          </a:prstGeom>
          <a:noFill/>
          <a:ln>
            <a:noFill/>
          </a:ln>
        </p:spPr>
        <p:txBody>
          <a:bodyPr anchorCtr="0" anchor="t" bIns="0" lIns="0" spcFirstLastPara="1" rIns="0" wrap="square" tIns="0">
            <a:noAutofit/>
          </a:bodyPr>
          <a:lstStyle>
            <a:lvl1pPr lvl="0" algn="l">
              <a:lnSpc>
                <a:spcPct val="95000"/>
              </a:lnSpc>
              <a:spcBef>
                <a:spcPts val="1300"/>
              </a:spcBef>
              <a:spcAft>
                <a:spcPts val="0"/>
              </a:spcAft>
              <a:buClr>
                <a:schemeClr val="dk1"/>
              </a:buClr>
              <a:buSzPts val="1400"/>
              <a:buNone/>
              <a:defRPr b="1" sz="1500">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Custom Layout" showMasterSp="0">
  <p:cSld name="51_Custom Layout">
    <p:bg>
      <p:bgPr>
        <a:gradFill>
          <a:gsLst>
            <a:gs pos="0">
              <a:srgbClr val="FF001A"/>
            </a:gs>
            <a:gs pos="70000">
              <a:srgbClr val="290051"/>
            </a:gs>
            <a:gs pos="100000">
              <a:srgbClr val="0C0024"/>
            </a:gs>
          </a:gsLst>
          <a:lin ang="13500032" scaled="0"/>
        </a:gradFill>
      </p:bgPr>
    </p:bg>
    <p:spTree>
      <p:nvGrpSpPr>
        <p:cNvPr id="2879" name="Shape 2879"/>
        <p:cNvGrpSpPr/>
        <p:nvPr/>
      </p:nvGrpSpPr>
      <p:grpSpPr>
        <a:xfrm>
          <a:off x="0" y="0"/>
          <a:ext cx="0" cy="0"/>
          <a:chOff x="0" y="0"/>
          <a:chExt cx="0" cy="0"/>
        </a:xfrm>
      </p:grpSpPr>
      <p:pic>
        <p:nvPicPr>
          <p:cNvPr descr="A black and blue background&#10;&#10;AI-generated content may be incorrect." id="2880" name="Google Shape;2880;g3970249a880_0_9521"/>
          <p:cNvPicPr preferRelativeResize="0"/>
          <p:nvPr/>
        </p:nvPicPr>
        <p:blipFill rotWithShape="1">
          <a:blip r:embed="rId2">
            <a:alphaModFix/>
          </a:blip>
          <a:srcRect b="100" l="0" r="0" t="100"/>
          <a:stretch/>
        </p:blipFill>
        <p:spPr>
          <a:xfrm>
            <a:off x="0" y="0"/>
            <a:ext cx="9143999" cy="5142833"/>
          </a:xfrm>
          <a:prstGeom prst="rect">
            <a:avLst/>
          </a:prstGeom>
          <a:noFill/>
          <a:ln>
            <a:noFill/>
          </a:ln>
        </p:spPr>
      </p:pic>
      <p:sp>
        <p:nvSpPr>
          <p:cNvPr id="2881" name="Google Shape;2881;g3970249a880_0_9521"/>
          <p:cNvSpPr/>
          <p:nvPr/>
        </p:nvSpPr>
        <p:spPr>
          <a:xfrm>
            <a:off x="309948" y="1304925"/>
            <a:ext cx="3423300" cy="2743200"/>
          </a:xfrm>
          <a:prstGeom prst="roundRect">
            <a:avLst>
              <a:gd fmla="val 3171" name="adj"/>
            </a:avLst>
          </a:prstGeom>
          <a:gradFill>
            <a:gsLst>
              <a:gs pos="0">
                <a:srgbClr val="FFFFFF"/>
              </a:gs>
              <a:gs pos="5000">
                <a:srgbClr val="FFFFFF"/>
              </a:gs>
              <a:gs pos="100000">
                <a:srgbClr val="BFBADE">
                  <a:alpha val="80000"/>
                </a:srgbClr>
              </a:gs>
            </a:gsLst>
            <a:lin ang="5400012" scaled="0"/>
          </a:gradFill>
          <a:ln cap="flat" cmpd="sng" w="7150">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882" name="Google Shape;2882;g3970249a880_0_952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sz="500">
                <a:solidFill>
                  <a:schemeClr val="lt1"/>
                </a:solidFill>
                <a:latin typeface="Poppins Medium"/>
                <a:ea typeface="Poppins Medium"/>
                <a:cs typeface="Poppins Medium"/>
                <a:sym typeface="Poppins Medium"/>
              </a:defRPr>
            </a:lvl1pPr>
            <a:lvl2pPr indent="0" lvl="1" marL="0" algn="l">
              <a:spcBef>
                <a:spcPts val="0"/>
              </a:spcBef>
              <a:buNone/>
              <a:defRPr sz="500">
                <a:solidFill>
                  <a:schemeClr val="lt1"/>
                </a:solidFill>
                <a:latin typeface="Poppins Medium"/>
                <a:ea typeface="Poppins Medium"/>
                <a:cs typeface="Poppins Medium"/>
                <a:sym typeface="Poppins Medium"/>
              </a:defRPr>
            </a:lvl2pPr>
            <a:lvl3pPr indent="0" lvl="2" marL="0" algn="l">
              <a:spcBef>
                <a:spcPts val="0"/>
              </a:spcBef>
              <a:buNone/>
              <a:defRPr sz="500">
                <a:solidFill>
                  <a:schemeClr val="lt1"/>
                </a:solidFill>
                <a:latin typeface="Poppins Medium"/>
                <a:ea typeface="Poppins Medium"/>
                <a:cs typeface="Poppins Medium"/>
                <a:sym typeface="Poppins Medium"/>
              </a:defRPr>
            </a:lvl3pPr>
            <a:lvl4pPr indent="0" lvl="3" marL="0" algn="l">
              <a:spcBef>
                <a:spcPts val="0"/>
              </a:spcBef>
              <a:buNone/>
              <a:defRPr sz="500">
                <a:solidFill>
                  <a:schemeClr val="lt1"/>
                </a:solidFill>
                <a:latin typeface="Poppins Medium"/>
                <a:ea typeface="Poppins Medium"/>
                <a:cs typeface="Poppins Medium"/>
                <a:sym typeface="Poppins Medium"/>
              </a:defRPr>
            </a:lvl4pPr>
            <a:lvl5pPr indent="0" lvl="4" marL="0" algn="l">
              <a:spcBef>
                <a:spcPts val="0"/>
              </a:spcBef>
              <a:buNone/>
              <a:defRPr sz="500">
                <a:solidFill>
                  <a:schemeClr val="lt1"/>
                </a:solidFill>
                <a:latin typeface="Poppins Medium"/>
                <a:ea typeface="Poppins Medium"/>
                <a:cs typeface="Poppins Medium"/>
                <a:sym typeface="Poppins Medium"/>
              </a:defRPr>
            </a:lvl5pPr>
            <a:lvl6pPr indent="0" lvl="5" marL="0" algn="l">
              <a:spcBef>
                <a:spcPts val="0"/>
              </a:spcBef>
              <a:buNone/>
              <a:defRPr sz="500">
                <a:solidFill>
                  <a:schemeClr val="lt1"/>
                </a:solidFill>
                <a:latin typeface="Poppins Medium"/>
                <a:ea typeface="Poppins Medium"/>
                <a:cs typeface="Poppins Medium"/>
                <a:sym typeface="Poppins Medium"/>
              </a:defRPr>
            </a:lvl6pPr>
            <a:lvl7pPr indent="0" lvl="6" marL="0" algn="l">
              <a:spcBef>
                <a:spcPts val="0"/>
              </a:spcBef>
              <a:buNone/>
              <a:defRPr sz="500">
                <a:solidFill>
                  <a:schemeClr val="lt1"/>
                </a:solidFill>
                <a:latin typeface="Poppins Medium"/>
                <a:ea typeface="Poppins Medium"/>
                <a:cs typeface="Poppins Medium"/>
                <a:sym typeface="Poppins Medium"/>
              </a:defRPr>
            </a:lvl7pPr>
            <a:lvl8pPr indent="0" lvl="7" marL="0" algn="l">
              <a:spcBef>
                <a:spcPts val="0"/>
              </a:spcBef>
              <a:buNone/>
              <a:defRPr sz="500">
                <a:solidFill>
                  <a:schemeClr val="lt1"/>
                </a:solidFill>
                <a:latin typeface="Poppins Medium"/>
                <a:ea typeface="Poppins Medium"/>
                <a:cs typeface="Poppins Medium"/>
                <a:sym typeface="Poppins Medium"/>
              </a:defRPr>
            </a:lvl8pPr>
            <a:lvl9pPr indent="0" lvl="8" marL="0" algn="l">
              <a:spcBef>
                <a:spcPts val="0"/>
              </a:spcBef>
              <a:buNone/>
              <a:defRPr sz="500">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grpSp>
        <p:nvGrpSpPr>
          <p:cNvPr id="2883" name="Google Shape;2883;g3970249a880_0_9521"/>
          <p:cNvGrpSpPr/>
          <p:nvPr/>
        </p:nvGrpSpPr>
        <p:grpSpPr>
          <a:xfrm>
            <a:off x="8381796" y="4822425"/>
            <a:ext cx="537710" cy="158585"/>
            <a:chOff x="22351457" y="12859799"/>
            <a:chExt cx="1433894" cy="422893"/>
          </a:xfrm>
        </p:grpSpPr>
        <p:grpSp>
          <p:nvGrpSpPr>
            <p:cNvPr id="2884" name="Google Shape;2884;g3970249a880_0_9521"/>
            <p:cNvGrpSpPr/>
            <p:nvPr/>
          </p:nvGrpSpPr>
          <p:grpSpPr>
            <a:xfrm>
              <a:off x="22351457" y="12859799"/>
              <a:ext cx="1379787" cy="422893"/>
              <a:chOff x="22351457" y="12859799"/>
              <a:chExt cx="1379787" cy="422893"/>
            </a:xfrm>
          </p:grpSpPr>
          <p:sp>
            <p:nvSpPr>
              <p:cNvPr id="2885" name="Google Shape;2885;g3970249a880_0_9521"/>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886" name="Google Shape;2886;g3970249a880_0_9521"/>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2887" name="Google Shape;2887;g3970249a880_0_9521"/>
              <p:cNvGrpSpPr/>
              <p:nvPr/>
            </p:nvGrpSpPr>
            <p:grpSpPr>
              <a:xfrm>
                <a:off x="23288552" y="12859801"/>
                <a:ext cx="442692" cy="422765"/>
                <a:chOff x="23288552" y="12859801"/>
                <a:chExt cx="442692" cy="422765"/>
              </a:xfrm>
            </p:grpSpPr>
            <p:grpSp>
              <p:nvGrpSpPr>
                <p:cNvPr id="2888" name="Google Shape;2888;g3970249a880_0_9521"/>
                <p:cNvGrpSpPr/>
                <p:nvPr/>
              </p:nvGrpSpPr>
              <p:grpSpPr>
                <a:xfrm>
                  <a:off x="23288552" y="12859801"/>
                  <a:ext cx="442692" cy="422765"/>
                  <a:chOff x="23288552" y="12859801"/>
                  <a:chExt cx="442692" cy="422765"/>
                </a:xfrm>
              </p:grpSpPr>
              <p:sp>
                <p:nvSpPr>
                  <p:cNvPr id="2889" name="Google Shape;2889;g3970249a880_0_9521"/>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890" name="Google Shape;2890;g3970249a880_0_9521"/>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2891" name="Google Shape;2891;g3970249a880_0_9521"/>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sp>
          <p:nvSpPr>
            <p:cNvPr id="2892" name="Google Shape;2892;g3970249a880_0_9521"/>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2893" name="Google Shape;2893;g3970249a880_0_9521"/>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894" name="Google Shape;2894;g3970249a880_0_9521"/>
          <p:cNvSpPr txBox="1"/>
          <p:nvPr>
            <p:ph type="title"/>
          </p:nvPr>
        </p:nvSpPr>
        <p:spPr>
          <a:xfrm>
            <a:off x="314704" y="347588"/>
            <a:ext cx="8503200" cy="4959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895" name="Google Shape;2895;g3970249a880_0_9521"/>
          <p:cNvSpPr txBox="1"/>
          <p:nvPr>
            <p:ph idx="1" type="body"/>
          </p:nvPr>
        </p:nvSpPr>
        <p:spPr>
          <a:xfrm>
            <a:off x="526366" y="1919081"/>
            <a:ext cx="3087300" cy="2065200"/>
          </a:xfrm>
          <a:prstGeom prst="rect">
            <a:avLst/>
          </a:prstGeom>
          <a:noFill/>
          <a:ln>
            <a:noFill/>
          </a:ln>
        </p:spPr>
        <p:txBody>
          <a:bodyPr anchorCtr="0" anchor="t" bIns="0" lIns="0" spcFirstLastPara="1" rIns="0" wrap="square" tIns="0">
            <a:noAutofit/>
          </a:bodyPr>
          <a:lstStyle>
            <a:lvl1pPr indent="-285750" lvl="0" marL="457200" algn="l">
              <a:lnSpc>
                <a:spcPct val="105000"/>
              </a:lnSpc>
              <a:spcBef>
                <a:spcPts val="1300"/>
              </a:spcBef>
              <a:spcAft>
                <a:spcPts val="0"/>
              </a:spcAft>
              <a:buClr>
                <a:srgbClr val="DA0025"/>
              </a:buClr>
              <a:buSzPts val="900"/>
              <a:buChar char="●"/>
              <a:defRPr sz="1000"/>
            </a:lvl1pPr>
            <a:lvl2pPr indent="-273050" lvl="1" marL="914400" algn="l">
              <a:lnSpc>
                <a:spcPct val="105000"/>
              </a:lnSpc>
              <a:spcBef>
                <a:spcPts val="1300"/>
              </a:spcBef>
              <a:spcAft>
                <a:spcPts val="0"/>
              </a:spcAft>
              <a:buClr>
                <a:srgbClr val="DA0025"/>
              </a:buClr>
              <a:buSzPts val="700"/>
              <a:buChar char="●"/>
              <a:defRPr sz="700"/>
            </a:lvl2pPr>
            <a:lvl3pPr indent="-266700" lvl="2" marL="1371600" algn="l">
              <a:lnSpc>
                <a:spcPct val="105000"/>
              </a:lnSpc>
              <a:spcBef>
                <a:spcPts val="1300"/>
              </a:spcBef>
              <a:spcAft>
                <a:spcPts val="0"/>
              </a:spcAft>
              <a:buClr>
                <a:srgbClr val="DA0025"/>
              </a:buClr>
              <a:buSzPts val="600"/>
              <a:buChar char="●"/>
              <a:defRPr sz="700"/>
            </a:lvl3pPr>
            <a:lvl4pPr indent="-260350" lvl="3" marL="1828800" algn="l">
              <a:lnSpc>
                <a:spcPct val="105000"/>
              </a:lnSpc>
              <a:spcBef>
                <a:spcPts val="1300"/>
              </a:spcBef>
              <a:spcAft>
                <a:spcPts val="0"/>
              </a:spcAft>
              <a:buClr>
                <a:srgbClr val="DA0025"/>
              </a:buClr>
              <a:buSzPts val="500"/>
              <a:buChar char="●"/>
              <a:defRPr sz="500"/>
            </a:lvl4pPr>
            <a:lvl5pPr indent="-254000" lvl="4" marL="2286000" algn="l">
              <a:lnSpc>
                <a:spcPct val="105000"/>
              </a:lnSpc>
              <a:spcBef>
                <a:spcPts val="1300"/>
              </a:spcBef>
              <a:spcAft>
                <a:spcPts val="0"/>
              </a:spcAft>
              <a:buClr>
                <a:srgbClr val="DA0025"/>
              </a:buClr>
              <a:buSzPts val="400"/>
              <a:buChar char="●"/>
              <a:defRPr sz="400"/>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cxnSp>
        <p:nvCxnSpPr>
          <p:cNvPr id="2896" name="Google Shape;2896;g3970249a880_0_9521"/>
          <p:cNvCxnSpPr/>
          <p:nvPr/>
        </p:nvCxnSpPr>
        <p:spPr>
          <a:xfrm>
            <a:off x="681901" y="4883706"/>
            <a:ext cx="0" cy="45600"/>
          </a:xfrm>
          <a:prstGeom prst="straightConnector1">
            <a:avLst/>
          </a:prstGeom>
          <a:noFill/>
          <a:ln cap="flat" cmpd="sng" w="7150">
            <a:solidFill>
              <a:schemeClr val="lt1"/>
            </a:solidFill>
            <a:prstDash val="solid"/>
            <a:miter lim="800000"/>
            <a:headEnd len="sm" w="sm" type="none"/>
            <a:tailEnd len="sm" w="sm" type="none"/>
          </a:ln>
        </p:spPr>
      </p:cxnSp>
      <p:pic>
        <p:nvPicPr>
          <p:cNvPr descr="A computer with a blank screen&#10;&#10;AI-generated content may be incorrect." id="2897" name="Google Shape;2897;g3970249a880_0_9521"/>
          <p:cNvPicPr preferRelativeResize="0"/>
          <p:nvPr/>
        </p:nvPicPr>
        <p:blipFill rotWithShape="1">
          <a:blip r:embed="rId3">
            <a:alphaModFix/>
          </a:blip>
          <a:srcRect b="0" l="0" r="0" t="0"/>
          <a:stretch/>
        </p:blipFill>
        <p:spPr>
          <a:xfrm>
            <a:off x="3202582" y="1058187"/>
            <a:ext cx="5941419" cy="3822747"/>
          </a:xfrm>
          <a:prstGeom prst="rect">
            <a:avLst/>
          </a:prstGeom>
          <a:noFill/>
          <a:ln>
            <a:noFill/>
          </a:ln>
        </p:spPr>
      </p:pic>
      <p:sp>
        <p:nvSpPr>
          <p:cNvPr id="2898" name="Google Shape;2898;g3970249a880_0_9521"/>
          <p:cNvSpPr/>
          <p:nvPr>
            <p:ph idx="2" type="pic"/>
          </p:nvPr>
        </p:nvSpPr>
        <p:spPr>
          <a:xfrm>
            <a:off x="4149978" y="1378744"/>
            <a:ext cx="4497600" cy="2767200"/>
          </a:xfrm>
          <a:prstGeom prst="rect">
            <a:avLst/>
          </a:prstGeom>
          <a:noFill/>
          <a:ln>
            <a:noFill/>
          </a:ln>
        </p:spPr>
      </p:sp>
      <p:sp>
        <p:nvSpPr>
          <p:cNvPr id="2899" name="Google Shape;2899;g3970249a880_0_9521"/>
          <p:cNvSpPr txBox="1"/>
          <p:nvPr>
            <p:ph idx="3" type="subTitle"/>
          </p:nvPr>
        </p:nvSpPr>
        <p:spPr>
          <a:xfrm>
            <a:off x="544095" y="1536731"/>
            <a:ext cx="3087300" cy="266100"/>
          </a:xfrm>
          <a:prstGeom prst="rect">
            <a:avLst/>
          </a:prstGeom>
          <a:noFill/>
          <a:ln>
            <a:noFill/>
          </a:ln>
        </p:spPr>
        <p:txBody>
          <a:bodyPr anchorCtr="0" anchor="t" bIns="0" lIns="0" spcFirstLastPara="1" rIns="0" wrap="square" tIns="0">
            <a:noAutofit/>
          </a:bodyPr>
          <a:lstStyle>
            <a:lvl1pPr lvl="0" algn="l">
              <a:lnSpc>
                <a:spcPct val="95000"/>
              </a:lnSpc>
              <a:spcBef>
                <a:spcPts val="1300"/>
              </a:spcBef>
              <a:spcAft>
                <a:spcPts val="0"/>
              </a:spcAft>
              <a:buClr>
                <a:srgbClr val="172DA0"/>
              </a:buClr>
              <a:buSzPts val="1400"/>
              <a:buNone/>
              <a:defRPr b="1" sz="1500">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Custom Layout" showMasterSp="0">
  <p:cSld name="52_Custom Layout">
    <p:bg>
      <p:bgPr>
        <a:gradFill>
          <a:gsLst>
            <a:gs pos="0">
              <a:srgbClr val="FF001A"/>
            </a:gs>
            <a:gs pos="70000">
              <a:srgbClr val="290051"/>
            </a:gs>
            <a:gs pos="100000">
              <a:srgbClr val="0C0024"/>
            </a:gs>
          </a:gsLst>
          <a:lin ang="13500032" scaled="0"/>
        </a:gradFill>
      </p:bgPr>
    </p:bg>
    <p:spTree>
      <p:nvGrpSpPr>
        <p:cNvPr id="2900" name="Shape 2900"/>
        <p:cNvGrpSpPr/>
        <p:nvPr/>
      </p:nvGrpSpPr>
      <p:grpSpPr>
        <a:xfrm>
          <a:off x="0" y="0"/>
          <a:ext cx="0" cy="0"/>
          <a:chOff x="0" y="0"/>
          <a:chExt cx="0" cy="0"/>
        </a:xfrm>
      </p:grpSpPr>
      <p:pic>
        <p:nvPicPr>
          <p:cNvPr id="2901" name="Google Shape;2901;g3970249a880_0_9542"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descr="A black and blue background&#10;&#10;AI-generated content may be incorrect." id="2902" name="Google Shape;2902;g3970249a880_0_9542"/>
          <p:cNvPicPr preferRelativeResize="0"/>
          <p:nvPr/>
        </p:nvPicPr>
        <p:blipFill rotWithShape="1">
          <a:blip r:embed="rId3">
            <a:alphaModFix/>
          </a:blip>
          <a:srcRect b="100" l="0" r="0" t="100"/>
          <a:stretch/>
        </p:blipFill>
        <p:spPr>
          <a:xfrm>
            <a:off x="0" y="0"/>
            <a:ext cx="9143999" cy="5142833"/>
          </a:xfrm>
          <a:prstGeom prst="rect">
            <a:avLst/>
          </a:prstGeom>
          <a:noFill/>
          <a:ln>
            <a:noFill/>
          </a:ln>
        </p:spPr>
      </p:pic>
      <p:sp>
        <p:nvSpPr>
          <p:cNvPr id="2903" name="Google Shape;2903;g3970249a880_0_9542"/>
          <p:cNvSpPr/>
          <p:nvPr/>
        </p:nvSpPr>
        <p:spPr>
          <a:xfrm>
            <a:off x="309948" y="1304925"/>
            <a:ext cx="3423300" cy="2743200"/>
          </a:xfrm>
          <a:prstGeom prst="roundRect">
            <a:avLst>
              <a:gd fmla="val 3171" name="adj"/>
            </a:avLst>
          </a:prstGeom>
          <a:gradFill>
            <a:gsLst>
              <a:gs pos="0">
                <a:srgbClr val="FFFFFF"/>
              </a:gs>
              <a:gs pos="5000">
                <a:srgbClr val="FFFFFF"/>
              </a:gs>
              <a:gs pos="100000">
                <a:srgbClr val="BFBADE">
                  <a:alpha val="80000"/>
                </a:srgbClr>
              </a:gs>
            </a:gsLst>
            <a:lin ang="5400012" scaled="0"/>
          </a:gradFill>
          <a:ln cap="flat" cmpd="sng" w="7150">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904" name="Google Shape;2904;g3970249a880_0_9542"/>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sz="500">
                <a:solidFill>
                  <a:schemeClr val="lt1"/>
                </a:solidFill>
                <a:latin typeface="Poppins Medium"/>
                <a:ea typeface="Poppins Medium"/>
                <a:cs typeface="Poppins Medium"/>
                <a:sym typeface="Poppins Medium"/>
              </a:defRPr>
            </a:lvl1pPr>
            <a:lvl2pPr indent="0" lvl="1" marL="0" algn="l">
              <a:spcBef>
                <a:spcPts val="0"/>
              </a:spcBef>
              <a:buNone/>
              <a:defRPr sz="500">
                <a:solidFill>
                  <a:schemeClr val="lt1"/>
                </a:solidFill>
                <a:latin typeface="Poppins Medium"/>
                <a:ea typeface="Poppins Medium"/>
                <a:cs typeface="Poppins Medium"/>
                <a:sym typeface="Poppins Medium"/>
              </a:defRPr>
            </a:lvl2pPr>
            <a:lvl3pPr indent="0" lvl="2" marL="0" algn="l">
              <a:spcBef>
                <a:spcPts val="0"/>
              </a:spcBef>
              <a:buNone/>
              <a:defRPr sz="500">
                <a:solidFill>
                  <a:schemeClr val="lt1"/>
                </a:solidFill>
                <a:latin typeface="Poppins Medium"/>
                <a:ea typeface="Poppins Medium"/>
                <a:cs typeface="Poppins Medium"/>
                <a:sym typeface="Poppins Medium"/>
              </a:defRPr>
            </a:lvl3pPr>
            <a:lvl4pPr indent="0" lvl="3" marL="0" algn="l">
              <a:spcBef>
                <a:spcPts val="0"/>
              </a:spcBef>
              <a:buNone/>
              <a:defRPr sz="500">
                <a:solidFill>
                  <a:schemeClr val="lt1"/>
                </a:solidFill>
                <a:latin typeface="Poppins Medium"/>
                <a:ea typeface="Poppins Medium"/>
                <a:cs typeface="Poppins Medium"/>
                <a:sym typeface="Poppins Medium"/>
              </a:defRPr>
            </a:lvl4pPr>
            <a:lvl5pPr indent="0" lvl="4" marL="0" algn="l">
              <a:spcBef>
                <a:spcPts val="0"/>
              </a:spcBef>
              <a:buNone/>
              <a:defRPr sz="500">
                <a:solidFill>
                  <a:schemeClr val="lt1"/>
                </a:solidFill>
                <a:latin typeface="Poppins Medium"/>
                <a:ea typeface="Poppins Medium"/>
                <a:cs typeface="Poppins Medium"/>
                <a:sym typeface="Poppins Medium"/>
              </a:defRPr>
            </a:lvl5pPr>
            <a:lvl6pPr indent="0" lvl="5" marL="0" algn="l">
              <a:spcBef>
                <a:spcPts val="0"/>
              </a:spcBef>
              <a:buNone/>
              <a:defRPr sz="500">
                <a:solidFill>
                  <a:schemeClr val="lt1"/>
                </a:solidFill>
                <a:latin typeface="Poppins Medium"/>
                <a:ea typeface="Poppins Medium"/>
                <a:cs typeface="Poppins Medium"/>
                <a:sym typeface="Poppins Medium"/>
              </a:defRPr>
            </a:lvl6pPr>
            <a:lvl7pPr indent="0" lvl="6" marL="0" algn="l">
              <a:spcBef>
                <a:spcPts val="0"/>
              </a:spcBef>
              <a:buNone/>
              <a:defRPr sz="500">
                <a:solidFill>
                  <a:schemeClr val="lt1"/>
                </a:solidFill>
                <a:latin typeface="Poppins Medium"/>
                <a:ea typeface="Poppins Medium"/>
                <a:cs typeface="Poppins Medium"/>
                <a:sym typeface="Poppins Medium"/>
              </a:defRPr>
            </a:lvl7pPr>
            <a:lvl8pPr indent="0" lvl="7" marL="0" algn="l">
              <a:spcBef>
                <a:spcPts val="0"/>
              </a:spcBef>
              <a:buNone/>
              <a:defRPr sz="500">
                <a:solidFill>
                  <a:schemeClr val="lt1"/>
                </a:solidFill>
                <a:latin typeface="Poppins Medium"/>
                <a:ea typeface="Poppins Medium"/>
                <a:cs typeface="Poppins Medium"/>
                <a:sym typeface="Poppins Medium"/>
              </a:defRPr>
            </a:lvl8pPr>
            <a:lvl9pPr indent="0" lvl="8" marL="0" algn="l">
              <a:spcBef>
                <a:spcPts val="0"/>
              </a:spcBef>
              <a:buNone/>
              <a:defRPr sz="500">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grpSp>
        <p:nvGrpSpPr>
          <p:cNvPr id="2905" name="Google Shape;2905;g3970249a880_0_9542"/>
          <p:cNvGrpSpPr/>
          <p:nvPr/>
        </p:nvGrpSpPr>
        <p:grpSpPr>
          <a:xfrm>
            <a:off x="8381796" y="4822425"/>
            <a:ext cx="537710" cy="158585"/>
            <a:chOff x="22351457" y="12859799"/>
            <a:chExt cx="1433894" cy="422893"/>
          </a:xfrm>
        </p:grpSpPr>
        <p:grpSp>
          <p:nvGrpSpPr>
            <p:cNvPr id="2906" name="Google Shape;2906;g3970249a880_0_9542"/>
            <p:cNvGrpSpPr/>
            <p:nvPr/>
          </p:nvGrpSpPr>
          <p:grpSpPr>
            <a:xfrm>
              <a:off x="22351457" y="12859799"/>
              <a:ext cx="1379787" cy="422893"/>
              <a:chOff x="22351457" y="12859799"/>
              <a:chExt cx="1379787" cy="422893"/>
            </a:xfrm>
          </p:grpSpPr>
          <p:sp>
            <p:nvSpPr>
              <p:cNvPr id="2907" name="Google Shape;2907;g3970249a880_0_9542"/>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908" name="Google Shape;2908;g3970249a880_0_9542"/>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2909" name="Google Shape;2909;g3970249a880_0_9542"/>
              <p:cNvGrpSpPr/>
              <p:nvPr/>
            </p:nvGrpSpPr>
            <p:grpSpPr>
              <a:xfrm>
                <a:off x="23288552" y="12859801"/>
                <a:ext cx="442692" cy="422765"/>
                <a:chOff x="23288552" y="12859801"/>
                <a:chExt cx="442692" cy="422765"/>
              </a:xfrm>
            </p:grpSpPr>
            <p:grpSp>
              <p:nvGrpSpPr>
                <p:cNvPr id="2910" name="Google Shape;2910;g3970249a880_0_9542"/>
                <p:cNvGrpSpPr/>
                <p:nvPr/>
              </p:nvGrpSpPr>
              <p:grpSpPr>
                <a:xfrm>
                  <a:off x="23288552" y="12859801"/>
                  <a:ext cx="442692" cy="422765"/>
                  <a:chOff x="23288552" y="12859801"/>
                  <a:chExt cx="442692" cy="422765"/>
                </a:xfrm>
              </p:grpSpPr>
              <p:sp>
                <p:nvSpPr>
                  <p:cNvPr id="2911" name="Google Shape;2911;g3970249a880_0_9542"/>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912" name="Google Shape;2912;g3970249a880_0_9542"/>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2913" name="Google Shape;2913;g3970249a880_0_9542"/>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sp>
          <p:nvSpPr>
            <p:cNvPr id="2914" name="Google Shape;2914;g3970249a880_0_9542"/>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2915" name="Google Shape;2915;g3970249a880_0_9542"/>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916" name="Google Shape;2916;g3970249a880_0_9542"/>
          <p:cNvSpPr txBox="1"/>
          <p:nvPr>
            <p:ph type="title"/>
          </p:nvPr>
        </p:nvSpPr>
        <p:spPr>
          <a:xfrm>
            <a:off x="314709" y="347583"/>
            <a:ext cx="5878800" cy="3807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917" name="Google Shape;2917;g3970249a880_0_9542"/>
          <p:cNvSpPr txBox="1"/>
          <p:nvPr>
            <p:ph idx="1" type="body"/>
          </p:nvPr>
        </p:nvSpPr>
        <p:spPr>
          <a:xfrm>
            <a:off x="526366" y="1919084"/>
            <a:ext cx="3120600" cy="2065200"/>
          </a:xfrm>
          <a:prstGeom prst="rect">
            <a:avLst/>
          </a:prstGeom>
          <a:noFill/>
          <a:ln>
            <a:noFill/>
          </a:ln>
        </p:spPr>
        <p:txBody>
          <a:bodyPr anchorCtr="0" anchor="t" bIns="0" lIns="0" spcFirstLastPara="1" rIns="0" wrap="square" tIns="0">
            <a:noAutofit/>
          </a:bodyPr>
          <a:lstStyle>
            <a:lvl1pPr indent="-285750" lvl="0" marL="457200" algn="l">
              <a:lnSpc>
                <a:spcPct val="105000"/>
              </a:lnSpc>
              <a:spcBef>
                <a:spcPts val="1300"/>
              </a:spcBef>
              <a:spcAft>
                <a:spcPts val="0"/>
              </a:spcAft>
              <a:buClr>
                <a:srgbClr val="DA0025"/>
              </a:buClr>
              <a:buSzPts val="900"/>
              <a:buChar char="●"/>
              <a:defRPr sz="1000"/>
            </a:lvl1pPr>
            <a:lvl2pPr indent="-273050" lvl="1" marL="914400" algn="l">
              <a:lnSpc>
                <a:spcPct val="105000"/>
              </a:lnSpc>
              <a:spcBef>
                <a:spcPts val="1300"/>
              </a:spcBef>
              <a:spcAft>
                <a:spcPts val="0"/>
              </a:spcAft>
              <a:buClr>
                <a:srgbClr val="DA0025"/>
              </a:buClr>
              <a:buSzPts val="700"/>
              <a:buChar char="●"/>
              <a:defRPr sz="700"/>
            </a:lvl2pPr>
            <a:lvl3pPr indent="-266700" lvl="2" marL="1371600" algn="l">
              <a:lnSpc>
                <a:spcPct val="105000"/>
              </a:lnSpc>
              <a:spcBef>
                <a:spcPts val="1300"/>
              </a:spcBef>
              <a:spcAft>
                <a:spcPts val="0"/>
              </a:spcAft>
              <a:buClr>
                <a:srgbClr val="DA0025"/>
              </a:buClr>
              <a:buSzPts val="600"/>
              <a:buChar char="●"/>
              <a:defRPr sz="700"/>
            </a:lvl3pPr>
            <a:lvl4pPr indent="-260350" lvl="3" marL="1828800" algn="l">
              <a:lnSpc>
                <a:spcPct val="105000"/>
              </a:lnSpc>
              <a:spcBef>
                <a:spcPts val="1300"/>
              </a:spcBef>
              <a:spcAft>
                <a:spcPts val="0"/>
              </a:spcAft>
              <a:buClr>
                <a:srgbClr val="DA0025"/>
              </a:buClr>
              <a:buSzPts val="500"/>
              <a:buChar char="●"/>
              <a:defRPr sz="500"/>
            </a:lvl4pPr>
            <a:lvl5pPr indent="-254000" lvl="4" marL="2286000" algn="l">
              <a:lnSpc>
                <a:spcPct val="105000"/>
              </a:lnSpc>
              <a:spcBef>
                <a:spcPts val="1300"/>
              </a:spcBef>
              <a:spcAft>
                <a:spcPts val="0"/>
              </a:spcAft>
              <a:buClr>
                <a:srgbClr val="DA0025"/>
              </a:buClr>
              <a:buSzPts val="400"/>
              <a:buChar char="●"/>
              <a:defRPr sz="400"/>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cxnSp>
        <p:nvCxnSpPr>
          <p:cNvPr id="2918" name="Google Shape;2918;g3970249a880_0_9542"/>
          <p:cNvCxnSpPr/>
          <p:nvPr/>
        </p:nvCxnSpPr>
        <p:spPr>
          <a:xfrm>
            <a:off x="681901" y="4883706"/>
            <a:ext cx="0" cy="45600"/>
          </a:xfrm>
          <a:prstGeom prst="straightConnector1">
            <a:avLst/>
          </a:prstGeom>
          <a:noFill/>
          <a:ln cap="flat" cmpd="sng" w="7150">
            <a:solidFill>
              <a:schemeClr val="lt1"/>
            </a:solidFill>
            <a:prstDash val="solid"/>
            <a:miter lim="800000"/>
            <a:headEnd len="sm" w="sm" type="none"/>
            <a:tailEnd len="sm" w="sm" type="none"/>
          </a:ln>
        </p:spPr>
      </p:cxnSp>
      <p:sp>
        <p:nvSpPr>
          <p:cNvPr id="2919" name="Google Shape;2919;g3970249a880_0_9542"/>
          <p:cNvSpPr/>
          <p:nvPr>
            <p:ph idx="2" type="pic"/>
          </p:nvPr>
        </p:nvSpPr>
        <p:spPr>
          <a:xfrm>
            <a:off x="5591478" y="926991"/>
            <a:ext cx="1622400" cy="3592800"/>
          </a:xfrm>
          <a:prstGeom prst="roundRect">
            <a:avLst>
              <a:gd fmla="val 10452" name="adj"/>
            </a:avLst>
          </a:prstGeom>
          <a:noFill/>
          <a:ln>
            <a:noFill/>
          </a:ln>
        </p:spPr>
      </p:sp>
      <p:sp>
        <p:nvSpPr>
          <p:cNvPr id="2920" name="Google Shape;2920;g3970249a880_0_9542"/>
          <p:cNvSpPr txBox="1"/>
          <p:nvPr>
            <p:ph idx="3" type="subTitle"/>
          </p:nvPr>
        </p:nvSpPr>
        <p:spPr>
          <a:xfrm>
            <a:off x="544286" y="1536731"/>
            <a:ext cx="3120600" cy="266100"/>
          </a:xfrm>
          <a:prstGeom prst="rect">
            <a:avLst/>
          </a:prstGeom>
          <a:noFill/>
          <a:ln>
            <a:noFill/>
          </a:ln>
        </p:spPr>
        <p:txBody>
          <a:bodyPr anchorCtr="0" anchor="t" bIns="0" lIns="0" spcFirstLastPara="1" rIns="0" wrap="square" tIns="0">
            <a:noAutofit/>
          </a:bodyPr>
          <a:lstStyle>
            <a:lvl1pPr lvl="0" algn="l">
              <a:lnSpc>
                <a:spcPct val="95000"/>
              </a:lnSpc>
              <a:spcBef>
                <a:spcPts val="1300"/>
              </a:spcBef>
              <a:spcAft>
                <a:spcPts val="0"/>
              </a:spcAft>
              <a:buClr>
                <a:srgbClr val="172DA0"/>
              </a:buClr>
              <a:buSzPts val="1400"/>
              <a:buNone/>
              <a:defRPr b="1" sz="1500">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Custom Layout">
  <p:cSld name="50_Custom Layout">
    <p:spTree>
      <p:nvGrpSpPr>
        <p:cNvPr id="2921" name="Shape 2921"/>
        <p:cNvGrpSpPr/>
        <p:nvPr/>
      </p:nvGrpSpPr>
      <p:grpSpPr>
        <a:xfrm>
          <a:off x="0" y="0"/>
          <a:ext cx="0" cy="0"/>
          <a:chOff x="0" y="0"/>
          <a:chExt cx="0" cy="0"/>
        </a:xfrm>
      </p:grpSpPr>
      <p:sp>
        <p:nvSpPr>
          <p:cNvPr id="2922" name="Google Shape;2922;g3970249a880_0_9563"/>
          <p:cNvSpPr/>
          <p:nvPr/>
        </p:nvSpPr>
        <p:spPr>
          <a:xfrm>
            <a:off x="336654" y="1043217"/>
            <a:ext cx="3622800" cy="3503100"/>
          </a:xfrm>
          <a:prstGeom prst="roundRect">
            <a:avLst>
              <a:gd fmla="val 2420" name="adj"/>
            </a:avLst>
          </a:prstGeom>
          <a:gradFill>
            <a:gsLst>
              <a:gs pos="0">
                <a:srgbClr val="FF0103"/>
              </a:gs>
              <a:gs pos="78000">
                <a:schemeClr val="dk1"/>
              </a:gs>
              <a:gs pos="100000">
                <a:schemeClr val="dk1"/>
              </a:gs>
            </a:gsLst>
            <a:lin ang="2700006"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923" name="Google Shape;2923;g3970249a880_0_9563"/>
          <p:cNvSpPr txBox="1"/>
          <p:nvPr>
            <p:ph type="title"/>
          </p:nvPr>
        </p:nvSpPr>
        <p:spPr>
          <a:xfrm>
            <a:off x="391953" y="347759"/>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924" name="Google Shape;2924;g3970249a880_0_956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925" name="Google Shape;2925;g3970249a880_0_9563"/>
          <p:cNvSpPr/>
          <p:nvPr>
            <p:ph idx="2" type="pic"/>
          </p:nvPr>
        </p:nvSpPr>
        <p:spPr>
          <a:xfrm>
            <a:off x="4049979" y="1050131"/>
            <a:ext cx="4778700" cy="3503400"/>
          </a:xfrm>
          <a:prstGeom prst="roundRect">
            <a:avLst>
              <a:gd fmla="val 2712" name="adj"/>
            </a:avLst>
          </a:prstGeom>
          <a:noFill/>
          <a:ln>
            <a:noFill/>
          </a:ln>
        </p:spPr>
      </p:sp>
      <p:sp>
        <p:nvSpPr>
          <p:cNvPr id="2926" name="Google Shape;2926;g3970249a880_0_9563"/>
          <p:cNvSpPr txBox="1"/>
          <p:nvPr>
            <p:ph idx="1" type="body"/>
          </p:nvPr>
        </p:nvSpPr>
        <p:spPr>
          <a:xfrm>
            <a:off x="589995" y="2860575"/>
            <a:ext cx="3234900" cy="1461300"/>
          </a:xfrm>
          <a:prstGeom prst="rect">
            <a:avLst/>
          </a:prstGeom>
          <a:noFill/>
          <a:ln>
            <a:noFill/>
          </a:ln>
        </p:spPr>
        <p:txBody>
          <a:bodyPr anchorCtr="0" anchor="t" bIns="0" lIns="0" spcFirstLastPara="1" rIns="0" wrap="square" tIns="0">
            <a:noAutofit/>
          </a:bodyPr>
          <a:lstStyle>
            <a:lvl1pPr indent="-285750" lvl="0" marL="457200" algn="l">
              <a:lnSpc>
                <a:spcPct val="105000"/>
              </a:lnSpc>
              <a:spcBef>
                <a:spcPts val="1300"/>
              </a:spcBef>
              <a:spcAft>
                <a:spcPts val="0"/>
              </a:spcAft>
              <a:buClr>
                <a:srgbClr val="DA0025"/>
              </a:buClr>
              <a:buSzPts val="900"/>
              <a:buChar char="●"/>
              <a:defRPr>
                <a:solidFill>
                  <a:schemeClr val="lt1"/>
                </a:solidFill>
              </a:defRPr>
            </a:lvl1pPr>
            <a:lvl2pPr indent="-279400" lvl="1" marL="914400" algn="l">
              <a:lnSpc>
                <a:spcPct val="105000"/>
              </a:lnSpc>
              <a:spcBef>
                <a:spcPts val="1300"/>
              </a:spcBef>
              <a:spcAft>
                <a:spcPts val="0"/>
              </a:spcAft>
              <a:buClr>
                <a:srgbClr val="DA0025"/>
              </a:buClr>
              <a:buSzPts val="800"/>
              <a:buChar char="●"/>
              <a:defRPr>
                <a:solidFill>
                  <a:schemeClr val="lt1"/>
                </a:solidFill>
              </a:defRPr>
            </a:lvl2pPr>
            <a:lvl3pPr indent="-273050" lvl="2" marL="1371600" algn="l">
              <a:lnSpc>
                <a:spcPct val="105000"/>
              </a:lnSpc>
              <a:spcBef>
                <a:spcPts val="1300"/>
              </a:spcBef>
              <a:spcAft>
                <a:spcPts val="0"/>
              </a:spcAft>
              <a:buClr>
                <a:srgbClr val="DA0025"/>
              </a:buClr>
              <a:buSzPts val="700"/>
              <a:buChar char="●"/>
              <a:defRPr>
                <a:solidFill>
                  <a:schemeClr val="lt1"/>
                </a:solidFill>
              </a:defRPr>
            </a:lvl3pPr>
            <a:lvl4pPr indent="-260350" lvl="3" marL="1828800" algn="l">
              <a:lnSpc>
                <a:spcPct val="105000"/>
              </a:lnSpc>
              <a:spcBef>
                <a:spcPts val="1300"/>
              </a:spcBef>
              <a:spcAft>
                <a:spcPts val="0"/>
              </a:spcAft>
              <a:buClr>
                <a:srgbClr val="DA0025"/>
              </a:buClr>
              <a:buSzPts val="500"/>
              <a:buChar char="●"/>
              <a:defRPr>
                <a:solidFill>
                  <a:schemeClr val="lt1"/>
                </a:solidFill>
              </a:defRPr>
            </a:lvl4pPr>
            <a:lvl5pPr indent="-228600" lvl="4" marL="2286000" algn="l">
              <a:lnSpc>
                <a:spcPct val="105000"/>
              </a:lnSpc>
              <a:spcBef>
                <a:spcPts val="1300"/>
              </a:spcBef>
              <a:spcAft>
                <a:spcPts val="0"/>
              </a:spcAft>
              <a:buClr>
                <a:srgbClr val="DA0025"/>
              </a:buClr>
              <a:buNone/>
              <a:defRPr sz="100">
                <a:solidFill>
                  <a:schemeClr val="lt1"/>
                </a:solidFill>
              </a:defRPr>
            </a:lvl5pPr>
            <a:lvl6pPr indent="-228600" lvl="5" marL="2743200" algn="l">
              <a:lnSpc>
                <a:spcPct val="90000"/>
              </a:lnSpc>
              <a:spcBef>
                <a:spcPts val="400"/>
              </a:spcBef>
              <a:spcAft>
                <a:spcPts val="0"/>
              </a:spcAft>
              <a:buClr>
                <a:schemeClr val="dk1"/>
              </a:buClr>
              <a:buNone/>
              <a:defRPr sz="100"/>
            </a:lvl6pPr>
            <a:lvl7pPr indent="-228600" lvl="6" marL="3200400" algn="l">
              <a:lnSpc>
                <a:spcPct val="90000"/>
              </a:lnSpc>
              <a:spcBef>
                <a:spcPts val="400"/>
              </a:spcBef>
              <a:spcAft>
                <a:spcPts val="0"/>
              </a:spcAft>
              <a:buClr>
                <a:schemeClr val="dk1"/>
              </a:buClr>
              <a:buNone/>
              <a:defRPr sz="100"/>
            </a:lvl7pPr>
            <a:lvl8pPr indent="-228600" lvl="7" marL="3657600" algn="l">
              <a:lnSpc>
                <a:spcPct val="90000"/>
              </a:lnSpc>
              <a:spcBef>
                <a:spcPts val="400"/>
              </a:spcBef>
              <a:spcAft>
                <a:spcPts val="0"/>
              </a:spcAft>
              <a:buClr>
                <a:schemeClr val="dk1"/>
              </a:buClr>
              <a:buNone/>
              <a:defRPr sz="100"/>
            </a:lvl8pPr>
            <a:lvl9pPr indent="-228600" lvl="8" marL="4114800" algn="l">
              <a:lnSpc>
                <a:spcPct val="90000"/>
              </a:lnSpc>
              <a:spcBef>
                <a:spcPts val="400"/>
              </a:spcBef>
              <a:spcAft>
                <a:spcPts val="0"/>
              </a:spcAft>
              <a:buClr>
                <a:schemeClr val="dk1"/>
              </a:buClr>
              <a:buNone/>
              <a:defRPr sz="100"/>
            </a:lvl9pPr>
          </a:lstStyle>
          <a:p/>
        </p:txBody>
      </p:sp>
      <p:sp>
        <p:nvSpPr>
          <p:cNvPr id="2927" name="Google Shape;2927;g3970249a880_0_9563"/>
          <p:cNvSpPr txBox="1"/>
          <p:nvPr>
            <p:ph idx="3" type="subTitle"/>
          </p:nvPr>
        </p:nvSpPr>
        <p:spPr>
          <a:xfrm>
            <a:off x="608528" y="2245781"/>
            <a:ext cx="3234900" cy="473700"/>
          </a:xfrm>
          <a:prstGeom prst="rect">
            <a:avLst/>
          </a:prstGeom>
          <a:noFill/>
          <a:ln>
            <a:noFill/>
          </a:ln>
        </p:spPr>
        <p:txBody>
          <a:bodyPr anchorCtr="0" anchor="t" bIns="0" lIns="0" spcFirstLastPara="1" rIns="0" wrap="square" tIns="0">
            <a:noAutofit/>
          </a:bodyPr>
          <a:lstStyle>
            <a:lvl1pPr lvl="0" algn="l">
              <a:lnSpc>
                <a:spcPct val="95000"/>
              </a:lnSpc>
              <a:spcBef>
                <a:spcPts val="1300"/>
              </a:spcBef>
              <a:spcAft>
                <a:spcPts val="0"/>
              </a:spcAft>
              <a:buClr>
                <a:schemeClr val="lt1"/>
              </a:buClr>
              <a:buSzPts val="2300"/>
              <a:buNone/>
              <a:defRPr b="1" sz="2600">
                <a:solidFill>
                  <a:schemeClr val="lt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Custom Layout">
  <p:cSld name="53_Custom Layout">
    <p:bg>
      <p:bgPr>
        <a:blipFill>
          <a:blip r:embed="rId2">
            <a:alphaModFix/>
          </a:blip>
          <a:stretch>
            <a:fillRect/>
          </a:stretch>
        </a:blipFill>
      </p:bgPr>
    </p:bg>
    <p:spTree>
      <p:nvGrpSpPr>
        <p:cNvPr id="2928" name="Shape 2928"/>
        <p:cNvGrpSpPr/>
        <p:nvPr/>
      </p:nvGrpSpPr>
      <p:grpSpPr>
        <a:xfrm>
          <a:off x="0" y="0"/>
          <a:ext cx="0" cy="0"/>
          <a:chOff x="0" y="0"/>
          <a:chExt cx="0" cy="0"/>
        </a:xfrm>
      </p:grpSpPr>
      <p:sp>
        <p:nvSpPr>
          <p:cNvPr id="2929" name="Google Shape;2929;g3970249a880_0_9570"/>
          <p:cNvSpPr/>
          <p:nvPr/>
        </p:nvSpPr>
        <p:spPr>
          <a:xfrm rot="10800000">
            <a:off x="4022638" y="1051975"/>
            <a:ext cx="4811602" cy="3503914"/>
          </a:xfrm>
          <a:custGeom>
            <a:rect b="b" l="l" r="r" t="t"/>
            <a:pathLst>
              <a:path extrusionOk="0" h="7007828" w="9623203">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cap="flat" cmpd="sng" w="5125">
            <a:solidFill>
              <a:srgbClr val="FFFFFF"/>
            </a:solidFill>
            <a:prstDash val="solid"/>
            <a:miter lim="8000"/>
            <a:headEnd len="sm" w="sm" type="none"/>
            <a:tailEnd len="sm" w="sm" type="none"/>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930" name="Google Shape;2930;g3970249a880_0_9570"/>
          <p:cNvSpPr/>
          <p:nvPr>
            <p:ph idx="2" type="pic"/>
          </p:nvPr>
        </p:nvSpPr>
        <p:spPr>
          <a:xfrm>
            <a:off x="348885" y="1050131"/>
            <a:ext cx="3610500" cy="3503400"/>
          </a:xfrm>
          <a:prstGeom prst="roundRect">
            <a:avLst>
              <a:gd fmla="val 2189" name="adj"/>
            </a:avLst>
          </a:prstGeom>
          <a:noFill/>
          <a:ln>
            <a:noFill/>
          </a:ln>
        </p:spPr>
      </p:sp>
      <p:sp>
        <p:nvSpPr>
          <p:cNvPr id="2931" name="Google Shape;2931;g3970249a880_0_9570"/>
          <p:cNvSpPr txBox="1"/>
          <p:nvPr>
            <p:ph type="title"/>
          </p:nvPr>
        </p:nvSpPr>
        <p:spPr>
          <a:xfrm>
            <a:off x="391953" y="347759"/>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932" name="Google Shape;2932;g3970249a880_0_9570"/>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933" name="Google Shape;2933;g3970249a880_0_9570"/>
          <p:cNvSpPr txBox="1"/>
          <p:nvPr>
            <p:ph idx="1" type="body"/>
          </p:nvPr>
        </p:nvSpPr>
        <p:spPr>
          <a:xfrm>
            <a:off x="4269784" y="2860581"/>
            <a:ext cx="4356900" cy="1461300"/>
          </a:xfrm>
          <a:prstGeom prst="rect">
            <a:avLst/>
          </a:prstGeom>
          <a:noFill/>
          <a:ln>
            <a:noFill/>
          </a:ln>
        </p:spPr>
        <p:txBody>
          <a:bodyPr anchorCtr="0" anchor="t" bIns="0" lIns="0" spcFirstLastPara="1" rIns="0" wrap="square" tIns="0">
            <a:noAutofit/>
          </a:bodyPr>
          <a:lstStyle>
            <a:lvl1pPr indent="-285750" lvl="0" marL="457200" algn="l">
              <a:lnSpc>
                <a:spcPct val="105000"/>
              </a:lnSpc>
              <a:spcBef>
                <a:spcPts val="1300"/>
              </a:spcBef>
              <a:spcAft>
                <a:spcPts val="0"/>
              </a:spcAft>
              <a:buClr>
                <a:srgbClr val="DA0025"/>
              </a:buClr>
              <a:buSzPts val="900"/>
              <a:buChar char="●"/>
              <a:defRPr>
                <a:solidFill>
                  <a:schemeClr val="dk1"/>
                </a:solidFill>
              </a:defRPr>
            </a:lvl1pPr>
            <a:lvl2pPr indent="-279400" lvl="1" marL="914400" algn="l">
              <a:lnSpc>
                <a:spcPct val="105000"/>
              </a:lnSpc>
              <a:spcBef>
                <a:spcPts val="1300"/>
              </a:spcBef>
              <a:spcAft>
                <a:spcPts val="0"/>
              </a:spcAft>
              <a:buClr>
                <a:srgbClr val="DA0025"/>
              </a:buClr>
              <a:buSzPts val="800"/>
              <a:buChar char="●"/>
              <a:defRPr>
                <a:solidFill>
                  <a:schemeClr val="dk1"/>
                </a:solidFill>
              </a:defRPr>
            </a:lvl2pPr>
            <a:lvl3pPr indent="-273050" lvl="2" marL="1371600" algn="l">
              <a:lnSpc>
                <a:spcPct val="105000"/>
              </a:lnSpc>
              <a:spcBef>
                <a:spcPts val="1300"/>
              </a:spcBef>
              <a:spcAft>
                <a:spcPts val="0"/>
              </a:spcAft>
              <a:buClr>
                <a:srgbClr val="DA0025"/>
              </a:buClr>
              <a:buSzPts val="700"/>
              <a:buChar char="●"/>
              <a:defRPr>
                <a:solidFill>
                  <a:schemeClr val="dk1"/>
                </a:solidFill>
              </a:defRPr>
            </a:lvl3pPr>
            <a:lvl4pPr indent="-260350" lvl="3" marL="1828800" algn="l">
              <a:lnSpc>
                <a:spcPct val="105000"/>
              </a:lnSpc>
              <a:spcBef>
                <a:spcPts val="1300"/>
              </a:spcBef>
              <a:spcAft>
                <a:spcPts val="0"/>
              </a:spcAft>
              <a:buClr>
                <a:srgbClr val="DA0025"/>
              </a:buClr>
              <a:buSzPts val="500"/>
              <a:buChar char="●"/>
              <a:defRPr>
                <a:solidFill>
                  <a:schemeClr val="dk1"/>
                </a:solidFill>
              </a:defRPr>
            </a:lvl4pPr>
            <a:lvl5pPr indent="-254000" lvl="4" marL="2286000" algn="l">
              <a:lnSpc>
                <a:spcPct val="105000"/>
              </a:lnSpc>
              <a:spcBef>
                <a:spcPts val="1300"/>
              </a:spcBef>
              <a:spcAft>
                <a:spcPts val="0"/>
              </a:spcAft>
              <a:buClr>
                <a:srgbClr val="DA0025"/>
              </a:buClr>
              <a:buSzPts val="400"/>
              <a:buChar char="●"/>
              <a:defRPr>
                <a:solidFill>
                  <a:schemeClr val="dk1"/>
                </a:solidFill>
              </a:defRPr>
            </a:lvl5pPr>
            <a:lvl6pPr indent="-273050" lvl="5" marL="2743200" algn="l">
              <a:lnSpc>
                <a:spcPct val="90000"/>
              </a:lnSpc>
              <a:spcBef>
                <a:spcPts val="400"/>
              </a:spcBef>
              <a:spcAft>
                <a:spcPts val="0"/>
              </a:spcAft>
              <a:buClr>
                <a:schemeClr val="dk1"/>
              </a:buClr>
              <a:buSzPts val="700"/>
              <a:buChar char="•"/>
              <a:defRPr/>
            </a:lvl6pPr>
            <a:lvl7pPr indent="-241300" lvl="6" marL="3200400" algn="l">
              <a:lnSpc>
                <a:spcPct val="90000"/>
              </a:lnSpc>
              <a:spcBef>
                <a:spcPts val="400"/>
              </a:spcBef>
              <a:spcAft>
                <a:spcPts val="0"/>
              </a:spcAft>
              <a:buClr>
                <a:schemeClr val="dk1"/>
              </a:buClr>
              <a:buSzPts val="200"/>
              <a:buChar char="•"/>
              <a:defRPr sz="100"/>
            </a:lvl7pPr>
            <a:lvl8pPr indent="-241300" lvl="7" marL="3657600" algn="l">
              <a:lnSpc>
                <a:spcPct val="90000"/>
              </a:lnSpc>
              <a:spcBef>
                <a:spcPts val="400"/>
              </a:spcBef>
              <a:spcAft>
                <a:spcPts val="0"/>
              </a:spcAft>
              <a:buClr>
                <a:schemeClr val="dk1"/>
              </a:buClr>
              <a:buSzPts val="200"/>
              <a:buChar char="•"/>
              <a:defRPr sz="100"/>
            </a:lvl8pPr>
            <a:lvl9pPr indent="-241300" lvl="8" marL="4114800" algn="l">
              <a:lnSpc>
                <a:spcPct val="90000"/>
              </a:lnSpc>
              <a:spcBef>
                <a:spcPts val="400"/>
              </a:spcBef>
              <a:spcAft>
                <a:spcPts val="0"/>
              </a:spcAft>
              <a:buClr>
                <a:schemeClr val="dk1"/>
              </a:buClr>
              <a:buSzPts val="200"/>
              <a:buChar char="•"/>
              <a:defRPr sz="100"/>
            </a:lvl9pPr>
          </a:lstStyle>
          <a:p/>
        </p:txBody>
      </p:sp>
      <p:sp>
        <p:nvSpPr>
          <p:cNvPr id="2934" name="Google Shape;2934;g3970249a880_0_9570"/>
          <p:cNvSpPr txBox="1"/>
          <p:nvPr>
            <p:ph idx="3" type="subTitle"/>
          </p:nvPr>
        </p:nvSpPr>
        <p:spPr>
          <a:xfrm>
            <a:off x="4285633" y="2255269"/>
            <a:ext cx="4356900" cy="473700"/>
          </a:xfrm>
          <a:prstGeom prst="rect">
            <a:avLst/>
          </a:prstGeom>
          <a:noFill/>
          <a:ln>
            <a:noFill/>
          </a:ln>
        </p:spPr>
        <p:txBody>
          <a:bodyPr anchorCtr="0" anchor="t" bIns="0" lIns="0" spcFirstLastPara="1" rIns="0" wrap="square" tIns="0">
            <a:noAutofit/>
          </a:bodyPr>
          <a:lstStyle>
            <a:lvl1pPr lvl="0" algn="l">
              <a:lnSpc>
                <a:spcPct val="95000"/>
              </a:lnSpc>
              <a:spcBef>
                <a:spcPts val="1300"/>
              </a:spcBef>
              <a:spcAft>
                <a:spcPts val="0"/>
              </a:spcAft>
              <a:buClr>
                <a:schemeClr val="dk1"/>
              </a:buClr>
              <a:buSzPts val="2300"/>
              <a:buNone/>
              <a:defRPr b="1" sz="2600">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Custom Layout">
  <p:cSld name="54_Custom Layout">
    <p:bg>
      <p:bgPr>
        <a:blipFill>
          <a:blip r:embed="rId2">
            <a:alphaModFix/>
          </a:blip>
          <a:stretch>
            <a:fillRect/>
          </a:stretch>
        </a:blipFill>
      </p:bgPr>
    </p:bg>
    <p:spTree>
      <p:nvGrpSpPr>
        <p:cNvPr id="2935" name="Shape 2935"/>
        <p:cNvGrpSpPr/>
        <p:nvPr/>
      </p:nvGrpSpPr>
      <p:grpSpPr>
        <a:xfrm>
          <a:off x="0" y="0"/>
          <a:ext cx="0" cy="0"/>
          <a:chOff x="0" y="0"/>
          <a:chExt cx="0" cy="0"/>
        </a:xfrm>
      </p:grpSpPr>
      <p:sp>
        <p:nvSpPr>
          <p:cNvPr id="2936" name="Google Shape;2936;g3970249a880_0_9577"/>
          <p:cNvSpPr/>
          <p:nvPr/>
        </p:nvSpPr>
        <p:spPr>
          <a:xfrm rot="10800000">
            <a:off x="4022638" y="1051975"/>
            <a:ext cx="4811602" cy="3503914"/>
          </a:xfrm>
          <a:custGeom>
            <a:rect b="b" l="l" r="r" t="t"/>
            <a:pathLst>
              <a:path extrusionOk="0" h="7007828" w="9623203">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cap="flat" cmpd="sng" w="5125">
            <a:solidFill>
              <a:srgbClr val="FFFFFF"/>
            </a:solidFill>
            <a:prstDash val="solid"/>
            <a:miter lim="8000"/>
            <a:headEnd len="sm" w="sm" type="none"/>
            <a:tailEnd len="sm" w="sm" type="none"/>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937" name="Google Shape;2937;g3970249a880_0_9577"/>
          <p:cNvSpPr/>
          <p:nvPr>
            <p:ph idx="2" type="pic"/>
          </p:nvPr>
        </p:nvSpPr>
        <p:spPr>
          <a:xfrm>
            <a:off x="348885" y="1050131"/>
            <a:ext cx="3610500" cy="3503400"/>
          </a:xfrm>
          <a:prstGeom prst="roundRect">
            <a:avLst>
              <a:gd fmla="val 4573" name="adj"/>
            </a:avLst>
          </a:prstGeom>
          <a:noFill/>
          <a:ln>
            <a:noFill/>
          </a:ln>
        </p:spPr>
      </p:sp>
      <p:sp>
        <p:nvSpPr>
          <p:cNvPr id="2938" name="Google Shape;2938;g3970249a880_0_9577"/>
          <p:cNvSpPr txBox="1"/>
          <p:nvPr>
            <p:ph type="title"/>
          </p:nvPr>
        </p:nvSpPr>
        <p:spPr>
          <a:xfrm>
            <a:off x="391953" y="347759"/>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939" name="Google Shape;2939;g3970249a880_0_957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940" name="Google Shape;2940;g3970249a880_0_9577"/>
          <p:cNvSpPr txBox="1"/>
          <p:nvPr>
            <p:ph idx="1" type="body"/>
          </p:nvPr>
        </p:nvSpPr>
        <p:spPr>
          <a:xfrm>
            <a:off x="4291905" y="2200969"/>
            <a:ext cx="4379100" cy="2223600"/>
          </a:xfrm>
          <a:prstGeom prst="rect">
            <a:avLst/>
          </a:prstGeom>
          <a:noFill/>
          <a:ln>
            <a:noFill/>
          </a:ln>
        </p:spPr>
        <p:txBody>
          <a:bodyPr anchorCtr="0" anchor="t" bIns="0" lIns="0" spcFirstLastPara="1" rIns="0" wrap="square" tIns="0">
            <a:noAutofit/>
          </a:bodyPr>
          <a:lstStyle>
            <a:lvl1pPr indent="-285750" lvl="0" marL="457200" algn="l">
              <a:lnSpc>
                <a:spcPct val="100000"/>
              </a:lnSpc>
              <a:spcBef>
                <a:spcPts val="0"/>
              </a:spcBef>
              <a:spcAft>
                <a:spcPts val="0"/>
              </a:spcAft>
              <a:buClr>
                <a:srgbClr val="DA0025"/>
              </a:buClr>
              <a:buSzPts val="900"/>
              <a:buChar char="●"/>
              <a:defRPr>
                <a:solidFill>
                  <a:schemeClr val="dk1"/>
                </a:solidFill>
              </a:defRPr>
            </a:lvl1pPr>
            <a:lvl2pPr indent="-279400" lvl="1" marL="914400" algn="l">
              <a:lnSpc>
                <a:spcPct val="100000"/>
              </a:lnSpc>
              <a:spcBef>
                <a:spcPts val="1100"/>
              </a:spcBef>
              <a:spcAft>
                <a:spcPts val="0"/>
              </a:spcAft>
              <a:buClr>
                <a:srgbClr val="DA0025"/>
              </a:buClr>
              <a:buSzPts val="800"/>
              <a:buChar char="●"/>
              <a:defRPr>
                <a:solidFill>
                  <a:schemeClr val="dk1"/>
                </a:solidFill>
              </a:defRPr>
            </a:lvl2pPr>
            <a:lvl3pPr indent="-273050" lvl="2" marL="1371600" algn="l">
              <a:lnSpc>
                <a:spcPct val="100000"/>
              </a:lnSpc>
              <a:spcBef>
                <a:spcPts val="1100"/>
              </a:spcBef>
              <a:spcAft>
                <a:spcPts val="0"/>
              </a:spcAft>
              <a:buClr>
                <a:srgbClr val="DA0025"/>
              </a:buClr>
              <a:buSzPts val="700"/>
              <a:buChar char="●"/>
              <a:defRPr>
                <a:solidFill>
                  <a:schemeClr val="dk1"/>
                </a:solidFill>
              </a:defRPr>
            </a:lvl3pPr>
            <a:lvl4pPr indent="-260350" lvl="3" marL="1828800" algn="l">
              <a:lnSpc>
                <a:spcPct val="100000"/>
              </a:lnSpc>
              <a:spcBef>
                <a:spcPts val="1100"/>
              </a:spcBef>
              <a:spcAft>
                <a:spcPts val="0"/>
              </a:spcAft>
              <a:buClr>
                <a:srgbClr val="DA0025"/>
              </a:buClr>
              <a:buSzPts val="500"/>
              <a:buChar char="●"/>
              <a:defRPr>
                <a:solidFill>
                  <a:schemeClr val="dk1"/>
                </a:solidFill>
              </a:defRPr>
            </a:lvl4pPr>
            <a:lvl5pPr indent="-254000" lvl="4" marL="2286000" algn="l">
              <a:lnSpc>
                <a:spcPct val="100000"/>
              </a:lnSpc>
              <a:spcBef>
                <a:spcPts val="1100"/>
              </a:spcBef>
              <a:spcAft>
                <a:spcPts val="0"/>
              </a:spcAft>
              <a:buClr>
                <a:srgbClr val="DA0025"/>
              </a:buClr>
              <a:buSzPts val="400"/>
              <a:buChar char="●"/>
              <a:defRPr>
                <a:solidFill>
                  <a:schemeClr val="dk1"/>
                </a:solidFill>
              </a:defRPr>
            </a:lvl5pPr>
            <a:lvl6pPr indent="-273050" lvl="5" marL="2743200" algn="l">
              <a:lnSpc>
                <a:spcPct val="100000"/>
              </a:lnSpc>
              <a:spcBef>
                <a:spcPts val="1100"/>
              </a:spcBef>
              <a:spcAft>
                <a:spcPts val="0"/>
              </a:spcAft>
              <a:buClr>
                <a:schemeClr val="dk1"/>
              </a:buClr>
              <a:buSzPts val="700"/>
              <a:buChar char="•"/>
              <a:defRPr/>
            </a:lvl6pPr>
            <a:lvl7pPr indent="-273050" lvl="6" marL="3200400" algn="l">
              <a:lnSpc>
                <a:spcPct val="100000"/>
              </a:lnSpc>
              <a:spcBef>
                <a:spcPts val="1100"/>
              </a:spcBef>
              <a:spcAft>
                <a:spcPts val="0"/>
              </a:spcAft>
              <a:buClr>
                <a:schemeClr val="dk1"/>
              </a:buClr>
              <a:buSzPts val="700"/>
              <a:buChar char="•"/>
              <a:defRPr/>
            </a:lvl7pPr>
            <a:lvl8pPr indent="-273050" lvl="7" marL="3657600" algn="l">
              <a:lnSpc>
                <a:spcPct val="100000"/>
              </a:lnSpc>
              <a:spcBef>
                <a:spcPts val="1100"/>
              </a:spcBef>
              <a:spcAft>
                <a:spcPts val="0"/>
              </a:spcAft>
              <a:buClr>
                <a:schemeClr val="dk1"/>
              </a:buClr>
              <a:buSzPts val="700"/>
              <a:buChar char="•"/>
              <a:defRPr/>
            </a:lvl8pPr>
            <a:lvl9pPr indent="-273050" lvl="8" marL="4114800" algn="l">
              <a:lnSpc>
                <a:spcPct val="100000"/>
              </a:lnSpc>
              <a:spcBef>
                <a:spcPts val="1100"/>
              </a:spcBef>
              <a:spcAft>
                <a:spcPts val="1100"/>
              </a:spcAft>
              <a:buClr>
                <a:schemeClr val="dk1"/>
              </a:buClr>
              <a:buSzPts val="700"/>
              <a:buChar char="•"/>
              <a:defRPr/>
            </a:lvl9pPr>
          </a:lstStyle>
          <a:p/>
        </p:txBody>
      </p:sp>
      <p:sp>
        <p:nvSpPr>
          <p:cNvPr id="2941" name="Google Shape;2941;g3970249a880_0_9577"/>
          <p:cNvSpPr txBox="1"/>
          <p:nvPr>
            <p:ph idx="3" type="subTitle"/>
          </p:nvPr>
        </p:nvSpPr>
        <p:spPr>
          <a:xfrm>
            <a:off x="4280667" y="1293281"/>
            <a:ext cx="4379100" cy="473700"/>
          </a:xfrm>
          <a:prstGeom prst="rect">
            <a:avLst/>
          </a:prstGeom>
          <a:noFill/>
          <a:ln>
            <a:noFill/>
          </a:ln>
        </p:spPr>
        <p:txBody>
          <a:bodyPr anchorCtr="0" anchor="t" bIns="0" lIns="0" spcFirstLastPara="1" rIns="0" wrap="square" tIns="0">
            <a:noAutofit/>
          </a:bodyPr>
          <a:lstStyle>
            <a:lvl1pPr lvl="0" algn="l">
              <a:lnSpc>
                <a:spcPct val="95000"/>
              </a:lnSpc>
              <a:spcBef>
                <a:spcPts val="1300"/>
              </a:spcBef>
              <a:spcAft>
                <a:spcPts val="0"/>
              </a:spcAft>
              <a:buClr>
                <a:schemeClr val="dk1"/>
              </a:buClr>
              <a:buSzPts val="2300"/>
              <a:buNone/>
              <a:defRPr b="1" sz="2600">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Custom Layout">
  <p:cSld name="55_Custom Layout">
    <p:bg>
      <p:bgPr>
        <a:blipFill>
          <a:blip r:embed="rId2">
            <a:alphaModFix/>
          </a:blip>
          <a:stretch>
            <a:fillRect/>
          </a:stretch>
        </a:blipFill>
      </p:bgPr>
    </p:bg>
    <p:spTree>
      <p:nvGrpSpPr>
        <p:cNvPr id="2942" name="Shape 2942"/>
        <p:cNvGrpSpPr/>
        <p:nvPr/>
      </p:nvGrpSpPr>
      <p:grpSpPr>
        <a:xfrm>
          <a:off x="0" y="0"/>
          <a:ext cx="0" cy="0"/>
          <a:chOff x="0" y="0"/>
          <a:chExt cx="0" cy="0"/>
        </a:xfrm>
      </p:grpSpPr>
      <p:sp>
        <p:nvSpPr>
          <p:cNvPr id="2943" name="Google Shape;2943;g3970249a880_0_9584"/>
          <p:cNvSpPr/>
          <p:nvPr/>
        </p:nvSpPr>
        <p:spPr>
          <a:xfrm rot="10800000">
            <a:off x="4022637" y="403751"/>
            <a:ext cx="4811602" cy="4152138"/>
          </a:xfrm>
          <a:custGeom>
            <a:rect b="b" l="l" r="r" t="t"/>
            <a:pathLst>
              <a:path extrusionOk="0" h="7007828" w="9623203">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cap="flat" cmpd="sng" w="5125">
            <a:solidFill>
              <a:srgbClr val="FFFFFF"/>
            </a:solidFill>
            <a:prstDash val="solid"/>
            <a:miter lim="8000"/>
            <a:headEnd len="sm" w="sm" type="none"/>
            <a:tailEnd len="sm" w="sm" type="none"/>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944" name="Google Shape;2944;g3970249a880_0_9584"/>
          <p:cNvSpPr/>
          <p:nvPr>
            <p:ph idx="2" type="pic"/>
          </p:nvPr>
        </p:nvSpPr>
        <p:spPr>
          <a:xfrm>
            <a:off x="348885" y="407194"/>
            <a:ext cx="3610500" cy="4146300"/>
          </a:xfrm>
          <a:prstGeom prst="roundRect">
            <a:avLst>
              <a:gd fmla="val 3414" name="adj"/>
            </a:avLst>
          </a:prstGeom>
          <a:noFill/>
          <a:ln>
            <a:noFill/>
          </a:ln>
        </p:spPr>
      </p:sp>
      <p:sp>
        <p:nvSpPr>
          <p:cNvPr id="2945" name="Google Shape;2945;g3970249a880_0_9584"/>
          <p:cNvSpPr txBox="1"/>
          <p:nvPr>
            <p:ph type="title"/>
          </p:nvPr>
        </p:nvSpPr>
        <p:spPr>
          <a:xfrm>
            <a:off x="4306618" y="786994"/>
            <a:ext cx="4369500" cy="812100"/>
          </a:xfrm>
          <a:prstGeom prst="rect">
            <a:avLst/>
          </a:prstGeom>
          <a:noFill/>
          <a:ln>
            <a:noFill/>
          </a:ln>
        </p:spPr>
        <p:txBody>
          <a:bodyPr anchorCtr="0" anchor="t" bIns="0" lIns="0" spcFirstLastPara="1" rIns="0" wrap="square" tIns="0">
            <a:noAutofit/>
          </a:bodyPr>
          <a:lstStyle>
            <a:lvl1pPr lvl="0" algn="l">
              <a:lnSpc>
                <a:spcPct val="97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946" name="Google Shape;2946;g3970249a880_0_9584"/>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947" name="Google Shape;2947;g3970249a880_0_9584"/>
          <p:cNvSpPr txBox="1"/>
          <p:nvPr>
            <p:ph idx="1" type="body"/>
          </p:nvPr>
        </p:nvSpPr>
        <p:spPr>
          <a:xfrm>
            <a:off x="4271406" y="2550318"/>
            <a:ext cx="4404600" cy="1550100"/>
          </a:xfrm>
          <a:prstGeom prst="rect">
            <a:avLst/>
          </a:prstGeom>
          <a:noFill/>
          <a:ln>
            <a:noFill/>
          </a:ln>
        </p:spPr>
        <p:txBody>
          <a:bodyPr anchorCtr="0" anchor="t" bIns="0" lIns="0" spcFirstLastPara="1" rIns="0" wrap="square" tIns="0">
            <a:noAutofit/>
          </a:bodyPr>
          <a:lstStyle>
            <a:lvl1pPr indent="-285750" lvl="0" marL="457200" algn="l">
              <a:lnSpc>
                <a:spcPct val="105000"/>
              </a:lnSpc>
              <a:spcBef>
                <a:spcPts val="1300"/>
              </a:spcBef>
              <a:spcAft>
                <a:spcPts val="0"/>
              </a:spcAft>
              <a:buClr>
                <a:srgbClr val="DA0025"/>
              </a:buClr>
              <a:buSzPts val="900"/>
              <a:buChar char="●"/>
              <a:defRPr>
                <a:solidFill>
                  <a:schemeClr val="dk1"/>
                </a:solidFill>
              </a:defRPr>
            </a:lvl1pPr>
            <a:lvl2pPr indent="-279400" lvl="1" marL="914400" algn="l">
              <a:lnSpc>
                <a:spcPct val="105000"/>
              </a:lnSpc>
              <a:spcBef>
                <a:spcPts val="1300"/>
              </a:spcBef>
              <a:spcAft>
                <a:spcPts val="0"/>
              </a:spcAft>
              <a:buClr>
                <a:srgbClr val="DA0025"/>
              </a:buClr>
              <a:buSzPts val="800"/>
              <a:buChar char="●"/>
              <a:defRPr>
                <a:solidFill>
                  <a:schemeClr val="dk1"/>
                </a:solidFill>
              </a:defRPr>
            </a:lvl2pPr>
            <a:lvl3pPr indent="-273050" lvl="2" marL="1371600" algn="l">
              <a:lnSpc>
                <a:spcPct val="105000"/>
              </a:lnSpc>
              <a:spcBef>
                <a:spcPts val="1300"/>
              </a:spcBef>
              <a:spcAft>
                <a:spcPts val="0"/>
              </a:spcAft>
              <a:buClr>
                <a:srgbClr val="DA0025"/>
              </a:buClr>
              <a:buSzPts val="700"/>
              <a:buChar char="●"/>
              <a:defRPr>
                <a:solidFill>
                  <a:schemeClr val="dk1"/>
                </a:solidFill>
              </a:defRPr>
            </a:lvl3pPr>
            <a:lvl4pPr indent="-260350" lvl="3" marL="1828800" algn="l">
              <a:lnSpc>
                <a:spcPct val="105000"/>
              </a:lnSpc>
              <a:spcBef>
                <a:spcPts val="1300"/>
              </a:spcBef>
              <a:spcAft>
                <a:spcPts val="0"/>
              </a:spcAft>
              <a:buClr>
                <a:srgbClr val="DA0025"/>
              </a:buClr>
              <a:buSzPts val="500"/>
              <a:buChar char="●"/>
              <a:defRPr>
                <a:solidFill>
                  <a:schemeClr val="dk1"/>
                </a:solidFill>
              </a:defRPr>
            </a:lvl4pPr>
            <a:lvl5pPr indent="-254000" lvl="4" marL="2286000" algn="l">
              <a:lnSpc>
                <a:spcPct val="105000"/>
              </a:lnSpc>
              <a:spcBef>
                <a:spcPts val="1300"/>
              </a:spcBef>
              <a:spcAft>
                <a:spcPts val="0"/>
              </a:spcAft>
              <a:buClr>
                <a:srgbClr val="DA0025"/>
              </a:buClr>
              <a:buSzPts val="400"/>
              <a:buChar char="●"/>
              <a:defRPr>
                <a:solidFill>
                  <a:schemeClr val="dk1"/>
                </a:solidFill>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948" name="Google Shape;2948;g3970249a880_0_9584"/>
          <p:cNvSpPr txBox="1"/>
          <p:nvPr>
            <p:ph idx="3" type="subTitle"/>
          </p:nvPr>
        </p:nvSpPr>
        <p:spPr>
          <a:xfrm>
            <a:off x="4306618" y="1828799"/>
            <a:ext cx="4369500" cy="478800"/>
          </a:xfrm>
          <a:prstGeom prst="rect">
            <a:avLst/>
          </a:prstGeom>
          <a:noFill/>
          <a:ln>
            <a:noFill/>
          </a:ln>
        </p:spPr>
        <p:txBody>
          <a:bodyPr anchorCtr="0" anchor="t" bIns="0" lIns="0" spcFirstLastPara="1" rIns="0" wrap="square" tIns="0">
            <a:noAutofit/>
          </a:bodyPr>
          <a:lstStyle>
            <a:lvl1pPr lvl="0" algn="l">
              <a:lnSpc>
                <a:spcPct val="100000"/>
              </a:lnSpc>
              <a:spcBef>
                <a:spcPts val="1300"/>
              </a:spcBef>
              <a:spcAft>
                <a:spcPts val="0"/>
              </a:spcAft>
              <a:buClr>
                <a:schemeClr val="dk1"/>
              </a:buClr>
              <a:buSzPts val="1400"/>
              <a:buNone/>
              <a:defRPr b="1" sz="1500">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showMasterSp="0">
  <p:cSld name="7_Title Slide">
    <p:bg>
      <p:bgPr>
        <a:blipFill>
          <a:blip r:embed="rId2">
            <a:alphaModFix/>
          </a:blip>
          <a:stretch>
            <a:fillRect/>
          </a:stretch>
        </a:blipFill>
      </p:bgPr>
    </p:bg>
    <p:spTree>
      <p:nvGrpSpPr>
        <p:cNvPr id="184" name="Shape 184"/>
        <p:cNvGrpSpPr/>
        <p:nvPr/>
      </p:nvGrpSpPr>
      <p:grpSpPr>
        <a:xfrm>
          <a:off x="0" y="0"/>
          <a:ext cx="0" cy="0"/>
          <a:chOff x="0" y="0"/>
          <a:chExt cx="0" cy="0"/>
        </a:xfrm>
      </p:grpSpPr>
      <p:pic>
        <p:nvPicPr>
          <p:cNvPr descr="A black and red background&#10;&#10;AI-generated content may be incorrect." id="185" name="Google Shape;185;g3d3f6d03170_0_4767"/>
          <p:cNvPicPr preferRelativeResize="0"/>
          <p:nvPr/>
        </p:nvPicPr>
        <p:blipFill rotWithShape="1">
          <a:blip r:embed="rId3">
            <a:alphaModFix/>
          </a:blip>
          <a:srcRect b="0" l="0" r="0" t="0"/>
          <a:stretch/>
        </p:blipFill>
        <p:spPr>
          <a:xfrm>
            <a:off x="403950" y="442803"/>
            <a:ext cx="8336102" cy="4257341"/>
          </a:xfrm>
          <a:prstGeom prst="rect">
            <a:avLst/>
          </a:prstGeom>
          <a:noFill/>
          <a:ln>
            <a:noFill/>
          </a:ln>
        </p:spPr>
      </p:pic>
      <p:sp>
        <p:nvSpPr>
          <p:cNvPr id="186" name="Google Shape;186;g3d3f6d03170_0_4767"/>
          <p:cNvSpPr txBox="1"/>
          <p:nvPr>
            <p:ph type="title"/>
          </p:nvPr>
        </p:nvSpPr>
        <p:spPr>
          <a:xfrm>
            <a:off x="730869" y="806514"/>
            <a:ext cx="4363800" cy="16224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chemeClr val="lt1"/>
              </a:buClr>
              <a:buSzPts val="3862"/>
              <a:buFont typeface="Poppins"/>
              <a:buNone/>
              <a:defRPr b="1" sz="3862">
                <a:solidFill>
                  <a:schemeClr val="lt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87" name="Google Shape;187;g3d3f6d03170_0_4767"/>
          <p:cNvSpPr txBox="1"/>
          <p:nvPr>
            <p:ph idx="1" type="subTitle"/>
          </p:nvPr>
        </p:nvSpPr>
        <p:spPr>
          <a:xfrm>
            <a:off x="739996" y="2649582"/>
            <a:ext cx="43638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lt1"/>
              </a:buClr>
              <a:buSzPts val="1316"/>
              <a:buNone/>
              <a:defRPr b="1" sz="1462">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grpSp>
        <p:nvGrpSpPr>
          <p:cNvPr id="188" name="Google Shape;188;g3d3f6d03170_0_4767"/>
          <p:cNvGrpSpPr/>
          <p:nvPr/>
        </p:nvGrpSpPr>
        <p:grpSpPr>
          <a:xfrm>
            <a:off x="7564573" y="4241698"/>
            <a:ext cx="948486" cy="279733"/>
            <a:chOff x="20929561" y="12311319"/>
            <a:chExt cx="2529297" cy="745954"/>
          </a:xfrm>
        </p:grpSpPr>
        <p:grpSp>
          <p:nvGrpSpPr>
            <p:cNvPr id="189" name="Google Shape;189;g3d3f6d03170_0_4767"/>
            <p:cNvGrpSpPr/>
            <p:nvPr/>
          </p:nvGrpSpPr>
          <p:grpSpPr>
            <a:xfrm>
              <a:off x="20929561" y="12311319"/>
              <a:ext cx="2433857" cy="745954"/>
              <a:chOff x="20929561" y="12311319"/>
              <a:chExt cx="2433857" cy="745954"/>
            </a:xfrm>
          </p:grpSpPr>
          <p:sp>
            <p:nvSpPr>
              <p:cNvPr id="190" name="Google Shape;190;g3d3f6d03170_0_4767"/>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91" name="Google Shape;191;g3d3f6d03170_0_4767"/>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192" name="Google Shape;192;g3d3f6d03170_0_4767"/>
              <p:cNvGrpSpPr/>
              <p:nvPr/>
            </p:nvGrpSpPr>
            <p:grpSpPr>
              <a:xfrm>
                <a:off x="22582537" y="12311321"/>
                <a:ext cx="780881" cy="745730"/>
                <a:chOff x="22582537" y="12311321"/>
                <a:chExt cx="780881" cy="745730"/>
              </a:xfrm>
            </p:grpSpPr>
            <p:grpSp>
              <p:nvGrpSpPr>
                <p:cNvPr id="193" name="Google Shape;193;g3d3f6d03170_0_4767"/>
                <p:cNvGrpSpPr/>
                <p:nvPr/>
              </p:nvGrpSpPr>
              <p:grpSpPr>
                <a:xfrm>
                  <a:off x="22582537" y="12311321"/>
                  <a:ext cx="780881" cy="745730"/>
                  <a:chOff x="22582537" y="12311321"/>
                  <a:chExt cx="780881" cy="745730"/>
                </a:xfrm>
              </p:grpSpPr>
              <p:sp>
                <p:nvSpPr>
                  <p:cNvPr id="194" name="Google Shape;194;g3d3f6d03170_0_4767"/>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95" name="Google Shape;195;g3d3f6d03170_0_4767"/>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196" name="Google Shape;196;g3d3f6d03170_0_4767"/>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197" name="Google Shape;197;g3d3f6d03170_0_4767"/>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Custom Layout" showMasterSp="0">
  <p:cSld name="56_Custom Layout">
    <p:bg>
      <p:bgPr>
        <a:blipFill>
          <a:blip r:embed="rId2">
            <a:alphaModFix/>
          </a:blip>
          <a:stretch>
            <a:fillRect/>
          </a:stretch>
        </a:blipFill>
      </p:bgPr>
    </p:bg>
    <p:spTree>
      <p:nvGrpSpPr>
        <p:cNvPr id="2949" name="Shape 2949"/>
        <p:cNvGrpSpPr/>
        <p:nvPr/>
      </p:nvGrpSpPr>
      <p:grpSpPr>
        <a:xfrm>
          <a:off x="0" y="0"/>
          <a:ext cx="0" cy="0"/>
          <a:chOff x="0" y="0"/>
          <a:chExt cx="0" cy="0"/>
        </a:xfrm>
      </p:grpSpPr>
      <p:sp>
        <p:nvSpPr>
          <p:cNvPr id="2950" name="Google Shape;2950;g3970249a880_0_9591"/>
          <p:cNvSpPr/>
          <p:nvPr>
            <p:ph idx="2" type="pic"/>
          </p:nvPr>
        </p:nvSpPr>
        <p:spPr>
          <a:xfrm>
            <a:off x="413170" y="428625"/>
            <a:ext cx="4203600" cy="4107600"/>
          </a:xfrm>
          <a:prstGeom prst="roundRect">
            <a:avLst>
              <a:gd fmla="val 3414" name="adj"/>
            </a:avLst>
          </a:prstGeom>
          <a:noFill/>
          <a:ln>
            <a:noFill/>
          </a:ln>
        </p:spPr>
      </p:sp>
      <p:sp>
        <p:nvSpPr>
          <p:cNvPr id="2951" name="Google Shape;2951;g3970249a880_0_9591"/>
          <p:cNvSpPr txBox="1"/>
          <p:nvPr>
            <p:ph type="title"/>
          </p:nvPr>
        </p:nvSpPr>
        <p:spPr>
          <a:xfrm>
            <a:off x="5056000" y="1482328"/>
            <a:ext cx="3864000" cy="1232400"/>
          </a:xfrm>
          <a:prstGeom prst="rect">
            <a:avLst/>
          </a:prstGeom>
          <a:noFill/>
          <a:ln>
            <a:noFill/>
          </a:ln>
        </p:spPr>
        <p:txBody>
          <a:bodyPr anchorCtr="0" anchor="t" bIns="0" lIns="0" spcFirstLastPara="1" rIns="0" wrap="square" tIns="0">
            <a:noAutofit/>
          </a:bodyPr>
          <a:lstStyle>
            <a:lvl1pPr lvl="0" algn="l">
              <a:lnSpc>
                <a:spcPct val="92000"/>
              </a:lnSpc>
              <a:spcBef>
                <a:spcPts val="0"/>
              </a:spcBef>
              <a:spcAft>
                <a:spcPts val="0"/>
              </a:spcAft>
              <a:buClr>
                <a:schemeClr val="dk1"/>
              </a:buClr>
              <a:buSzPts val="3000"/>
              <a:buFont typeface="Poppins"/>
              <a:buNone/>
              <a:defRPr b="1" sz="3000">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952" name="Google Shape;2952;g3970249a880_0_9591"/>
          <p:cNvSpPr txBox="1"/>
          <p:nvPr>
            <p:ph idx="1" type="subTitle"/>
          </p:nvPr>
        </p:nvSpPr>
        <p:spPr>
          <a:xfrm>
            <a:off x="5056000" y="2921794"/>
            <a:ext cx="3864000" cy="746700"/>
          </a:xfrm>
          <a:prstGeom prst="rect">
            <a:avLst/>
          </a:prstGeom>
          <a:noFill/>
          <a:ln>
            <a:noFill/>
          </a:ln>
        </p:spPr>
        <p:txBody>
          <a:bodyPr anchorCtr="0" anchor="t" bIns="0" lIns="0" spcFirstLastPara="1" rIns="0" wrap="square" tIns="0">
            <a:noAutofit/>
          </a:bodyPr>
          <a:lstStyle>
            <a:lvl1pPr lvl="0" algn="l">
              <a:lnSpc>
                <a:spcPct val="100000"/>
              </a:lnSpc>
              <a:spcBef>
                <a:spcPts val="1300"/>
              </a:spcBef>
              <a:spcAft>
                <a:spcPts val="0"/>
              </a:spcAft>
              <a:buClr>
                <a:schemeClr val="dk1"/>
              </a:buClr>
              <a:buSzPts val="1400"/>
              <a:buFont typeface="Poppins SemiBold"/>
              <a:buNone/>
              <a:defRPr sz="1500">
                <a:solidFill>
                  <a:schemeClr val="dk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p:txBody>
      </p:sp>
      <p:pic>
        <p:nvPicPr>
          <p:cNvPr id="2953" name="Google Shape;2953;g3970249a880_0_9591"/>
          <p:cNvPicPr preferRelativeResize="0"/>
          <p:nvPr/>
        </p:nvPicPr>
        <p:blipFill rotWithShape="1">
          <a:blip r:embed="rId3">
            <a:alphaModFix/>
          </a:blip>
          <a:srcRect b="0" l="0" r="0" t="0"/>
          <a:stretch/>
        </p:blipFill>
        <p:spPr>
          <a:xfrm>
            <a:off x="8380847" y="4822425"/>
            <a:ext cx="539106" cy="160786"/>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Custom Layout">
  <p:cSld name="57_Custom Layout">
    <p:bg>
      <p:bgPr>
        <a:blipFill>
          <a:blip r:embed="rId2">
            <a:alphaModFix/>
          </a:blip>
          <a:stretch>
            <a:fillRect/>
          </a:stretch>
        </a:blipFill>
      </p:bgPr>
    </p:bg>
    <p:spTree>
      <p:nvGrpSpPr>
        <p:cNvPr id="2954" name="Shape 2954"/>
        <p:cNvGrpSpPr/>
        <p:nvPr/>
      </p:nvGrpSpPr>
      <p:grpSpPr>
        <a:xfrm>
          <a:off x="0" y="0"/>
          <a:ext cx="0" cy="0"/>
          <a:chOff x="0" y="0"/>
          <a:chExt cx="0" cy="0"/>
        </a:xfrm>
      </p:grpSpPr>
      <p:sp>
        <p:nvSpPr>
          <p:cNvPr id="2955" name="Google Shape;2955;g3970249a880_0_9596"/>
          <p:cNvSpPr/>
          <p:nvPr/>
        </p:nvSpPr>
        <p:spPr>
          <a:xfrm>
            <a:off x="336654" y="364332"/>
            <a:ext cx="3622800" cy="4182000"/>
          </a:xfrm>
          <a:prstGeom prst="roundRect">
            <a:avLst>
              <a:gd fmla="val 2420" name="adj"/>
            </a:avLst>
          </a:prstGeom>
          <a:gradFill>
            <a:gsLst>
              <a:gs pos="0">
                <a:srgbClr val="EF0016"/>
              </a:gs>
              <a:gs pos="72000">
                <a:schemeClr val="dk1"/>
              </a:gs>
              <a:gs pos="100000">
                <a:schemeClr val="dk1"/>
              </a:gs>
            </a:gsLst>
            <a:lin ang="2700006"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956" name="Google Shape;2956;g3970249a880_0_9596"/>
          <p:cNvSpPr txBox="1"/>
          <p:nvPr>
            <p:ph type="title"/>
          </p:nvPr>
        </p:nvSpPr>
        <p:spPr>
          <a:xfrm>
            <a:off x="579666" y="1486125"/>
            <a:ext cx="3230400" cy="12141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3000"/>
              <a:buFont typeface="Poppins"/>
              <a:buNone/>
              <a:defRPr b="1" sz="3000">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957" name="Google Shape;2957;g3970249a880_0_9596"/>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958" name="Google Shape;2958;g3970249a880_0_9596"/>
          <p:cNvSpPr/>
          <p:nvPr>
            <p:ph idx="2" type="pic"/>
          </p:nvPr>
        </p:nvSpPr>
        <p:spPr>
          <a:xfrm>
            <a:off x="4049979" y="364331"/>
            <a:ext cx="4778700" cy="4189200"/>
          </a:xfrm>
          <a:prstGeom prst="roundRect">
            <a:avLst>
              <a:gd fmla="val 4803" name="adj"/>
            </a:avLst>
          </a:prstGeom>
          <a:noFill/>
          <a:ln>
            <a:noFill/>
          </a:ln>
        </p:spPr>
      </p:sp>
      <p:sp>
        <p:nvSpPr>
          <p:cNvPr id="2959" name="Google Shape;2959;g3970249a880_0_9596"/>
          <p:cNvSpPr txBox="1"/>
          <p:nvPr>
            <p:ph idx="1" type="subTitle"/>
          </p:nvPr>
        </p:nvSpPr>
        <p:spPr>
          <a:xfrm>
            <a:off x="579666" y="2912794"/>
            <a:ext cx="3230400" cy="746700"/>
          </a:xfrm>
          <a:prstGeom prst="rect">
            <a:avLst/>
          </a:prstGeom>
          <a:noFill/>
          <a:ln>
            <a:noFill/>
          </a:ln>
        </p:spPr>
        <p:txBody>
          <a:bodyPr anchorCtr="0" anchor="t" bIns="0" lIns="0" spcFirstLastPara="1" rIns="0" wrap="square" tIns="0">
            <a:noAutofit/>
          </a:bodyPr>
          <a:lstStyle>
            <a:lvl1pPr lvl="0" algn="l">
              <a:lnSpc>
                <a:spcPct val="100000"/>
              </a:lnSpc>
              <a:spcBef>
                <a:spcPts val="1300"/>
              </a:spcBef>
              <a:spcAft>
                <a:spcPts val="0"/>
              </a:spcAft>
              <a:buClr>
                <a:schemeClr val="lt1"/>
              </a:buClr>
              <a:buSzPts val="1400"/>
              <a:buFont typeface="Poppins SemiBold"/>
              <a:buNone/>
              <a:defRPr sz="15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Custom Layout">
  <p:cSld name="58_Custom Layout">
    <p:bg>
      <p:bgPr>
        <a:blipFill>
          <a:blip r:embed="rId2">
            <a:alphaModFix/>
          </a:blip>
          <a:stretch>
            <a:fillRect/>
          </a:stretch>
        </a:blipFill>
      </p:bgPr>
    </p:bg>
    <p:spTree>
      <p:nvGrpSpPr>
        <p:cNvPr id="2960" name="Shape 2960"/>
        <p:cNvGrpSpPr/>
        <p:nvPr/>
      </p:nvGrpSpPr>
      <p:grpSpPr>
        <a:xfrm>
          <a:off x="0" y="0"/>
          <a:ext cx="0" cy="0"/>
          <a:chOff x="0" y="0"/>
          <a:chExt cx="0" cy="0"/>
        </a:xfrm>
      </p:grpSpPr>
      <p:sp>
        <p:nvSpPr>
          <p:cNvPr id="2961" name="Google Shape;2961;g3970249a880_0_9602"/>
          <p:cNvSpPr/>
          <p:nvPr/>
        </p:nvSpPr>
        <p:spPr>
          <a:xfrm>
            <a:off x="3351134" y="1050822"/>
            <a:ext cx="5494800" cy="3495300"/>
          </a:xfrm>
          <a:prstGeom prst="roundRect">
            <a:avLst>
              <a:gd fmla="val 2427"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962" name="Google Shape;2962;g3970249a880_0_9602"/>
          <p:cNvSpPr txBox="1"/>
          <p:nvPr>
            <p:ph type="title"/>
          </p:nvPr>
        </p:nvSpPr>
        <p:spPr>
          <a:xfrm>
            <a:off x="309268" y="336522"/>
            <a:ext cx="6005400" cy="3915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963" name="Google Shape;2963;g3970249a880_0_9602"/>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964" name="Google Shape;2964;g3970249a880_0_9602"/>
          <p:cNvSpPr txBox="1"/>
          <p:nvPr>
            <p:ph idx="1" type="body"/>
          </p:nvPr>
        </p:nvSpPr>
        <p:spPr>
          <a:xfrm>
            <a:off x="309268" y="1367466"/>
            <a:ext cx="2744400" cy="1731900"/>
          </a:xfrm>
          <a:prstGeom prst="rect">
            <a:avLst/>
          </a:prstGeom>
          <a:noFill/>
          <a:ln>
            <a:noFill/>
          </a:ln>
        </p:spPr>
        <p:txBody>
          <a:bodyPr anchorCtr="0" anchor="t" bIns="0" lIns="0" spcFirstLastPara="1" rIns="0" wrap="square" tIns="0">
            <a:noAutofit/>
          </a:bodyPr>
          <a:lstStyle>
            <a:lvl1pPr indent="-285750" lvl="0" marL="457200" algn="l">
              <a:lnSpc>
                <a:spcPct val="105000"/>
              </a:lnSpc>
              <a:spcBef>
                <a:spcPts val="1300"/>
              </a:spcBef>
              <a:spcAft>
                <a:spcPts val="0"/>
              </a:spcAft>
              <a:buClr>
                <a:srgbClr val="DA0025"/>
              </a:buClr>
              <a:buSzPts val="900"/>
              <a:buChar char="●"/>
              <a:defRPr/>
            </a:lvl1pPr>
            <a:lvl2pPr indent="-279400" lvl="1" marL="914400" algn="l">
              <a:lnSpc>
                <a:spcPct val="105000"/>
              </a:lnSpc>
              <a:spcBef>
                <a:spcPts val="1300"/>
              </a:spcBef>
              <a:spcAft>
                <a:spcPts val="0"/>
              </a:spcAft>
              <a:buClr>
                <a:srgbClr val="DA0025"/>
              </a:buClr>
              <a:buSzPts val="800"/>
              <a:buChar char="●"/>
              <a:defRPr/>
            </a:lvl2pPr>
            <a:lvl3pPr indent="-273050" lvl="2" marL="1371600" algn="l">
              <a:lnSpc>
                <a:spcPct val="105000"/>
              </a:lnSpc>
              <a:spcBef>
                <a:spcPts val="1300"/>
              </a:spcBef>
              <a:spcAft>
                <a:spcPts val="0"/>
              </a:spcAft>
              <a:buClr>
                <a:srgbClr val="DA0025"/>
              </a:buClr>
              <a:buSzPts val="700"/>
              <a:buChar char="●"/>
              <a:defRPr/>
            </a:lvl3pPr>
            <a:lvl4pPr indent="-260350" lvl="3" marL="1828800" algn="l">
              <a:lnSpc>
                <a:spcPct val="105000"/>
              </a:lnSpc>
              <a:spcBef>
                <a:spcPts val="1300"/>
              </a:spcBef>
              <a:spcAft>
                <a:spcPts val="0"/>
              </a:spcAft>
              <a:buClr>
                <a:srgbClr val="DA0025"/>
              </a:buClr>
              <a:buSzPts val="500"/>
              <a:buChar char="●"/>
              <a:defRPr/>
            </a:lvl4pPr>
            <a:lvl5pPr indent="-254000" lvl="4" marL="2286000" algn="l">
              <a:lnSpc>
                <a:spcPct val="105000"/>
              </a:lnSpc>
              <a:spcBef>
                <a:spcPts val="1300"/>
              </a:spcBef>
              <a:spcAft>
                <a:spcPts val="0"/>
              </a:spcAft>
              <a:buClr>
                <a:srgbClr val="DA0025"/>
              </a:buClr>
              <a:buSzPts val="4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965" name="Google Shape;2965;g3970249a880_0_9602"/>
          <p:cNvSpPr txBox="1"/>
          <p:nvPr>
            <p:ph idx="2" type="subTitle"/>
          </p:nvPr>
        </p:nvSpPr>
        <p:spPr>
          <a:xfrm>
            <a:off x="310260" y="994462"/>
            <a:ext cx="2743200" cy="258300"/>
          </a:xfrm>
          <a:prstGeom prst="rect">
            <a:avLst/>
          </a:prstGeom>
          <a:noFill/>
          <a:ln>
            <a:noFill/>
          </a:ln>
        </p:spPr>
        <p:txBody>
          <a:bodyPr anchorCtr="0" anchor="t" bIns="0" lIns="0" spcFirstLastPara="1" rIns="0" wrap="square" tIns="0">
            <a:noAutofit/>
          </a:bodyPr>
          <a:lstStyle>
            <a:lvl1pPr lvl="0" algn="l">
              <a:lnSpc>
                <a:spcPct val="95000"/>
              </a:lnSpc>
              <a:spcBef>
                <a:spcPts val="1300"/>
              </a:spcBef>
              <a:spcAft>
                <a:spcPts val="0"/>
              </a:spcAft>
              <a:buClr>
                <a:schemeClr val="dk1"/>
              </a:buClr>
              <a:buSzPts val="1400"/>
              <a:buNone/>
              <a:defRPr b="1" sz="1500">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sp>
        <p:nvSpPr>
          <p:cNvPr id="2966" name="Google Shape;2966;g3970249a880_0_9602"/>
          <p:cNvSpPr txBox="1"/>
          <p:nvPr>
            <p:ph idx="3" type="subTitle"/>
          </p:nvPr>
        </p:nvSpPr>
        <p:spPr>
          <a:xfrm>
            <a:off x="3569741" y="1194000"/>
            <a:ext cx="3029400" cy="205500"/>
          </a:xfrm>
          <a:prstGeom prst="rect">
            <a:avLst/>
          </a:prstGeom>
        </p:spPr>
        <p:txBody>
          <a:bodyPr anchorCtr="0" anchor="t" bIns="0" lIns="0" spcFirstLastPara="1" rIns="0" wrap="square" tIns="0">
            <a:noAutofit/>
          </a:bodyPr>
          <a:lstStyle>
            <a:lvl1pPr lvl="0">
              <a:lnSpc>
                <a:spcPct val="95000"/>
              </a:lnSpc>
              <a:spcBef>
                <a:spcPts val="0"/>
              </a:spcBef>
              <a:spcAft>
                <a:spcPts val="0"/>
              </a:spcAft>
              <a:buSzPts val="1100"/>
              <a:buFont typeface="Poppins"/>
              <a:buNone/>
              <a:defRPr b="1" sz="1100">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p:txBody>
      </p:sp>
      <p:sp>
        <p:nvSpPr>
          <p:cNvPr id="2967" name="Google Shape;2967;g3970249a880_0_9602"/>
          <p:cNvSpPr txBox="1"/>
          <p:nvPr>
            <p:ph idx="4" type="subTitle"/>
          </p:nvPr>
        </p:nvSpPr>
        <p:spPr>
          <a:xfrm>
            <a:off x="3569741" y="4324003"/>
            <a:ext cx="1473000" cy="115800"/>
          </a:xfrm>
          <a:prstGeom prst="rect">
            <a:avLst/>
          </a:prstGeom>
        </p:spPr>
        <p:txBody>
          <a:bodyPr anchorCtr="0" anchor="t" bIns="0" lIns="0" spcFirstLastPara="1" rIns="0" wrap="square" tIns="0">
            <a:noAutofit/>
          </a:bodyPr>
          <a:lstStyle>
            <a:lvl1pPr lvl="0">
              <a:lnSpc>
                <a:spcPct val="95000"/>
              </a:lnSpc>
              <a:spcBef>
                <a:spcPts val="0"/>
              </a:spcBef>
              <a:spcAft>
                <a:spcPts val="0"/>
              </a:spcAft>
              <a:buSzPts val="500"/>
              <a:buFont typeface="Poppins"/>
              <a:buNone/>
              <a:defRPr b="1" sz="500">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Custom Layout">
  <p:cSld name="59_Custom Layout">
    <p:bg>
      <p:bgPr>
        <a:blipFill>
          <a:blip r:embed="rId2">
            <a:alphaModFix/>
          </a:blip>
          <a:stretch>
            <a:fillRect/>
          </a:stretch>
        </a:blipFill>
      </p:bgPr>
    </p:bg>
    <p:spTree>
      <p:nvGrpSpPr>
        <p:cNvPr id="2968" name="Shape 2968"/>
        <p:cNvGrpSpPr/>
        <p:nvPr/>
      </p:nvGrpSpPr>
      <p:grpSpPr>
        <a:xfrm>
          <a:off x="0" y="0"/>
          <a:ext cx="0" cy="0"/>
          <a:chOff x="0" y="0"/>
          <a:chExt cx="0" cy="0"/>
        </a:xfrm>
      </p:grpSpPr>
      <p:sp>
        <p:nvSpPr>
          <p:cNvPr id="2969" name="Google Shape;2969;g3970249a880_0_9610"/>
          <p:cNvSpPr/>
          <p:nvPr/>
        </p:nvSpPr>
        <p:spPr>
          <a:xfrm>
            <a:off x="309268" y="1053646"/>
            <a:ext cx="8536500" cy="3481500"/>
          </a:xfrm>
          <a:prstGeom prst="roundRect">
            <a:avLst>
              <a:gd fmla="val 2427"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970" name="Google Shape;2970;g3970249a880_0_9610"/>
          <p:cNvSpPr txBox="1"/>
          <p:nvPr>
            <p:ph type="title"/>
          </p:nvPr>
        </p:nvSpPr>
        <p:spPr>
          <a:xfrm>
            <a:off x="309270" y="314400"/>
            <a:ext cx="8536500" cy="3915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971" name="Google Shape;2971;g3970249a880_0_9610"/>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972" name="Google Shape;2972;g3970249a880_0_9610"/>
          <p:cNvSpPr txBox="1"/>
          <p:nvPr>
            <p:ph idx="1" type="subTitle"/>
          </p:nvPr>
        </p:nvSpPr>
        <p:spPr>
          <a:xfrm>
            <a:off x="558874" y="1200731"/>
            <a:ext cx="3029400" cy="205500"/>
          </a:xfrm>
          <a:prstGeom prst="rect">
            <a:avLst/>
          </a:prstGeom>
        </p:spPr>
        <p:txBody>
          <a:bodyPr anchorCtr="0" anchor="t" bIns="0" lIns="0" spcFirstLastPara="1" rIns="0" wrap="square" tIns="0">
            <a:noAutofit/>
          </a:bodyPr>
          <a:lstStyle>
            <a:lvl1pPr lvl="0">
              <a:lnSpc>
                <a:spcPct val="95000"/>
              </a:lnSpc>
              <a:spcBef>
                <a:spcPts val="0"/>
              </a:spcBef>
              <a:spcAft>
                <a:spcPts val="0"/>
              </a:spcAft>
              <a:buSzPts val="1100"/>
              <a:buFont typeface="Poppins"/>
              <a:buNone/>
              <a:defRPr b="1" sz="1100">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p:txBody>
      </p:sp>
      <p:sp>
        <p:nvSpPr>
          <p:cNvPr id="2973" name="Google Shape;2973;g3970249a880_0_9610"/>
          <p:cNvSpPr txBox="1"/>
          <p:nvPr>
            <p:ph idx="2" type="subTitle"/>
          </p:nvPr>
        </p:nvSpPr>
        <p:spPr>
          <a:xfrm>
            <a:off x="558874" y="4330734"/>
            <a:ext cx="1473000" cy="115800"/>
          </a:xfrm>
          <a:prstGeom prst="rect">
            <a:avLst/>
          </a:prstGeom>
        </p:spPr>
        <p:txBody>
          <a:bodyPr anchorCtr="0" anchor="t" bIns="0" lIns="0" spcFirstLastPara="1" rIns="0" wrap="square" tIns="0">
            <a:noAutofit/>
          </a:bodyPr>
          <a:lstStyle>
            <a:lvl1pPr lvl="0">
              <a:lnSpc>
                <a:spcPct val="95000"/>
              </a:lnSpc>
              <a:spcBef>
                <a:spcPts val="0"/>
              </a:spcBef>
              <a:spcAft>
                <a:spcPts val="0"/>
              </a:spcAft>
              <a:buSzPts val="500"/>
              <a:buFont typeface="Poppins"/>
              <a:buNone/>
              <a:defRPr b="1" sz="500">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Custom Layout">
  <p:cSld name="60_Custom Layout">
    <p:bg>
      <p:bgPr>
        <a:blipFill>
          <a:blip r:embed="rId2">
            <a:alphaModFix/>
          </a:blip>
          <a:stretch>
            <a:fillRect/>
          </a:stretch>
        </a:blipFill>
      </p:bgPr>
    </p:bg>
    <p:spTree>
      <p:nvGrpSpPr>
        <p:cNvPr id="2974" name="Shape 2974"/>
        <p:cNvGrpSpPr/>
        <p:nvPr/>
      </p:nvGrpSpPr>
      <p:grpSpPr>
        <a:xfrm>
          <a:off x="0" y="0"/>
          <a:ext cx="0" cy="0"/>
          <a:chOff x="0" y="0"/>
          <a:chExt cx="0" cy="0"/>
        </a:xfrm>
      </p:grpSpPr>
      <p:sp>
        <p:nvSpPr>
          <p:cNvPr id="2975" name="Google Shape;2975;g3970249a880_0_9616"/>
          <p:cNvSpPr/>
          <p:nvPr/>
        </p:nvSpPr>
        <p:spPr>
          <a:xfrm>
            <a:off x="4028551" y="325460"/>
            <a:ext cx="4842900" cy="4231800"/>
          </a:xfrm>
          <a:prstGeom prst="roundRect">
            <a:avLst>
              <a:gd fmla="val 1352" name="adj"/>
            </a:avLst>
          </a:prstGeom>
          <a:gradFill>
            <a:gsLst>
              <a:gs pos="0">
                <a:srgbClr val="FFFFFF"/>
              </a:gs>
              <a:gs pos="56000">
                <a:srgbClr val="F1F1FA"/>
              </a:gs>
              <a:gs pos="78000">
                <a:srgbClr val="E8EAF7"/>
              </a:gs>
              <a:gs pos="100000">
                <a:srgbClr val="E4E7F6"/>
              </a:gs>
            </a:gsLst>
            <a:lin ang="2700006" scaled="0"/>
          </a:gradFill>
          <a:ln cap="flat" cmpd="sng" w="7150">
            <a:solidFill>
              <a:srgbClr val="F2F4FC"/>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976" name="Google Shape;2976;g3970249a880_0_9616"/>
          <p:cNvSpPr txBox="1"/>
          <p:nvPr>
            <p:ph type="title"/>
          </p:nvPr>
        </p:nvSpPr>
        <p:spPr>
          <a:xfrm>
            <a:off x="309268" y="314399"/>
            <a:ext cx="3349200" cy="1342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977" name="Google Shape;2977;g3970249a880_0_9616"/>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978" name="Google Shape;2978;g3970249a880_0_9616"/>
          <p:cNvSpPr txBox="1"/>
          <p:nvPr>
            <p:ph idx="1" type="body"/>
          </p:nvPr>
        </p:nvSpPr>
        <p:spPr>
          <a:xfrm>
            <a:off x="292941" y="1935412"/>
            <a:ext cx="3364200" cy="2733900"/>
          </a:xfrm>
          <a:prstGeom prst="rect">
            <a:avLst/>
          </a:prstGeom>
          <a:noFill/>
          <a:ln>
            <a:noFill/>
          </a:ln>
        </p:spPr>
        <p:txBody>
          <a:bodyPr anchorCtr="0" anchor="t" bIns="0" lIns="0" spcFirstLastPara="1" rIns="0" wrap="square" tIns="0">
            <a:noAutofit/>
          </a:bodyPr>
          <a:lstStyle>
            <a:lvl1pPr indent="-285750" lvl="0" marL="457200" algn="l">
              <a:lnSpc>
                <a:spcPct val="105000"/>
              </a:lnSpc>
              <a:spcBef>
                <a:spcPts val="1300"/>
              </a:spcBef>
              <a:spcAft>
                <a:spcPts val="0"/>
              </a:spcAft>
              <a:buClr>
                <a:srgbClr val="DA0025"/>
              </a:buClr>
              <a:buSzPts val="900"/>
              <a:buChar char="●"/>
              <a:defRPr sz="1000"/>
            </a:lvl1pPr>
            <a:lvl2pPr indent="-273050" lvl="1" marL="914400" algn="l">
              <a:lnSpc>
                <a:spcPct val="105000"/>
              </a:lnSpc>
              <a:spcBef>
                <a:spcPts val="1300"/>
              </a:spcBef>
              <a:spcAft>
                <a:spcPts val="0"/>
              </a:spcAft>
              <a:buClr>
                <a:srgbClr val="DA0025"/>
              </a:buClr>
              <a:buSzPts val="700"/>
              <a:buChar char="●"/>
              <a:defRPr sz="700"/>
            </a:lvl2pPr>
            <a:lvl3pPr indent="-266700" lvl="2" marL="1371600" algn="l">
              <a:lnSpc>
                <a:spcPct val="105000"/>
              </a:lnSpc>
              <a:spcBef>
                <a:spcPts val="1300"/>
              </a:spcBef>
              <a:spcAft>
                <a:spcPts val="0"/>
              </a:spcAft>
              <a:buClr>
                <a:srgbClr val="DA0025"/>
              </a:buClr>
              <a:buSzPts val="600"/>
              <a:buChar char="●"/>
              <a:defRPr sz="700"/>
            </a:lvl3pPr>
            <a:lvl4pPr indent="-260350" lvl="3" marL="1828800" algn="l">
              <a:lnSpc>
                <a:spcPct val="105000"/>
              </a:lnSpc>
              <a:spcBef>
                <a:spcPts val="1300"/>
              </a:spcBef>
              <a:spcAft>
                <a:spcPts val="0"/>
              </a:spcAft>
              <a:buClr>
                <a:srgbClr val="DA0025"/>
              </a:buClr>
              <a:buSzPts val="500"/>
              <a:buChar char="●"/>
              <a:defRPr sz="500"/>
            </a:lvl4pPr>
            <a:lvl5pPr indent="-254000" lvl="4" marL="2286000" algn="l">
              <a:lnSpc>
                <a:spcPct val="105000"/>
              </a:lnSpc>
              <a:spcBef>
                <a:spcPts val="1300"/>
              </a:spcBef>
              <a:spcAft>
                <a:spcPts val="0"/>
              </a:spcAft>
              <a:buClr>
                <a:srgbClr val="DA0025"/>
              </a:buClr>
              <a:buSzPts val="400"/>
              <a:buChar char="●"/>
              <a:defRPr sz="400"/>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979" name="Google Shape;2979;g3970249a880_0_9616"/>
          <p:cNvSpPr txBox="1"/>
          <p:nvPr>
            <p:ph idx="2" type="subTitle"/>
          </p:nvPr>
        </p:nvSpPr>
        <p:spPr>
          <a:xfrm>
            <a:off x="4201717" y="483989"/>
            <a:ext cx="3029400" cy="205500"/>
          </a:xfrm>
          <a:prstGeom prst="rect">
            <a:avLst/>
          </a:prstGeom>
        </p:spPr>
        <p:txBody>
          <a:bodyPr anchorCtr="0" anchor="t" bIns="0" lIns="0" spcFirstLastPara="1" rIns="0" wrap="square" tIns="0">
            <a:noAutofit/>
          </a:bodyPr>
          <a:lstStyle>
            <a:lvl1pPr lvl="0">
              <a:lnSpc>
                <a:spcPct val="95000"/>
              </a:lnSpc>
              <a:spcBef>
                <a:spcPts val="0"/>
              </a:spcBef>
              <a:spcAft>
                <a:spcPts val="0"/>
              </a:spcAft>
              <a:buSzPts val="1100"/>
              <a:buFont typeface="Poppins"/>
              <a:buNone/>
              <a:defRPr b="1" sz="1100">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p:txBody>
      </p:sp>
      <p:sp>
        <p:nvSpPr>
          <p:cNvPr id="2980" name="Google Shape;2980;g3970249a880_0_9616"/>
          <p:cNvSpPr txBox="1"/>
          <p:nvPr>
            <p:ph idx="3" type="subTitle"/>
          </p:nvPr>
        </p:nvSpPr>
        <p:spPr>
          <a:xfrm>
            <a:off x="4208019" y="777149"/>
            <a:ext cx="1473000" cy="115800"/>
          </a:xfrm>
          <a:prstGeom prst="rect">
            <a:avLst/>
          </a:prstGeom>
        </p:spPr>
        <p:txBody>
          <a:bodyPr anchorCtr="0" anchor="t" bIns="0" lIns="0" spcFirstLastPara="1" rIns="0" wrap="square" tIns="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Custom Layout">
  <p:cSld name="61_Custom Layout">
    <p:bg>
      <p:bgPr>
        <a:blipFill>
          <a:blip r:embed="rId2">
            <a:alphaModFix/>
          </a:blip>
          <a:stretch>
            <a:fillRect/>
          </a:stretch>
        </a:blipFill>
      </p:bgPr>
    </p:bg>
    <p:spTree>
      <p:nvGrpSpPr>
        <p:cNvPr id="2981" name="Shape 2981"/>
        <p:cNvGrpSpPr/>
        <p:nvPr/>
      </p:nvGrpSpPr>
      <p:grpSpPr>
        <a:xfrm>
          <a:off x="0" y="0"/>
          <a:ext cx="0" cy="0"/>
          <a:chOff x="0" y="0"/>
          <a:chExt cx="0" cy="0"/>
        </a:xfrm>
      </p:grpSpPr>
      <p:sp>
        <p:nvSpPr>
          <p:cNvPr id="2982" name="Google Shape;2982;g3970249a880_0_9623"/>
          <p:cNvSpPr/>
          <p:nvPr/>
        </p:nvSpPr>
        <p:spPr>
          <a:xfrm>
            <a:off x="3114269" y="325460"/>
            <a:ext cx="5757000" cy="4231800"/>
          </a:xfrm>
          <a:prstGeom prst="roundRect">
            <a:avLst>
              <a:gd fmla="val 1352" name="adj"/>
            </a:avLst>
          </a:prstGeom>
          <a:gradFill>
            <a:gsLst>
              <a:gs pos="0">
                <a:srgbClr val="FFFFFF"/>
              </a:gs>
              <a:gs pos="56000">
                <a:srgbClr val="F1F1FA"/>
              </a:gs>
              <a:gs pos="78000">
                <a:srgbClr val="E8EAF7"/>
              </a:gs>
              <a:gs pos="100000">
                <a:srgbClr val="E4E7F6"/>
              </a:gs>
            </a:gsLst>
            <a:lin ang="2700006" scaled="0"/>
          </a:gradFill>
          <a:ln cap="flat" cmpd="sng" w="7150">
            <a:solidFill>
              <a:srgbClr val="F2F4FC"/>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2983" name="Google Shape;2983;g3970249a880_0_9623"/>
          <p:cNvSpPr txBox="1"/>
          <p:nvPr>
            <p:ph type="title"/>
          </p:nvPr>
        </p:nvSpPr>
        <p:spPr>
          <a:xfrm>
            <a:off x="309268" y="314399"/>
            <a:ext cx="2676600" cy="1342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984" name="Google Shape;2984;g3970249a880_0_962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985" name="Google Shape;2985;g3970249a880_0_9623"/>
          <p:cNvSpPr txBox="1"/>
          <p:nvPr>
            <p:ph idx="1" type="subTitle"/>
          </p:nvPr>
        </p:nvSpPr>
        <p:spPr>
          <a:xfrm>
            <a:off x="3305988" y="3176781"/>
            <a:ext cx="1473000" cy="115800"/>
          </a:xfrm>
          <a:prstGeom prst="rect">
            <a:avLst/>
          </a:prstGeom>
        </p:spPr>
        <p:txBody>
          <a:bodyPr anchorCtr="0" anchor="t" bIns="0" lIns="0" spcFirstLastPara="1" rIns="0" wrap="square" tIns="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p:txBody>
      </p:sp>
      <p:sp>
        <p:nvSpPr>
          <p:cNvPr id="2986" name="Google Shape;2986;g3970249a880_0_9623"/>
          <p:cNvSpPr txBox="1"/>
          <p:nvPr>
            <p:ph idx="2" type="subTitle"/>
          </p:nvPr>
        </p:nvSpPr>
        <p:spPr>
          <a:xfrm>
            <a:off x="3314747" y="521991"/>
            <a:ext cx="2781600" cy="194100"/>
          </a:xfrm>
          <a:prstGeom prst="rect">
            <a:avLst/>
          </a:prstGeom>
        </p:spPr>
        <p:txBody>
          <a:bodyPr anchorCtr="0" anchor="t" bIns="0" lIns="0" spcFirstLastPara="1" rIns="0" wrap="square" tIns="0">
            <a:noAutofit/>
          </a:bodyPr>
          <a:lstStyle>
            <a:lvl1pPr lvl="0">
              <a:lnSpc>
                <a:spcPct val="95000"/>
              </a:lnSpc>
              <a:spcBef>
                <a:spcPts val="0"/>
              </a:spcBef>
              <a:spcAft>
                <a:spcPts val="0"/>
              </a:spcAft>
              <a:buSzPts val="1100"/>
              <a:buFont typeface="Poppins"/>
              <a:buNone/>
              <a:defRPr b="1" sz="1100">
                <a:latin typeface="Poppins"/>
                <a:ea typeface="Poppins"/>
                <a:cs typeface="Poppins"/>
                <a:sym typeface="Poppins"/>
              </a:defRPr>
            </a:lvl1pPr>
            <a:lvl2pPr lvl="1">
              <a:lnSpc>
                <a:spcPct val="95000"/>
              </a:lnSpc>
              <a:spcBef>
                <a:spcPts val="0"/>
              </a:spcBef>
              <a:spcAft>
                <a:spcPts val="0"/>
              </a:spcAft>
              <a:buSzPts val="1100"/>
              <a:buFont typeface="Poppins"/>
              <a:buNone/>
              <a:defRPr b="1" sz="1100">
                <a:latin typeface="Poppins"/>
                <a:ea typeface="Poppins"/>
                <a:cs typeface="Poppins"/>
                <a:sym typeface="Poppins"/>
              </a:defRPr>
            </a:lvl2pPr>
            <a:lvl3pPr lvl="2">
              <a:lnSpc>
                <a:spcPct val="95000"/>
              </a:lnSpc>
              <a:spcBef>
                <a:spcPts val="0"/>
              </a:spcBef>
              <a:spcAft>
                <a:spcPts val="0"/>
              </a:spcAft>
              <a:buSzPts val="1100"/>
              <a:buFont typeface="Poppins"/>
              <a:buNone/>
              <a:defRPr b="1" sz="1100">
                <a:latin typeface="Poppins"/>
                <a:ea typeface="Poppins"/>
                <a:cs typeface="Poppins"/>
                <a:sym typeface="Poppins"/>
              </a:defRPr>
            </a:lvl3pPr>
            <a:lvl4pPr lvl="3">
              <a:lnSpc>
                <a:spcPct val="95000"/>
              </a:lnSpc>
              <a:spcBef>
                <a:spcPts val="0"/>
              </a:spcBef>
              <a:spcAft>
                <a:spcPts val="0"/>
              </a:spcAft>
              <a:buSzPts val="1100"/>
              <a:buFont typeface="Poppins"/>
              <a:buNone/>
              <a:defRPr b="1" sz="1100">
                <a:latin typeface="Poppins"/>
                <a:ea typeface="Poppins"/>
                <a:cs typeface="Poppins"/>
                <a:sym typeface="Poppins"/>
              </a:defRPr>
            </a:lvl4pPr>
            <a:lvl5pPr lvl="4">
              <a:lnSpc>
                <a:spcPct val="95000"/>
              </a:lnSpc>
              <a:spcBef>
                <a:spcPts val="0"/>
              </a:spcBef>
              <a:spcAft>
                <a:spcPts val="0"/>
              </a:spcAft>
              <a:buSzPts val="1100"/>
              <a:buFont typeface="Poppins"/>
              <a:buNone/>
              <a:defRPr b="1" sz="1100">
                <a:latin typeface="Poppins"/>
                <a:ea typeface="Poppins"/>
                <a:cs typeface="Poppins"/>
                <a:sym typeface="Poppins"/>
              </a:defRPr>
            </a:lvl5pPr>
            <a:lvl6pPr lvl="5">
              <a:lnSpc>
                <a:spcPct val="95000"/>
              </a:lnSpc>
              <a:spcBef>
                <a:spcPts val="0"/>
              </a:spcBef>
              <a:spcAft>
                <a:spcPts val="0"/>
              </a:spcAft>
              <a:buSzPts val="1100"/>
              <a:buFont typeface="Poppins"/>
              <a:buNone/>
              <a:defRPr b="1" sz="1100">
                <a:latin typeface="Poppins"/>
                <a:ea typeface="Poppins"/>
                <a:cs typeface="Poppins"/>
                <a:sym typeface="Poppins"/>
              </a:defRPr>
            </a:lvl6pPr>
            <a:lvl7pPr lvl="6">
              <a:lnSpc>
                <a:spcPct val="95000"/>
              </a:lnSpc>
              <a:spcBef>
                <a:spcPts val="0"/>
              </a:spcBef>
              <a:spcAft>
                <a:spcPts val="0"/>
              </a:spcAft>
              <a:buSzPts val="1100"/>
              <a:buFont typeface="Poppins"/>
              <a:buNone/>
              <a:defRPr b="1" sz="1100">
                <a:latin typeface="Poppins"/>
                <a:ea typeface="Poppins"/>
                <a:cs typeface="Poppins"/>
                <a:sym typeface="Poppins"/>
              </a:defRPr>
            </a:lvl7pPr>
            <a:lvl8pPr lvl="7">
              <a:lnSpc>
                <a:spcPct val="95000"/>
              </a:lnSpc>
              <a:spcBef>
                <a:spcPts val="0"/>
              </a:spcBef>
              <a:spcAft>
                <a:spcPts val="0"/>
              </a:spcAft>
              <a:buSzPts val="1100"/>
              <a:buFont typeface="Poppins"/>
              <a:buNone/>
              <a:defRPr b="1" sz="1100">
                <a:latin typeface="Poppins"/>
                <a:ea typeface="Poppins"/>
                <a:cs typeface="Poppins"/>
                <a:sym typeface="Poppins"/>
              </a:defRPr>
            </a:lvl8pPr>
            <a:lvl9pPr lvl="8">
              <a:lnSpc>
                <a:spcPct val="95000"/>
              </a:lnSpc>
              <a:spcBef>
                <a:spcPts val="0"/>
              </a:spcBef>
              <a:spcAft>
                <a:spcPts val="0"/>
              </a:spcAft>
              <a:buSzPts val="1100"/>
              <a:buFont typeface="Poppins"/>
              <a:buNone/>
              <a:defRPr b="1" sz="1100">
                <a:latin typeface="Poppins"/>
                <a:ea typeface="Poppins"/>
                <a:cs typeface="Poppins"/>
                <a:sym typeface="Poppins"/>
              </a:defRPr>
            </a:lvl9pPr>
          </a:lstStyle>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Custom Layout">
  <p:cSld name="62_Custom Layout">
    <p:bg>
      <p:bgPr>
        <a:blipFill>
          <a:blip r:embed="rId2">
            <a:alphaModFix/>
          </a:blip>
          <a:stretch>
            <a:fillRect/>
          </a:stretch>
        </a:blipFill>
      </p:bgPr>
    </p:bg>
    <p:spTree>
      <p:nvGrpSpPr>
        <p:cNvPr id="2987" name="Shape 2987"/>
        <p:cNvGrpSpPr/>
        <p:nvPr/>
      </p:nvGrpSpPr>
      <p:grpSpPr>
        <a:xfrm>
          <a:off x="0" y="0"/>
          <a:ext cx="0" cy="0"/>
          <a:chOff x="0" y="0"/>
          <a:chExt cx="0" cy="0"/>
        </a:xfrm>
      </p:grpSpPr>
      <p:sp>
        <p:nvSpPr>
          <p:cNvPr id="2988" name="Google Shape;2988;g3970249a880_0_9629"/>
          <p:cNvSpPr txBox="1"/>
          <p:nvPr>
            <p:ph type="title"/>
          </p:nvPr>
        </p:nvSpPr>
        <p:spPr>
          <a:xfrm>
            <a:off x="309269" y="314400"/>
            <a:ext cx="8385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989" name="Google Shape;2989;g3970249a880_0_962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2990" name="Google Shape;2990;g3970249a880_0_9629"/>
          <p:cNvSpPr/>
          <p:nvPr/>
        </p:nvSpPr>
        <p:spPr>
          <a:xfrm>
            <a:off x="378570" y="1745064"/>
            <a:ext cx="8313450" cy="1753794"/>
          </a:xfrm>
          <a:custGeom>
            <a:rect b="b" l="l" r="r" t="t"/>
            <a:pathLst>
              <a:path extrusionOk="0" h="4676784" w="2216920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991" name="Google Shape;2991;g3970249a880_0_9629"/>
          <p:cNvSpPr/>
          <p:nvPr/>
        </p:nvSpPr>
        <p:spPr>
          <a:xfrm>
            <a:off x="381949" y="1744533"/>
            <a:ext cx="8313989" cy="1753907"/>
          </a:xfrm>
          <a:custGeom>
            <a:rect b="b" l="l" r="r" t="t"/>
            <a:pathLst>
              <a:path extrusionOk="0" h="4677085" w="22170636">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2992" name="Google Shape;2992;g3970249a880_0_9629"/>
          <p:cNvSpPr txBox="1"/>
          <p:nvPr>
            <p:ph hasCustomPrompt="1" idx="2" type="title"/>
          </p:nvPr>
        </p:nvSpPr>
        <p:spPr>
          <a:xfrm>
            <a:off x="848444" y="2071388"/>
            <a:ext cx="811500" cy="414300"/>
          </a:xfrm>
          <a:prstGeom prst="rect">
            <a:avLst/>
          </a:prstGeom>
        </p:spPr>
        <p:txBody>
          <a:bodyPr anchorCtr="0" anchor="ctr" bIns="0" lIns="0" spcFirstLastPara="1" rIns="0" wrap="square" tIns="0">
            <a:noAutofit/>
          </a:bodyPr>
          <a:lstStyle>
            <a:lvl1pPr indent="-101600" lvl="0" marL="101600" marR="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993" name="Google Shape;2993;g3970249a880_0_9629"/>
          <p:cNvSpPr txBox="1"/>
          <p:nvPr>
            <p:ph hasCustomPrompt="1" idx="3" type="title"/>
          </p:nvPr>
        </p:nvSpPr>
        <p:spPr>
          <a:xfrm>
            <a:off x="2471650" y="2071388"/>
            <a:ext cx="811500" cy="414300"/>
          </a:xfrm>
          <a:prstGeom prst="rect">
            <a:avLst/>
          </a:prstGeom>
        </p:spPr>
        <p:txBody>
          <a:bodyPr anchorCtr="0" anchor="ctr" bIns="0" lIns="0" spcFirstLastPara="1" rIns="0" wrap="square" tIns="0">
            <a:noAutofit/>
          </a:bodyPr>
          <a:lstStyle>
            <a:lvl1pPr indent="-101600" lvl="0" marL="101600" marR="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994" name="Google Shape;2994;g3970249a880_0_9629"/>
          <p:cNvSpPr txBox="1"/>
          <p:nvPr>
            <p:ph hasCustomPrompt="1" idx="4" type="title"/>
          </p:nvPr>
        </p:nvSpPr>
        <p:spPr>
          <a:xfrm>
            <a:off x="4094851" y="2071388"/>
            <a:ext cx="811500" cy="414300"/>
          </a:xfrm>
          <a:prstGeom prst="rect">
            <a:avLst/>
          </a:prstGeom>
        </p:spPr>
        <p:txBody>
          <a:bodyPr anchorCtr="0" anchor="ctr" bIns="0" lIns="0" spcFirstLastPara="1" rIns="0" wrap="square" tIns="0">
            <a:noAutofit/>
          </a:bodyPr>
          <a:lstStyle>
            <a:lvl1pPr indent="-101600" lvl="0" marL="101600" marR="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995" name="Google Shape;2995;g3970249a880_0_9629"/>
          <p:cNvSpPr txBox="1"/>
          <p:nvPr>
            <p:ph hasCustomPrompt="1" idx="5" type="title"/>
          </p:nvPr>
        </p:nvSpPr>
        <p:spPr>
          <a:xfrm>
            <a:off x="5787390" y="2071388"/>
            <a:ext cx="811500" cy="414300"/>
          </a:xfrm>
          <a:prstGeom prst="rect">
            <a:avLst/>
          </a:prstGeom>
        </p:spPr>
        <p:txBody>
          <a:bodyPr anchorCtr="0" anchor="ctr" bIns="0" lIns="0" spcFirstLastPara="1" rIns="0" wrap="square" tIns="0">
            <a:noAutofit/>
          </a:bodyPr>
          <a:lstStyle>
            <a:lvl1pPr indent="-101600" lvl="0" marL="101600" marR="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996" name="Google Shape;2996;g3970249a880_0_9629"/>
          <p:cNvSpPr txBox="1"/>
          <p:nvPr>
            <p:ph hasCustomPrompt="1" idx="6" type="title"/>
          </p:nvPr>
        </p:nvSpPr>
        <p:spPr>
          <a:xfrm>
            <a:off x="7434120" y="2071388"/>
            <a:ext cx="811500" cy="414300"/>
          </a:xfrm>
          <a:prstGeom prst="rect">
            <a:avLst/>
          </a:prstGeom>
        </p:spPr>
        <p:txBody>
          <a:bodyPr anchorCtr="0" anchor="ctr" bIns="0" lIns="0" spcFirstLastPara="1" rIns="0" wrap="square" tIns="0">
            <a:noAutofit/>
          </a:bodyPr>
          <a:lstStyle>
            <a:lvl1pPr indent="-101600" lvl="0" marL="101600" marR="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2997" name="Google Shape;2997;g3970249a880_0_9629"/>
          <p:cNvSpPr txBox="1"/>
          <p:nvPr>
            <p:ph idx="1" type="subTitle"/>
          </p:nvPr>
        </p:nvSpPr>
        <p:spPr>
          <a:xfrm>
            <a:off x="602228" y="2544909"/>
            <a:ext cx="1353600" cy="156300"/>
          </a:xfrm>
          <a:prstGeom prst="rect">
            <a:avLst/>
          </a:prstGeom>
        </p:spPr>
        <p:txBody>
          <a:bodyPr anchorCtr="0" anchor="t" bIns="0" lIns="0" spcFirstLastPara="1" rIns="0" wrap="square" tIns="0">
            <a:noAutofit/>
          </a:bodyPr>
          <a:lstStyle>
            <a:lvl1pPr indent="-101600" lvl="0" marL="101600" marR="0" algn="ctr">
              <a:lnSpc>
                <a:spcPct val="91000"/>
              </a:lnSpc>
              <a:spcBef>
                <a:spcPts val="0"/>
              </a:spcBef>
              <a:spcAft>
                <a:spcPts val="0"/>
              </a:spcAft>
              <a:buNone/>
              <a:defRPr b="1" sz="11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998" name="Google Shape;2998;g3970249a880_0_9629"/>
          <p:cNvSpPr txBox="1"/>
          <p:nvPr>
            <p:ph idx="7" type="subTitle"/>
          </p:nvPr>
        </p:nvSpPr>
        <p:spPr>
          <a:xfrm>
            <a:off x="2243129" y="2544909"/>
            <a:ext cx="1353600" cy="156300"/>
          </a:xfrm>
          <a:prstGeom prst="rect">
            <a:avLst/>
          </a:prstGeom>
        </p:spPr>
        <p:txBody>
          <a:bodyPr anchorCtr="0" anchor="t" bIns="0" lIns="0" spcFirstLastPara="1" rIns="0" wrap="square" tIns="0">
            <a:noAutofit/>
          </a:bodyPr>
          <a:lstStyle>
            <a:lvl1pPr indent="-101600" lvl="0" marL="101600" marR="0" algn="ctr">
              <a:lnSpc>
                <a:spcPct val="91000"/>
              </a:lnSpc>
              <a:spcBef>
                <a:spcPts val="0"/>
              </a:spcBef>
              <a:spcAft>
                <a:spcPts val="0"/>
              </a:spcAft>
              <a:buNone/>
              <a:defRPr b="1" sz="11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2999" name="Google Shape;2999;g3970249a880_0_9629"/>
          <p:cNvSpPr txBox="1"/>
          <p:nvPr>
            <p:ph idx="8" type="subTitle"/>
          </p:nvPr>
        </p:nvSpPr>
        <p:spPr>
          <a:xfrm>
            <a:off x="3867872" y="2544909"/>
            <a:ext cx="1353600" cy="156300"/>
          </a:xfrm>
          <a:prstGeom prst="rect">
            <a:avLst/>
          </a:prstGeom>
        </p:spPr>
        <p:txBody>
          <a:bodyPr anchorCtr="0" anchor="t" bIns="0" lIns="0" spcFirstLastPara="1" rIns="0" wrap="square" tIns="0">
            <a:noAutofit/>
          </a:bodyPr>
          <a:lstStyle>
            <a:lvl1pPr indent="-101600" lvl="0" marL="101600" marR="0" algn="ctr">
              <a:lnSpc>
                <a:spcPct val="91000"/>
              </a:lnSpc>
              <a:spcBef>
                <a:spcPts val="0"/>
              </a:spcBef>
              <a:spcAft>
                <a:spcPts val="0"/>
              </a:spcAft>
              <a:buNone/>
              <a:defRPr b="1" sz="11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000" name="Google Shape;3000;g3970249a880_0_9629"/>
          <p:cNvSpPr txBox="1"/>
          <p:nvPr>
            <p:ph idx="9" type="subTitle"/>
          </p:nvPr>
        </p:nvSpPr>
        <p:spPr>
          <a:xfrm>
            <a:off x="5530050" y="2544909"/>
            <a:ext cx="1353600" cy="156300"/>
          </a:xfrm>
          <a:prstGeom prst="rect">
            <a:avLst/>
          </a:prstGeom>
        </p:spPr>
        <p:txBody>
          <a:bodyPr anchorCtr="0" anchor="t" bIns="0" lIns="0" spcFirstLastPara="1" rIns="0" wrap="square" tIns="0">
            <a:noAutofit/>
          </a:bodyPr>
          <a:lstStyle>
            <a:lvl1pPr indent="-101600" lvl="0" marL="101600" marR="0" algn="ctr">
              <a:lnSpc>
                <a:spcPct val="91000"/>
              </a:lnSpc>
              <a:spcBef>
                <a:spcPts val="0"/>
              </a:spcBef>
              <a:spcAft>
                <a:spcPts val="0"/>
              </a:spcAft>
              <a:buNone/>
              <a:defRPr b="1" sz="11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001" name="Google Shape;3001;g3970249a880_0_9629"/>
          <p:cNvSpPr txBox="1"/>
          <p:nvPr>
            <p:ph idx="13" type="subTitle"/>
          </p:nvPr>
        </p:nvSpPr>
        <p:spPr>
          <a:xfrm>
            <a:off x="7173798" y="2544909"/>
            <a:ext cx="1353600" cy="156300"/>
          </a:xfrm>
          <a:prstGeom prst="rect">
            <a:avLst/>
          </a:prstGeom>
        </p:spPr>
        <p:txBody>
          <a:bodyPr anchorCtr="0" anchor="t" bIns="0" lIns="0" spcFirstLastPara="1" rIns="0" wrap="square" tIns="0">
            <a:noAutofit/>
          </a:bodyPr>
          <a:lstStyle>
            <a:lvl1pPr indent="-101600" lvl="0" marL="101600" marR="0" algn="ctr">
              <a:lnSpc>
                <a:spcPct val="91000"/>
              </a:lnSpc>
              <a:spcBef>
                <a:spcPts val="0"/>
              </a:spcBef>
              <a:spcAft>
                <a:spcPts val="0"/>
              </a:spcAft>
              <a:buNone/>
              <a:defRPr b="1" sz="11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002" name="Google Shape;3002;g3970249a880_0_9629"/>
          <p:cNvSpPr txBox="1"/>
          <p:nvPr>
            <p:ph idx="14" type="subTitle"/>
          </p:nvPr>
        </p:nvSpPr>
        <p:spPr>
          <a:xfrm>
            <a:off x="763851" y="2769881"/>
            <a:ext cx="937800" cy="414300"/>
          </a:xfrm>
          <a:prstGeom prst="rect">
            <a:avLst/>
          </a:prstGeom>
        </p:spPr>
        <p:txBody>
          <a:bodyPr anchorCtr="0" anchor="t" bIns="0" lIns="0" spcFirstLastPara="1" rIns="0" wrap="square" tIns="0">
            <a:noAutofit/>
          </a:bodyPr>
          <a:lstStyle>
            <a:lvl1pPr indent="-101600" lvl="0" marL="101600" marR="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003" name="Google Shape;3003;g3970249a880_0_9629"/>
          <p:cNvSpPr txBox="1"/>
          <p:nvPr>
            <p:ph idx="15" type="subTitle"/>
          </p:nvPr>
        </p:nvSpPr>
        <p:spPr>
          <a:xfrm>
            <a:off x="2450943" y="2769881"/>
            <a:ext cx="937800" cy="414300"/>
          </a:xfrm>
          <a:prstGeom prst="rect">
            <a:avLst/>
          </a:prstGeom>
        </p:spPr>
        <p:txBody>
          <a:bodyPr anchorCtr="0" anchor="t" bIns="0" lIns="0" spcFirstLastPara="1" rIns="0" wrap="square" tIns="0">
            <a:noAutofit/>
          </a:bodyPr>
          <a:lstStyle>
            <a:lvl1pPr indent="-101600" lvl="0" marL="101600" marR="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004" name="Google Shape;3004;g3970249a880_0_9629"/>
          <p:cNvSpPr txBox="1"/>
          <p:nvPr>
            <p:ph idx="16" type="subTitle"/>
          </p:nvPr>
        </p:nvSpPr>
        <p:spPr>
          <a:xfrm>
            <a:off x="4079338" y="2769881"/>
            <a:ext cx="937800" cy="414300"/>
          </a:xfrm>
          <a:prstGeom prst="rect">
            <a:avLst/>
          </a:prstGeom>
        </p:spPr>
        <p:txBody>
          <a:bodyPr anchorCtr="0" anchor="t" bIns="0" lIns="0" spcFirstLastPara="1" rIns="0" wrap="square" tIns="0">
            <a:noAutofit/>
          </a:bodyPr>
          <a:lstStyle>
            <a:lvl1pPr indent="-101600" lvl="0" marL="101600" marR="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005" name="Google Shape;3005;g3970249a880_0_9629"/>
          <p:cNvSpPr txBox="1"/>
          <p:nvPr>
            <p:ph idx="17" type="subTitle"/>
          </p:nvPr>
        </p:nvSpPr>
        <p:spPr>
          <a:xfrm>
            <a:off x="5722378" y="2769881"/>
            <a:ext cx="937800" cy="414300"/>
          </a:xfrm>
          <a:prstGeom prst="rect">
            <a:avLst/>
          </a:prstGeom>
        </p:spPr>
        <p:txBody>
          <a:bodyPr anchorCtr="0" anchor="t" bIns="0" lIns="0" spcFirstLastPara="1" rIns="0" wrap="square" tIns="0">
            <a:noAutofit/>
          </a:bodyPr>
          <a:lstStyle>
            <a:lvl1pPr indent="-101600" lvl="0" marL="101600" marR="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006" name="Google Shape;3006;g3970249a880_0_9629"/>
          <p:cNvSpPr txBox="1"/>
          <p:nvPr>
            <p:ph idx="18" type="subTitle"/>
          </p:nvPr>
        </p:nvSpPr>
        <p:spPr>
          <a:xfrm>
            <a:off x="7390011" y="2769881"/>
            <a:ext cx="937800" cy="414300"/>
          </a:xfrm>
          <a:prstGeom prst="rect">
            <a:avLst/>
          </a:prstGeom>
        </p:spPr>
        <p:txBody>
          <a:bodyPr anchorCtr="0" anchor="t" bIns="0" lIns="0" spcFirstLastPara="1" rIns="0" wrap="square" tIns="0">
            <a:noAutofit/>
          </a:bodyPr>
          <a:lstStyle>
            <a:lvl1pPr indent="-101600" lvl="0" marL="101600" marR="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Custom Layout">
  <p:cSld name="63_Custom Layout">
    <p:bg>
      <p:bgPr>
        <a:blipFill>
          <a:blip r:embed="rId2">
            <a:alphaModFix/>
          </a:blip>
          <a:stretch>
            <a:fillRect/>
          </a:stretch>
        </a:blipFill>
      </p:bgPr>
    </p:bg>
    <p:spTree>
      <p:nvGrpSpPr>
        <p:cNvPr id="3007" name="Shape 3007"/>
        <p:cNvGrpSpPr/>
        <p:nvPr/>
      </p:nvGrpSpPr>
      <p:grpSpPr>
        <a:xfrm>
          <a:off x="0" y="0"/>
          <a:ext cx="0" cy="0"/>
          <a:chOff x="0" y="0"/>
          <a:chExt cx="0" cy="0"/>
        </a:xfrm>
      </p:grpSpPr>
      <p:sp>
        <p:nvSpPr>
          <p:cNvPr id="3008" name="Google Shape;3008;g3970249a880_0_9649"/>
          <p:cNvSpPr/>
          <p:nvPr/>
        </p:nvSpPr>
        <p:spPr>
          <a:xfrm>
            <a:off x="5359543" y="1806942"/>
            <a:ext cx="1623000" cy="1623300"/>
          </a:xfrm>
          <a:prstGeom prst="ellipse">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009" name="Google Shape;3009;g3970249a880_0_9649"/>
          <p:cNvSpPr/>
          <p:nvPr/>
        </p:nvSpPr>
        <p:spPr>
          <a:xfrm>
            <a:off x="6993423" y="1806942"/>
            <a:ext cx="1623000" cy="1623300"/>
          </a:xfrm>
          <a:prstGeom prst="ellipse">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010" name="Google Shape;3010;g3970249a880_0_9649"/>
          <p:cNvSpPr/>
          <p:nvPr/>
        </p:nvSpPr>
        <p:spPr>
          <a:xfrm>
            <a:off x="3725663" y="1806942"/>
            <a:ext cx="1623000" cy="1623300"/>
          </a:xfrm>
          <a:prstGeom prst="ellipse">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011" name="Google Shape;3011;g3970249a880_0_9649"/>
          <p:cNvSpPr/>
          <p:nvPr/>
        </p:nvSpPr>
        <p:spPr>
          <a:xfrm>
            <a:off x="2091783" y="1806942"/>
            <a:ext cx="1623000" cy="1623300"/>
          </a:xfrm>
          <a:prstGeom prst="ellipse">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012" name="Google Shape;3012;g3970249a880_0_9649"/>
          <p:cNvSpPr/>
          <p:nvPr/>
        </p:nvSpPr>
        <p:spPr>
          <a:xfrm>
            <a:off x="457903" y="1806942"/>
            <a:ext cx="1623000" cy="1623300"/>
          </a:xfrm>
          <a:prstGeom prst="ellipse">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013" name="Google Shape;3013;g3970249a880_0_9649"/>
          <p:cNvSpPr txBox="1"/>
          <p:nvPr>
            <p:ph type="title"/>
          </p:nvPr>
        </p:nvSpPr>
        <p:spPr>
          <a:xfrm>
            <a:off x="309269" y="314400"/>
            <a:ext cx="8385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014" name="Google Shape;3014;g3970249a880_0_964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3015" name="Google Shape;3015;g3970249a880_0_9649"/>
          <p:cNvSpPr/>
          <p:nvPr/>
        </p:nvSpPr>
        <p:spPr>
          <a:xfrm>
            <a:off x="381949" y="1744533"/>
            <a:ext cx="8313989" cy="1753907"/>
          </a:xfrm>
          <a:custGeom>
            <a:rect b="b" l="l" r="r" t="t"/>
            <a:pathLst>
              <a:path extrusionOk="0" h="4677085" w="22170636">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016" name="Google Shape;3016;g3970249a880_0_9649"/>
          <p:cNvSpPr txBox="1"/>
          <p:nvPr>
            <p:ph hasCustomPrompt="1" idx="2" type="title"/>
          </p:nvPr>
        </p:nvSpPr>
        <p:spPr>
          <a:xfrm>
            <a:off x="848444" y="2071388"/>
            <a:ext cx="811500" cy="414300"/>
          </a:xfrm>
          <a:prstGeom prst="rect">
            <a:avLst/>
          </a:prstGeom>
        </p:spPr>
        <p:txBody>
          <a:bodyPr anchorCtr="0" anchor="ctr" bIns="0" lIns="0" spcFirstLastPara="1" rIns="0" wrap="square" tIns="0">
            <a:noAutofit/>
          </a:bodyPr>
          <a:lstStyle>
            <a:lvl1pPr indent="-101600" lvl="0" marL="101600" marR="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3017" name="Google Shape;3017;g3970249a880_0_9649"/>
          <p:cNvSpPr txBox="1"/>
          <p:nvPr>
            <p:ph hasCustomPrompt="1" idx="3" type="title"/>
          </p:nvPr>
        </p:nvSpPr>
        <p:spPr>
          <a:xfrm>
            <a:off x="2471650" y="2071388"/>
            <a:ext cx="811500" cy="414300"/>
          </a:xfrm>
          <a:prstGeom prst="rect">
            <a:avLst/>
          </a:prstGeom>
        </p:spPr>
        <p:txBody>
          <a:bodyPr anchorCtr="0" anchor="ctr" bIns="0" lIns="0" spcFirstLastPara="1" rIns="0" wrap="square" tIns="0">
            <a:noAutofit/>
          </a:bodyPr>
          <a:lstStyle>
            <a:lvl1pPr indent="-101600" lvl="0" marL="101600" marR="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3018" name="Google Shape;3018;g3970249a880_0_9649"/>
          <p:cNvSpPr txBox="1"/>
          <p:nvPr>
            <p:ph hasCustomPrompt="1" idx="4" type="title"/>
          </p:nvPr>
        </p:nvSpPr>
        <p:spPr>
          <a:xfrm>
            <a:off x="4094851" y="2071388"/>
            <a:ext cx="811500" cy="414300"/>
          </a:xfrm>
          <a:prstGeom prst="rect">
            <a:avLst/>
          </a:prstGeom>
        </p:spPr>
        <p:txBody>
          <a:bodyPr anchorCtr="0" anchor="ctr" bIns="0" lIns="0" spcFirstLastPara="1" rIns="0" wrap="square" tIns="0">
            <a:noAutofit/>
          </a:bodyPr>
          <a:lstStyle>
            <a:lvl1pPr indent="-101600" lvl="0" marL="101600" marR="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3019" name="Google Shape;3019;g3970249a880_0_9649"/>
          <p:cNvSpPr txBox="1"/>
          <p:nvPr>
            <p:ph hasCustomPrompt="1" idx="5" type="title"/>
          </p:nvPr>
        </p:nvSpPr>
        <p:spPr>
          <a:xfrm>
            <a:off x="5787390" y="2071388"/>
            <a:ext cx="811500" cy="414300"/>
          </a:xfrm>
          <a:prstGeom prst="rect">
            <a:avLst/>
          </a:prstGeom>
        </p:spPr>
        <p:txBody>
          <a:bodyPr anchorCtr="0" anchor="ctr" bIns="0" lIns="0" spcFirstLastPara="1" rIns="0" wrap="square" tIns="0">
            <a:noAutofit/>
          </a:bodyPr>
          <a:lstStyle>
            <a:lvl1pPr indent="-101600" lvl="0" marL="101600" marR="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3020" name="Google Shape;3020;g3970249a880_0_9649"/>
          <p:cNvSpPr txBox="1"/>
          <p:nvPr>
            <p:ph hasCustomPrompt="1" idx="6" type="title"/>
          </p:nvPr>
        </p:nvSpPr>
        <p:spPr>
          <a:xfrm>
            <a:off x="7434120" y="2071388"/>
            <a:ext cx="811500" cy="414300"/>
          </a:xfrm>
          <a:prstGeom prst="rect">
            <a:avLst/>
          </a:prstGeom>
        </p:spPr>
        <p:txBody>
          <a:bodyPr anchorCtr="0" anchor="ctr" bIns="0" lIns="0" spcFirstLastPara="1" rIns="0" wrap="square" tIns="0">
            <a:noAutofit/>
          </a:bodyPr>
          <a:lstStyle>
            <a:lvl1pPr indent="-101600" lvl="0" marL="101600" marR="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3021" name="Google Shape;3021;g3970249a880_0_9649"/>
          <p:cNvSpPr txBox="1"/>
          <p:nvPr>
            <p:ph idx="1" type="subTitle"/>
          </p:nvPr>
        </p:nvSpPr>
        <p:spPr>
          <a:xfrm>
            <a:off x="602228" y="2544909"/>
            <a:ext cx="1353600" cy="156300"/>
          </a:xfrm>
          <a:prstGeom prst="rect">
            <a:avLst/>
          </a:prstGeom>
        </p:spPr>
        <p:txBody>
          <a:bodyPr anchorCtr="0" anchor="t" bIns="0" lIns="0" spcFirstLastPara="1" rIns="0" wrap="square" tIns="0">
            <a:noAutofit/>
          </a:bodyPr>
          <a:lstStyle>
            <a:lvl1pPr indent="-101600" lvl="0" marL="101600" marR="0" algn="ctr">
              <a:lnSpc>
                <a:spcPct val="91000"/>
              </a:lnSpc>
              <a:spcBef>
                <a:spcPts val="0"/>
              </a:spcBef>
              <a:spcAft>
                <a:spcPts val="0"/>
              </a:spcAft>
              <a:buNone/>
              <a:defRPr b="1" sz="11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022" name="Google Shape;3022;g3970249a880_0_9649"/>
          <p:cNvSpPr txBox="1"/>
          <p:nvPr>
            <p:ph idx="7" type="subTitle"/>
          </p:nvPr>
        </p:nvSpPr>
        <p:spPr>
          <a:xfrm>
            <a:off x="2243129" y="2544909"/>
            <a:ext cx="1353600" cy="156300"/>
          </a:xfrm>
          <a:prstGeom prst="rect">
            <a:avLst/>
          </a:prstGeom>
        </p:spPr>
        <p:txBody>
          <a:bodyPr anchorCtr="0" anchor="t" bIns="0" lIns="0" spcFirstLastPara="1" rIns="0" wrap="square" tIns="0">
            <a:noAutofit/>
          </a:bodyPr>
          <a:lstStyle>
            <a:lvl1pPr indent="-101600" lvl="0" marL="101600" marR="0" algn="ctr">
              <a:lnSpc>
                <a:spcPct val="91000"/>
              </a:lnSpc>
              <a:spcBef>
                <a:spcPts val="0"/>
              </a:spcBef>
              <a:spcAft>
                <a:spcPts val="0"/>
              </a:spcAft>
              <a:buNone/>
              <a:defRPr b="1" sz="11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023" name="Google Shape;3023;g3970249a880_0_9649"/>
          <p:cNvSpPr txBox="1"/>
          <p:nvPr>
            <p:ph idx="8" type="subTitle"/>
          </p:nvPr>
        </p:nvSpPr>
        <p:spPr>
          <a:xfrm>
            <a:off x="3867872" y="2544909"/>
            <a:ext cx="1353600" cy="156300"/>
          </a:xfrm>
          <a:prstGeom prst="rect">
            <a:avLst/>
          </a:prstGeom>
        </p:spPr>
        <p:txBody>
          <a:bodyPr anchorCtr="0" anchor="t" bIns="0" lIns="0" spcFirstLastPara="1" rIns="0" wrap="square" tIns="0">
            <a:noAutofit/>
          </a:bodyPr>
          <a:lstStyle>
            <a:lvl1pPr indent="-101600" lvl="0" marL="101600" marR="0" algn="ctr">
              <a:lnSpc>
                <a:spcPct val="91000"/>
              </a:lnSpc>
              <a:spcBef>
                <a:spcPts val="0"/>
              </a:spcBef>
              <a:spcAft>
                <a:spcPts val="0"/>
              </a:spcAft>
              <a:buNone/>
              <a:defRPr b="1" sz="11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024" name="Google Shape;3024;g3970249a880_0_9649"/>
          <p:cNvSpPr txBox="1"/>
          <p:nvPr>
            <p:ph idx="9" type="subTitle"/>
          </p:nvPr>
        </p:nvSpPr>
        <p:spPr>
          <a:xfrm>
            <a:off x="5530050" y="2544909"/>
            <a:ext cx="1353600" cy="156300"/>
          </a:xfrm>
          <a:prstGeom prst="rect">
            <a:avLst/>
          </a:prstGeom>
        </p:spPr>
        <p:txBody>
          <a:bodyPr anchorCtr="0" anchor="t" bIns="0" lIns="0" spcFirstLastPara="1" rIns="0" wrap="square" tIns="0">
            <a:noAutofit/>
          </a:bodyPr>
          <a:lstStyle>
            <a:lvl1pPr indent="-101600" lvl="0" marL="101600" marR="0" algn="ctr">
              <a:lnSpc>
                <a:spcPct val="91000"/>
              </a:lnSpc>
              <a:spcBef>
                <a:spcPts val="0"/>
              </a:spcBef>
              <a:spcAft>
                <a:spcPts val="0"/>
              </a:spcAft>
              <a:buNone/>
              <a:defRPr b="1" sz="11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025" name="Google Shape;3025;g3970249a880_0_9649"/>
          <p:cNvSpPr txBox="1"/>
          <p:nvPr>
            <p:ph idx="13" type="subTitle"/>
          </p:nvPr>
        </p:nvSpPr>
        <p:spPr>
          <a:xfrm>
            <a:off x="7173798" y="2544909"/>
            <a:ext cx="1353600" cy="156300"/>
          </a:xfrm>
          <a:prstGeom prst="rect">
            <a:avLst/>
          </a:prstGeom>
        </p:spPr>
        <p:txBody>
          <a:bodyPr anchorCtr="0" anchor="t" bIns="0" lIns="0" spcFirstLastPara="1" rIns="0" wrap="square" tIns="0">
            <a:noAutofit/>
          </a:bodyPr>
          <a:lstStyle>
            <a:lvl1pPr indent="-101600" lvl="0" marL="101600" marR="0" algn="ctr">
              <a:lnSpc>
                <a:spcPct val="91000"/>
              </a:lnSpc>
              <a:spcBef>
                <a:spcPts val="0"/>
              </a:spcBef>
              <a:spcAft>
                <a:spcPts val="0"/>
              </a:spcAft>
              <a:buNone/>
              <a:defRPr b="1" sz="11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026" name="Google Shape;3026;g3970249a880_0_9649"/>
          <p:cNvSpPr txBox="1"/>
          <p:nvPr>
            <p:ph idx="14" type="subTitle"/>
          </p:nvPr>
        </p:nvSpPr>
        <p:spPr>
          <a:xfrm>
            <a:off x="763851" y="2769881"/>
            <a:ext cx="937800" cy="414300"/>
          </a:xfrm>
          <a:prstGeom prst="rect">
            <a:avLst/>
          </a:prstGeom>
        </p:spPr>
        <p:txBody>
          <a:bodyPr anchorCtr="0" anchor="t" bIns="0" lIns="0" spcFirstLastPara="1" rIns="0" wrap="square" tIns="0">
            <a:noAutofit/>
          </a:bodyPr>
          <a:lstStyle>
            <a:lvl1pPr indent="-101600" lvl="0" marL="101600" marR="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027" name="Google Shape;3027;g3970249a880_0_9649"/>
          <p:cNvSpPr txBox="1"/>
          <p:nvPr>
            <p:ph idx="15" type="subTitle"/>
          </p:nvPr>
        </p:nvSpPr>
        <p:spPr>
          <a:xfrm>
            <a:off x="2450943" y="2769881"/>
            <a:ext cx="937800" cy="414300"/>
          </a:xfrm>
          <a:prstGeom prst="rect">
            <a:avLst/>
          </a:prstGeom>
        </p:spPr>
        <p:txBody>
          <a:bodyPr anchorCtr="0" anchor="t" bIns="0" lIns="0" spcFirstLastPara="1" rIns="0" wrap="square" tIns="0">
            <a:noAutofit/>
          </a:bodyPr>
          <a:lstStyle>
            <a:lvl1pPr indent="-101600" lvl="0" marL="101600" marR="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028" name="Google Shape;3028;g3970249a880_0_9649"/>
          <p:cNvSpPr txBox="1"/>
          <p:nvPr>
            <p:ph idx="16" type="subTitle"/>
          </p:nvPr>
        </p:nvSpPr>
        <p:spPr>
          <a:xfrm>
            <a:off x="4079338" y="2769881"/>
            <a:ext cx="937800" cy="414300"/>
          </a:xfrm>
          <a:prstGeom prst="rect">
            <a:avLst/>
          </a:prstGeom>
        </p:spPr>
        <p:txBody>
          <a:bodyPr anchorCtr="0" anchor="t" bIns="0" lIns="0" spcFirstLastPara="1" rIns="0" wrap="square" tIns="0">
            <a:noAutofit/>
          </a:bodyPr>
          <a:lstStyle>
            <a:lvl1pPr indent="-101600" lvl="0" marL="101600" marR="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029" name="Google Shape;3029;g3970249a880_0_9649"/>
          <p:cNvSpPr txBox="1"/>
          <p:nvPr>
            <p:ph idx="17" type="subTitle"/>
          </p:nvPr>
        </p:nvSpPr>
        <p:spPr>
          <a:xfrm>
            <a:off x="5722378" y="2769881"/>
            <a:ext cx="937800" cy="414300"/>
          </a:xfrm>
          <a:prstGeom prst="rect">
            <a:avLst/>
          </a:prstGeom>
        </p:spPr>
        <p:txBody>
          <a:bodyPr anchorCtr="0" anchor="t" bIns="0" lIns="0" spcFirstLastPara="1" rIns="0" wrap="square" tIns="0">
            <a:noAutofit/>
          </a:bodyPr>
          <a:lstStyle>
            <a:lvl1pPr indent="-101600" lvl="0" marL="101600" marR="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030" name="Google Shape;3030;g3970249a880_0_9649"/>
          <p:cNvSpPr txBox="1"/>
          <p:nvPr>
            <p:ph idx="18" type="subTitle"/>
          </p:nvPr>
        </p:nvSpPr>
        <p:spPr>
          <a:xfrm>
            <a:off x="7390011" y="2769881"/>
            <a:ext cx="937800" cy="414300"/>
          </a:xfrm>
          <a:prstGeom prst="rect">
            <a:avLst/>
          </a:prstGeom>
        </p:spPr>
        <p:txBody>
          <a:bodyPr anchorCtr="0" anchor="t" bIns="0" lIns="0" spcFirstLastPara="1" rIns="0" wrap="square" tIns="0">
            <a:noAutofit/>
          </a:bodyPr>
          <a:lstStyle>
            <a:lvl1pPr indent="-101600" lvl="0" marL="101600" marR="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Custom Layout">
  <p:cSld name="64_Custom Layout">
    <p:bg>
      <p:bgPr>
        <a:blipFill>
          <a:blip r:embed="rId2">
            <a:alphaModFix/>
          </a:blip>
          <a:stretch>
            <a:fillRect/>
          </a:stretch>
        </a:blipFill>
      </p:bgPr>
    </p:bg>
    <p:spTree>
      <p:nvGrpSpPr>
        <p:cNvPr id="3031" name="Shape 3031"/>
        <p:cNvGrpSpPr/>
        <p:nvPr/>
      </p:nvGrpSpPr>
      <p:grpSpPr>
        <a:xfrm>
          <a:off x="0" y="0"/>
          <a:ext cx="0" cy="0"/>
          <a:chOff x="0" y="0"/>
          <a:chExt cx="0" cy="0"/>
        </a:xfrm>
      </p:grpSpPr>
      <p:sp>
        <p:nvSpPr>
          <p:cNvPr id="3032" name="Google Shape;3032;g3970249a880_0_9673"/>
          <p:cNvSpPr/>
          <p:nvPr/>
        </p:nvSpPr>
        <p:spPr>
          <a:xfrm>
            <a:off x="342855"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033" name="Google Shape;3033;g3970249a880_0_9673"/>
          <p:cNvSpPr/>
          <p:nvPr/>
        </p:nvSpPr>
        <p:spPr>
          <a:xfrm>
            <a:off x="2053978"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034" name="Google Shape;3034;g3970249a880_0_9673"/>
          <p:cNvSpPr/>
          <p:nvPr/>
        </p:nvSpPr>
        <p:spPr>
          <a:xfrm>
            <a:off x="3765101"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035" name="Google Shape;3035;g3970249a880_0_9673"/>
          <p:cNvSpPr/>
          <p:nvPr/>
        </p:nvSpPr>
        <p:spPr>
          <a:xfrm>
            <a:off x="5476224"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036" name="Google Shape;3036;g3970249a880_0_9673"/>
          <p:cNvSpPr/>
          <p:nvPr/>
        </p:nvSpPr>
        <p:spPr>
          <a:xfrm>
            <a:off x="7187347"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037" name="Google Shape;3037;g3970249a880_0_9673"/>
          <p:cNvSpPr/>
          <p:nvPr/>
        </p:nvSpPr>
        <p:spPr>
          <a:xfrm>
            <a:off x="227754" y="2374978"/>
            <a:ext cx="8829300" cy="197700"/>
          </a:xfrm>
          <a:prstGeom prst="homePlate">
            <a:avLst>
              <a:gd fmla="val 33471" name="adj"/>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accent1"/>
              </a:solidFill>
              <a:latin typeface="Poppins Medium"/>
              <a:ea typeface="Poppins Medium"/>
              <a:cs typeface="Poppins Medium"/>
              <a:sym typeface="Poppins Medium"/>
            </a:endParaRPr>
          </a:p>
        </p:txBody>
      </p:sp>
      <p:sp>
        <p:nvSpPr>
          <p:cNvPr id="3038" name="Google Shape;3038;g3970249a880_0_9673"/>
          <p:cNvSpPr txBox="1"/>
          <p:nvPr>
            <p:ph type="title"/>
          </p:nvPr>
        </p:nvSpPr>
        <p:spPr>
          <a:xfrm>
            <a:off x="309269" y="314400"/>
            <a:ext cx="85461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039" name="Google Shape;3039;g3970249a880_0_967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pic>
        <p:nvPicPr>
          <p:cNvPr descr="A white arrow on a black background&#10;&#10;AI-generated content may be incorrect." id="3040" name="Google Shape;3040;g3970249a880_0_9673"/>
          <p:cNvPicPr preferRelativeResize="0"/>
          <p:nvPr/>
        </p:nvPicPr>
        <p:blipFill rotWithShape="1">
          <a:blip r:embed="rId3">
            <a:alphaModFix/>
          </a:blip>
          <a:srcRect b="0" l="0" r="0" t="0"/>
          <a:stretch/>
        </p:blipFill>
        <p:spPr>
          <a:xfrm>
            <a:off x="482470" y="2408575"/>
            <a:ext cx="82147" cy="132149"/>
          </a:xfrm>
          <a:prstGeom prst="rect">
            <a:avLst/>
          </a:prstGeom>
          <a:noFill/>
          <a:ln>
            <a:noFill/>
          </a:ln>
        </p:spPr>
      </p:pic>
      <p:pic>
        <p:nvPicPr>
          <p:cNvPr descr="A white arrow on a black background&#10;&#10;AI-generated content may be incorrect." id="3041" name="Google Shape;3041;g3970249a880_0_9673"/>
          <p:cNvPicPr preferRelativeResize="0"/>
          <p:nvPr/>
        </p:nvPicPr>
        <p:blipFill rotWithShape="1">
          <a:blip r:embed="rId3">
            <a:alphaModFix/>
          </a:blip>
          <a:srcRect b="0" l="0" r="0" t="0"/>
          <a:stretch/>
        </p:blipFill>
        <p:spPr>
          <a:xfrm>
            <a:off x="3905722" y="2408575"/>
            <a:ext cx="82147" cy="132149"/>
          </a:xfrm>
          <a:prstGeom prst="rect">
            <a:avLst/>
          </a:prstGeom>
          <a:noFill/>
          <a:ln>
            <a:noFill/>
          </a:ln>
        </p:spPr>
      </p:pic>
      <p:pic>
        <p:nvPicPr>
          <p:cNvPr descr="A white arrow on a black background&#10;&#10;AI-generated content may be incorrect." id="3042" name="Google Shape;3042;g3970249a880_0_9673"/>
          <p:cNvPicPr preferRelativeResize="0"/>
          <p:nvPr/>
        </p:nvPicPr>
        <p:blipFill rotWithShape="1">
          <a:blip r:embed="rId3">
            <a:alphaModFix/>
          </a:blip>
          <a:srcRect b="0" l="0" r="0" t="0"/>
          <a:stretch/>
        </p:blipFill>
        <p:spPr>
          <a:xfrm>
            <a:off x="5622979" y="2408575"/>
            <a:ext cx="82147" cy="132149"/>
          </a:xfrm>
          <a:prstGeom prst="rect">
            <a:avLst/>
          </a:prstGeom>
          <a:noFill/>
          <a:ln>
            <a:noFill/>
          </a:ln>
        </p:spPr>
      </p:pic>
      <p:pic>
        <p:nvPicPr>
          <p:cNvPr descr="A white arrow on a black background&#10;&#10;AI-generated content may be incorrect." id="3043" name="Google Shape;3043;g3970249a880_0_9673"/>
          <p:cNvPicPr preferRelativeResize="0"/>
          <p:nvPr/>
        </p:nvPicPr>
        <p:blipFill rotWithShape="1">
          <a:blip r:embed="rId3">
            <a:alphaModFix/>
          </a:blip>
          <a:srcRect b="0" l="0" r="0" t="0"/>
          <a:stretch/>
        </p:blipFill>
        <p:spPr>
          <a:xfrm>
            <a:off x="7330730" y="2408575"/>
            <a:ext cx="82147" cy="132149"/>
          </a:xfrm>
          <a:prstGeom prst="rect">
            <a:avLst/>
          </a:prstGeom>
          <a:noFill/>
          <a:ln>
            <a:noFill/>
          </a:ln>
        </p:spPr>
      </p:pic>
      <p:pic>
        <p:nvPicPr>
          <p:cNvPr descr="A white arrow on a black background&#10;&#10;AI-generated content may be incorrect." id="3044" name="Google Shape;3044;g3970249a880_0_9673"/>
          <p:cNvPicPr preferRelativeResize="0"/>
          <p:nvPr/>
        </p:nvPicPr>
        <p:blipFill rotWithShape="1">
          <a:blip r:embed="rId3">
            <a:alphaModFix/>
          </a:blip>
          <a:srcRect b="0" l="0" r="0" t="0"/>
          <a:stretch/>
        </p:blipFill>
        <p:spPr>
          <a:xfrm>
            <a:off x="2190871" y="2408575"/>
            <a:ext cx="82147" cy="132149"/>
          </a:xfrm>
          <a:prstGeom prst="rect">
            <a:avLst/>
          </a:prstGeom>
          <a:noFill/>
          <a:ln>
            <a:noFill/>
          </a:ln>
        </p:spPr>
      </p:pic>
      <p:sp>
        <p:nvSpPr>
          <p:cNvPr id="3045" name="Google Shape;3045;g3970249a880_0_9673"/>
          <p:cNvSpPr txBox="1"/>
          <p:nvPr>
            <p:ph hasCustomPrompt="1" idx="2" type="title"/>
          </p:nvPr>
        </p:nvSpPr>
        <p:spPr>
          <a:xfrm>
            <a:off x="419964" y="1198973"/>
            <a:ext cx="811500" cy="414300"/>
          </a:xfrm>
          <a:prstGeom prst="rect">
            <a:avLst/>
          </a:prstGeom>
        </p:spPr>
        <p:txBody>
          <a:bodyPr anchorCtr="0" anchor="ctr" bIns="0" lIns="0" spcFirstLastPara="1" rIns="0" wrap="square" tIns="0">
            <a:noAutofit/>
          </a:bodyPr>
          <a:lstStyle>
            <a:lvl1pPr indent="-101600" lvl="0" marL="101600" marR="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b="1" sz="1700">
                <a:latin typeface="Poppins"/>
                <a:ea typeface="Poppins"/>
                <a:cs typeface="Poppins"/>
                <a:sym typeface="Poppins"/>
              </a:defRPr>
            </a:lvl2pPr>
            <a:lvl3pPr lvl="2">
              <a:spcBef>
                <a:spcPts val="0"/>
              </a:spcBef>
              <a:spcAft>
                <a:spcPts val="0"/>
              </a:spcAft>
              <a:buSzPts val="1700"/>
              <a:buFont typeface="Poppins"/>
              <a:buNone/>
              <a:defRPr b="1" sz="1700">
                <a:latin typeface="Poppins"/>
                <a:ea typeface="Poppins"/>
                <a:cs typeface="Poppins"/>
                <a:sym typeface="Poppins"/>
              </a:defRPr>
            </a:lvl3pPr>
            <a:lvl4pPr lvl="3">
              <a:spcBef>
                <a:spcPts val="0"/>
              </a:spcBef>
              <a:spcAft>
                <a:spcPts val="0"/>
              </a:spcAft>
              <a:buSzPts val="1700"/>
              <a:buFont typeface="Poppins"/>
              <a:buNone/>
              <a:defRPr b="1" sz="1700">
                <a:latin typeface="Poppins"/>
                <a:ea typeface="Poppins"/>
                <a:cs typeface="Poppins"/>
                <a:sym typeface="Poppins"/>
              </a:defRPr>
            </a:lvl4pPr>
            <a:lvl5pPr lvl="4">
              <a:spcBef>
                <a:spcPts val="0"/>
              </a:spcBef>
              <a:spcAft>
                <a:spcPts val="0"/>
              </a:spcAft>
              <a:buSzPts val="1700"/>
              <a:buFont typeface="Poppins"/>
              <a:buNone/>
              <a:defRPr b="1" sz="1700">
                <a:latin typeface="Poppins"/>
                <a:ea typeface="Poppins"/>
                <a:cs typeface="Poppins"/>
                <a:sym typeface="Poppins"/>
              </a:defRPr>
            </a:lvl5pPr>
            <a:lvl6pPr lvl="5">
              <a:spcBef>
                <a:spcPts val="0"/>
              </a:spcBef>
              <a:spcAft>
                <a:spcPts val="0"/>
              </a:spcAft>
              <a:buSzPts val="1700"/>
              <a:buFont typeface="Poppins"/>
              <a:buNone/>
              <a:defRPr b="1" sz="1700">
                <a:latin typeface="Poppins"/>
                <a:ea typeface="Poppins"/>
                <a:cs typeface="Poppins"/>
                <a:sym typeface="Poppins"/>
              </a:defRPr>
            </a:lvl6pPr>
            <a:lvl7pPr lvl="6">
              <a:spcBef>
                <a:spcPts val="0"/>
              </a:spcBef>
              <a:spcAft>
                <a:spcPts val="0"/>
              </a:spcAft>
              <a:buSzPts val="1700"/>
              <a:buFont typeface="Poppins"/>
              <a:buNone/>
              <a:defRPr b="1" sz="1700">
                <a:latin typeface="Poppins"/>
                <a:ea typeface="Poppins"/>
                <a:cs typeface="Poppins"/>
                <a:sym typeface="Poppins"/>
              </a:defRPr>
            </a:lvl7pPr>
            <a:lvl8pPr lvl="7">
              <a:spcBef>
                <a:spcPts val="0"/>
              </a:spcBef>
              <a:spcAft>
                <a:spcPts val="0"/>
              </a:spcAft>
              <a:buSzPts val="1700"/>
              <a:buFont typeface="Poppins"/>
              <a:buNone/>
              <a:defRPr b="1" sz="1700">
                <a:latin typeface="Poppins"/>
                <a:ea typeface="Poppins"/>
                <a:cs typeface="Poppins"/>
                <a:sym typeface="Poppins"/>
              </a:defRPr>
            </a:lvl8pPr>
            <a:lvl9pPr lvl="8">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3046" name="Google Shape;3046;g3970249a880_0_9673"/>
          <p:cNvSpPr txBox="1"/>
          <p:nvPr>
            <p:ph hasCustomPrompt="1" idx="3" type="title"/>
          </p:nvPr>
        </p:nvSpPr>
        <p:spPr>
          <a:xfrm>
            <a:off x="2190868" y="1198973"/>
            <a:ext cx="811500" cy="414300"/>
          </a:xfrm>
          <a:prstGeom prst="rect">
            <a:avLst/>
          </a:prstGeom>
        </p:spPr>
        <p:txBody>
          <a:bodyPr anchorCtr="0" anchor="ctr" bIns="0" lIns="0" spcFirstLastPara="1" rIns="0" wrap="square" tIns="0">
            <a:noAutofit/>
          </a:bodyPr>
          <a:lstStyle>
            <a:lvl1pPr indent="-101600" lvl="0" marL="101600" marR="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b="1" sz="1700">
                <a:latin typeface="Poppins"/>
                <a:ea typeface="Poppins"/>
                <a:cs typeface="Poppins"/>
                <a:sym typeface="Poppins"/>
              </a:defRPr>
            </a:lvl2pPr>
            <a:lvl3pPr lvl="2">
              <a:spcBef>
                <a:spcPts val="0"/>
              </a:spcBef>
              <a:spcAft>
                <a:spcPts val="0"/>
              </a:spcAft>
              <a:buSzPts val="1700"/>
              <a:buFont typeface="Poppins"/>
              <a:buNone/>
              <a:defRPr b="1" sz="1700">
                <a:latin typeface="Poppins"/>
                <a:ea typeface="Poppins"/>
                <a:cs typeface="Poppins"/>
                <a:sym typeface="Poppins"/>
              </a:defRPr>
            </a:lvl3pPr>
            <a:lvl4pPr lvl="3">
              <a:spcBef>
                <a:spcPts val="0"/>
              </a:spcBef>
              <a:spcAft>
                <a:spcPts val="0"/>
              </a:spcAft>
              <a:buSzPts val="1700"/>
              <a:buFont typeface="Poppins"/>
              <a:buNone/>
              <a:defRPr b="1" sz="1700">
                <a:latin typeface="Poppins"/>
                <a:ea typeface="Poppins"/>
                <a:cs typeface="Poppins"/>
                <a:sym typeface="Poppins"/>
              </a:defRPr>
            </a:lvl4pPr>
            <a:lvl5pPr lvl="4">
              <a:spcBef>
                <a:spcPts val="0"/>
              </a:spcBef>
              <a:spcAft>
                <a:spcPts val="0"/>
              </a:spcAft>
              <a:buSzPts val="1700"/>
              <a:buFont typeface="Poppins"/>
              <a:buNone/>
              <a:defRPr b="1" sz="1700">
                <a:latin typeface="Poppins"/>
                <a:ea typeface="Poppins"/>
                <a:cs typeface="Poppins"/>
                <a:sym typeface="Poppins"/>
              </a:defRPr>
            </a:lvl5pPr>
            <a:lvl6pPr lvl="5">
              <a:spcBef>
                <a:spcPts val="0"/>
              </a:spcBef>
              <a:spcAft>
                <a:spcPts val="0"/>
              </a:spcAft>
              <a:buSzPts val="1700"/>
              <a:buFont typeface="Poppins"/>
              <a:buNone/>
              <a:defRPr b="1" sz="1700">
                <a:latin typeface="Poppins"/>
                <a:ea typeface="Poppins"/>
                <a:cs typeface="Poppins"/>
                <a:sym typeface="Poppins"/>
              </a:defRPr>
            </a:lvl6pPr>
            <a:lvl7pPr lvl="6">
              <a:spcBef>
                <a:spcPts val="0"/>
              </a:spcBef>
              <a:spcAft>
                <a:spcPts val="0"/>
              </a:spcAft>
              <a:buSzPts val="1700"/>
              <a:buFont typeface="Poppins"/>
              <a:buNone/>
              <a:defRPr b="1" sz="1700">
                <a:latin typeface="Poppins"/>
                <a:ea typeface="Poppins"/>
                <a:cs typeface="Poppins"/>
                <a:sym typeface="Poppins"/>
              </a:defRPr>
            </a:lvl7pPr>
            <a:lvl8pPr lvl="7">
              <a:spcBef>
                <a:spcPts val="0"/>
              </a:spcBef>
              <a:spcAft>
                <a:spcPts val="0"/>
              </a:spcAft>
              <a:buSzPts val="1700"/>
              <a:buFont typeface="Poppins"/>
              <a:buNone/>
              <a:defRPr b="1" sz="1700">
                <a:latin typeface="Poppins"/>
                <a:ea typeface="Poppins"/>
                <a:cs typeface="Poppins"/>
                <a:sym typeface="Poppins"/>
              </a:defRPr>
            </a:lvl8pPr>
            <a:lvl9pPr lvl="8">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3047" name="Google Shape;3047;g3970249a880_0_9673"/>
          <p:cNvSpPr txBox="1"/>
          <p:nvPr>
            <p:ph hasCustomPrompt="1" idx="4" type="title"/>
          </p:nvPr>
        </p:nvSpPr>
        <p:spPr>
          <a:xfrm>
            <a:off x="3916056" y="1198973"/>
            <a:ext cx="811500" cy="414300"/>
          </a:xfrm>
          <a:prstGeom prst="rect">
            <a:avLst/>
          </a:prstGeom>
        </p:spPr>
        <p:txBody>
          <a:bodyPr anchorCtr="0" anchor="ctr" bIns="0" lIns="0" spcFirstLastPara="1" rIns="0" wrap="square" tIns="0">
            <a:noAutofit/>
          </a:bodyPr>
          <a:lstStyle>
            <a:lvl1pPr indent="-101600" lvl="0" marL="101600" marR="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b="1" sz="1700">
                <a:latin typeface="Poppins"/>
                <a:ea typeface="Poppins"/>
                <a:cs typeface="Poppins"/>
                <a:sym typeface="Poppins"/>
              </a:defRPr>
            </a:lvl2pPr>
            <a:lvl3pPr lvl="2">
              <a:spcBef>
                <a:spcPts val="0"/>
              </a:spcBef>
              <a:spcAft>
                <a:spcPts val="0"/>
              </a:spcAft>
              <a:buSzPts val="1700"/>
              <a:buFont typeface="Poppins"/>
              <a:buNone/>
              <a:defRPr b="1" sz="1700">
                <a:latin typeface="Poppins"/>
                <a:ea typeface="Poppins"/>
                <a:cs typeface="Poppins"/>
                <a:sym typeface="Poppins"/>
              </a:defRPr>
            </a:lvl3pPr>
            <a:lvl4pPr lvl="3">
              <a:spcBef>
                <a:spcPts val="0"/>
              </a:spcBef>
              <a:spcAft>
                <a:spcPts val="0"/>
              </a:spcAft>
              <a:buSzPts val="1700"/>
              <a:buFont typeface="Poppins"/>
              <a:buNone/>
              <a:defRPr b="1" sz="1700">
                <a:latin typeface="Poppins"/>
                <a:ea typeface="Poppins"/>
                <a:cs typeface="Poppins"/>
                <a:sym typeface="Poppins"/>
              </a:defRPr>
            </a:lvl4pPr>
            <a:lvl5pPr lvl="4">
              <a:spcBef>
                <a:spcPts val="0"/>
              </a:spcBef>
              <a:spcAft>
                <a:spcPts val="0"/>
              </a:spcAft>
              <a:buSzPts val="1700"/>
              <a:buFont typeface="Poppins"/>
              <a:buNone/>
              <a:defRPr b="1" sz="1700">
                <a:latin typeface="Poppins"/>
                <a:ea typeface="Poppins"/>
                <a:cs typeface="Poppins"/>
                <a:sym typeface="Poppins"/>
              </a:defRPr>
            </a:lvl5pPr>
            <a:lvl6pPr lvl="5">
              <a:spcBef>
                <a:spcPts val="0"/>
              </a:spcBef>
              <a:spcAft>
                <a:spcPts val="0"/>
              </a:spcAft>
              <a:buSzPts val="1700"/>
              <a:buFont typeface="Poppins"/>
              <a:buNone/>
              <a:defRPr b="1" sz="1700">
                <a:latin typeface="Poppins"/>
                <a:ea typeface="Poppins"/>
                <a:cs typeface="Poppins"/>
                <a:sym typeface="Poppins"/>
              </a:defRPr>
            </a:lvl6pPr>
            <a:lvl7pPr lvl="6">
              <a:spcBef>
                <a:spcPts val="0"/>
              </a:spcBef>
              <a:spcAft>
                <a:spcPts val="0"/>
              </a:spcAft>
              <a:buSzPts val="1700"/>
              <a:buFont typeface="Poppins"/>
              <a:buNone/>
              <a:defRPr b="1" sz="1700">
                <a:latin typeface="Poppins"/>
                <a:ea typeface="Poppins"/>
                <a:cs typeface="Poppins"/>
                <a:sym typeface="Poppins"/>
              </a:defRPr>
            </a:lvl7pPr>
            <a:lvl8pPr lvl="7">
              <a:spcBef>
                <a:spcPts val="0"/>
              </a:spcBef>
              <a:spcAft>
                <a:spcPts val="0"/>
              </a:spcAft>
              <a:buSzPts val="1700"/>
              <a:buFont typeface="Poppins"/>
              <a:buNone/>
              <a:defRPr b="1" sz="1700">
                <a:latin typeface="Poppins"/>
                <a:ea typeface="Poppins"/>
                <a:cs typeface="Poppins"/>
                <a:sym typeface="Poppins"/>
              </a:defRPr>
            </a:lvl8pPr>
            <a:lvl9pPr lvl="8">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3048" name="Google Shape;3048;g3970249a880_0_9673"/>
          <p:cNvSpPr txBox="1"/>
          <p:nvPr>
            <p:ph hasCustomPrompt="1" idx="5" type="title"/>
          </p:nvPr>
        </p:nvSpPr>
        <p:spPr>
          <a:xfrm>
            <a:off x="5641244" y="1198973"/>
            <a:ext cx="811500" cy="414300"/>
          </a:xfrm>
          <a:prstGeom prst="rect">
            <a:avLst/>
          </a:prstGeom>
        </p:spPr>
        <p:txBody>
          <a:bodyPr anchorCtr="0" anchor="ctr" bIns="0" lIns="0" spcFirstLastPara="1" rIns="0" wrap="square" tIns="0">
            <a:noAutofit/>
          </a:bodyPr>
          <a:lstStyle>
            <a:lvl1pPr indent="-101600" lvl="0" marL="101600" marR="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b="1" sz="1700">
                <a:latin typeface="Poppins"/>
                <a:ea typeface="Poppins"/>
                <a:cs typeface="Poppins"/>
                <a:sym typeface="Poppins"/>
              </a:defRPr>
            </a:lvl2pPr>
            <a:lvl3pPr lvl="2">
              <a:spcBef>
                <a:spcPts val="0"/>
              </a:spcBef>
              <a:spcAft>
                <a:spcPts val="0"/>
              </a:spcAft>
              <a:buSzPts val="1700"/>
              <a:buFont typeface="Poppins"/>
              <a:buNone/>
              <a:defRPr b="1" sz="1700">
                <a:latin typeface="Poppins"/>
                <a:ea typeface="Poppins"/>
                <a:cs typeface="Poppins"/>
                <a:sym typeface="Poppins"/>
              </a:defRPr>
            </a:lvl3pPr>
            <a:lvl4pPr lvl="3">
              <a:spcBef>
                <a:spcPts val="0"/>
              </a:spcBef>
              <a:spcAft>
                <a:spcPts val="0"/>
              </a:spcAft>
              <a:buSzPts val="1700"/>
              <a:buFont typeface="Poppins"/>
              <a:buNone/>
              <a:defRPr b="1" sz="1700">
                <a:latin typeface="Poppins"/>
                <a:ea typeface="Poppins"/>
                <a:cs typeface="Poppins"/>
                <a:sym typeface="Poppins"/>
              </a:defRPr>
            </a:lvl4pPr>
            <a:lvl5pPr lvl="4">
              <a:spcBef>
                <a:spcPts val="0"/>
              </a:spcBef>
              <a:spcAft>
                <a:spcPts val="0"/>
              </a:spcAft>
              <a:buSzPts val="1700"/>
              <a:buFont typeface="Poppins"/>
              <a:buNone/>
              <a:defRPr b="1" sz="1700">
                <a:latin typeface="Poppins"/>
                <a:ea typeface="Poppins"/>
                <a:cs typeface="Poppins"/>
                <a:sym typeface="Poppins"/>
              </a:defRPr>
            </a:lvl5pPr>
            <a:lvl6pPr lvl="5">
              <a:spcBef>
                <a:spcPts val="0"/>
              </a:spcBef>
              <a:spcAft>
                <a:spcPts val="0"/>
              </a:spcAft>
              <a:buSzPts val="1700"/>
              <a:buFont typeface="Poppins"/>
              <a:buNone/>
              <a:defRPr b="1" sz="1700">
                <a:latin typeface="Poppins"/>
                <a:ea typeface="Poppins"/>
                <a:cs typeface="Poppins"/>
                <a:sym typeface="Poppins"/>
              </a:defRPr>
            </a:lvl6pPr>
            <a:lvl7pPr lvl="6">
              <a:spcBef>
                <a:spcPts val="0"/>
              </a:spcBef>
              <a:spcAft>
                <a:spcPts val="0"/>
              </a:spcAft>
              <a:buSzPts val="1700"/>
              <a:buFont typeface="Poppins"/>
              <a:buNone/>
              <a:defRPr b="1" sz="1700">
                <a:latin typeface="Poppins"/>
                <a:ea typeface="Poppins"/>
                <a:cs typeface="Poppins"/>
                <a:sym typeface="Poppins"/>
              </a:defRPr>
            </a:lvl7pPr>
            <a:lvl8pPr lvl="7">
              <a:spcBef>
                <a:spcPts val="0"/>
              </a:spcBef>
              <a:spcAft>
                <a:spcPts val="0"/>
              </a:spcAft>
              <a:buSzPts val="1700"/>
              <a:buFont typeface="Poppins"/>
              <a:buNone/>
              <a:defRPr b="1" sz="1700">
                <a:latin typeface="Poppins"/>
                <a:ea typeface="Poppins"/>
                <a:cs typeface="Poppins"/>
                <a:sym typeface="Poppins"/>
              </a:defRPr>
            </a:lvl8pPr>
            <a:lvl9pPr lvl="8">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3049" name="Google Shape;3049;g3970249a880_0_9673"/>
          <p:cNvSpPr txBox="1"/>
          <p:nvPr>
            <p:ph hasCustomPrompt="1" idx="6" type="title"/>
          </p:nvPr>
        </p:nvSpPr>
        <p:spPr>
          <a:xfrm>
            <a:off x="7366431" y="1198973"/>
            <a:ext cx="811500" cy="414300"/>
          </a:xfrm>
          <a:prstGeom prst="rect">
            <a:avLst/>
          </a:prstGeom>
        </p:spPr>
        <p:txBody>
          <a:bodyPr anchorCtr="0" anchor="ctr" bIns="0" lIns="0" spcFirstLastPara="1" rIns="0" wrap="square" tIns="0">
            <a:noAutofit/>
          </a:bodyPr>
          <a:lstStyle>
            <a:lvl1pPr indent="-101600" lvl="0" marL="101600" marR="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b="1" sz="1700">
                <a:latin typeface="Poppins"/>
                <a:ea typeface="Poppins"/>
                <a:cs typeface="Poppins"/>
                <a:sym typeface="Poppins"/>
              </a:defRPr>
            </a:lvl2pPr>
            <a:lvl3pPr lvl="2">
              <a:spcBef>
                <a:spcPts val="0"/>
              </a:spcBef>
              <a:spcAft>
                <a:spcPts val="0"/>
              </a:spcAft>
              <a:buSzPts val="1700"/>
              <a:buFont typeface="Poppins"/>
              <a:buNone/>
              <a:defRPr b="1" sz="1700">
                <a:latin typeface="Poppins"/>
                <a:ea typeface="Poppins"/>
                <a:cs typeface="Poppins"/>
                <a:sym typeface="Poppins"/>
              </a:defRPr>
            </a:lvl3pPr>
            <a:lvl4pPr lvl="3">
              <a:spcBef>
                <a:spcPts val="0"/>
              </a:spcBef>
              <a:spcAft>
                <a:spcPts val="0"/>
              </a:spcAft>
              <a:buSzPts val="1700"/>
              <a:buFont typeface="Poppins"/>
              <a:buNone/>
              <a:defRPr b="1" sz="1700">
                <a:latin typeface="Poppins"/>
                <a:ea typeface="Poppins"/>
                <a:cs typeface="Poppins"/>
                <a:sym typeface="Poppins"/>
              </a:defRPr>
            </a:lvl4pPr>
            <a:lvl5pPr lvl="4">
              <a:spcBef>
                <a:spcPts val="0"/>
              </a:spcBef>
              <a:spcAft>
                <a:spcPts val="0"/>
              </a:spcAft>
              <a:buSzPts val="1700"/>
              <a:buFont typeface="Poppins"/>
              <a:buNone/>
              <a:defRPr b="1" sz="1700">
                <a:latin typeface="Poppins"/>
                <a:ea typeface="Poppins"/>
                <a:cs typeface="Poppins"/>
                <a:sym typeface="Poppins"/>
              </a:defRPr>
            </a:lvl5pPr>
            <a:lvl6pPr lvl="5">
              <a:spcBef>
                <a:spcPts val="0"/>
              </a:spcBef>
              <a:spcAft>
                <a:spcPts val="0"/>
              </a:spcAft>
              <a:buSzPts val="1700"/>
              <a:buFont typeface="Poppins"/>
              <a:buNone/>
              <a:defRPr b="1" sz="1700">
                <a:latin typeface="Poppins"/>
                <a:ea typeface="Poppins"/>
                <a:cs typeface="Poppins"/>
                <a:sym typeface="Poppins"/>
              </a:defRPr>
            </a:lvl6pPr>
            <a:lvl7pPr lvl="6">
              <a:spcBef>
                <a:spcPts val="0"/>
              </a:spcBef>
              <a:spcAft>
                <a:spcPts val="0"/>
              </a:spcAft>
              <a:buSzPts val="1700"/>
              <a:buFont typeface="Poppins"/>
              <a:buNone/>
              <a:defRPr b="1" sz="1700">
                <a:latin typeface="Poppins"/>
                <a:ea typeface="Poppins"/>
                <a:cs typeface="Poppins"/>
                <a:sym typeface="Poppins"/>
              </a:defRPr>
            </a:lvl7pPr>
            <a:lvl8pPr lvl="7">
              <a:spcBef>
                <a:spcPts val="0"/>
              </a:spcBef>
              <a:spcAft>
                <a:spcPts val="0"/>
              </a:spcAft>
              <a:buSzPts val="1700"/>
              <a:buFont typeface="Poppins"/>
              <a:buNone/>
              <a:defRPr b="1" sz="1700">
                <a:latin typeface="Poppins"/>
                <a:ea typeface="Poppins"/>
                <a:cs typeface="Poppins"/>
                <a:sym typeface="Poppins"/>
              </a:defRPr>
            </a:lvl8pPr>
            <a:lvl9pPr lvl="8">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3050" name="Google Shape;3050;g3970249a880_0_9673"/>
          <p:cNvSpPr txBox="1"/>
          <p:nvPr>
            <p:ph idx="1" type="subTitle"/>
          </p:nvPr>
        </p:nvSpPr>
        <p:spPr>
          <a:xfrm>
            <a:off x="473376" y="2770341"/>
            <a:ext cx="1424400" cy="15660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p:txBody>
      </p:sp>
      <p:sp>
        <p:nvSpPr>
          <p:cNvPr id="3051" name="Google Shape;3051;g3970249a880_0_9673"/>
          <p:cNvSpPr txBox="1"/>
          <p:nvPr>
            <p:ph idx="7" type="subTitle"/>
          </p:nvPr>
        </p:nvSpPr>
        <p:spPr>
          <a:xfrm>
            <a:off x="2175767" y="2770341"/>
            <a:ext cx="1424400" cy="15660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p:txBody>
      </p:sp>
      <p:sp>
        <p:nvSpPr>
          <p:cNvPr id="3052" name="Google Shape;3052;g3970249a880_0_9673"/>
          <p:cNvSpPr txBox="1"/>
          <p:nvPr>
            <p:ph idx="8" type="subTitle"/>
          </p:nvPr>
        </p:nvSpPr>
        <p:spPr>
          <a:xfrm>
            <a:off x="3886889" y="2770341"/>
            <a:ext cx="1424400" cy="15660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p:txBody>
      </p:sp>
      <p:sp>
        <p:nvSpPr>
          <p:cNvPr id="3053" name="Google Shape;3053;g3970249a880_0_9673"/>
          <p:cNvSpPr txBox="1"/>
          <p:nvPr>
            <p:ph idx="9" type="subTitle"/>
          </p:nvPr>
        </p:nvSpPr>
        <p:spPr>
          <a:xfrm>
            <a:off x="5598007" y="2770341"/>
            <a:ext cx="1424400" cy="15660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p:txBody>
      </p:sp>
      <p:sp>
        <p:nvSpPr>
          <p:cNvPr id="3054" name="Google Shape;3054;g3970249a880_0_9673"/>
          <p:cNvSpPr txBox="1"/>
          <p:nvPr>
            <p:ph idx="13" type="subTitle"/>
          </p:nvPr>
        </p:nvSpPr>
        <p:spPr>
          <a:xfrm>
            <a:off x="7309125" y="2770341"/>
            <a:ext cx="1424400" cy="15660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Custom Layout  77">
  <p:cSld name="64_Custom Layout_1">
    <p:bg>
      <p:bgPr>
        <a:blipFill>
          <a:blip r:embed="rId2">
            <a:alphaModFix/>
          </a:blip>
          <a:stretch>
            <a:fillRect/>
          </a:stretch>
        </a:blipFill>
      </p:bgPr>
    </p:bg>
    <p:spTree>
      <p:nvGrpSpPr>
        <p:cNvPr id="3055" name="Shape 3055"/>
        <p:cNvGrpSpPr/>
        <p:nvPr/>
      </p:nvGrpSpPr>
      <p:grpSpPr>
        <a:xfrm>
          <a:off x="0" y="0"/>
          <a:ext cx="0" cy="0"/>
          <a:chOff x="0" y="0"/>
          <a:chExt cx="0" cy="0"/>
        </a:xfrm>
      </p:grpSpPr>
      <p:sp>
        <p:nvSpPr>
          <p:cNvPr id="3056" name="Google Shape;3056;g3970249a880_0_9697"/>
          <p:cNvSpPr/>
          <p:nvPr/>
        </p:nvSpPr>
        <p:spPr>
          <a:xfrm>
            <a:off x="342855"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057" name="Google Shape;3057;g3970249a880_0_9697"/>
          <p:cNvSpPr/>
          <p:nvPr/>
        </p:nvSpPr>
        <p:spPr>
          <a:xfrm>
            <a:off x="2053978"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058" name="Google Shape;3058;g3970249a880_0_9697"/>
          <p:cNvSpPr/>
          <p:nvPr/>
        </p:nvSpPr>
        <p:spPr>
          <a:xfrm>
            <a:off x="3765101"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059" name="Google Shape;3059;g3970249a880_0_9697"/>
          <p:cNvSpPr/>
          <p:nvPr/>
        </p:nvSpPr>
        <p:spPr>
          <a:xfrm>
            <a:off x="5476224"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060" name="Google Shape;3060;g3970249a880_0_9697"/>
          <p:cNvSpPr/>
          <p:nvPr/>
        </p:nvSpPr>
        <p:spPr>
          <a:xfrm>
            <a:off x="7187347"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061" name="Google Shape;3061;g3970249a880_0_9697"/>
          <p:cNvSpPr/>
          <p:nvPr/>
        </p:nvSpPr>
        <p:spPr>
          <a:xfrm>
            <a:off x="227754" y="2374978"/>
            <a:ext cx="8829300" cy="197700"/>
          </a:xfrm>
          <a:prstGeom prst="homePlate">
            <a:avLst>
              <a:gd fmla="val 33471" name="adj"/>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accent1"/>
              </a:solidFill>
              <a:latin typeface="Poppins Medium"/>
              <a:ea typeface="Poppins Medium"/>
              <a:cs typeface="Poppins Medium"/>
              <a:sym typeface="Poppins Medium"/>
            </a:endParaRPr>
          </a:p>
        </p:txBody>
      </p:sp>
      <p:sp>
        <p:nvSpPr>
          <p:cNvPr id="3062" name="Google Shape;3062;g3970249a880_0_9697"/>
          <p:cNvSpPr txBox="1"/>
          <p:nvPr>
            <p:ph type="title"/>
          </p:nvPr>
        </p:nvSpPr>
        <p:spPr>
          <a:xfrm>
            <a:off x="309269" y="314400"/>
            <a:ext cx="85461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063" name="Google Shape;3063;g3970249a880_0_969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pic>
        <p:nvPicPr>
          <p:cNvPr descr="A white arrow on a black background&#10;&#10;AI-generated content may be incorrect." id="3064" name="Google Shape;3064;g3970249a880_0_9697"/>
          <p:cNvPicPr preferRelativeResize="0"/>
          <p:nvPr/>
        </p:nvPicPr>
        <p:blipFill rotWithShape="1">
          <a:blip r:embed="rId3">
            <a:alphaModFix/>
          </a:blip>
          <a:srcRect b="0" l="0" r="0" t="0"/>
          <a:stretch/>
        </p:blipFill>
        <p:spPr>
          <a:xfrm>
            <a:off x="482470" y="2408575"/>
            <a:ext cx="82147" cy="132149"/>
          </a:xfrm>
          <a:prstGeom prst="rect">
            <a:avLst/>
          </a:prstGeom>
          <a:noFill/>
          <a:ln>
            <a:noFill/>
          </a:ln>
        </p:spPr>
      </p:pic>
      <p:pic>
        <p:nvPicPr>
          <p:cNvPr descr="A white arrow on a black background&#10;&#10;AI-generated content may be incorrect." id="3065" name="Google Shape;3065;g3970249a880_0_9697"/>
          <p:cNvPicPr preferRelativeResize="0"/>
          <p:nvPr/>
        </p:nvPicPr>
        <p:blipFill rotWithShape="1">
          <a:blip r:embed="rId3">
            <a:alphaModFix/>
          </a:blip>
          <a:srcRect b="0" l="0" r="0" t="0"/>
          <a:stretch/>
        </p:blipFill>
        <p:spPr>
          <a:xfrm>
            <a:off x="3905722" y="2408575"/>
            <a:ext cx="82147" cy="132149"/>
          </a:xfrm>
          <a:prstGeom prst="rect">
            <a:avLst/>
          </a:prstGeom>
          <a:noFill/>
          <a:ln>
            <a:noFill/>
          </a:ln>
        </p:spPr>
      </p:pic>
      <p:pic>
        <p:nvPicPr>
          <p:cNvPr descr="A white arrow on a black background&#10;&#10;AI-generated content may be incorrect." id="3066" name="Google Shape;3066;g3970249a880_0_9697"/>
          <p:cNvPicPr preferRelativeResize="0"/>
          <p:nvPr/>
        </p:nvPicPr>
        <p:blipFill rotWithShape="1">
          <a:blip r:embed="rId3">
            <a:alphaModFix/>
          </a:blip>
          <a:srcRect b="0" l="0" r="0" t="0"/>
          <a:stretch/>
        </p:blipFill>
        <p:spPr>
          <a:xfrm>
            <a:off x="5622979" y="2408575"/>
            <a:ext cx="82147" cy="132149"/>
          </a:xfrm>
          <a:prstGeom prst="rect">
            <a:avLst/>
          </a:prstGeom>
          <a:noFill/>
          <a:ln>
            <a:noFill/>
          </a:ln>
        </p:spPr>
      </p:pic>
      <p:pic>
        <p:nvPicPr>
          <p:cNvPr descr="A white arrow on a black background&#10;&#10;AI-generated content may be incorrect." id="3067" name="Google Shape;3067;g3970249a880_0_9697"/>
          <p:cNvPicPr preferRelativeResize="0"/>
          <p:nvPr/>
        </p:nvPicPr>
        <p:blipFill rotWithShape="1">
          <a:blip r:embed="rId3">
            <a:alphaModFix/>
          </a:blip>
          <a:srcRect b="0" l="0" r="0" t="0"/>
          <a:stretch/>
        </p:blipFill>
        <p:spPr>
          <a:xfrm>
            <a:off x="7330730" y="2408575"/>
            <a:ext cx="82147" cy="132149"/>
          </a:xfrm>
          <a:prstGeom prst="rect">
            <a:avLst/>
          </a:prstGeom>
          <a:noFill/>
          <a:ln>
            <a:noFill/>
          </a:ln>
        </p:spPr>
      </p:pic>
      <p:pic>
        <p:nvPicPr>
          <p:cNvPr descr="A white arrow on a black background&#10;&#10;AI-generated content may be incorrect." id="3068" name="Google Shape;3068;g3970249a880_0_9697"/>
          <p:cNvPicPr preferRelativeResize="0"/>
          <p:nvPr/>
        </p:nvPicPr>
        <p:blipFill rotWithShape="1">
          <a:blip r:embed="rId3">
            <a:alphaModFix/>
          </a:blip>
          <a:srcRect b="0" l="0" r="0" t="0"/>
          <a:stretch/>
        </p:blipFill>
        <p:spPr>
          <a:xfrm>
            <a:off x="2190871" y="2408575"/>
            <a:ext cx="82147" cy="132149"/>
          </a:xfrm>
          <a:prstGeom prst="rect">
            <a:avLst/>
          </a:prstGeom>
          <a:noFill/>
          <a:ln>
            <a:noFill/>
          </a:ln>
        </p:spPr>
      </p:pic>
      <p:sp>
        <p:nvSpPr>
          <p:cNvPr id="3069" name="Google Shape;3069;g3970249a880_0_9697"/>
          <p:cNvSpPr txBox="1"/>
          <p:nvPr>
            <p:ph hasCustomPrompt="1" idx="2" type="title"/>
          </p:nvPr>
        </p:nvSpPr>
        <p:spPr>
          <a:xfrm>
            <a:off x="419964" y="1198973"/>
            <a:ext cx="811500" cy="414300"/>
          </a:xfrm>
          <a:prstGeom prst="rect">
            <a:avLst/>
          </a:prstGeom>
        </p:spPr>
        <p:txBody>
          <a:bodyPr anchorCtr="0" anchor="ctr" bIns="0" lIns="0" spcFirstLastPara="1" rIns="0" wrap="square" tIns="0">
            <a:noAutofit/>
          </a:bodyPr>
          <a:lstStyle>
            <a:lvl1pPr indent="-101600" lvl="0" marL="101600" marR="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b="1" sz="1700">
                <a:latin typeface="Poppins"/>
                <a:ea typeface="Poppins"/>
                <a:cs typeface="Poppins"/>
                <a:sym typeface="Poppins"/>
              </a:defRPr>
            </a:lvl2pPr>
            <a:lvl3pPr lvl="2">
              <a:spcBef>
                <a:spcPts val="0"/>
              </a:spcBef>
              <a:spcAft>
                <a:spcPts val="0"/>
              </a:spcAft>
              <a:buSzPts val="1700"/>
              <a:buFont typeface="Poppins"/>
              <a:buNone/>
              <a:defRPr b="1" sz="1700">
                <a:latin typeface="Poppins"/>
                <a:ea typeface="Poppins"/>
                <a:cs typeface="Poppins"/>
                <a:sym typeface="Poppins"/>
              </a:defRPr>
            </a:lvl3pPr>
            <a:lvl4pPr lvl="3">
              <a:spcBef>
                <a:spcPts val="0"/>
              </a:spcBef>
              <a:spcAft>
                <a:spcPts val="0"/>
              </a:spcAft>
              <a:buSzPts val="1700"/>
              <a:buFont typeface="Poppins"/>
              <a:buNone/>
              <a:defRPr b="1" sz="1700">
                <a:latin typeface="Poppins"/>
                <a:ea typeface="Poppins"/>
                <a:cs typeface="Poppins"/>
                <a:sym typeface="Poppins"/>
              </a:defRPr>
            </a:lvl4pPr>
            <a:lvl5pPr lvl="4">
              <a:spcBef>
                <a:spcPts val="0"/>
              </a:spcBef>
              <a:spcAft>
                <a:spcPts val="0"/>
              </a:spcAft>
              <a:buSzPts val="1700"/>
              <a:buFont typeface="Poppins"/>
              <a:buNone/>
              <a:defRPr b="1" sz="1700">
                <a:latin typeface="Poppins"/>
                <a:ea typeface="Poppins"/>
                <a:cs typeface="Poppins"/>
                <a:sym typeface="Poppins"/>
              </a:defRPr>
            </a:lvl5pPr>
            <a:lvl6pPr lvl="5">
              <a:spcBef>
                <a:spcPts val="0"/>
              </a:spcBef>
              <a:spcAft>
                <a:spcPts val="0"/>
              </a:spcAft>
              <a:buSzPts val="1700"/>
              <a:buFont typeface="Poppins"/>
              <a:buNone/>
              <a:defRPr b="1" sz="1700">
                <a:latin typeface="Poppins"/>
                <a:ea typeface="Poppins"/>
                <a:cs typeface="Poppins"/>
                <a:sym typeface="Poppins"/>
              </a:defRPr>
            </a:lvl6pPr>
            <a:lvl7pPr lvl="6">
              <a:spcBef>
                <a:spcPts val="0"/>
              </a:spcBef>
              <a:spcAft>
                <a:spcPts val="0"/>
              </a:spcAft>
              <a:buSzPts val="1700"/>
              <a:buFont typeface="Poppins"/>
              <a:buNone/>
              <a:defRPr b="1" sz="1700">
                <a:latin typeface="Poppins"/>
                <a:ea typeface="Poppins"/>
                <a:cs typeface="Poppins"/>
                <a:sym typeface="Poppins"/>
              </a:defRPr>
            </a:lvl7pPr>
            <a:lvl8pPr lvl="7">
              <a:spcBef>
                <a:spcPts val="0"/>
              </a:spcBef>
              <a:spcAft>
                <a:spcPts val="0"/>
              </a:spcAft>
              <a:buSzPts val="1700"/>
              <a:buFont typeface="Poppins"/>
              <a:buNone/>
              <a:defRPr b="1" sz="1700">
                <a:latin typeface="Poppins"/>
                <a:ea typeface="Poppins"/>
                <a:cs typeface="Poppins"/>
                <a:sym typeface="Poppins"/>
              </a:defRPr>
            </a:lvl8pPr>
            <a:lvl9pPr lvl="8">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3070" name="Google Shape;3070;g3970249a880_0_9697"/>
          <p:cNvSpPr txBox="1"/>
          <p:nvPr>
            <p:ph hasCustomPrompt="1" idx="3" type="title"/>
          </p:nvPr>
        </p:nvSpPr>
        <p:spPr>
          <a:xfrm>
            <a:off x="2190868" y="1198973"/>
            <a:ext cx="811500" cy="414300"/>
          </a:xfrm>
          <a:prstGeom prst="rect">
            <a:avLst/>
          </a:prstGeom>
        </p:spPr>
        <p:txBody>
          <a:bodyPr anchorCtr="0" anchor="ctr" bIns="0" lIns="0" spcFirstLastPara="1" rIns="0" wrap="square" tIns="0">
            <a:noAutofit/>
          </a:bodyPr>
          <a:lstStyle>
            <a:lvl1pPr indent="-101600" lvl="0" marL="101600" marR="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b="1" sz="1700">
                <a:latin typeface="Poppins"/>
                <a:ea typeface="Poppins"/>
                <a:cs typeface="Poppins"/>
                <a:sym typeface="Poppins"/>
              </a:defRPr>
            </a:lvl2pPr>
            <a:lvl3pPr lvl="2">
              <a:spcBef>
                <a:spcPts val="0"/>
              </a:spcBef>
              <a:spcAft>
                <a:spcPts val="0"/>
              </a:spcAft>
              <a:buSzPts val="1700"/>
              <a:buFont typeface="Poppins"/>
              <a:buNone/>
              <a:defRPr b="1" sz="1700">
                <a:latin typeface="Poppins"/>
                <a:ea typeface="Poppins"/>
                <a:cs typeface="Poppins"/>
                <a:sym typeface="Poppins"/>
              </a:defRPr>
            </a:lvl3pPr>
            <a:lvl4pPr lvl="3">
              <a:spcBef>
                <a:spcPts val="0"/>
              </a:spcBef>
              <a:spcAft>
                <a:spcPts val="0"/>
              </a:spcAft>
              <a:buSzPts val="1700"/>
              <a:buFont typeface="Poppins"/>
              <a:buNone/>
              <a:defRPr b="1" sz="1700">
                <a:latin typeface="Poppins"/>
                <a:ea typeface="Poppins"/>
                <a:cs typeface="Poppins"/>
                <a:sym typeface="Poppins"/>
              </a:defRPr>
            </a:lvl4pPr>
            <a:lvl5pPr lvl="4">
              <a:spcBef>
                <a:spcPts val="0"/>
              </a:spcBef>
              <a:spcAft>
                <a:spcPts val="0"/>
              </a:spcAft>
              <a:buSzPts val="1700"/>
              <a:buFont typeface="Poppins"/>
              <a:buNone/>
              <a:defRPr b="1" sz="1700">
                <a:latin typeface="Poppins"/>
                <a:ea typeface="Poppins"/>
                <a:cs typeface="Poppins"/>
                <a:sym typeface="Poppins"/>
              </a:defRPr>
            </a:lvl5pPr>
            <a:lvl6pPr lvl="5">
              <a:spcBef>
                <a:spcPts val="0"/>
              </a:spcBef>
              <a:spcAft>
                <a:spcPts val="0"/>
              </a:spcAft>
              <a:buSzPts val="1700"/>
              <a:buFont typeface="Poppins"/>
              <a:buNone/>
              <a:defRPr b="1" sz="1700">
                <a:latin typeface="Poppins"/>
                <a:ea typeface="Poppins"/>
                <a:cs typeface="Poppins"/>
                <a:sym typeface="Poppins"/>
              </a:defRPr>
            </a:lvl6pPr>
            <a:lvl7pPr lvl="6">
              <a:spcBef>
                <a:spcPts val="0"/>
              </a:spcBef>
              <a:spcAft>
                <a:spcPts val="0"/>
              </a:spcAft>
              <a:buSzPts val="1700"/>
              <a:buFont typeface="Poppins"/>
              <a:buNone/>
              <a:defRPr b="1" sz="1700">
                <a:latin typeface="Poppins"/>
                <a:ea typeface="Poppins"/>
                <a:cs typeface="Poppins"/>
                <a:sym typeface="Poppins"/>
              </a:defRPr>
            </a:lvl7pPr>
            <a:lvl8pPr lvl="7">
              <a:spcBef>
                <a:spcPts val="0"/>
              </a:spcBef>
              <a:spcAft>
                <a:spcPts val="0"/>
              </a:spcAft>
              <a:buSzPts val="1700"/>
              <a:buFont typeface="Poppins"/>
              <a:buNone/>
              <a:defRPr b="1" sz="1700">
                <a:latin typeface="Poppins"/>
                <a:ea typeface="Poppins"/>
                <a:cs typeface="Poppins"/>
                <a:sym typeface="Poppins"/>
              </a:defRPr>
            </a:lvl8pPr>
            <a:lvl9pPr lvl="8">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3071" name="Google Shape;3071;g3970249a880_0_9697"/>
          <p:cNvSpPr txBox="1"/>
          <p:nvPr>
            <p:ph hasCustomPrompt="1" idx="4" type="title"/>
          </p:nvPr>
        </p:nvSpPr>
        <p:spPr>
          <a:xfrm>
            <a:off x="3916056" y="1198973"/>
            <a:ext cx="811500" cy="414300"/>
          </a:xfrm>
          <a:prstGeom prst="rect">
            <a:avLst/>
          </a:prstGeom>
        </p:spPr>
        <p:txBody>
          <a:bodyPr anchorCtr="0" anchor="ctr" bIns="0" lIns="0" spcFirstLastPara="1" rIns="0" wrap="square" tIns="0">
            <a:noAutofit/>
          </a:bodyPr>
          <a:lstStyle>
            <a:lvl1pPr indent="-101600" lvl="0" marL="101600" marR="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b="1" sz="1700">
                <a:latin typeface="Poppins"/>
                <a:ea typeface="Poppins"/>
                <a:cs typeface="Poppins"/>
                <a:sym typeface="Poppins"/>
              </a:defRPr>
            </a:lvl2pPr>
            <a:lvl3pPr lvl="2">
              <a:spcBef>
                <a:spcPts val="0"/>
              </a:spcBef>
              <a:spcAft>
                <a:spcPts val="0"/>
              </a:spcAft>
              <a:buSzPts val="1700"/>
              <a:buFont typeface="Poppins"/>
              <a:buNone/>
              <a:defRPr b="1" sz="1700">
                <a:latin typeface="Poppins"/>
                <a:ea typeface="Poppins"/>
                <a:cs typeface="Poppins"/>
                <a:sym typeface="Poppins"/>
              </a:defRPr>
            </a:lvl3pPr>
            <a:lvl4pPr lvl="3">
              <a:spcBef>
                <a:spcPts val="0"/>
              </a:spcBef>
              <a:spcAft>
                <a:spcPts val="0"/>
              </a:spcAft>
              <a:buSzPts val="1700"/>
              <a:buFont typeface="Poppins"/>
              <a:buNone/>
              <a:defRPr b="1" sz="1700">
                <a:latin typeface="Poppins"/>
                <a:ea typeface="Poppins"/>
                <a:cs typeface="Poppins"/>
                <a:sym typeface="Poppins"/>
              </a:defRPr>
            </a:lvl4pPr>
            <a:lvl5pPr lvl="4">
              <a:spcBef>
                <a:spcPts val="0"/>
              </a:spcBef>
              <a:spcAft>
                <a:spcPts val="0"/>
              </a:spcAft>
              <a:buSzPts val="1700"/>
              <a:buFont typeface="Poppins"/>
              <a:buNone/>
              <a:defRPr b="1" sz="1700">
                <a:latin typeface="Poppins"/>
                <a:ea typeface="Poppins"/>
                <a:cs typeface="Poppins"/>
                <a:sym typeface="Poppins"/>
              </a:defRPr>
            </a:lvl5pPr>
            <a:lvl6pPr lvl="5">
              <a:spcBef>
                <a:spcPts val="0"/>
              </a:spcBef>
              <a:spcAft>
                <a:spcPts val="0"/>
              </a:spcAft>
              <a:buSzPts val="1700"/>
              <a:buFont typeface="Poppins"/>
              <a:buNone/>
              <a:defRPr b="1" sz="1700">
                <a:latin typeface="Poppins"/>
                <a:ea typeface="Poppins"/>
                <a:cs typeface="Poppins"/>
                <a:sym typeface="Poppins"/>
              </a:defRPr>
            </a:lvl6pPr>
            <a:lvl7pPr lvl="6">
              <a:spcBef>
                <a:spcPts val="0"/>
              </a:spcBef>
              <a:spcAft>
                <a:spcPts val="0"/>
              </a:spcAft>
              <a:buSzPts val="1700"/>
              <a:buFont typeface="Poppins"/>
              <a:buNone/>
              <a:defRPr b="1" sz="1700">
                <a:latin typeface="Poppins"/>
                <a:ea typeface="Poppins"/>
                <a:cs typeface="Poppins"/>
                <a:sym typeface="Poppins"/>
              </a:defRPr>
            </a:lvl7pPr>
            <a:lvl8pPr lvl="7">
              <a:spcBef>
                <a:spcPts val="0"/>
              </a:spcBef>
              <a:spcAft>
                <a:spcPts val="0"/>
              </a:spcAft>
              <a:buSzPts val="1700"/>
              <a:buFont typeface="Poppins"/>
              <a:buNone/>
              <a:defRPr b="1" sz="1700">
                <a:latin typeface="Poppins"/>
                <a:ea typeface="Poppins"/>
                <a:cs typeface="Poppins"/>
                <a:sym typeface="Poppins"/>
              </a:defRPr>
            </a:lvl8pPr>
            <a:lvl9pPr lvl="8">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3072" name="Google Shape;3072;g3970249a880_0_9697"/>
          <p:cNvSpPr txBox="1"/>
          <p:nvPr>
            <p:ph hasCustomPrompt="1" idx="5" type="title"/>
          </p:nvPr>
        </p:nvSpPr>
        <p:spPr>
          <a:xfrm>
            <a:off x="5641244" y="1198973"/>
            <a:ext cx="811500" cy="414300"/>
          </a:xfrm>
          <a:prstGeom prst="rect">
            <a:avLst/>
          </a:prstGeom>
        </p:spPr>
        <p:txBody>
          <a:bodyPr anchorCtr="0" anchor="ctr" bIns="0" lIns="0" spcFirstLastPara="1" rIns="0" wrap="square" tIns="0">
            <a:noAutofit/>
          </a:bodyPr>
          <a:lstStyle>
            <a:lvl1pPr indent="-101600" lvl="0" marL="101600" marR="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b="1" sz="1700">
                <a:latin typeface="Poppins"/>
                <a:ea typeface="Poppins"/>
                <a:cs typeface="Poppins"/>
                <a:sym typeface="Poppins"/>
              </a:defRPr>
            </a:lvl2pPr>
            <a:lvl3pPr lvl="2">
              <a:spcBef>
                <a:spcPts val="0"/>
              </a:spcBef>
              <a:spcAft>
                <a:spcPts val="0"/>
              </a:spcAft>
              <a:buSzPts val="1700"/>
              <a:buFont typeface="Poppins"/>
              <a:buNone/>
              <a:defRPr b="1" sz="1700">
                <a:latin typeface="Poppins"/>
                <a:ea typeface="Poppins"/>
                <a:cs typeface="Poppins"/>
                <a:sym typeface="Poppins"/>
              </a:defRPr>
            </a:lvl3pPr>
            <a:lvl4pPr lvl="3">
              <a:spcBef>
                <a:spcPts val="0"/>
              </a:spcBef>
              <a:spcAft>
                <a:spcPts val="0"/>
              </a:spcAft>
              <a:buSzPts val="1700"/>
              <a:buFont typeface="Poppins"/>
              <a:buNone/>
              <a:defRPr b="1" sz="1700">
                <a:latin typeface="Poppins"/>
                <a:ea typeface="Poppins"/>
                <a:cs typeface="Poppins"/>
                <a:sym typeface="Poppins"/>
              </a:defRPr>
            </a:lvl4pPr>
            <a:lvl5pPr lvl="4">
              <a:spcBef>
                <a:spcPts val="0"/>
              </a:spcBef>
              <a:spcAft>
                <a:spcPts val="0"/>
              </a:spcAft>
              <a:buSzPts val="1700"/>
              <a:buFont typeface="Poppins"/>
              <a:buNone/>
              <a:defRPr b="1" sz="1700">
                <a:latin typeface="Poppins"/>
                <a:ea typeface="Poppins"/>
                <a:cs typeface="Poppins"/>
                <a:sym typeface="Poppins"/>
              </a:defRPr>
            </a:lvl5pPr>
            <a:lvl6pPr lvl="5">
              <a:spcBef>
                <a:spcPts val="0"/>
              </a:spcBef>
              <a:spcAft>
                <a:spcPts val="0"/>
              </a:spcAft>
              <a:buSzPts val="1700"/>
              <a:buFont typeface="Poppins"/>
              <a:buNone/>
              <a:defRPr b="1" sz="1700">
                <a:latin typeface="Poppins"/>
                <a:ea typeface="Poppins"/>
                <a:cs typeface="Poppins"/>
                <a:sym typeface="Poppins"/>
              </a:defRPr>
            </a:lvl6pPr>
            <a:lvl7pPr lvl="6">
              <a:spcBef>
                <a:spcPts val="0"/>
              </a:spcBef>
              <a:spcAft>
                <a:spcPts val="0"/>
              </a:spcAft>
              <a:buSzPts val="1700"/>
              <a:buFont typeface="Poppins"/>
              <a:buNone/>
              <a:defRPr b="1" sz="1700">
                <a:latin typeface="Poppins"/>
                <a:ea typeface="Poppins"/>
                <a:cs typeface="Poppins"/>
                <a:sym typeface="Poppins"/>
              </a:defRPr>
            </a:lvl7pPr>
            <a:lvl8pPr lvl="7">
              <a:spcBef>
                <a:spcPts val="0"/>
              </a:spcBef>
              <a:spcAft>
                <a:spcPts val="0"/>
              </a:spcAft>
              <a:buSzPts val="1700"/>
              <a:buFont typeface="Poppins"/>
              <a:buNone/>
              <a:defRPr b="1" sz="1700">
                <a:latin typeface="Poppins"/>
                <a:ea typeface="Poppins"/>
                <a:cs typeface="Poppins"/>
                <a:sym typeface="Poppins"/>
              </a:defRPr>
            </a:lvl8pPr>
            <a:lvl9pPr lvl="8">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3073" name="Google Shape;3073;g3970249a880_0_9697"/>
          <p:cNvSpPr txBox="1"/>
          <p:nvPr>
            <p:ph hasCustomPrompt="1" idx="6" type="title"/>
          </p:nvPr>
        </p:nvSpPr>
        <p:spPr>
          <a:xfrm>
            <a:off x="7366431" y="1198973"/>
            <a:ext cx="811500" cy="414300"/>
          </a:xfrm>
          <a:prstGeom prst="rect">
            <a:avLst/>
          </a:prstGeom>
        </p:spPr>
        <p:txBody>
          <a:bodyPr anchorCtr="0" anchor="ctr" bIns="0" lIns="0" spcFirstLastPara="1" rIns="0" wrap="square" tIns="0">
            <a:noAutofit/>
          </a:bodyPr>
          <a:lstStyle>
            <a:lvl1pPr indent="-101600" lvl="0" marL="101600" marR="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b="1" sz="1700">
                <a:latin typeface="Poppins"/>
                <a:ea typeface="Poppins"/>
                <a:cs typeface="Poppins"/>
                <a:sym typeface="Poppins"/>
              </a:defRPr>
            </a:lvl2pPr>
            <a:lvl3pPr lvl="2">
              <a:spcBef>
                <a:spcPts val="0"/>
              </a:spcBef>
              <a:spcAft>
                <a:spcPts val="0"/>
              </a:spcAft>
              <a:buSzPts val="1700"/>
              <a:buFont typeface="Poppins"/>
              <a:buNone/>
              <a:defRPr b="1" sz="1700">
                <a:latin typeface="Poppins"/>
                <a:ea typeface="Poppins"/>
                <a:cs typeface="Poppins"/>
                <a:sym typeface="Poppins"/>
              </a:defRPr>
            </a:lvl3pPr>
            <a:lvl4pPr lvl="3">
              <a:spcBef>
                <a:spcPts val="0"/>
              </a:spcBef>
              <a:spcAft>
                <a:spcPts val="0"/>
              </a:spcAft>
              <a:buSzPts val="1700"/>
              <a:buFont typeface="Poppins"/>
              <a:buNone/>
              <a:defRPr b="1" sz="1700">
                <a:latin typeface="Poppins"/>
                <a:ea typeface="Poppins"/>
                <a:cs typeface="Poppins"/>
                <a:sym typeface="Poppins"/>
              </a:defRPr>
            </a:lvl4pPr>
            <a:lvl5pPr lvl="4">
              <a:spcBef>
                <a:spcPts val="0"/>
              </a:spcBef>
              <a:spcAft>
                <a:spcPts val="0"/>
              </a:spcAft>
              <a:buSzPts val="1700"/>
              <a:buFont typeface="Poppins"/>
              <a:buNone/>
              <a:defRPr b="1" sz="1700">
                <a:latin typeface="Poppins"/>
                <a:ea typeface="Poppins"/>
                <a:cs typeface="Poppins"/>
                <a:sym typeface="Poppins"/>
              </a:defRPr>
            </a:lvl5pPr>
            <a:lvl6pPr lvl="5">
              <a:spcBef>
                <a:spcPts val="0"/>
              </a:spcBef>
              <a:spcAft>
                <a:spcPts val="0"/>
              </a:spcAft>
              <a:buSzPts val="1700"/>
              <a:buFont typeface="Poppins"/>
              <a:buNone/>
              <a:defRPr b="1" sz="1700">
                <a:latin typeface="Poppins"/>
                <a:ea typeface="Poppins"/>
                <a:cs typeface="Poppins"/>
                <a:sym typeface="Poppins"/>
              </a:defRPr>
            </a:lvl6pPr>
            <a:lvl7pPr lvl="6">
              <a:spcBef>
                <a:spcPts val="0"/>
              </a:spcBef>
              <a:spcAft>
                <a:spcPts val="0"/>
              </a:spcAft>
              <a:buSzPts val="1700"/>
              <a:buFont typeface="Poppins"/>
              <a:buNone/>
              <a:defRPr b="1" sz="1700">
                <a:latin typeface="Poppins"/>
                <a:ea typeface="Poppins"/>
                <a:cs typeface="Poppins"/>
                <a:sym typeface="Poppins"/>
              </a:defRPr>
            </a:lvl7pPr>
            <a:lvl8pPr lvl="7">
              <a:spcBef>
                <a:spcPts val="0"/>
              </a:spcBef>
              <a:spcAft>
                <a:spcPts val="0"/>
              </a:spcAft>
              <a:buSzPts val="1700"/>
              <a:buFont typeface="Poppins"/>
              <a:buNone/>
              <a:defRPr b="1" sz="1700">
                <a:latin typeface="Poppins"/>
                <a:ea typeface="Poppins"/>
                <a:cs typeface="Poppins"/>
                <a:sym typeface="Poppins"/>
              </a:defRPr>
            </a:lvl8pPr>
            <a:lvl9pPr lvl="8">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3074" name="Google Shape;3074;g3970249a880_0_9697"/>
          <p:cNvSpPr txBox="1"/>
          <p:nvPr>
            <p:ph idx="1" type="subTitle"/>
          </p:nvPr>
        </p:nvSpPr>
        <p:spPr>
          <a:xfrm>
            <a:off x="2175767" y="2770341"/>
            <a:ext cx="1424400" cy="15660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p:txBody>
      </p:sp>
      <p:sp>
        <p:nvSpPr>
          <p:cNvPr id="3075" name="Google Shape;3075;g3970249a880_0_9697"/>
          <p:cNvSpPr txBox="1"/>
          <p:nvPr>
            <p:ph idx="7" type="subTitle"/>
          </p:nvPr>
        </p:nvSpPr>
        <p:spPr>
          <a:xfrm>
            <a:off x="3886889" y="2770341"/>
            <a:ext cx="1424400" cy="15660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p:txBody>
      </p:sp>
      <p:sp>
        <p:nvSpPr>
          <p:cNvPr id="3076" name="Google Shape;3076;g3970249a880_0_9697"/>
          <p:cNvSpPr txBox="1"/>
          <p:nvPr>
            <p:ph idx="8" type="subTitle"/>
          </p:nvPr>
        </p:nvSpPr>
        <p:spPr>
          <a:xfrm>
            <a:off x="5598007" y="2770341"/>
            <a:ext cx="1424400" cy="15660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p:txBody>
      </p:sp>
      <p:sp>
        <p:nvSpPr>
          <p:cNvPr id="3077" name="Google Shape;3077;g3970249a880_0_9697"/>
          <p:cNvSpPr txBox="1"/>
          <p:nvPr>
            <p:ph idx="9" type="subTitle"/>
          </p:nvPr>
        </p:nvSpPr>
        <p:spPr>
          <a:xfrm>
            <a:off x="7309125" y="2770341"/>
            <a:ext cx="1424400" cy="15660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p:txBody>
      </p:sp>
      <p:sp>
        <p:nvSpPr>
          <p:cNvPr id="3078" name="Google Shape;3078;g3970249a880_0_9697"/>
          <p:cNvSpPr txBox="1"/>
          <p:nvPr>
            <p:ph idx="13" type="subTitle"/>
          </p:nvPr>
        </p:nvSpPr>
        <p:spPr>
          <a:xfrm>
            <a:off x="473376" y="2770341"/>
            <a:ext cx="1424400" cy="15660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Slide" showMasterSp="0">
  <p:cSld name="8_Title Slide">
    <p:bg>
      <p:bgPr>
        <a:blipFill>
          <a:blip r:embed="rId2">
            <a:alphaModFix/>
          </a:blip>
          <a:stretch>
            <a:fillRect/>
          </a:stretch>
        </a:blipFill>
      </p:bgPr>
    </p:bg>
    <p:spTree>
      <p:nvGrpSpPr>
        <p:cNvPr id="198" name="Shape 198"/>
        <p:cNvGrpSpPr/>
        <p:nvPr/>
      </p:nvGrpSpPr>
      <p:grpSpPr>
        <a:xfrm>
          <a:off x="0" y="0"/>
          <a:ext cx="0" cy="0"/>
          <a:chOff x="0" y="0"/>
          <a:chExt cx="0" cy="0"/>
        </a:xfrm>
      </p:grpSpPr>
      <p:pic>
        <p:nvPicPr>
          <p:cNvPr descr="A black and red background&#10;&#10;AI-generated content may be incorrect." id="199" name="Google Shape;199;g3d3f6d03170_0_4781"/>
          <p:cNvPicPr preferRelativeResize="0"/>
          <p:nvPr/>
        </p:nvPicPr>
        <p:blipFill rotWithShape="1">
          <a:blip r:embed="rId3">
            <a:alphaModFix/>
          </a:blip>
          <a:srcRect b="0" l="0" r="0" t="0"/>
          <a:stretch/>
        </p:blipFill>
        <p:spPr>
          <a:xfrm>
            <a:off x="403950" y="442803"/>
            <a:ext cx="8336102" cy="4257341"/>
          </a:xfrm>
          <a:prstGeom prst="rect">
            <a:avLst/>
          </a:prstGeom>
          <a:noFill/>
          <a:ln>
            <a:noFill/>
          </a:ln>
        </p:spPr>
      </p:pic>
      <p:sp>
        <p:nvSpPr>
          <p:cNvPr id="200" name="Google Shape;200;g3d3f6d03170_0_4781"/>
          <p:cNvSpPr txBox="1"/>
          <p:nvPr>
            <p:ph type="title"/>
          </p:nvPr>
        </p:nvSpPr>
        <p:spPr>
          <a:xfrm>
            <a:off x="730869" y="2262633"/>
            <a:ext cx="4363800" cy="16224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chemeClr val="lt1"/>
              </a:buClr>
              <a:buSzPts val="3862"/>
              <a:buFont typeface="Poppins"/>
              <a:buNone/>
              <a:defRPr b="1" sz="3862">
                <a:solidFill>
                  <a:schemeClr val="lt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201" name="Google Shape;201;g3d3f6d03170_0_4781"/>
          <p:cNvSpPr txBox="1"/>
          <p:nvPr>
            <p:ph idx="1" type="subTitle"/>
          </p:nvPr>
        </p:nvSpPr>
        <p:spPr>
          <a:xfrm>
            <a:off x="739996" y="4105701"/>
            <a:ext cx="43638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lt1"/>
              </a:buClr>
              <a:buSzPts val="1316"/>
              <a:buNone/>
              <a:defRPr b="1" sz="1462">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grpSp>
        <p:nvGrpSpPr>
          <p:cNvPr id="202" name="Google Shape;202;g3d3f6d03170_0_4781"/>
          <p:cNvGrpSpPr/>
          <p:nvPr/>
        </p:nvGrpSpPr>
        <p:grpSpPr>
          <a:xfrm>
            <a:off x="7564573" y="4241698"/>
            <a:ext cx="948486" cy="279733"/>
            <a:chOff x="20929561" y="12311319"/>
            <a:chExt cx="2529297" cy="745954"/>
          </a:xfrm>
        </p:grpSpPr>
        <p:grpSp>
          <p:nvGrpSpPr>
            <p:cNvPr id="203" name="Google Shape;203;g3d3f6d03170_0_4781"/>
            <p:cNvGrpSpPr/>
            <p:nvPr/>
          </p:nvGrpSpPr>
          <p:grpSpPr>
            <a:xfrm>
              <a:off x="20929561" y="12311319"/>
              <a:ext cx="2433857" cy="745954"/>
              <a:chOff x="20929561" y="12311319"/>
              <a:chExt cx="2433857" cy="745954"/>
            </a:xfrm>
          </p:grpSpPr>
          <p:sp>
            <p:nvSpPr>
              <p:cNvPr id="204" name="Google Shape;204;g3d3f6d03170_0_4781"/>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205" name="Google Shape;205;g3d3f6d03170_0_4781"/>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206" name="Google Shape;206;g3d3f6d03170_0_4781"/>
              <p:cNvGrpSpPr/>
              <p:nvPr/>
            </p:nvGrpSpPr>
            <p:grpSpPr>
              <a:xfrm>
                <a:off x="22582537" y="12311321"/>
                <a:ext cx="780881" cy="745730"/>
                <a:chOff x="22582537" y="12311321"/>
                <a:chExt cx="780881" cy="745730"/>
              </a:xfrm>
            </p:grpSpPr>
            <p:grpSp>
              <p:nvGrpSpPr>
                <p:cNvPr id="207" name="Google Shape;207;g3d3f6d03170_0_4781"/>
                <p:cNvGrpSpPr/>
                <p:nvPr/>
              </p:nvGrpSpPr>
              <p:grpSpPr>
                <a:xfrm>
                  <a:off x="22582537" y="12311321"/>
                  <a:ext cx="780881" cy="745730"/>
                  <a:chOff x="22582537" y="12311321"/>
                  <a:chExt cx="780881" cy="745730"/>
                </a:xfrm>
              </p:grpSpPr>
              <p:sp>
                <p:nvSpPr>
                  <p:cNvPr id="208" name="Google Shape;208;g3d3f6d03170_0_4781"/>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209" name="Google Shape;209;g3d3f6d03170_0_4781"/>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210" name="Google Shape;210;g3d3f6d03170_0_4781"/>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211" name="Google Shape;211;g3d3f6d03170_0_4781"/>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Custom Layout">
  <p:cSld name="65_Custom Layout">
    <p:bg>
      <p:bgPr>
        <a:blipFill>
          <a:blip r:embed="rId2">
            <a:alphaModFix/>
          </a:blip>
          <a:stretch>
            <a:fillRect/>
          </a:stretch>
        </a:blipFill>
      </p:bgPr>
    </p:bg>
    <p:spTree>
      <p:nvGrpSpPr>
        <p:cNvPr id="3079" name="Shape 3079"/>
        <p:cNvGrpSpPr/>
        <p:nvPr/>
      </p:nvGrpSpPr>
      <p:grpSpPr>
        <a:xfrm>
          <a:off x="0" y="0"/>
          <a:ext cx="0" cy="0"/>
          <a:chOff x="0" y="0"/>
          <a:chExt cx="0" cy="0"/>
        </a:xfrm>
      </p:grpSpPr>
      <p:sp>
        <p:nvSpPr>
          <p:cNvPr id="3080" name="Google Shape;3080;g3970249a880_0_9721"/>
          <p:cNvSpPr/>
          <p:nvPr/>
        </p:nvSpPr>
        <p:spPr>
          <a:xfrm>
            <a:off x="309268" y="894886"/>
            <a:ext cx="8521500" cy="837300"/>
          </a:xfrm>
          <a:prstGeom prst="roundRect">
            <a:avLst>
              <a:gd fmla="val 8135"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081" name="Google Shape;3081;g3970249a880_0_9721"/>
          <p:cNvSpPr/>
          <p:nvPr/>
        </p:nvSpPr>
        <p:spPr>
          <a:xfrm>
            <a:off x="313224" y="1821774"/>
            <a:ext cx="8517600" cy="837300"/>
          </a:xfrm>
          <a:prstGeom prst="roundRect">
            <a:avLst>
              <a:gd fmla="val 8135"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082" name="Google Shape;3082;g3970249a880_0_9721"/>
          <p:cNvSpPr/>
          <p:nvPr/>
        </p:nvSpPr>
        <p:spPr>
          <a:xfrm>
            <a:off x="313224" y="2748615"/>
            <a:ext cx="8517600" cy="837300"/>
          </a:xfrm>
          <a:prstGeom prst="roundRect">
            <a:avLst>
              <a:gd fmla="val 8135"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083" name="Google Shape;3083;g3970249a880_0_9721"/>
          <p:cNvSpPr/>
          <p:nvPr/>
        </p:nvSpPr>
        <p:spPr>
          <a:xfrm>
            <a:off x="313224" y="3675456"/>
            <a:ext cx="8517600" cy="837300"/>
          </a:xfrm>
          <a:prstGeom prst="roundRect">
            <a:avLst>
              <a:gd fmla="val 8135"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084" name="Google Shape;3084;g3970249a880_0_9721"/>
          <p:cNvSpPr/>
          <p:nvPr/>
        </p:nvSpPr>
        <p:spPr>
          <a:xfrm>
            <a:off x="313224" y="887742"/>
            <a:ext cx="3420999" cy="838581"/>
          </a:xfrm>
          <a:custGeom>
            <a:rect b="b" l="l" r="r" t="t"/>
            <a:pathLst>
              <a:path extrusionOk="0" h="1677162" w="6841998">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085" name="Google Shape;3085;g3970249a880_0_9721"/>
          <p:cNvSpPr/>
          <p:nvPr/>
        </p:nvSpPr>
        <p:spPr>
          <a:xfrm>
            <a:off x="313224" y="1814630"/>
            <a:ext cx="3420999" cy="838581"/>
          </a:xfrm>
          <a:custGeom>
            <a:rect b="b" l="l" r="r" t="t"/>
            <a:pathLst>
              <a:path extrusionOk="0" h="1677162" w="6841998">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086" name="Google Shape;3086;g3970249a880_0_9721"/>
          <p:cNvSpPr/>
          <p:nvPr/>
        </p:nvSpPr>
        <p:spPr>
          <a:xfrm>
            <a:off x="313224" y="2741471"/>
            <a:ext cx="3420999" cy="838580"/>
          </a:xfrm>
          <a:custGeom>
            <a:rect b="b" l="l" r="r" t="t"/>
            <a:pathLst>
              <a:path extrusionOk="0" h="1677161" w="6841998">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087" name="Google Shape;3087;g3970249a880_0_9721"/>
          <p:cNvSpPr/>
          <p:nvPr/>
        </p:nvSpPr>
        <p:spPr>
          <a:xfrm>
            <a:off x="313224" y="3668312"/>
            <a:ext cx="3420999" cy="838581"/>
          </a:xfrm>
          <a:custGeom>
            <a:rect b="b" l="l" r="r" t="t"/>
            <a:pathLst>
              <a:path extrusionOk="0" h="1677162" w="6841998">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088" name="Google Shape;3088;g3970249a880_0_9721"/>
          <p:cNvSpPr txBox="1"/>
          <p:nvPr>
            <p:ph type="title"/>
          </p:nvPr>
        </p:nvSpPr>
        <p:spPr>
          <a:xfrm>
            <a:off x="309269" y="314400"/>
            <a:ext cx="8517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089" name="Google Shape;3089;g3970249a880_0_972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3090" name="Google Shape;3090;g3970249a880_0_9721"/>
          <p:cNvSpPr txBox="1"/>
          <p:nvPr>
            <p:ph hasCustomPrompt="1" idx="2" type="title"/>
          </p:nvPr>
        </p:nvSpPr>
        <p:spPr>
          <a:xfrm>
            <a:off x="506184" y="1156444"/>
            <a:ext cx="521100" cy="272100"/>
          </a:xfrm>
          <a:prstGeom prst="rect">
            <a:avLst/>
          </a:prstGeom>
        </p:spPr>
        <p:txBody>
          <a:bodyPr anchorCtr="0" anchor="ctr" bIns="0" lIns="0" spcFirstLastPara="1" rIns="0" wrap="square" tIns="0">
            <a:noAutofit/>
          </a:bodyPr>
          <a:lstStyle>
            <a:lvl1pPr indent="-101600" lvl="0" marL="101600" marR="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3091" name="Google Shape;3091;g3970249a880_0_9721"/>
          <p:cNvSpPr txBox="1"/>
          <p:nvPr>
            <p:ph hasCustomPrompt="1" idx="3" type="title"/>
          </p:nvPr>
        </p:nvSpPr>
        <p:spPr>
          <a:xfrm>
            <a:off x="506184" y="2100759"/>
            <a:ext cx="521100" cy="272100"/>
          </a:xfrm>
          <a:prstGeom prst="rect">
            <a:avLst/>
          </a:prstGeom>
        </p:spPr>
        <p:txBody>
          <a:bodyPr anchorCtr="0" anchor="ctr" bIns="0" lIns="0" spcFirstLastPara="1" rIns="0" wrap="square" tIns="0">
            <a:noAutofit/>
          </a:bodyPr>
          <a:lstStyle>
            <a:lvl1pPr indent="-101600" lvl="0" marL="101600" marR="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3092" name="Google Shape;3092;g3970249a880_0_9721"/>
          <p:cNvSpPr txBox="1"/>
          <p:nvPr>
            <p:ph hasCustomPrompt="1" idx="4" type="title"/>
          </p:nvPr>
        </p:nvSpPr>
        <p:spPr>
          <a:xfrm>
            <a:off x="506184" y="3017639"/>
            <a:ext cx="521100" cy="272100"/>
          </a:xfrm>
          <a:prstGeom prst="rect">
            <a:avLst/>
          </a:prstGeom>
        </p:spPr>
        <p:txBody>
          <a:bodyPr anchorCtr="0" anchor="ctr" bIns="0" lIns="0" spcFirstLastPara="1" rIns="0" wrap="square" tIns="0">
            <a:noAutofit/>
          </a:bodyPr>
          <a:lstStyle>
            <a:lvl1pPr indent="-101600" lvl="0" marL="101600" marR="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3093" name="Google Shape;3093;g3970249a880_0_9721"/>
          <p:cNvSpPr txBox="1"/>
          <p:nvPr>
            <p:ph hasCustomPrompt="1" idx="5" type="title"/>
          </p:nvPr>
        </p:nvSpPr>
        <p:spPr>
          <a:xfrm>
            <a:off x="506184" y="3961636"/>
            <a:ext cx="521100" cy="272100"/>
          </a:xfrm>
          <a:prstGeom prst="rect">
            <a:avLst/>
          </a:prstGeom>
        </p:spPr>
        <p:txBody>
          <a:bodyPr anchorCtr="0" anchor="ctr" bIns="0" lIns="0" spcFirstLastPara="1" rIns="0" wrap="square" tIns="0">
            <a:noAutofit/>
          </a:bodyPr>
          <a:lstStyle>
            <a:lvl1pPr indent="-101600" lvl="0" marL="101600" marR="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b="1" sz="1700">
                <a:latin typeface="Poppins"/>
                <a:ea typeface="Poppins"/>
                <a:cs typeface="Poppins"/>
                <a:sym typeface="Poppins"/>
              </a:defRPr>
            </a:lvl2pPr>
            <a:lvl3pPr lvl="2" algn="ctr">
              <a:spcBef>
                <a:spcPts val="0"/>
              </a:spcBef>
              <a:spcAft>
                <a:spcPts val="0"/>
              </a:spcAft>
              <a:buSzPts val="1700"/>
              <a:buFont typeface="Poppins"/>
              <a:buNone/>
              <a:defRPr b="1" sz="1700">
                <a:latin typeface="Poppins"/>
                <a:ea typeface="Poppins"/>
                <a:cs typeface="Poppins"/>
                <a:sym typeface="Poppins"/>
              </a:defRPr>
            </a:lvl3pPr>
            <a:lvl4pPr lvl="3" algn="ctr">
              <a:spcBef>
                <a:spcPts val="0"/>
              </a:spcBef>
              <a:spcAft>
                <a:spcPts val="0"/>
              </a:spcAft>
              <a:buSzPts val="1700"/>
              <a:buFont typeface="Poppins"/>
              <a:buNone/>
              <a:defRPr b="1" sz="1700">
                <a:latin typeface="Poppins"/>
                <a:ea typeface="Poppins"/>
                <a:cs typeface="Poppins"/>
                <a:sym typeface="Poppins"/>
              </a:defRPr>
            </a:lvl4pPr>
            <a:lvl5pPr lvl="4" algn="ctr">
              <a:spcBef>
                <a:spcPts val="0"/>
              </a:spcBef>
              <a:spcAft>
                <a:spcPts val="0"/>
              </a:spcAft>
              <a:buSzPts val="1700"/>
              <a:buFont typeface="Poppins"/>
              <a:buNone/>
              <a:defRPr b="1" sz="1700">
                <a:latin typeface="Poppins"/>
                <a:ea typeface="Poppins"/>
                <a:cs typeface="Poppins"/>
                <a:sym typeface="Poppins"/>
              </a:defRPr>
            </a:lvl5pPr>
            <a:lvl6pPr lvl="5" algn="ctr">
              <a:spcBef>
                <a:spcPts val="0"/>
              </a:spcBef>
              <a:spcAft>
                <a:spcPts val="0"/>
              </a:spcAft>
              <a:buSzPts val="1700"/>
              <a:buFont typeface="Poppins"/>
              <a:buNone/>
              <a:defRPr b="1" sz="1700">
                <a:latin typeface="Poppins"/>
                <a:ea typeface="Poppins"/>
                <a:cs typeface="Poppins"/>
                <a:sym typeface="Poppins"/>
              </a:defRPr>
            </a:lvl6pPr>
            <a:lvl7pPr lvl="6" algn="ctr">
              <a:spcBef>
                <a:spcPts val="0"/>
              </a:spcBef>
              <a:spcAft>
                <a:spcPts val="0"/>
              </a:spcAft>
              <a:buSzPts val="1700"/>
              <a:buFont typeface="Poppins"/>
              <a:buNone/>
              <a:defRPr b="1" sz="1700">
                <a:latin typeface="Poppins"/>
                <a:ea typeface="Poppins"/>
                <a:cs typeface="Poppins"/>
                <a:sym typeface="Poppins"/>
              </a:defRPr>
            </a:lvl7pPr>
            <a:lvl8pPr lvl="7" algn="ctr">
              <a:spcBef>
                <a:spcPts val="0"/>
              </a:spcBef>
              <a:spcAft>
                <a:spcPts val="0"/>
              </a:spcAft>
              <a:buSzPts val="1700"/>
              <a:buFont typeface="Poppins"/>
              <a:buNone/>
              <a:defRPr b="1" sz="1700">
                <a:latin typeface="Poppins"/>
                <a:ea typeface="Poppins"/>
                <a:cs typeface="Poppins"/>
                <a:sym typeface="Poppins"/>
              </a:defRPr>
            </a:lvl8pPr>
            <a:lvl9pPr lvl="8" algn="ctr">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3094" name="Google Shape;3094;g3970249a880_0_9721"/>
          <p:cNvSpPr txBox="1"/>
          <p:nvPr>
            <p:ph idx="1" type="subTitle"/>
          </p:nvPr>
        </p:nvSpPr>
        <p:spPr>
          <a:xfrm>
            <a:off x="4049022" y="1910324"/>
            <a:ext cx="4558200" cy="681000"/>
          </a:xfrm>
          <a:prstGeom prst="rect">
            <a:avLst/>
          </a:prstGeom>
        </p:spPr>
        <p:txBody>
          <a:bodyPr anchorCtr="0" anchor="t" bIns="0" lIns="0" spcFirstLastPara="1" rIns="0" wrap="square" tIns="0">
            <a:noAutofit/>
          </a:bodyPr>
          <a:lstStyle>
            <a:lvl1pPr indent="-114300" lvl="0" marL="152400" marR="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095" name="Google Shape;3095;g3970249a880_0_9721"/>
          <p:cNvSpPr txBox="1"/>
          <p:nvPr>
            <p:ph idx="6" type="subTitle"/>
          </p:nvPr>
        </p:nvSpPr>
        <p:spPr>
          <a:xfrm>
            <a:off x="4049022" y="2826131"/>
            <a:ext cx="4558200" cy="573300"/>
          </a:xfrm>
          <a:prstGeom prst="rect">
            <a:avLst/>
          </a:prstGeom>
        </p:spPr>
        <p:txBody>
          <a:bodyPr anchorCtr="0" anchor="t" bIns="0" lIns="0" spcFirstLastPara="1" rIns="0" wrap="square" tIns="0">
            <a:noAutofit/>
          </a:bodyPr>
          <a:lstStyle>
            <a:lvl1pPr indent="-114300" lvl="0" marL="152400" marR="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096" name="Google Shape;3096;g3970249a880_0_9721"/>
          <p:cNvSpPr txBox="1"/>
          <p:nvPr>
            <p:ph idx="7" type="subTitle"/>
          </p:nvPr>
        </p:nvSpPr>
        <p:spPr>
          <a:xfrm>
            <a:off x="4049022" y="3748565"/>
            <a:ext cx="4558200" cy="573300"/>
          </a:xfrm>
          <a:prstGeom prst="rect">
            <a:avLst/>
          </a:prstGeom>
        </p:spPr>
        <p:txBody>
          <a:bodyPr anchorCtr="0" anchor="t" bIns="0" lIns="0" spcFirstLastPara="1" rIns="0" wrap="square" tIns="0">
            <a:noAutofit/>
          </a:bodyPr>
          <a:lstStyle>
            <a:lvl1pPr indent="-114300" lvl="0" marL="152400" marR="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097" name="Google Shape;3097;g3970249a880_0_9721"/>
          <p:cNvSpPr txBox="1"/>
          <p:nvPr>
            <p:ph idx="8" type="subTitle"/>
          </p:nvPr>
        </p:nvSpPr>
        <p:spPr>
          <a:xfrm>
            <a:off x="4049022" y="976144"/>
            <a:ext cx="4558200" cy="681000"/>
          </a:xfrm>
          <a:prstGeom prst="rect">
            <a:avLst/>
          </a:prstGeom>
        </p:spPr>
        <p:txBody>
          <a:bodyPr anchorCtr="0" anchor="t" bIns="0" lIns="0" spcFirstLastPara="1" rIns="0" wrap="square" tIns="0">
            <a:noAutofit/>
          </a:bodyPr>
          <a:lstStyle>
            <a:lvl1pPr indent="-114300" lvl="0" marL="152400" marR="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098" name="Google Shape;3098;g3970249a880_0_9721"/>
          <p:cNvSpPr txBox="1"/>
          <p:nvPr>
            <p:ph idx="9" type="subTitle"/>
          </p:nvPr>
        </p:nvSpPr>
        <p:spPr>
          <a:xfrm>
            <a:off x="1044792" y="1165444"/>
            <a:ext cx="2043300" cy="353400"/>
          </a:xfrm>
          <a:prstGeom prst="rect">
            <a:avLst/>
          </a:prstGeom>
        </p:spPr>
        <p:txBody>
          <a:bodyPr anchorCtr="0" anchor="t" bIns="0" lIns="0" spcFirstLastPara="1" rIns="0" wrap="square" tIns="0">
            <a:noAutofit/>
          </a:bodyPr>
          <a:lstStyle>
            <a:lvl1pPr lvl="0">
              <a:lnSpc>
                <a:spcPct val="115000"/>
              </a:lnSpc>
              <a:spcBef>
                <a:spcPts val="0"/>
              </a:spcBef>
              <a:spcAft>
                <a:spcPts val="0"/>
              </a:spcAft>
              <a:buClr>
                <a:schemeClr val="lt1"/>
              </a:buClr>
              <a:buSzPts val="1100"/>
              <a:buFont typeface="Poppins"/>
              <a:buNone/>
              <a:defRPr b="1" sz="1100">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p:txBody>
      </p:sp>
      <p:sp>
        <p:nvSpPr>
          <p:cNvPr id="3099" name="Google Shape;3099;g3970249a880_0_9721"/>
          <p:cNvSpPr txBox="1"/>
          <p:nvPr>
            <p:ph idx="13" type="subTitle"/>
          </p:nvPr>
        </p:nvSpPr>
        <p:spPr>
          <a:xfrm>
            <a:off x="1044792" y="2087623"/>
            <a:ext cx="2043300" cy="353400"/>
          </a:xfrm>
          <a:prstGeom prst="rect">
            <a:avLst/>
          </a:prstGeom>
        </p:spPr>
        <p:txBody>
          <a:bodyPr anchorCtr="0" anchor="t" bIns="0" lIns="0" spcFirstLastPara="1" rIns="0" wrap="square" tIns="0">
            <a:noAutofit/>
          </a:bodyPr>
          <a:lstStyle>
            <a:lvl1pPr lvl="0">
              <a:lnSpc>
                <a:spcPct val="115000"/>
              </a:lnSpc>
              <a:spcBef>
                <a:spcPts val="0"/>
              </a:spcBef>
              <a:spcAft>
                <a:spcPts val="0"/>
              </a:spcAft>
              <a:buClr>
                <a:schemeClr val="lt1"/>
              </a:buClr>
              <a:buSzPts val="1100"/>
              <a:buFont typeface="Poppins"/>
              <a:buNone/>
              <a:defRPr b="1" sz="1100">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p:txBody>
      </p:sp>
      <p:sp>
        <p:nvSpPr>
          <p:cNvPr id="3100" name="Google Shape;3100;g3970249a880_0_9721"/>
          <p:cNvSpPr txBox="1"/>
          <p:nvPr>
            <p:ph idx="14" type="subTitle"/>
          </p:nvPr>
        </p:nvSpPr>
        <p:spPr>
          <a:xfrm>
            <a:off x="1044792" y="3010918"/>
            <a:ext cx="2043300" cy="353400"/>
          </a:xfrm>
          <a:prstGeom prst="rect">
            <a:avLst/>
          </a:prstGeom>
        </p:spPr>
        <p:txBody>
          <a:bodyPr anchorCtr="0" anchor="t" bIns="0" lIns="0" spcFirstLastPara="1" rIns="0" wrap="square" tIns="0">
            <a:noAutofit/>
          </a:bodyPr>
          <a:lstStyle>
            <a:lvl1pPr lvl="0">
              <a:lnSpc>
                <a:spcPct val="115000"/>
              </a:lnSpc>
              <a:spcBef>
                <a:spcPts val="0"/>
              </a:spcBef>
              <a:spcAft>
                <a:spcPts val="0"/>
              </a:spcAft>
              <a:buClr>
                <a:schemeClr val="lt1"/>
              </a:buClr>
              <a:buSzPts val="1100"/>
              <a:buFont typeface="Poppins"/>
              <a:buNone/>
              <a:defRPr b="1" sz="1100">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p:txBody>
      </p:sp>
      <p:sp>
        <p:nvSpPr>
          <p:cNvPr id="3101" name="Google Shape;3101;g3970249a880_0_9721"/>
          <p:cNvSpPr txBox="1"/>
          <p:nvPr>
            <p:ph idx="15" type="subTitle"/>
          </p:nvPr>
        </p:nvSpPr>
        <p:spPr>
          <a:xfrm>
            <a:off x="1044792" y="3928719"/>
            <a:ext cx="2043300" cy="353400"/>
          </a:xfrm>
          <a:prstGeom prst="rect">
            <a:avLst/>
          </a:prstGeom>
        </p:spPr>
        <p:txBody>
          <a:bodyPr anchorCtr="0" anchor="t" bIns="0" lIns="0" spcFirstLastPara="1" rIns="0" wrap="square" tIns="0">
            <a:noAutofit/>
          </a:bodyPr>
          <a:lstStyle>
            <a:lvl1pPr lvl="0">
              <a:lnSpc>
                <a:spcPct val="115000"/>
              </a:lnSpc>
              <a:spcBef>
                <a:spcPts val="0"/>
              </a:spcBef>
              <a:spcAft>
                <a:spcPts val="0"/>
              </a:spcAft>
              <a:buClr>
                <a:schemeClr val="lt1"/>
              </a:buClr>
              <a:buSzPts val="1100"/>
              <a:buFont typeface="Poppins"/>
              <a:buNone/>
              <a:defRPr b="1" sz="1100">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Custom Layout">
  <p:cSld name="66_Custom Layout">
    <p:bg>
      <p:bgPr>
        <a:blipFill>
          <a:blip r:embed="rId2">
            <a:alphaModFix/>
          </a:blip>
          <a:stretch>
            <a:fillRect/>
          </a:stretch>
        </a:blipFill>
      </p:bgPr>
    </p:bg>
    <p:spTree>
      <p:nvGrpSpPr>
        <p:cNvPr id="3102" name="Shape 3102"/>
        <p:cNvGrpSpPr/>
        <p:nvPr/>
      </p:nvGrpSpPr>
      <p:grpSpPr>
        <a:xfrm>
          <a:off x="0" y="0"/>
          <a:ext cx="0" cy="0"/>
          <a:chOff x="0" y="0"/>
          <a:chExt cx="0" cy="0"/>
        </a:xfrm>
      </p:grpSpPr>
      <p:sp>
        <p:nvSpPr>
          <p:cNvPr id="3103" name="Google Shape;3103;g3970249a880_0_9744"/>
          <p:cNvSpPr/>
          <p:nvPr/>
        </p:nvSpPr>
        <p:spPr>
          <a:xfrm>
            <a:off x="309268" y="884849"/>
            <a:ext cx="8517600" cy="681000"/>
          </a:xfrm>
          <a:prstGeom prst="roundRect">
            <a:avLst>
              <a:gd fmla="val 8135"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104" name="Google Shape;3104;g3970249a880_0_9744"/>
          <p:cNvSpPr/>
          <p:nvPr/>
        </p:nvSpPr>
        <p:spPr>
          <a:xfrm>
            <a:off x="309268" y="1617422"/>
            <a:ext cx="8517600" cy="681000"/>
          </a:xfrm>
          <a:prstGeom prst="roundRect">
            <a:avLst>
              <a:gd fmla="val 8135"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105" name="Google Shape;3105;g3970249a880_0_9744"/>
          <p:cNvSpPr/>
          <p:nvPr/>
        </p:nvSpPr>
        <p:spPr>
          <a:xfrm>
            <a:off x="309268" y="2349996"/>
            <a:ext cx="8517600" cy="681000"/>
          </a:xfrm>
          <a:prstGeom prst="roundRect">
            <a:avLst>
              <a:gd fmla="val 8135"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106" name="Google Shape;3106;g3970249a880_0_9744"/>
          <p:cNvSpPr/>
          <p:nvPr/>
        </p:nvSpPr>
        <p:spPr>
          <a:xfrm>
            <a:off x="309268" y="3082570"/>
            <a:ext cx="8517600" cy="703800"/>
          </a:xfrm>
          <a:prstGeom prst="roundRect">
            <a:avLst>
              <a:gd fmla="val 8135"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107" name="Google Shape;3107;g3970249a880_0_9744"/>
          <p:cNvSpPr/>
          <p:nvPr/>
        </p:nvSpPr>
        <p:spPr>
          <a:xfrm>
            <a:off x="309268" y="3838040"/>
            <a:ext cx="8517600" cy="695100"/>
          </a:xfrm>
          <a:prstGeom prst="roundRect">
            <a:avLst>
              <a:gd fmla="val 8135"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108" name="Google Shape;3108;g3970249a880_0_9744"/>
          <p:cNvSpPr/>
          <p:nvPr/>
        </p:nvSpPr>
        <p:spPr>
          <a:xfrm>
            <a:off x="313301" y="889135"/>
            <a:ext cx="2993374" cy="675058"/>
          </a:xfrm>
          <a:custGeom>
            <a:rect b="b" l="l" r="r" t="t"/>
            <a:pathLst>
              <a:path extrusionOk="0" h="1677162" w="6841998">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109" name="Google Shape;3109;g3970249a880_0_9744"/>
          <p:cNvSpPr/>
          <p:nvPr/>
        </p:nvSpPr>
        <p:spPr>
          <a:xfrm>
            <a:off x="313301" y="1625989"/>
            <a:ext cx="2993374" cy="679251"/>
          </a:xfrm>
          <a:custGeom>
            <a:rect b="b" l="l" r="r" t="t"/>
            <a:pathLst>
              <a:path extrusionOk="0" h="1677162" w="6841998">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110" name="Google Shape;3110;g3970249a880_0_9744"/>
          <p:cNvSpPr/>
          <p:nvPr/>
        </p:nvSpPr>
        <p:spPr>
          <a:xfrm>
            <a:off x="313301" y="2377089"/>
            <a:ext cx="2993374" cy="666671"/>
          </a:xfrm>
          <a:custGeom>
            <a:rect b="b" l="l" r="r" t="t"/>
            <a:pathLst>
              <a:path extrusionOk="0" h="1677161" w="6841998">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111" name="Google Shape;3111;g3970249a880_0_9744"/>
          <p:cNvSpPr/>
          <p:nvPr/>
        </p:nvSpPr>
        <p:spPr>
          <a:xfrm>
            <a:off x="313301" y="3113901"/>
            <a:ext cx="2993374" cy="679251"/>
          </a:xfrm>
          <a:custGeom>
            <a:rect b="b" l="l" r="r" t="t"/>
            <a:pathLst>
              <a:path extrusionOk="0" h="1677162" w="6841998">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112" name="Google Shape;3112;g3970249a880_0_9744"/>
          <p:cNvSpPr/>
          <p:nvPr/>
        </p:nvSpPr>
        <p:spPr>
          <a:xfrm>
            <a:off x="313301" y="3852199"/>
            <a:ext cx="2993374" cy="679251"/>
          </a:xfrm>
          <a:custGeom>
            <a:rect b="b" l="l" r="r" t="t"/>
            <a:pathLst>
              <a:path extrusionOk="0" h="1677162" w="6841998">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113" name="Google Shape;3113;g3970249a880_0_9744"/>
          <p:cNvSpPr txBox="1"/>
          <p:nvPr>
            <p:ph type="title"/>
          </p:nvPr>
        </p:nvSpPr>
        <p:spPr>
          <a:xfrm>
            <a:off x="309269" y="314400"/>
            <a:ext cx="8517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114" name="Google Shape;3114;g3970249a880_0_9744"/>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3115" name="Google Shape;3115;g3970249a880_0_9744"/>
          <p:cNvSpPr txBox="1"/>
          <p:nvPr>
            <p:ph hasCustomPrompt="1" idx="2" type="title"/>
          </p:nvPr>
        </p:nvSpPr>
        <p:spPr>
          <a:xfrm>
            <a:off x="456816" y="1091428"/>
            <a:ext cx="491400" cy="272100"/>
          </a:xfrm>
          <a:prstGeom prst="rect">
            <a:avLst/>
          </a:prstGeom>
        </p:spPr>
        <p:txBody>
          <a:bodyPr anchorCtr="0" anchor="t" bIns="0" lIns="0" spcFirstLastPara="1" rIns="0" wrap="square" tIns="0">
            <a:noAutofit/>
          </a:bodyPr>
          <a:lstStyle>
            <a:lvl1pPr indent="-101600" lvl="0" marL="101600" marR="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b="1" sz="1700">
                <a:latin typeface="Poppins"/>
                <a:ea typeface="Poppins"/>
                <a:cs typeface="Poppins"/>
                <a:sym typeface="Poppins"/>
              </a:defRPr>
            </a:lvl2pPr>
            <a:lvl3pPr lvl="2">
              <a:spcBef>
                <a:spcPts val="0"/>
              </a:spcBef>
              <a:spcAft>
                <a:spcPts val="0"/>
              </a:spcAft>
              <a:buSzPts val="1700"/>
              <a:buFont typeface="Poppins"/>
              <a:buNone/>
              <a:defRPr b="1" sz="1700">
                <a:latin typeface="Poppins"/>
                <a:ea typeface="Poppins"/>
                <a:cs typeface="Poppins"/>
                <a:sym typeface="Poppins"/>
              </a:defRPr>
            </a:lvl3pPr>
            <a:lvl4pPr lvl="3">
              <a:spcBef>
                <a:spcPts val="0"/>
              </a:spcBef>
              <a:spcAft>
                <a:spcPts val="0"/>
              </a:spcAft>
              <a:buSzPts val="1700"/>
              <a:buFont typeface="Poppins"/>
              <a:buNone/>
              <a:defRPr b="1" sz="1700">
                <a:latin typeface="Poppins"/>
                <a:ea typeface="Poppins"/>
                <a:cs typeface="Poppins"/>
                <a:sym typeface="Poppins"/>
              </a:defRPr>
            </a:lvl4pPr>
            <a:lvl5pPr lvl="4">
              <a:spcBef>
                <a:spcPts val="0"/>
              </a:spcBef>
              <a:spcAft>
                <a:spcPts val="0"/>
              </a:spcAft>
              <a:buSzPts val="1700"/>
              <a:buFont typeface="Poppins"/>
              <a:buNone/>
              <a:defRPr b="1" sz="1700">
                <a:latin typeface="Poppins"/>
                <a:ea typeface="Poppins"/>
                <a:cs typeface="Poppins"/>
                <a:sym typeface="Poppins"/>
              </a:defRPr>
            </a:lvl5pPr>
            <a:lvl6pPr lvl="5">
              <a:spcBef>
                <a:spcPts val="0"/>
              </a:spcBef>
              <a:spcAft>
                <a:spcPts val="0"/>
              </a:spcAft>
              <a:buSzPts val="1700"/>
              <a:buFont typeface="Poppins"/>
              <a:buNone/>
              <a:defRPr b="1" sz="1700">
                <a:latin typeface="Poppins"/>
                <a:ea typeface="Poppins"/>
                <a:cs typeface="Poppins"/>
                <a:sym typeface="Poppins"/>
              </a:defRPr>
            </a:lvl6pPr>
            <a:lvl7pPr lvl="6">
              <a:spcBef>
                <a:spcPts val="0"/>
              </a:spcBef>
              <a:spcAft>
                <a:spcPts val="0"/>
              </a:spcAft>
              <a:buSzPts val="1700"/>
              <a:buFont typeface="Poppins"/>
              <a:buNone/>
              <a:defRPr b="1" sz="1700">
                <a:latin typeface="Poppins"/>
                <a:ea typeface="Poppins"/>
                <a:cs typeface="Poppins"/>
                <a:sym typeface="Poppins"/>
              </a:defRPr>
            </a:lvl7pPr>
            <a:lvl8pPr lvl="7">
              <a:spcBef>
                <a:spcPts val="0"/>
              </a:spcBef>
              <a:spcAft>
                <a:spcPts val="0"/>
              </a:spcAft>
              <a:buSzPts val="1700"/>
              <a:buFont typeface="Poppins"/>
              <a:buNone/>
              <a:defRPr b="1" sz="1700">
                <a:latin typeface="Poppins"/>
                <a:ea typeface="Poppins"/>
                <a:cs typeface="Poppins"/>
                <a:sym typeface="Poppins"/>
              </a:defRPr>
            </a:lvl8pPr>
            <a:lvl9pPr lvl="8">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3116" name="Google Shape;3116;g3970249a880_0_9744"/>
          <p:cNvSpPr txBox="1"/>
          <p:nvPr>
            <p:ph hasCustomPrompt="1" idx="3" type="title"/>
          </p:nvPr>
        </p:nvSpPr>
        <p:spPr>
          <a:xfrm>
            <a:off x="456816" y="1821858"/>
            <a:ext cx="491400" cy="272100"/>
          </a:xfrm>
          <a:prstGeom prst="rect">
            <a:avLst/>
          </a:prstGeom>
        </p:spPr>
        <p:txBody>
          <a:bodyPr anchorCtr="0" anchor="t" bIns="0" lIns="0" spcFirstLastPara="1" rIns="0" wrap="square" tIns="0">
            <a:noAutofit/>
          </a:bodyPr>
          <a:lstStyle>
            <a:lvl1pPr indent="-101600" lvl="0" marL="101600" marR="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b="1" sz="1700">
                <a:latin typeface="Poppins"/>
                <a:ea typeface="Poppins"/>
                <a:cs typeface="Poppins"/>
                <a:sym typeface="Poppins"/>
              </a:defRPr>
            </a:lvl2pPr>
            <a:lvl3pPr lvl="2">
              <a:spcBef>
                <a:spcPts val="0"/>
              </a:spcBef>
              <a:spcAft>
                <a:spcPts val="0"/>
              </a:spcAft>
              <a:buSzPts val="1700"/>
              <a:buFont typeface="Poppins"/>
              <a:buNone/>
              <a:defRPr b="1" sz="1700">
                <a:latin typeface="Poppins"/>
                <a:ea typeface="Poppins"/>
                <a:cs typeface="Poppins"/>
                <a:sym typeface="Poppins"/>
              </a:defRPr>
            </a:lvl3pPr>
            <a:lvl4pPr lvl="3">
              <a:spcBef>
                <a:spcPts val="0"/>
              </a:spcBef>
              <a:spcAft>
                <a:spcPts val="0"/>
              </a:spcAft>
              <a:buSzPts val="1700"/>
              <a:buFont typeface="Poppins"/>
              <a:buNone/>
              <a:defRPr b="1" sz="1700">
                <a:latin typeface="Poppins"/>
                <a:ea typeface="Poppins"/>
                <a:cs typeface="Poppins"/>
                <a:sym typeface="Poppins"/>
              </a:defRPr>
            </a:lvl4pPr>
            <a:lvl5pPr lvl="4">
              <a:spcBef>
                <a:spcPts val="0"/>
              </a:spcBef>
              <a:spcAft>
                <a:spcPts val="0"/>
              </a:spcAft>
              <a:buSzPts val="1700"/>
              <a:buFont typeface="Poppins"/>
              <a:buNone/>
              <a:defRPr b="1" sz="1700">
                <a:latin typeface="Poppins"/>
                <a:ea typeface="Poppins"/>
                <a:cs typeface="Poppins"/>
                <a:sym typeface="Poppins"/>
              </a:defRPr>
            </a:lvl5pPr>
            <a:lvl6pPr lvl="5">
              <a:spcBef>
                <a:spcPts val="0"/>
              </a:spcBef>
              <a:spcAft>
                <a:spcPts val="0"/>
              </a:spcAft>
              <a:buSzPts val="1700"/>
              <a:buFont typeface="Poppins"/>
              <a:buNone/>
              <a:defRPr b="1" sz="1700">
                <a:latin typeface="Poppins"/>
                <a:ea typeface="Poppins"/>
                <a:cs typeface="Poppins"/>
                <a:sym typeface="Poppins"/>
              </a:defRPr>
            </a:lvl6pPr>
            <a:lvl7pPr lvl="6">
              <a:spcBef>
                <a:spcPts val="0"/>
              </a:spcBef>
              <a:spcAft>
                <a:spcPts val="0"/>
              </a:spcAft>
              <a:buSzPts val="1700"/>
              <a:buFont typeface="Poppins"/>
              <a:buNone/>
              <a:defRPr b="1" sz="1700">
                <a:latin typeface="Poppins"/>
                <a:ea typeface="Poppins"/>
                <a:cs typeface="Poppins"/>
                <a:sym typeface="Poppins"/>
              </a:defRPr>
            </a:lvl7pPr>
            <a:lvl8pPr lvl="7">
              <a:spcBef>
                <a:spcPts val="0"/>
              </a:spcBef>
              <a:spcAft>
                <a:spcPts val="0"/>
              </a:spcAft>
              <a:buSzPts val="1700"/>
              <a:buFont typeface="Poppins"/>
              <a:buNone/>
              <a:defRPr b="1" sz="1700">
                <a:latin typeface="Poppins"/>
                <a:ea typeface="Poppins"/>
                <a:cs typeface="Poppins"/>
                <a:sym typeface="Poppins"/>
              </a:defRPr>
            </a:lvl8pPr>
            <a:lvl9pPr lvl="8">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3117" name="Google Shape;3117;g3970249a880_0_9744"/>
          <p:cNvSpPr txBox="1"/>
          <p:nvPr>
            <p:ph hasCustomPrompt="1" idx="4" type="title"/>
          </p:nvPr>
        </p:nvSpPr>
        <p:spPr>
          <a:xfrm>
            <a:off x="456816" y="2565513"/>
            <a:ext cx="491400" cy="272100"/>
          </a:xfrm>
          <a:prstGeom prst="rect">
            <a:avLst/>
          </a:prstGeom>
        </p:spPr>
        <p:txBody>
          <a:bodyPr anchorCtr="0" anchor="t" bIns="0" lIns="0" spcFirstLastPara="1" rIns="0" wrap="square" tIns="0">
            <a:noAutofit/>
          </a:bodyPr>
          <a:lstStyle>
            <a:lvl1pPr indent="-101600" lvl="0" marL="101600" marR="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b="1" sz="1700">
                <a:latin typeface="Poppins"/>
                <a:ea typeface="Poppins"/>
                <a:cs typeface="Poppins"/>
                <a:sym typeface="Poppins"/>
              </a:defRPr>
            </a:lvl2pPr>
            <a:lvl3pPr lvl="2">
              <a:spcBef>
                <a:spcPts val="0"/>
              </a:spcBef>
              <a:spcAft>
                <a:spcPts val="0"/>
              </a:spcAft>
              <a:buSzPts val="1700"/>
              <a:buFont typeface="Poppins"/>
              <a:buNone/>
              <a:defRPr b="1" sz="1700">
                <a:latin typeface="Poppins"/>
                <a:ea typeface="Poppins"/>
                <a:cs typeface="Poppins"/>
                <a:sym typeface="Poppins"/>
              </a:defRPr>
            </a:lvl3pPr>
            <a:lvl4pPr lvl="3">
              <a:spcBef>
                <a:spcPts val="0"/>
              </a:spcBef>
              <a:spcAft>
                <a:spcPts val="0"/>
              </a:spcAft>
              <a:buSzPts val="1700"/>
              <a:buFont typeface="Poppins"/>
              <a:buNone/>
              <a:defRPr b="1" sz="1700">
                <a:latin typeface="Poppins"/>
                <a:ea typeface="Poppins"/>
                <a:cs typeface="Poppins"/>
                <a:sym typeface="Poppins"/>
              </a:defRPr>
            </a:lvl4pPr>
            <a:lvl5pPr lvl="4">
              <a:spcBef>
                <a:spcPts val="0"/>
              </a:spcBef>
              <a:spcAft>
                <a:spcPts val="0"/>
              </a:spcAft>
              <a:buSzPts val="1700"/>
              <a:buFont typeface="Poppins"/>
              <a:buNone/>
              <a:defRPr b="1" sz="1700">
                <a:latin typeface="Poppins"/>
                <a:ea typeface="Poppins"/>
                <a:cs typeface="Poppins"/>
                <a:sym typeface="Poppins"/>
              </a:defRPr>
            </a:lvl5pPr>
            <a:lvl6pPr lvl="5">
              <a:spcBef>
                <a:spcPts val="0"/>
              </a:spcBef>
              <a:spcAft>
                <a:spcPts val="0"/>
              </a:spcAft>
              <a:buSzPts val="1700"/>
              <a:buFont typeface="Poppins"/>
              <a:buNone/>
              <a:defRPr b="1" sz="1700">
                <a:latin typeface="Poppins"/>
                <a:ea typeface="Poppins"/>
                <a:cs typeface="Poppins"/>
                <a:sym typeface="Poppins"/>
              </a:defRPr>
            </a:lvl6pPr>
            <a:lvl7pPr lvl="6">
              <a:spcBef>
                <a:spcPts val="0"/>
              </a:spcBef>
              <a:spcAft>
                <a:spcPts val="0"/>
              </a:spcAft>
              <a:buSzPts val="1700"/>
              <a:buFont typeface="Poppins"/>
              <a:buNone/>
              <a:defRPr b="1" sz="1700">
                <a:latin typeface="Poppins"/>
                <a:ea typeface="Poppins"/>
                <a:cs typeface="Poppins"/>
                <a:sym typeface="Poppins"/>
              </a:defRPr>
            </a:lvl7pPr>
            <a:lvl8pPr lvl="7">
              <a:spcBef>
                <a:spcPts val="0"/>
              </a:spcBef>
              <a:spcAft>
                <a:spcPts val="0"/>
              </a:spcAft>
              <a:buSzPts val="1700"/>
              <a:buFont typeface="Poppins"/>
              <a:buNone/>
              <a:defRPr b="1" sz="1700">
                <a:latin typeface="Poppins"/>
                <a:ea typeface="Poppins"/>
                <a:cs typeface="Poppins"/>
                <a:sym typeface="Poppins"/>
              </a:defRPr>
            </a:lvl8pPr>
            <a:lvl9pPr lvl="8">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3118" name="Google Shape;3118;g3970249a880_0_9744"/>
          <p:cNvSpPr txBox="1"/>
          <p:nvPr>
            <p:ph hasCustomPrompt="1" idx="5" type="title"/>
          </p:nvPr>
        </p:nvSpPr>
        <p:spPr>
          <a:xfrm>
            <a:off x="456816" y="3337704"/>
            <a:ext cx="491400" cy="272100"/>
          </a:xfrm>
          <a:prstGeom prst="rect">
            <a:avLst/>
          </a:prstGeom>
        </p:spPr>
        <p:txBody>
          <a:bodyPr anchorCtr="0" anchor="t" bIns="0" lIns="0" spcFirstLastPara="1" rIns="0" wrap="square" tIns="0">
            <a:noAutofit/>
          </a:bodyPr>
          <a:lstStyle>
            <a:lvl1pPr indent="-101600" lvl="0" marL="101600" marR="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b="1" sz="1700">
                <a:latin typeface="Poppins"/>
                <a:ea typeface="Poppins"/>
                <a:cs typeface="Poppins"/>
                <a:sym typeface="Poppins"/>
              </a:defRPr>
            </a:lvl2pPr>
            <a:lvl3pPr lvl="2">
              <a:spcBef>
                <a:spcPts val="0"/>
              </a:spcBef>
              <a:spcAft>
                <a:spcPts val="0"/>
              </a:spcAft>
              <a:buSzPts val="1700"/>
              <a:buFont typeface="Poppins"/>
              <a:buNone/>
              <a:defRPr b="1" sz="1700">
                <a:latin typeface="Poppins"/>
                <a:ea typeface="Poppins"/>
                <a:cs typeface="Poppins"/>
                <a:sym typeface="Poppins"/>
              </a:defRPr>
            </a:lvl3pPr>
            <a:lvl4pPr lvl="3">
              <a:spcBef>
                <a:spcPts val="0"/>
              </a:spcBef>
              <a:spcAft>
                <a:spcPts val="0"/>
              </a:spcAft>
              <a:buSzPts val="1700"/>
              <a:buFont typeface="Poppins"/>
              <a:buNone/>
              <a:defRPr b="1" sz="1700">
                <a:latin typeface="Poppins"/>
                <a:ea typeface="Poppins"/>
                <a:cs typeface="Poppins"/>
                <a:sym typeface="Poppins"/>
              </a:defRPr>
            </a:lvl4pPr>
            <a:lvl5pPr lvl="4">
              <a:spcBef>
                <a:spcPts val="0"/>
              </a:spcBef>
              <a:spcAft>
                <a:spcPts val="0"/>
              </a:spcAft>
              <a:buSzPts val="1700"/>
              <a:buFont typeface="Poppins"/>
              <a:buNone/>
              <a:defRPr b="1" sz="1700">
                <a:latin typeface="Poppins"/>
                <a:ea typeface="Poppins"/>
                <a:cs typeface="Poppins"/>
                <a:sym typeface="Poppins"/>
              </a:defRPr>
            </a:lvl5pPr>
            <a:lvl6pPr lvl="5">
              <a:spcBef>
                <a:spcPts val="0"/>
              </a:spcBef>
              <a:spcAft>
                <a:spcPts val="0"/>
              </a:spcAft>
              <a:buSzPts val="1700"/>
              <a:buFont typeface="Poppins"/>
              <a:buNone/>
              <a:defRPr b="1" sz="1700">
                <a:latin typeface="Poppins"/>
                <a:ea typeface="Poppins"/>
                <a:cs typeface="Poppins"/>
                <a:sym typeface="Poppins"/>
              </a:defRPr>
            </a:lvl6pPr>
            <a:lvl7pPr lvl="6">
              <a:spcBef>
                <a:spcPts val="0"/>
              </a:spcBef>
              <a:spcAft>
                <a:spcPts val="0"/>
              </a:spcAft>
              <a:buSzPts val="1700"/>
              <a:buFont typeface="Poppins"/>
              <a:buNone/>
              <a:defRPr b="1" sz="1700">
                <a:latin typeface="Poppins"/>
                <a:ea typeface="Poppins"/>
                <a:cs typeface="Poppins"/>
                <a:sym typeface="Poppins"/>
              </a:defRPr>
            </a:lvl7pPr>
            <a:lvl8pPr lvl="7">
              <a:spcBef>
                <a:spcPts val="0"/>
              </a:spcBef>
              <a:spcAft>
                <a:spcPts val="0"/>
              </a:spcAft>
              <a:buSzPts val="1700"/>
              <a:buFont typeface="Poppins"/>
              <a:buNone/>
              <a:defRPr b="1" sz="1700">
                <a:latin typeface="Poppins"/>
                <a:ea typeface="Poppins"/>
                <a:cs typeface="Poppins"/>
                <a:sym typeface="Poppins"/>
              </a:defRPr>
            </a:lvl8pPr>
            <a:lvl9pPr lvl="8">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3119" name="Google Shape;3119;g3970249a880_0_9744"/>
          <p:cNvSpPr txBox="1"/>
          <p:nvPr>
            <p:ph hasCustomPrompt="1" idx="6" type="title"/>
          </p:nvPr>
        </p:nvSpPr>
        <p:spPr>
          <a:xfrm>
            <a:off x="456816" y="4065522"/>
            <a:ext cx="491400" cy="272100"/>
          </a:xfrm>
          <a:prstGeom prst="rect">
            <a:avLst/>
          </a:prstGeom>
        </p:spPr>
        <p:txBody>
          <a:bodyPr anchorCtr="0" anchor="t" bIns="0" lIns="0" spcFirstLastPara="1" rIns="0" wrap="square" tIns="0">
            <a:noAutofit/>
          </a:bodyPr>
          <a:lstStyle>
            <a:lvl1pPr indent="-101600" lvl="0" marL="101600" marR="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b="1" sz="1700">
                <a:latin typeface="Poppins"/>
                <a:ea typeface="Poppins"/>
                <a:cs typeface="Poppins"/>
                <a:sym typeface="Poppins"/>
              </a:defRPr>
            </a:lvl2pPr>
            <a:lvl3pPr lvl="2">
              <a:spcBef>
                <a:spcPts val="0"/>
              </a:spcBef>
              <a:spcAft>
                <a:spcPts val="0"/>
              </a:spcAft>
              <a:buSzPts val="1700"/>
              <a:buFont typeface="Poppins"/>
              <a:buNone/>
              <a:defRPr b="1" sz="1700">
                <a:latin typeface="Poppins"/>
                <a:ea typeface="Poppins"/>
                <a:cs typeface="Poppins"/>
                <a:sym typeface="Poppins"/>
              </a:defRPr>
            </a:lvl3pPr>
            <a:lvl4pPr lvl="3">
              <a:spcBef>
                <a:spcPts val="0"/>
              </a:spcBef>
              <a:spcAft>
                <a:spcPts val="0"/>
              </a:spcAft>
              <a:buSzPts val="1700"/>
              <a:buFont typeface="Poppins"/>
              <a:buNone/>
              <a:defRPr b="1" sz="1700">
                <a:latin typeface="Poppins"/>
                <a:ea typeface="Poppins"/>
                <a:cs typeface="Poppins"/>
                <a:sym typeface="Poppins"/>
              </a:defRPr>
            </a:lvl4pPr>
            <a:lvl5pPr lvl="4">
              <a:spcBef>
                <a:spcPts val="0"/>
              </a:spcBef>
              <a:spcAft>
                <a:spcPts val="0"/>
              </a:spcAft>
              <a:buSzPts val="1700"/>
              <a:buFont typeface="Poppins"/>
              <a:buNone/>
              <a:defRPr b="1" sz="1700">
                <a:latin typeface="Poppins"/>
                <a:ea typeface="Poppins"/>
                <a:cs typeface="Poppins"/>
                <a:sym typeface="Poppins"/>
              </a:defRPr>
            </a:lvl5pPr>
            <a:lvl6pPr lvl="5">
              <a:spcBef>
                <a:spcPts val="0"/>
              </a:spcBef>
              <a:spcAft>
                <a:spcPts val="0"/>
              </a:spcAft>
              <a:buSzPts val="1700"/>
              <a:buFont typeface="Poppins"/>
              <a:buNone/>
              <a:defRPr b="1" sz="1700">
                <a:latin typeface="Poppins"/>
                <a:ea typeface="Poppins"/>
                <a:cs typeface="Poppins"/>
                <a:sym typeface="Poppins"/>
              </a:defRPr>
            </a:lvl6pPr>
            <a:lvl7pPr lvl="6">
              <a:spcBef>
                <a:spcPts val="0"/>
              </a:spcBef>
              <a:spcAft>
                <a:spcPts val="0"/>
              </a:spcAft>
              <a:buSzPts val="1700"/>
              <a:buFont typeface="Poppins"/>
              <a:buNone/>
              <a:defRPr b="1" sz="1700">
                <a:latin typeface="Poppins"/>
                <a:ea typeface="Poppins"/>
                <a:cs typeface="Poppins"/>
                <a:sym typeface="Poppins"/>
              </a:defRPr>
            </a:lvl7pPr>
            <a:lvl8pPr lvl="7">
              <a:spcBef>
                <a:spcPts val="0"/>
              </a:spcBef>
              <a:spcAft>
                <a:spcPts val="0"/>
              </a:spcAft>
              <a:buSzPts val="1700"/>
              <a:buFont typeface="Poppins"/>
              <a:buNone/>
              <a:defRPr b="1" sz="1700">
                <a:latin typeface="Poppins"/>
                <a:ea typeface="Poppins"/>
                <a:cs typeface="Poppins"/>
                <a:sym typeface="Poppins"/>
              </a:defRPr>
            </a:lvl8pPr>
            <a:lvl9pPr lvl="8">
              <a:spcBef>
                <a:spcPts val="0"/>
              </a:spcBef>
              <a:spcAft>
                <a:spcPts val="0"/>
              </a:spcAft>
              <a:buSzPts val="1700"/>
              <a:buFont typeface="Poppins"/>
              <a:buNone/>
              <a:defRPr b="1" sz="1700">
                <a:latin typeface="Poppins"/>
                <a:ea typeface="Poppins"/>
                <a:cs typeface="Poppins"/>
                <a:sym typeface="Poppins"/>
              </a:defRPr>
            </a:lvl9pPr>
          </a:lstStyle>
          <a:p>
            <a:r>
              <a:t>xx%</a:t>
            </a:r>
          </a:p>
        </p:txBody>
      </p:sp>
      <p:sp>
        <p:nvSpPr>
          <p:cNvPr id="3120" name="Google Shape;3120;g3970249a880_0_9744"/>
          <p:cNvSpPr txBox="1"/>
          <p:nvPr>
            <p:ph idx="1" type="subTitle"/>
          </p:nvPr>
        </p:nvSpPr>
        <p:spPr>
          <a:xfrm>
            <a:off x="3555034" y="1694240"/>
            <a:ext cx="4558200" cy="561000"/>
          </a:xfrm>
          <a:prstGeom prst="rect">
            <a:avLst/>
          </a:prstGeom>
        </p:spPr>
        <p:txBody>
          <a:bodyPr anchorCtr="0" anchor="t" bIns="0" lIns="0" spcFirstLastPara="1" rIns="0" wrap="square" tIns="0">
            <a:noAutofit/>
          </a:bodyPr>
          <a:lstStyle>
            <a:lvl1pPr indent="-120650" lvl="0" marL="152400" marR="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121" name="Google Shape;3121;g3970249a880_0_9744"/>
          <p:cNvSpPr txBox="1"/>
          <p:nvPr>
            <p:ph idx="7" type="subTitle"/>
          </p:nvPr>
        </p:nvSpPr>
        <p:spPr>
          <a:xfrm>
            <a:off x="3555034" y="958908"/>
            <a:ext cx="4558200" cy="561000"/>
          </a:xfrm>
          <a:prstGeom prst="rect">
            <a:avLst/>
          </a:prstGeom>
        </p:spPr>
        <p:txBody>
          <a:bodyPr anchorCtr="0" anchor="t" bIns="0" lIns="0" spcFirstLastPara="1" rIns="0" wrap="square" tIns="0">
            <a:noAutofit/>
          </a:bodyPr>
          <a:lstStyle>
            <a:lvl1pPr indent="-120650" lvl="0" marL="152400" marR="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122" name="Google Shape;3122;g3970249a880_0_9744"/>
          <p:cNvSpPr txBox="1"/>
          <p:nvPr>
            <p:ph idx="8" type="subTitle"/>
          </p:nvPr>
        </p:nvSpPr>
        <p:spPr>
          <a:xfrm>
            <a:off x="3555034" y="3166371"/>
            <a:ext cx="4558200" cy="561000"/>
          </a:xfrm>
          <a:prstGeom prst="rect">
            <a:avLst/>
          </a:prstGeom>
        </p:spPr>
        <p:txBody>
          <a:bodyPr anchorCtr="0" anchor="t" bIns="0" lIns="0" spcFirstLastPara="1" rIns="0" wrap="square" tIns="0">
            <a:noAutofit/>
          </a:bodyPr>
          <a:lstStyle>
            <a:lvl1pPr indent="-120650" lvl="0" marL="152400" marR="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123" name="Google Shape;3123;g3970249a880_0_9744"/>
          <p:cNvSpPr txBox="1"/>
          <p:nvPr>
            <p:ph idx="9" type="subTitle"/>
          </p:nvPr>
        </p:nvSpPr>
        <p:spPr>
          <a:xfrm>
            <a:off x="3555034" y="2431039"/>
            <a:ext cx="4558200" cy="561000"/>
          </a:xfrm>
          <a:prstGeom prst="rect">
            <a:avLst/>
          </a:prstGeom>
        </p:spPr>
        <p:txBody>
          <a:bodyPr anchorCtr="0" anchor="t" bIns="0" lIns="0" spcFirstLastPara="1" rIns="0" wrap="square" tIns="0">
            <a:noAutofit/>
          </a:bodyPr>
          <a:lstStyle>
            <a:lvl1pPr indent="-120650" lvl="0" marL="152400" marR="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124" name="Google Shape;3124;g3970249a880_0_9744"/>
          <p:cNvSpPr txBox="1"/>
          <p:nvPr>
            <p:ph idx="13" type="subTitle"/>
          </p:nvPr>
        </p:nvSpPr>
        <p:spPr>
          <a:xfrm>
            <a:off x="3555034" y="3924784"/>
            <a:ext cx="4558200" cy="561000"/>
          </a:xfrm>
          <a:prstGeom prst="rect">
            <a:avLst/>
          </a:prstGeom>
        </p:spPr>
        <p:txBody>
          <a:bodyPr anchorCtr="0" anchor="t" bIns="0" lIns="0" spcFirstLastPara="1" rIns="0" wrap="square" tIns="0">
            <a:noAutofit/>
          </a:bodyPr>
          <a:lstStyle>
            <a:lvl1pPr indent="-120650" lvl="0" marL="152400" marR="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125" name="Google Shape;3125;g3970249a880_0_9744"/>
          <p:cNvSpPr txBox="1"/>
          <p:nvPr>
            <p:ph idx="14" type="subTitle"/>
          </p:nvPr>
        </p:nvSpPr>
        <p:spPr>
          <a:xfrm>
            <a:off x="1003627" y="1091841"/>
            <a:ext cx="2043300" cy="353400"/>
          </a:xfrm>
          <a:prstGeom prst="rect">
            <a:avLst/>
          </a:prstGeom>
        </p:spPr>
        <p:txBody>
          <a:bodyPr anchorCtr="0" anchor="t" bIns="0" lIns="0" spcFirstLastPara="1" rIns="0" wrap="square" tIns="0">
            <a:noAutofit/>
          </a:bodyPr>
          <a:lstStyle>
            <a:lvl1pPr lvl="0">
              <a:lnSpc>
                <a:spcPct val="115000"/>
              </a:lnSpc>
              <a:spcBef>
                <a:spcPts val="0"/>
              </a:spcBef>
              <a:spcAft>
                <a:spcPts val="0"/>
              </a:spcAft>
              <a:buClr>
                <a:schemeClr val="lt1"/>
              </a:buClr>
              <a:buSzPts val="900"/>
              <a:buFont typeface="Poppins"/>
              <a:buNone/>
              <a:defRPr b="1" sz="900">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p:txBody>
      </p:sp>
      <p:sp>
        <p:nvSpPr>
          <p:cNvPr id="3126" name="Google Shape;3126;g3970249a880_0_9744"/>
          <p:cNvSpPr txBox="1"/>
          <p:nvPr>
            <p:ph idx="15" type="subTitle"/>
          </p:nvPr>
        </p:nvSpPr>
        <p:spPr>
          <a:xfrm>
            <a:off x="1003627" y="1818525"/>
            <a:ext cx="2043300" cy="353400"/>
          </a:xfrm>
          <a:prstGeom prst="rect">
            <a:avLst/>
          </a:prstGeom>
        </p:spPr>
        <p:txBody>
          <a:bodyPr anchorCtr="0" anchor="t" bIns="0" lIns="0" spcFirstLastPara="1" rIns="0" wrap="square" tIns="0">
            <a:noAutofit/>
          </a:bodyPr>
          <a:lstStyle>
            <a:lvl1pPr lvl="0">
              <a:lnSpc>
                <a:spcPct val="115000"/>
              </a:lnSpc>
              <a:spcBef>
                <a:spcPts val="0"/>
              </a:spcBef>
              <a:spcAft>
                <a:spcPts val="0"/>
              </a:spcAft>
              <a:buClr>
                <a:schemeClr val="lt1"/>
              </a:buClr>
              <a:buSzPts val="900"/>
              <a:buFont typeface="Poppins"/>
              <a:buNone/>
              <a:defRPr b="1" sz="900">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p:txBody>
      </p:sp>
      <p:sp>
        <p:nvSpPr>
          <p:cNvPr id="3127" name="Google Shape;3127;g3970249a880_0_9744"/>
          <p:cNvSpPr txBox="1"/>
          <p:nvPr>
            <p:ph idx="16" type="subTitle"/>
          </p:nvPr>
        </p:nvSpPr>
        <p:spPr>
          <a:xfrm>
            <a:off x="1003627" y="2570081"/>
            <a:ext cx="2043300" cy="353400"/>
          </a:xfrm>
          <a:prstGeom prst="rect">
            <a:avLst/>
          </a:prstGeom>
        </p:spPr>
        <p:txBody>
          <a:bodyPr anchorCtr="0" anchor="t" bIns="0" lIns="0" spcFirstLastPara="1" rIns="0" wrap="square" tIns="0">
            <a:noAutofit/>
          </a:bodyPr>
          <a:lstStyle>
            <a:lvl1pPr lvl="0">
              <a:lnSpc>
                <a:spcPct val="115000"/>
              </a:lnSpc>
              <a:spcBef>
                <a:spcPts val="0"/>
              </a:spcBef>
              <a:spcAft>
                <a:spcPts val="0"/>
              </a:spcAft>
              <a:buClr>
                <a:schemeClr val="lt1"/>
              </a:buClr>
              <a:buSzPts val="900"/>
              <a:buFont typeface="Poppins"/>
              <a:buNone/>
              <a:defRPr b="1" sz="900">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p:txBody>
      </p:sp>
      <p:sp>
        <p:nvSpPr>
          <p:cNvPr id="3128" name="Google Shape;3128;g3970249a880_0_9744"/>
          <p:cNvSpPr txBox="1"/>
          <p:nvPr>
            <p:ph idx="17" type="subTitle"/>
          </p:nvPr>
        </p:nvSpPr>
        <p:spPr>
          <a:xfrm>
            <a:off x="1003627" y="3302261"/>
            <a:ext cx="2043300" cy="353400"/>
          </a:xfrm>
          <a:prstGeom prst="rect">
            <a:avLst/>
          </a:prstGeom>
        </p:spPr>
        <p:txBody>
          <a:bodyPr anchorCtr="0" anchor="t" bIns="0" lIns="0" spcFirstLastPara="1" rIns="0" wrap="square" tIns="0">
            <a:noAutofit/>
          </a:bodyPr>
          <a:lstStyle>
            <a:lvl1pPr lvl="0">
              <a:lnSpc>
                <a:spcPct val="115000"/>
              </a:lnSpc>
              <a:spcBef>
                <a:spcPts val="0"/>
              </a:spcBef>
              <a:spcAft>
                <a:spcPts val="0"/>
              </a:spcAft>
              <a:buClr>
                <a:schemeClr val="lt1"/>
              </a:buClr>
              <a:buSzPts val="900"/>
              <a:buFont typeface="Poppins"/>
              <a:buNone/>
              <a:defRPr b="1" sz="900">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p:txBody>
      </p:sp>
      <p:sp>
        <p:nvSpPr>
          <p:cNvPr id="3129" name="Google Shape;3129;g3970249a880_0_9744"/>
          <p:cNvSpPr txBox="1"/>
          <p:nvPr>
            <p:ph idx="18" type="subTitle"/>
          </p:nvPr>
        </p:nvSpPr>
        <p:spPr>
          <a:xfrm>
            <a:off x="1003627" y="4039934"/>
            <a:ext cx="2043300" cy="353400"/>
          </a:xfrm>
          <a:prstGeom prst="rect">
            <a:avLst/>
          </a:prstGeom>
        </p:spPr>
        <p:txBody>
          <a:bodyPr anchorCtr="0" anchor="t" bIns="0" lIns="0" spcFirstLastPara="1" rIns="0" wrap="square" tIns="0">
            <a:noAutofit/>
          </a:bodyPr>
          <a:lstStyle>
            <a:lvl1pPr lvl="0">
              <a:lnSpc>
                <a:spcPct val="115000"/>
              </a:lnSpc>
              <a:spcBef>
                <a:spcPts val="0"/>
              </a:spcBef>
              <a:spcAft>
                <a:spcPts val="0"/>
              </a:spcAft>
              <a:buClr>
                <a:schemeClr val="lt1"/>
              </a:buClr>
              <a:buSzPts val="900"/>
              <a:buFont typeface="Poppins"/>
              <a:buNone/>
              <a:defRPr b="1" sz="900">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Custom Layout">
  <p:cSld name="67_Custom Layout">
    <p:bg>
      <p:bgPr>
        <a:blipFill>
          <a:blip r:embed="rId2">
            <a:alphaModFix/>
          </a:blip>
          <a:stretch>
            <a:fillRect/>
          </a:stretch>
        </a:blipFill>
      </p:bgPr>
    </p:bg>
    <p:spTree>
      <p:nvGrpSpPr>
        <p:cNvPr id="3130" name="Shape 3130"/>
        <p:cNvGrpSpPr/>
        <p:nvPr/>
      </p:nvGrpSpPr>
      <p:grpSpPr>
        <a:xfrm>
          <a:off x="0" y="0"/>
          <a:ext cx="0" cy="0"/>
          <a:chOff x="0" y="0"/>
          <a:chExt cx="0" cy="0"/>
        </a:xfrm>
      </p:grpSpPr>
      <p:sp>
        <p:nvSpPr>
          <p:cNvPr id="3131" name="Google Shape;3131;g3970249a880_0_9772"/>
          <p:cNvSpPr txBox="1"/>
          <p:nvPr>
            <p:ph type="title"/>
          </p:nvPr>
        </p:nvSpPr>
        <p:spPr>
          <a:xfrm>
            <a:off x="309269" y="314400"/>
            <a:ext cx="8508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132" name="Google Shape;3132;g3970249a880_0_9772"/>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Custom Layout">
  <p:cSld name="68_Custom Layout">
    <p:bg>
      <p:bgPr>
        <a:blipFill>
          <a:blip r:embed="rId2">
            <a:alphaModFix/>
          </a:blip>
          <a:stretch>
            <a:fillRect/>
          </a:stretch>
        </a:blipFill>
      </p:bgPr>
    </p:bg>
    <p:spTree>
      <p:nvGrpSpPr>
        <p:cNvPr id="3133" name="Shape 3133"/>
        <p:cNvGrpSpPr/>
        <p:nvPr/>
      </p:nvGrpSpPr>
      <p:grpSpPr>
        <a:xfrm>
          <a:off x="0" y="0"/>
          <a:ext cx="0" cy="0"/>
          <a:chOff x="0" y="0"/>
          <a:chExt cx="0" cy="0"/>
        </a:xfrm>
      </p:grpSpPr>
      <p:sp>
        <p:nvSpPr>
          <p:cNvPr id="3134" name="Google Shape;3134;g3970249a880_0_9775"/>
          <p:cNvSpPr txBox="1"/>
          <p:nvPr>
            <p:ph type="title"/>
          </p:nvPr>
        </p:nvSpPr>
        <p:spPr>
          <a:xfrm>
            <a:off x="309269" y="314400"/>
            <a:ext cx="8508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135" name="Google Shape;3135;g3970249a880_0_9775"/>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Custom Layout">
  <p:cSld name="69_Custom Layout">
    <p:bg>
      <p:bgPr>
        <a:solidFill>
          <a:schemeClr val="lt1"/>
        </a:solidFill>
      </p:bgPr>
    </p:bg>
    <p:spTree>
      <p:nvGrpSpPr>
        <p:cNvPr id="3136" name="Shape 3136"/>
        <p:cNvGrpSpPr/>
        <p:nvPr/>
      </p:nvGrpSpPr>
      <p:grpSpPr>
        <a:xfrm>
          <a:off x="0" y="0"/>
          <a:ext cx="0" cy="0"/>
          <a:chOff x="0" y="0"/>
          <a:chExt cx="0" cy="0"/>
        </a:xfrm>
      </p:grpSpPr>
      <p:sp>
        <p:nvSpPr>
          <p:cNvPr id="3137" name="Google Shape;3137;g3970249a880_0_9778"/>
          <p:cNvSpPr txBox="1"/>
          <p:nvPr>
            <p:ph type="title"/>
          </p:nvPr>
        </p:nvSpPr>
        <p:spPr>
          <a:xfrm>
            <a:off x="309269" y="314400"/>
            <a:ext cx="8508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138" name="Google Shape;3138;g3970249a880_0_977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Custom Layout">
  <p:cSld name="71_Custom Layout">
    <p:bg>
      <p:bgPr>
        <a:solidFill>
          <a:schemeClr val="lt1"/>
        </a:solidFill>
      </p:bgPr>
    </p:bg>
    <p:spTree>
      <p:nvGrpSpPr>
        <p:cNvPr id="3139" name="Shape 3139"/>
        <p:cNvGrpSpPr/>
        <p:nvPr/>
      </p:nvGrpSpPr>
      <p:grpSpPr>
        <a:xfrm>
          <a:off x="0" y="0"/>
          <a:ext cx="0" cy="0"/>
          <a:chOff x="0" y="0"/>
          <a:chExt cx="0" cy="0"/>
        </a:xfrm>
      </p:grpSpPr>
      <p:sp>
        <p:nvSpPr>
          <p:cNvPr id="3140" name="Google Shape;3140;g3970249a880_0_9781"/>
          <p:cNvSpPr txBox="1"/>
          <p:nvPr>
            <p:ph type="title"/>
          </p:nvPr>
        </p:nvSpPr>
        <p:spPr>
          <a:xfrm>
            <a:off x="309269" y="314400"/>
            <a:ext cx="8508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141" name="Google Shape;3141;g3970249a880_0_978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Custom Layout">
  <p:cSld name="73_Custom Layout">
    <p:bg>
      <p:bgPr>
        <a:solidFill>
          <a:schemeClr val="lt1"/>
        </a:solidFill>
      </p:bgPr>
    </p:bg>
    <p:spTree>
      <p:nvGrpSpPr>
        <p:cNvPr id="3142" name="Shape 3142"/>
        <p:cNvGrpSpPr/>
        <p:nvPr/>
      </p:nvGrpSpPr>
      <p:grpSpPr>
        <a:xfrm>
          <a:off x="0" y="0"/>
          <a:ext cx="0" cy="0"/>
          <a:chOff x="0" y="0"/>
          <a:chExt cx="0" cy="0"/>
        </a:xfrm>
      </p:grpSpPr>
      <p:sp>
        <p:nvSpPr>
          <p:cNvPr id="3143" name="Google Shape;3143;g3970249a880_0_9784"/>
          <p:cNvSpPr txBox="1"/>
          <p:nvPr>
            <p:ph type="title"/>
          </p:nvPr>
        </p:nvSpPr>
        <p:spPr>
          <a:xfrm>
            <a:off x="309269" y="314400"/>
            <a:ext cx="8508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144" name="Google Shape;3144;g3970249a880_0_9784"/>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Custom Layout">
  <p:cSld name="72_Custom Layout">
    <p:bg>
      <p:bgPr>
        <a:solidFill>
          <a:schemeClr val="lt1"/>
        </a:solidFill>
      </p:bgPr>
    </p:bg>
    <p:spTree>
      <p:nvGrpSpPr>
        <p:cNvPr id="3145" name="Shape 3145"/>
        <p:cNvGrpSpPr/>
        <p:nvPr/>
      </p:nvGrpSpPr>
      <p:grpSpPr>
        <a:xfrm>
          <a:off x="0" y="0"/>
          <a:ext cx="0" cy="0"/>
          <a:chOff x="0" y="0"/>
          <a:chExt cx="0" cy="0"/>
        </a:xfrm>
      </p:grpSpPr>
      <p:sp>
        <p:nvSpPr>
          <p:cNvPr id="3146" name="Google Shape;3146;g3970249a880_0_9787"/>
          <p:cNvSpPr txBox="1"/>
          <p:nvPr>
            <p:ph type="title"/>
          </p:nvPr>
        </p:nvSpPr>
        <p:spPr>
          <a:xfrm>
            <a:off x="309269" y="314400"/>
            <a:ext cx="8508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147" name="Google Shape;3147;g3970249a880_0_978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Custom Layout">
  <p:cSld name="70_Custom Layout">
    <p:bg>
      <p:bgPr>
        <a:blipFill>
          <a:blip r:embed="rId2">
            <a:alphaModFix/>
          </a:blip>
          <a:stretch>
            <a:fillRect/>
          </a:stretch>
        </a:blipFill>
      </p:bgPr>
    </p:bg>
    <p:spTree>
      <p:nvGrpSpPr>
        <p:cNvPr id="3148" name="Shape 3148"/>
        <p:cNvGrpSpPr/>
        <p:nvPr/>
      </p:nvGrpSpPr>
      <p:grpSpPr>
        <a:xfrm>
          <a:off x="0" y="0"/>
          <a:ext cx="0" cy="0"/>
          <a:chOff x="0" y="0"/>
          <a:chExt cx="0" cy="0"/>
        </a:xfrm>
      </p:grpSpPr>
      <p:sp>
        <p:nvSpPr>
          <p:cNvPr id="3149" name="Google Shape;3149;g3970249a880_0_9790"/>
          <p:cNvSpPr/>
          <p:nvPr/>
        </p:nvSpPr>
        <p:spPr>
          <a:xfrm rot="5400000">
            <a:off x="5664849" y="1490119"/>
            <a:ext cx="3921900" cy="2499000"/>
          </a:xfrm>
          <a:prstGeom prst="round2SameRect">
            <a:avLst>
              <a:gd fmla="val 5928" name="adj1"/>
              <a:gd fmla="val 0" name="adj2"/>
            </a:avLst>
          </a:prstGeom>
          <a:solidFill>
            <a:srgbClr val="EDF0FF"/>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150" name="Google Shape;3150;g3970249a880_0_9790"/>
          <p:cNvSpPr/>
          <p:nvPr/>
        </p:nvSpPr>
        <p:spPr>
          <a:xfrm>
            <a:off x="322164" y="778669"/>
            <a:ext cx="8541900" cy="3921900"/>
          </a:xfrm>
          <a:prstGeom prst="roundRect">
            <a:avLst>
              <a:gd fmla="val 3553"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151" name="Google Shape;3151;g3970249a880_0_9790"/>
          <p:cNvSpPr txBox="1"/>
          <p:nvPr>
            <p:ph type="title"/>
          </p:nvPr>
        </p:nvSpPr>
        <p:spPr>
          <a:xfrm>
            <a:off x="309269" y="314400"/>
            <a:ext cx="8508600" cy="3570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152" name="Google Shape;3152;g3970249a880_0_9790"/>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cxnSp>
        <p:nvCxnSpPr>
          <p:cNvPr id="3153" name="Google Shape;3153;g3970249a880_0_9790"/>
          <p:cNvCxnSpPr/>
          <p:nvPr/>
        </p:nvCxnSpPr>
        <p:spPr>
          <a:xfrm>
            <a:off x="6605918" y="1291590"/>
            <a:ext cx="2054100" cy="0"/>
          </a:xfrm>
          <a:prstGeom prst="straightConnector1">
            <a:avLst/>
          </a:prstGeom>
          <a:noFill/>
          <a:ln cap="flat" cmpd="sng" w="4750">
            <a:solidFill>
              <a:srgbClr val="D1DCFF">
                <a:alpha val="89800"/>
              </a:srgbClr>
            </a:solidFill>
            <a:prstDash val="solid"/>
            <a:miter lim="800000"/>
            <a:headEnd len="sm" w="sm" type="none"/>
            <a:tailEnd len="sm" w="sm" type="none"/>
          </a:ln>
        </p:spPr>
      </p:cxnSp>
      <p:cxnSp>
        <p:nvCxnSpPr>
          <p:cNvPr id="3154" name="Google Shape;3154;g3970249a880_0_9790"/>
          <p:cNvCxnSpPr/>
          <p:nvPr/>
        </p:nvCxnSpPr>
        <p:spPr>
          <a:xfrm>
            <a:off x="6605918" y="1705928"/>
            <a:ext cx="2054100" cy="0"/>
          </a:xfrm>
          <a:prstGeom prst="straightConnector1">
            <a:avLst/>
          </a:prstGeom>
          <a:noFill/>
          <a:ln cap="flat" cmpd="sng" w="4750">
            <a:solidFill>
              <a:srgbClr val="D1DCFF">
                <a:alpha val="89800"/>
              </a:srgbClr>
            </a:solidFill>
            <a:prstDash val="solid"/>
            <a:miter lim="800000"/>
            <a:headEnd len="sm" w="sm" type="none"/>
            <a:tailEnd len="sm" w="sm" type="none"/>
          </a:ln>
        </p:spPr>
      </p:cxnSp>
      <p:cxnSp>
        <p:nvCxnSpPr>
          <p:cNvPr id="3155" name="Google Shape;3155;g3970249a880_0_9790"/>
          <p:cNvCxnSpPr/>
          <p:nvPr/>
        </p:nvCxnSpPr>
        <p:spPr>
          <a:xfrm>
            <a:off x="6605918" y="2117408"/>
            <a:ext cx="2054100" cy="0"/>
          </a:xfrm>
          <a:prstGeom prst="straightConnector1">
            <a:avLst/>
          </a:prstGeom>
          <a:noFill/>
          <a:ln cap="flat" cmpd="sng" w="4750">
            <a:solidFill>
              <a:srgbClr val="D1DCFF">
                <a:alpha val="89800"/>
              </a:srgbClr>
            </a:solidFill>
            <a:prstDash val="solid"/>
            <a:miter lim="800000"/>
            <a:headEnd len="sm" w="sm" type="none"/>
            <a:tailEnd len="sm" w="sm" type="none"/>
          </a:ln>
        </p:spPr>
      </p:cxnSp>
      <p:cxnSp>
        <p:nvCxnSpPr>
          <p:cNvPr id="3156" name="Google Shape;3156;g3970249a880_0_9790"/>
          <p:cNvCxnSpPr/>
          <p:nvPr/>
        </p:nvCxnSpPr>
        <p:spPr>
          <a:xfrm>
            <a:off x="6605918" y="2528888"/>
            <a:ext cx="2054100" cy="0"/>
          </a:xfrm>
          <a:prstGeom prst="straightConnector1">
            <a:avLst/>
          </a:prstGeom>
          <a:noFill/>
          <a:ln cap="flat" cmpd="sng" w="4750">
            <a:solidFill>
              <a:srgbClr val="D1DCFF">
                <a:alpha val="89800"/>
              </a:srgbClr>
            </a:solidFill>
            <a:prstDash val="solid"/>
            <a:miter lim="800000"/>
            <a:headEnd len="sm" w="sm" type="none"/>
            <a:tailEnd len="sm" w="sm" type="none"/>
          </a:ln>
        </p:spPr>
      </p:cxnSp>
      <p:cxnSp>
        <p:nvCxnSpPr>
          <p:cNvPr id="3157" name="Google Shape;3157;g3970249a880_0_9790"/>
          <p:cNvCxnSpPr/>
          <p:nvPr/>
        </p:nvCxnSpPr>
        <p:spPr>
          <a:xfrm>
            <a:off x="6605918" y="2940368"/>
            <a:ext cx="2054100" cy="0"/>
          </a:xfrm>
          <a:prstGeom prst="straightConnector1">
            <a:avLst/>
          </a:prstGeom>
          <a:noFill/>
          <a:ln cap="flat" cmpd="sng" w="4750">
            <a:solidFill>
              <a:srgbClr val="D1DCFF">
                <a:alpha val="89800"/>
              </a:srgbClr>
            </a:solidFill>
            <a:prstDash val="solid"/>
            <a:miter lim="800000"/>
            <a:headEnd len="sm" w="sm" type="none"/>
            <a:tailEnd len="sm" w="sm" type="none"/>
          </a:ln>
        </p:spPr>
      </p:cxnSp>
      <p:cxnSp>
        <p:nvCxnSpPr>
          <p:cNvPr id="3158" name="Google Shape;3158;g3970249a880_0_9790"/>
          <p:cNvCxnSpPr/>
          <p:nvPr/>
        </p:nvCxnSpPr>
        <p:spPr>
          <a:xfrm>
            <a:off x="6605918" y="3354705"/>
            <a:ext cx="2054100" cy="0"/>
          </a:xfrm>
          <a:prstGeom prst="straightConnector1">
            <a:avLst/>
          </a:prstGeom>
          <a:noFill/>
          <a:ln cap="flat" cmpd="sng" w="4750">
            <a:solidFill>
              <a:srgbClr val="D1DCFF">
                <a:alpha val="89800"/>
              </a:srgbClr>
            </a:solidFill>
            <a:prstDash val="solid"/>
            <a:miter lim="800000"/>
            <a:headEnd len="sm" w="sm" type="none"/>
            <a:tailEnd len="sm" w="sm" type="none"/>
          </a:ln>
        </p:spPr>
      </p:cxnSp>
      <p:cxnSp>
        <p:nvCxnSpPr>
          <p:cNvPr id="3159" name="Google Shape;3159;g3970249a880_0_9790"/>
          <p:cNvCxnSpPr/>
          <p:nvPr/>
        </p:nvCxnSpPr>
        <p:spPr>
          <a:xfrm>
            <a:off x="6605918" y="3763328"/>
            <a:ext cx="2054100" cy="0"/>
          </a:xfrm>
          <a:prstGeom prst="straightConnector1">
            <a:avLst/>
          </a:prstGeom>
          <a:noFill/>
          <a:ln cap="flat" cmpd="sng" w="4750">
            <a:solidFill>
              <a:srgbClr val="D1DCFF">
                <a:alpha val="89800"/>
              </a:srgbClr>
            </a:solidFill>
            <a:prstDash val="solid"/>
            <a:miter lim="800000"/>
            <a:headEnd len="sm" w="sm" type="none"/>
            <a:tailEnd len="sm" w="sm" type="none"/>
          </a:ln>
        </p:spPr>
      </p:cxnSp>
      <p:cxnSp>
        <p:nvCxnSpPr>
          <p:cNvPr id="3160" name="Google Shape;3160;g3970249a880_0_9790"/>
          <p:cNvCxnSpPr/>
          <p:nvPr/>
        </p:nvCxnSpPr>
        <p:spPr>
          <a:xfrm>
            <a:off x="6605918" y="4174808"/>
            <a:ext cx="2054100" cy="0"/>
          </a:xfrm>
          <a:prstGeom prst="straightConnector1">
            <a:avLst/>
          </a:prstGeom>
          <a:noFill/>
          <a:ln cap="flat" cmpd="sng" w="4750">
            <a:solidFill>
              <a:srgbClr val="D1DCFF">
                <a:alpha val="89800"/>
              </a:srgbClr>
            </a:solidFill>
            <a:prstDash val="solid"/>
            <a:miter lim="800000"/>
            <a:headEnd len="sm" w="sm" type="none"/>
            <a:tailEnd len="sm" w="sm" type="none"/>
          </a:ln>
        </p:spPr>
      </p:cxn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ustom Layout">
  <p:cSld name="74_Custom Layout">
    <p:bg>
      <p:bgPr>
        <a:blipFill>
          <a:blip r:embed="rId2">
            <a:alphaModFix/>
          </a:blip>
          <a:stretch>
            <a:fillRect/>
          </a:stretch>
        </a:blipFill>
      </p:bgPr>
    </p:bg>
    <p:spTree>
      <p:nvGrpSpPr>
        <p:cNvPr id="3161" name="Shape 3161"/>
        <p:cNvGrpSpPr/>
        <p:nvPr/>
      </p:nvGrpSpPr>
      <p:grpSpPr>
        <a:xfrm>
          <a:off x="0" y="0"/>
          <a:ext cx="0" cy="0"/>
          <a:chOff x="0" y="0"/>
          <a:chExt cx="0" cy="0"/>
        </a:xfrm>
      </p:grpSpPr>
      <p:sp>
        <p:nvSpPr>
          <p:cNvPr id="3162" name="Google Shape;3162;g3970249a880_0_9803"/>
          <p:cNvSpPr/>
          <p:nvPr/>
        </p:nvSpPr>
        <p:spPr>
          <a:xfrm>
            <a:off x="260713" y="676128"/>
            <a:ext cx="3046500" cy="3595800"/>
          </a:xfrm>
          <a:prstGeom prst="roundRect">
            <a:avLst>
              <a:gd fmla="val 2130" name="adj"/>
            </a:avLst>
          </a:prstGeom>
          <a:gradFill>
            <a:gsLst>
              <a:gs pos="0">
                <a:srgbClr val="9AC2FC">
                  <a:alpha val="49803"/>
                </a:srgbClr>
              </a:gs>
              <a:gs pos="2730">
                <a:srgbClr val="9AC2FC">
                  <a:alpha val="49803"/>
                </a:srgbClr>
              </a:gs>
              <a:gs pos="100000">
                <a:srgbClr val="96C4FF"/>
              </a:gs>
            </a:gsLst>
            <a:lin ang="16200038"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163" name="Google Shape;3163;g3970249a880_0_9803"/>
          <p:cNvSpPr/>
          <p:nvPr/>
        </p:nvSpPr>
        <p:spPr>
          <a:xfrm>
            <a:off x="3447803" y="676128"/>
            <a:ext cx="5401200" cy="3595800"/>
          </a:xfrm>
          <a:prstGeom prst="roundRect">
            <a:avLst>
              <a:gd fmla="val 1667" name="adj"/>
            </a:avLst>
          </a:prstGeom>
          <a:gradFill>
            <a:gsLst>
              <a:gs pos="0">
                <a:srgbClr val="FFFFFF">
                  <a:alpha val="94901"/>
                </a:srgbClr>
              </a:gs>
              <a:gs pos="23000">
                <a:srgbClr val="FFFFFF">
                  <a:alpha val="94901"/>
                </a:srgbClr>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cap="flat" cmpd="sng" w="5125">
            <a:solidFill>
              <a:srgbClr val="FFFFFF"/>
            </a:solidFill>
            <a:prstDash val="solid"/>
            <a:miter lim="8000"/>
            <a:headEnd len="sm" w="sm" type="none"/>
            <a:tailEnd len="sm" w="sm" type="none"/>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164" name="Google Shape;3164;g3970249a880_0_9803"/>
          <p:cNvSpPr txBox="1"/>
          <p:nvPr>
            <p:ph type="title"/>
          </p:nvPr>
        </p:nvSpPr>
        <p:spPr>
          <a:xfrm>
            <a:off x="3953747" y="1880006"/>
            <a:ext cx="4767000" cy="8250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165" name="Google Shape;3165;g3970249a880_0_980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3166" name="Google Shape;3166;g3970249a880_0_9803"/>
          <p:cNvSpPr txBox="1"/>
          <p:nvPr/>
        </p:nvSpPr>
        <p:spPr>
          <a:xfrm>
            <a:off x="3953026" y="1067392"/>
            <a:ext cx="1566000" cy="423300"/>
          </a:xfrm>
          <a:prstGeom prst="rect">
            <a:avLst/>
          </a:prstGeom>
          <a:solidFill>
            <a:schemeClr val="lt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000">
                <a:solidFill>
                  <a:schemeClr val="dk1"/>
                </a:solidFill>
                <a:latin typeface="Poppins"/>
                <a:ea typeface="Poppins"/>
                <a:cs typeface="Poppins"/>
                <a:sym typeface="Poppins"/>
              </a:rPr>
              <a:t>PARTNER LOGO HERE</a:t>
            </a:r>
            <a:endParaRPr b="1" sz="1000">
              <a:solidFill>
                <a:schemeClr val="dk1"/>
              </a:solidFill>
              <a:latin typeface="Poppins"/>
              <a:ea typeface="Poppins"/>
              <a:cs typeface="Poppins"/>
              <a:sym typeface="Poppins"/>
            </a:endParaRPr>
          </a:p>
        </p:txBody>
      </p:sp>
      <p:sp>
        <p:nvSpPr>
          <p:cNvPr id="3167" name="Google Shape;3167;g3970249a880_0_9803"/>
          <p:cNvSpPr/>
          <p:nvPr/>
        </p:nvSpPr>
        <p:spPr>
          <a:xfrm>
            <a:off x="1545825" y="4035623"/>
            <a:ext cx="473700" cy="473700"/>
          </a:xfrm>
          <a:prstGeom prst="ellipse">
            <a:avLst/>
          </a:prstGeom>
          <a:solidFill>
            <a:srgbClr val="1E50D5"/>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168" name="Google Shape;3168;g3970249a880_0_9803"/>
          <p:cNvSpPr/>
          <p:nvPr/>
        </p:nvSpPr>
        <p:spPr>
          <a:xfrm>
            <a:off x="1692623" y="4196981"/>
            <a:ext cx="178023" cy="144410"/>
          </a:xfrm>
          <a:custGeom>
            <a:rect b="b" l="l" r="r" t="t"/>
            <a:pathLst>
              <a:path extrusionOk="0" h="385094" w="474727">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169" name="Google Shape;3169;g3970249a880_0_9803"/>
          <p:cNvSpPr/>
          <p:nvPr>
            <p:ph idx="2" type="pic"/>
          </p:nvPr>
        </p:nvSpPr>
        <p:spPr>
          <a:xfrm>
            <a:off x="1396124" y="302419"/>
            <a:ext cx="765900" cy="765600"/>
          </a:xfrm>
          <a:prstGeom prst="ellipse">
            <a:avLst/>
          </a:prstGeom>
          <a:noFill/>
          <a:ln>
            <a:noFill/>
          </a:ln>
        </p:spPr>
      </p:sp>
      <p:sp>
        <p:nvSpPr>
          <p:cNvPr id="3170" name="Google Shape;3170;g3970249a880_0_9803"/>
          <p:cNvSpPr txBox="1"/>
          <p:nvPr>
            <p:ph idx="1" type="body"/>
          </p:nvPr>
        </p:nvSpPr>
        <p:spPr>
          <a:xfrm>
            <a:off x="3931185" y="2937019"/>
            <a:ext cx="4789500" cy="1243500"/>
          </a:xfrm>
          <a:prstGeom prst="rect">
            <a:avLst/>
          </a:prstGeom>
          <a:noFill/>
          <a:ln>
            <a:noFill/>
          </a:ln>
        </p:spPr>
        <p:txBody>
          <a:bodyPr anchorCtr="0" anchor="t" bIns="0" lIns="0" spcFirstLastPara="1" rIns="0" wrap="square" tIns="0">
            <a:noAutofit/>
          </a:bodyPr>
          <a:lstStyle>
            <a:lvl1pPr indent="-285750" lvl="0" marL="457200" algn="l">
              <a:lnSpc>
                <a:spcPct val="131000"/>
              </a:lnSpc>
              <a:spcBef>
                <a:spcPts val="1300"/>
              </a:spcBef>
              <a:spcAft>
                <a:spcPts val="0"/>
              </a:spcAft>
              <a:buClr>
                <a:srgbClr val="DA0325"/>
              </a:buClr>
              <a:buSzPts val="900"/>
              <a:buChar char="●"/>
              <a:defRPr sz="1000"/>
            </a:lvl1pPr>
            <a:lvl2pPr indent="-279400" lvl="1" marL="914400" algn="l">
              <a:lnSpc>
                <a:spcPct val="131000"/>
              </a:lnSpc>
              <a:spcBef>
                <a:spcPts val="1300"/>
              </a:spcBef>
              <a:spcAft>
                <a:spcPts val="0"/>
              </a:spcAft>
              <a:buClr>
                <a:srgbClr val="DA0325"/>
              </a:buClr>
              <a:buSzPts val="800"/>
              <a:buChar char="●"/>
              <a:defRPr/>
            </a:lvl2pPr>
            <a:lvl3pPr indent="-273050" lvl="2" marL="1371600" algn="l">
              <a:lnSpc>
                <a:spcPct val="131000"/>
              </a:lnSpc>
              <a:spcBef>
                <a:spcPts val="1300"/>
              </a:spcBef>
              <a:spcAft>
                <a:spcPts val="0"/>
              </a:spcAft>
              <a:buClr>
                <a:srgbClr val="DA0325"/>
              </a:buClr>
              <a:buSzPts val="700"/>
              <a:buChar char="●"/>
              <a:defRPr/>
            </a:lvl3pPr>
            <a:lvl4pPr indent="-260350" lvl="3" marL="1828800" algn="l">
              <a:lnSpc>
                <a:spcPct val="131000"/>
              </a:lnSpc>
              <a:spcBef>
                <a:spcPts val="1300"/>
              </a:spcBef>
              <a:spcAft>
                <a:spcPts val="0"/>
              </a:spcAft>
              <a:buClr>
                <a:srgbClr val="DA0325"/>
              </a:buClr>
              <a:buSzPts val="500"/>
              <a:buChar char="●"/>
              <a:defRPr/>
            </a:lvl4pPr>
            <a:lvl5pPr indent="-254000" lvl="4" marL="2286000" algn="l">
              <a:lnSpc>
                <a:spcPct val="95000"/>
              </a:lnSpc>
              <a:spcBef>
                <a:spcPts val="1300"/>
              </a:spcBef>
              <a:spcAft>
                <a:spcPts val="0"/>
              </a:spcAft>
              <a:buClr>
                <a:srgbClr val="DA0325"/>
              </a:buClr>
              <a:buSzPts val="4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3171" name="Google Shape;3171;g3970249a880_0_9803"/>
          <p:cNvSpPr txBox="1"/>
          <p:nvPr/>
        </p:nvSpPr>
        <p:spPr>
          <a:xfrm>
            <a:off x="514962" y="3202911"/>
            <a:ext cx="2547900" cy="318600"/>
          </a:xfrm>
          <a:prstGeom prst="rect">
            <a:avLst/>
          </a:prstGeom>
          <a:noFill/>
          <a:ln>
            <a:noFill/>
          </a:ln>
        </p:spPr>
        <p:txBody>
          <a:bodyPr anchorCtr="0" anchor="t" bIns="0" lIns="0" spcFirstLastPara="1" rIns="0" wrap="square" tIns="0">
            <a:noAutofit/>
          </a:bodyPr>
          <a:lstStyle/>
          <a:p>
            <a:pPr indent="-101600" lvl="0" marL="101600" marR="0" rtl="0" algn="ctr">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00"/>
          </a:p>
          <a:p>
            <a:pPr indent="-101600" lvl="0" marL="101600" marR="0" rtl="0" algn="ctr">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00"/>
          </a:p>
        </p:txBody>
      </p:sp>
      <p:sp>
        <p:nvSpPr>
          <p:cNvPr id="3172" name="Google Shape;3172;g3970249a880_0_9803"/>
          <p:cNvSpPr/>
          <p:nvPr>
            <p:ph idx="3" type="pic"/>
          </p:nvPr>
        </p:nvSpPr>
        <p:spPr>
          <a:xfrm>
            <a:off x="3953026" y="1074729"/>
            <a:ext cx="1566000" cy="429900"/>
          </a:xfrm>
          <a:prstGeom prst="rect">
            <a:avLst/>
          </a:prstGeom>
          <a:solidFill>
            <a:schemeClr val="lt2"/>
          </a:solidFill>
          <a:ln>
            <a:noFill/>
          </a:ln>
        </p:spPr>
      </p:sp>
      <p:sp>
        <p:nvSpPr>
          <p:cNvPr id="3173" name="Google Shape;3173;g3970249a880_0_9803"/>
          <p:cNvSpPr txBox="1"/>
          <p:nvPr>
            <p:ph idx="4" type="subTitle"/>
          </p:nvPr>
        </p:nvSpPr>
        <p:spPr>
          <a:xfrm>
            <a:off x="527313" y="1638225"/>
            <a:ext cx="2535600" cy="1433700"/>
          </a:xfrm>
          <a:prstGeom prst="rect">
            <a:avLst/>
          </a:prstGeom>
        </p:spPr>
        <p:txBody>
          <a:bodyPr anchorCtr="0" anchor="t" bIns="0" lIns="0" spcFirstLastPara="1" rIns="0" wrap="square" tIns="0">
            <a:noAutofit/>
          </a:bodyPr>
          <a:lstStyle>
            <a:lvl1pPr lvl="0" algn="ctr">
              <a:lnSpc>
                <a:spcPct val="99000"/>
              </a:lnSpc>
              <a:spcBef>
                <a:spcPts val="0"/>
              </a:spcBef>
              <a:spcAft>
                <a:spcPts val="0"/>
              </a:spcAft>
              <a:buSzPts val="1700"/>
              <a:buFont typeface="Poppins"/>
              <a:buNone/>
              <a:defRPr b="1" sz="1700">
                <a:latin typeface="Poppins"/>
                <a:ea typeface="Poppins"/>
                <a:cs typeface="Poppins"/>
                <a:sym typeface="Poppins"/>
              </a:defRPr>
            </a:lvl1pPr>
            <a:lvl2pPr lvl="1" algn="ctr">
              <a:lnSpc>
                <a:spcPct val="95000"/>
              </a:lnSpc>
              <a:spcBef>
                <a:spcPts val="0"/>
              </a:spcBef>
              <a:spcAft>
                <a:spcPts val="0"/>
              </a:spcAft>
              <a:buSzPts val="1700"/>
              <a:buFont typeface="Poppins"/>
              <a:buNone/>
              <a:defRPr b="1" sz="1700">
                <a:latin typeface="Poppins"/>
                <a:ea typeface="Poppins"/>
                <a:cs typeface="Poppins"/>
                <a:sym typeface="Poppins"/>
              </a:defRPr>
            </a:lvl2pPr>
            <a:lvl3pPr lvl="2" algn="ctr">
              <a:lnSpc>
                <a:spcPct val="95000"/>
              </a:lnSpc>
              <a:spcBef>
                <a:spcPts val="0"/>
              </a:spcBef>
              <a:spcAft>
                <a:spcPts val="0"/>
              </a:spcAft>
              <a:buSzPts val="1700"/>
              <a:buFont typeface="Poppins"/>
              <a:buNone/>
              <a:defRPr b="1" sz="1700">
                <a:latin typeface="Poppins"/>
                <a:ea typeface="Poppins"/>
                <a:cs typeface="Poppins"/>
                <a:sym typeface="Poppins"/>
              </a:defRPr>
            </a:lvl3pPr>
            <a:lvl4pPr lvl="3" algn="ctr">
              <a:lnSpc>
                <a:spcPct val="95000"/>
              </a:lnSpc>
              <a:spcBef>
                <a:spcPts val="0"/>
              </a:spcBef>
              <a:spcAft>
                <a:spcPts val="0"/>
              </a:spcAft>
              <a:buSzPts val="1700"/>
              <a:buFont typeface="Poppins"/>
              <a:buNone/>
              <a:defRPr b="1" sz="1700">
                <a:latin typeface="Poppins"/>
                <a:ea typeface="Poppins"/>
                <a:cs typeface="Poppins"/>
                <a:sym typeface="Poppins"/>
              </a:defRPr>
            </a:lvl4pPr>
            <a:lvl5pPr lvl="4" algn="ctr">
              <a:lnSpc>
                <a:spcPct val="95000"/>
              </a:lnSpc>
              <a:spcBef>
                <a:spcPts val="0"/>
              </a:spcBef>
              <a:spcAft>
                <a:spcPts val="0"/>
              </a:spcAft>
              <a:buSzPts val="1700"/>
              <a:buFont typeface="Poppins"/>
              <a:buNone/>
              <a:defRPr b="1" sz="1700">
                <a:latin typeface="Poppins"/>
                <a:ea typeface="Poppins"/>
                <a:cs typeface="Poppins"/>
                <a:sym typeface="Poppins"/>
              </a:defRPr>
            </a:lvl5pPr>
            <a:lvl6pPr lvl="5" algn="ctr">
              <a:lnSpc>
                <a:spcPct val="95000"/>
              </a:lnSpc>
              <a:spcBef>
                <a:spcPts val="0"/>
              </a:spcBef>
              <a:spcAft>
                <a:spcPts val="0"/>
              </a:spcAft>
              <a:buSzPts val="1700"/>
              <a:buFont typeface="Poppins"/>
              <a:buNone/>
              <a:defRPr b="1" sz="1700">
                <a:latin typeface="Poppins"/>
                <a:ea typeface="Poppins"/>
                <a:cs typeface="Poppins"/>
                <a:sym typeface="Poppins"/>
              </a:defRPr>
            </a:lvl6pPr>
            <a:lvl7pPr lvl="6" algn="ctr">
              <a:lnSpc>
                <a:spcPct val="95000"/>
              </a:lnSpc>
              <a:spcBef>
                <a:spcPts val="0"/>
              </a:spcBef>
              <a:spcAft>
                <a:spcPts val="0"/>
              </a:spcAft>
              <a:buSzPts val="1700"/>
              <a:buFont typeface="Poppins"/>
              <a:buNone/>
              <a:defRPr b="1" sz="1700">
                <a:latin typeface="Poppins"/>
                <a:ea typeface="Poppins"/>
                <a:cs typeface="Poppins"/>
                <a:sym typeface="Poppins"/>
              </a:defRPr>
            </a:lvl7pPr>
            <a:lvl8pPr lvl="7" algn="ctr">
              <a:lnSpc>
                <a:spcPct val="95000"/>
              </a:lnSpc>
              <a:spcBef>
                <a:spcPts val="0"/>
              </a:spcBef>
              <a:spcAft>
                <a:spcPts val="0"/>
              </a:spcAft>
              <a:buSzPts val="1700"/>
              <a:buFont typeface="Poppins"/>
              <a:buNone/>
              <a:defRPr b="1" sz="1700">
                <a:latin typeface="Poppins"/>
                <a:ea typeface="Poppins"/>
                <a:cs typeface="Poppins"/>
                <a:sym typeface="Poppins"/>
              </a:defRPr>
            </a:lvl8pPr>
            <a:lvl9pPr lvl="8" algn="ctr">
              <a:lnSpc>
                <a:spcPct val="95000"/>
              </a:lnSpc>
              <a:spcBef>
                <a:spcPts val="0"/>
              </a:spcBef>
              <a:spcAft>
                <a:spcPts val="0"/>
              </a:spcAft>
              <a:buSzPts val="1700"/>
              <a:buFont typeface="Poppins"/>
              <a:buNone/>
              <a:defRPr b="1" sz="1700">
                <a:latin typeface="Poppins"/>
                <a:ea typeface="Poppins"/>
                <a:cs typeface="Poppins"/>
                <a:sym typeface="Poppins"/>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Slide" showMasterSp="0">
  <p:cSld name="9_Title Slide">
    <p:bg>
      <p:bgPr>
        <a:blipFill>
          <a:blip r:embed="rId2">
            <a:alphaModFix/>
          </a:blip>
          <a:stretch>
            <a:fillRect/>
          </a:stretch>
        </a:blipFill>
      </p:bgPr>
    </p:bg>
    <p:spTree>
      <p:nvGrpSpPr>
        <p:cNvPr id="212" name="Shape 212"/>
        <p:cNvGrpSpPr/>
        <p:nvPr/>
      </p:nvGrpSpPr>
      <p:grpSpPr>
        <a:xfrm>
          <a:off x="0" y="0"/>
          <a:ext cx="0" cy="0"/>
          <a:chOff x="0" y="0"/>
          <a:chExt cx="0" cy="0"/>
        </a:xfrm>
      </p:grpSpPr>
      <p:pic>
        <p:nvPicPr>
          <p:cNvPr descr="A black and red background&#10;&#10;AI-generated content may be incorrect." id="213" name="Google Shape;213;g3d3f6d03170_0_4795"/>
          <p:cNvPicPr preferRelativeResize="0"/>
          <p:nvPr/>
        </p:nvPicPr>
        <p:blipFill rotWithShape="1">
          <a:blip r:embed="rId3">
            <a:alphaModFix/>
          </a:blip>
          <a:srcRect b="0" l="0" r="0" t="0"/>
          <a:stretch/>
        </p:blipFill>
        <p:spPr>
          <a:xfrm>
            <a:off x="403950" y="442803"/>
            <a:ext cx="8336095" cy="4257341"/>
          </a:xfrm>
          <a:prstGeom prst="rect">
            <a:avLst/>
          </a:prstGeom>
          <a:noFill/>
          <a:ln>
            <a:noFill/>
          </a:ln>
        </p:spPr>
      </p:pic>
      <p:sp>
        <p:nvSpPr>
          <p:cNvPr id="214" name="Google Shape;214;g3d3f6d03170_0_4795"/>
          <p:cNvSpPr txBox="1"/>
          <p:nvPr>
            <p:ph type="title"/>
          </p:nvPr>
        </p:nvSpPr>
        <p:spPr>
          <a:xfrm>
            <a:off x="730869" y="813604"/>
            <a:ext cx="4363800" cy="16224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chemeClr val="lt1"/>
              </a:buClr>
              <a:buSzPts val="3862"/>
              <a:buFont typeface="Poppins"/>
              <a:buNone/>
              <a:defRPr b="1" sz="3862">
                <a:solidFill>
                  <a:schemeClr val="lt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215" name="Google Shape;215;g3d3f6d03170_0_4795"/>
          <p:cNvSpPr txBox="1"/>
          <p:nvPr>
            <p:ph idx="1" type="subTitle"/>
          </p:nvPr>
        </p:nvSpPr>
        <p:spPr>
          <a:xfrm>
            <a:off x="739996" y="2656672"/>
            <a:ext cx="43638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lt1"/>
              </a:buClr>
              <a:buSzPts val="1316"/>
              <a:buNone/>
              <a:defRPr b="1" sz="1462">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grpSp>
        <p:nvGrpSpPr>
          <p:cNvPr id="216" name="Google Shape;216;g3d3f6d03170_0_4795"/>
          <p:cNvGrpSpPr/>
          <p:nvPr/>
        </p:nvGrpSpPr>
        <p:grpSpPr>
          <a:xfrm>
            <a:off x="7564573" y="4241698"/>
            <a:ext cx="948486" cy="279733"/>
            <a:chOff x="20929561" y="12311319"/>
            <a:chExt cx="2529297" cy="745954"/>
          </a:xfrm>
        </p:grpSpPr>
        <p:grpSp>
          <p:nvGrpSpPr>
            <p:cNvPr id="217" name="Google Shape;217;g3d3f6d03170_0_4795"/>
            <p:cNvGrpSpPr/>
            <p:nvPr/>
          </p:nvGrpSpPr>
          <p:grpSpPr>
            <a:xfrm>
              <a:off x="20929561" y="12311319"/>
              <a:ext cx="2433857" cy="745954"/>
              <a:chOff x="20929561" y="12311319"/>
              <a:chExt cx="2433857" cy="745954"/>
            </a:xfrm>
          </p:grpSpPr>
          <p:sp>
            <p:nvSpPr>
              <p:cNvPr id="218" name="Google Shape;218;g3d3f6d03170_0_4795"/>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219" name="Google Shape;219;g3d3f6d03170_0_4795"/>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220" name="Google Shape;220;g3d3f6d03170_0_4795"/>
              <p:cNvGrpSpPr/>
              <p:nvPr/>
            </p:nvGrpSpPr>
            <p:grpSpPr>
              <a:xfrm>
                <a:off x="22582537" y="12311321"/>
                <a:ext cx="780881" cy="745730"/>
                <a:chOff x="22582537" y="12311321"/>
                <a:chExt cx="780881" cy="745730"/>
              </a:xfrm>
            </p:grpSpPr>
            <p:grpSp>
              <p:nvGrpSpPr>
                <p:cNvPr id="221" name="Google Shape;221;g3d3f6d03170_0_4795"/>
                <p:cNvGrpSpPr/>
                <p:nvPr/>
              </p:nvGrpSpPr>
              <p:grpSpPr>
                <a:xfrm>
                  <a:off x="22582537" y="12311321"/>
                  <a:ext cx="780881" cy="745730"/>
                  <a:chOff x="22582537" y="12311321"/>
                  <a:chExt cx="780881" cy="745730"/>
                </a:xfrm>
              </p:grpSpPr>
              <p:sp>
                <p:nvSpPr>
                  <p:cNvPr id="222" name="Google Shape;222;g3d3f6d03170_0_4795"/>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223" name="Google Shape;223;g3d3f6d03170_0_4795"/>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224" name="Google Shape;224;g3d3f6d03170_0_4795"/>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225" name="Google Shape;225;g3d3f6d03170_0_4795"/>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Custom Layout">
  <p:cSld name="75_Custom Layout">
    <p:bg>
      <p:bgPr>
        <a:blipFill>
          <a:blip r:embed="rId2">
            <a:alphaModFix/>
          </a:blip>
          <a:stretch>
            <a:fillRect/>
          </a:stretch>
        </a:blipFill>
      </p:bgPr>
    </p:bg>
    <p:spTree>
      <p:nvGrpSpPr>
        <p:cNvPr id="3174" name="Shape 3174"/>
        <p:cNvGrpSpPr/>
        <p:nvPr/>
      </p:nvGrpSpPr>
      <p:grpSpPr>
        <a:xfrm>
          <a:off x="0" y="0"/>
          <a:ext cx="0" cy="0"/>
          <a:chOff x="0" y="0"/>
          <a:chExt cx="0" cy="0"/>
        </a:xfrm>
      </p:grpSpPr>
      <p:pic>
        <p:nvPicPr>
          <p:cNvPr id="3175" name="Google Shape;3175;g3970249a880_0_9816"/>
          <p:cNvPicPr preferRelativeResize="0"/>
          <p:nvPr/>
        </p:nvPicPr>
        <p:blipFill rotWithShape="1">
          <a:blip r:embed="rId3">
            <a:alphaModFix/>
          </a:blip>
          <a:srcRect b="0" l="0" r="0" t="0"/>
          <a:stretch/>
        </p:blipFill>
        <p:spPr>
          <a:xfrm>
            <a:off x="262582" y="683439"/>
            <a:ext cx="3061306" cy="3595366"/>
          </a:xfrm>
          <a:prstGeom prst="rect">
            <a:avLst/>
          </a:prstGeom>
          <a:noFill/>
          <a:ln>
            <a:noFill/>
          </a:ln>
        </p:spPr>
      </p:pic>
      <p:sp>
        <p:nvSpPr>
          <p:cNvPr id="3176" name="Google Shape;3176;g3970249a880_0_9816"/>
          <p:cNvSpPr/>
          <p:nvPr/>
        </p:nvSpPr>
        <p:spPr>
          <a:xfrm>
            <a:off x="3447803" y="676128"/>
            <a:ext cx="5401200" cy="3595800"/>
          </a:xfrm>
          <a:prstGeom prst="roundRect">
            <a:avLst>
              <a:gd fmla="val 1667" name="adj"/>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cap="flat" cmpd="sng" w="5125">
            <a:solidFill>
              <a:srgbClr val="FFFFFF"/>
            </a:solidFill>
            <a:prstDash val="solid"/>
            <a:miter lim="8000"/>
            <a:headEnd len="sm" w="sm" type="none"/>
            <a:tailEnd len="sm" w="sm" type="none"/>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177" name="Google Shape;3177;g3970249a880_0_9816"/>
          <p:cNvSpPr txBox="1"/>
          <p:nvPr>
            <p:ph type="title"/>
          </p:nvPr>
        </p:nvSpPr>
        <p:spPr>
          <a:xfrm>
            <a:off x="3955002" y="1880006"/>
            <a:ext cx="4776900" cy="8250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178" name="Google Shape;3178;g3970249a880_0_9816"/>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3179" name="Google Shape;3179;g3970249a880_0_9816"/>
          <p:cNvSpPr/>
          <p:nvPr/>
        </p:nvSpPr>
        <p:spPr>
          <a:xfrm>
            <a:off x="1545825" y="4035623"/>
            <a:ext cx="473700" cy="473700"/>
          </a:xfrm>
          <a:prstGeom prst="ellipse">
            <a:avLst/>
          </a:prstGeom>
          <a:solidFill>
            <a:srgbClr val="1E50D5"/>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180" name="Google Shape;3180;g3970249a880_0_9816"/>
          <p:cNvSpPr/>
          <p:nvPr/>
        </p:nvSpPr>
        <p:spPr>
          <a:xfrm>
            <a:off x="1692623" y="4196981"/>
            <a:ext cx="178023" cy="144410"/>
          </a:xfrm>
          <a:custGeom>
            <a:rect b="b" l="l" r="r" t="t"/>
            <a:pathLst>
              <a:path extrusionOk="0" h="385094" w="474727">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181" name="Google Shape;3181;g3970249a880_0_9816"/>
          <p:cNvSpPr/>
          <p:nvPr>
            <p:ph idx="2" type="pic"/>
          </p:nvPr>
        </p:nvSpPr>
        <p:spPr>
          <a:xfrm>
            <a:off x="1396124" y="302419"/>
            <a:ext cx="765900" cy="765600"/>
          </a:xfrm>
          <a:prstGeom prst="ellipse">
            <a:avLst/>
          </a:prstGeom>
          <a:noFill/>
          <a:ln>
            <a:noFill/>
          </a:ln>
        </p:spPr>
      </p:sp>
      <p:sp>
        <p:nvSpPr>
          <p:cNvPr id="3182" name="Google Shape;3182;g3970249a880_0_9816"/>
          <p:cNvSpPr txBox="1"/>
          <p:nvPr>
            <p:ph idx="1" type="body"/>
          </p:nvPr>
        </p:nvSpPr>
        <p:spPr>
          <a:xfrm>
            <a:off x="3931185" y="2937013"/>
            <a:ext cx="4777200" cy="1243500"/>
          </a:xfrm>
          <a:prstGeom prst="rect">
            <a:avLst/>
          </a:prstGeom>
          <a:noFill/>
          <a:ln>
            <a:noFill/>
          </a:ln>
        </p:spPr>
        <p:txBody>
          <a:bodyPr anchorCtr="0" anchor="t" bIns="0" lIns="0" spcFirstLastPara="1" rIns="0" wrap="square" tIns="0">
            <a:noAutofit/>
          </a:bodyPr>
          <a:lstStyle>
            <a:lvl1pPr indent="-285750" lvl="0" marL="457200" algn="l">
              <a:lnSpc>
                <a:spcPct val="131000"/>
              </a:lnSpc>
              <a:spcBef>
                <a:spcPts val="1300"/>
              </a:spcBef>
              <a:spcAft>
                <a:spcPts val="0"/>
              </a:spcAft>
              <a:buClr>
                <a:srgbClr val="DA0325"/>
              </a:buClr>
              <a:buSzPts val="900"/>
              <a:buChar char="●"/>
              <a:defRPr sz="1000"/>
            </a:lvl1pPr>
            <a:lvl2pPr indent="-279400" lvl="1" marL="914400" algn="l">
              <a:lnSpc>
                <a:spcPct val="131000"/>
              </a:lnSpc>
              <a:spcBef>
                <a:spcPts val="1300"/>
              </a:spcBef>
              <a:spcAft>
                <a:spcPts val="0"/>
              </a:spcAft>
              <a:buClr>
                <a:srgbClr val="DA0325"/>
              </a:buClr>
              <a:buSzPts val="800"/>
              <a:buChar char="●"/>
              <a:defRPr/>
            </a:lvl2pPr>
            <a:lvl3pPr indent="-273050" lvl="2" marL="1371600" algn="l">
              <a:lnSpc>
                <a:spcPct val="131000"/>
              </a:lnSpc>
              <a:spcBef>
                <a:spcPts val="1300"/>
              </a:spcBef>
              <a:spcAft>
                <a:spcPts val="0"/>
              </a:spcAft>
              <a:buClr>
                <a:srgbClr val="DA0325"/>
              </a:buClr>
              <a:buSzPts val="700"/>
              <a:buChar char="●"/>
              <a:defRPr/>
            </a:lvl3pPr>
            <a:lvl4pPr indent="-260350" lvl="3" marL="1828800" algn="l">
              <a:lnSpc>
                <a:spcPct val="131000"/>
              </a:lnSpc>
              <a:spcBef>
                <a:spcPts val="1300"/>
              </a:spcBef>
              <a:spcAft>
                <a:spcPts val="0"/>
              </a:spcAft>
              <a:buClr>
                <a:srgbClr val="DA0325"/>
              </a:buClr>
              <a:buSzPts val="500"/>
              <a:buChar char="●"/>
              <a:defRPr/>
            </a:lvl4pPr>
            <a:lvl5pPr indent="-254000" lvl="4" marL="2286000" algn="l">
              <a:lnSpc>
                <a:spcPct val="95000"/>
              </a:lnSpc>
              <a:spcBef>
                <a:spcPts val="1300"/>
              </a:spcBef>
              <a:spcAft>
                <a:spcPts val="0"/>
              </a:spcAft>
              <a:buClr>
                <a:srgbClr val="DA0325"/>
              </a:buClr>
              <a:buSzPts val="4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3183" name="Google Shape;3183;g3970249a880_0_9816"/>
          <p:cNvSpPr txBox="1"/>
          <p:nvPr/>
        </p:nvSpPr>
        <p:spPr>
          <a:xfrm>
            <a:off x="514962" y="3202911"/>
            <a:ext cx="2547900" cy="318600"/>
          </a:xfrm>
          <a:prstGeom prst="rect">
            <a:avLst/>
          </a:prstGeom>
          <a:noFill/>
          <a:ln>
            <a:noFill/>
          </a:ln>
        </p:spPr>
        <p:txBody>
          <a:bodyPr anchorCtr="0" anchor="t" bIns="0" lIns="0" spcFirstLastPara="1" rIns="0" wrap="square" tIns="0">
            <a:noAutofit/>
          </a:bodyPr>
          <a:lstStyle/>
          <a:p>
            <a:pPr indent="-101600" lvl="0" marL="101600" marR="0" rtl="0" algn="ctr">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NICOLE SNOW</a:t>
            </a:r>
            <a:endParaRPr sz="500"/>
          </a:p>
          <a:p>
            <a:pPr indent="-101600" lvl="0" marL="101600" marR="0" rtl="0" algn="ctr">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SMALL BUSINESS OWNER</a:t>
            </a:r>
            <a:endParaRPr sz="500"/>
          </a:p>
        </p:txBody>
      </p:sp>
      <p:sp>
        <p:nvSpPr>
          <p:cNvPr id="3184" name="Google Shape;3184;g3970249a880_0_9816"/>
          <p:cNvSpPr/>
          <p:nvPr>
            <p:ph idx="3" type="pic"/>
          </p:nvPr>
        </p:nvSpPr>
        <p:spPr>
          <a:xfrm>
            <a:off x="3953026" y="1074729"/>
            <a:ext cx="1566000" cy="429900"/>
          </a:xfrm>
          <a:prstGeom prst="rect">
            <a:avLst/>
          </a:prstGeom>
          <a:solidFill>
            <a:schemeClr val="lt2"/>
          </a:solidFill>
          <a:ln>
            <a:noFill/>
          </a:ln>
        </p:spPr>
      </p:sp>
      <p:sp>
        <p:nvSpPr>
          <p:cNvPr id="3185" name="Google Shape;3185;g3970249a880_0_9816"/>
          <p:cNvSpPr txBox="1"/>
          <p:nvPr>
            <p:ph idx="4" type="subTitle"/>
          </p:nvPr>
        </p:nvSpPr>
        <p:spPr>
          <a:xfrm>
            <a:off x="521145" y="1638225"/>
            <a:ext cx="2547900" cy="1347900"/>
          </a:xfrm>
          <a:prstGeom prst="rect">
            <a:avLst/>
          </a:prstGeom>
        </p:spPr>
        <p:txBody>
          <a:bodyPr anchorCtr="0" anchor="t" bIns="0" lIns="0" spcFirstLastPara="1" rIns="0" wrap="square" tIns="0">
            <a:noAutofit/>
          </a:bodyPr>
          <a:lstStyle>
            <a:lvl1pPr lvl="0" algn="ctr">
              <a:lnSpc>
                <a:spcPct val="99000"/>
              </a:lnSpc>
              <a:spcBef>
                <a:spcPts val="0"/>
              </a:spcBef>
              <a:spcAft>
                <a:spcPts val="0"/>
              </a:spcAft>
              <a:buClr>
                <a:schemeClr val="lt1"/>
              </a:buClr>
              <a:buSzPts val="1700"/>
              <a:buFont typeface="Poppins"/>
              <a:buNone/>
              <a:defRPr b="1" sz="1700">
                <a:solidFill>
                  <a:schemeClr val="lt1"/>
                </a:solidFill>
                <a:latin typeface="Poppins"/>
                <a:ea typeface="Poppins"/>
                <a:cs typeface="Poppins"/>
                <a:sym typeface="Poppins"/>
              </a:defRPr>
            </a:lvl1pPr>
            <a:lvl2pPr lvl="1" algn="ctr">
              <a:lnSpc>
                <a:spcPct val="95000"/>
              </a:lnSpc>
              <a:spcBef>
                <a:spcPts val="0"/>
              </a:spcBef>
              <a:spcAft>
                <a:spcPts val="0"/>
              </a:spcAft>
              <a:buClr>
                <a:schemeClr val="lt1"/>
              </a:buClr>
              <a:buSzPts val="1700"/>
              <a:buFont typeface="Poppins"/>
              <a:buNone/>
              <a:defRPr b="1" sz="1700">
                <a:solidFill>
                  <a:schemeClr val="lt1"/>
                </a:solidFill>
                <a:latin typeface="Poppins"/>
                <a:ea typeface="Poppins"/>
                <a:cs typeface="Poppins"/>
                <a:sym typeface="Poppins"/>
              </a:defRPr>
            </a:lvl2pPr>
            <a:lvl3pPr lvl="2" algn="ctr">
              <a:lnSpc>
                <a:spcPct val="95000"/>
              </a:lnSpc>
              <a:spcBef>
                <a:spcPts val="0"/>
              </a:spcBef>
              <a:spcAft>
                <a:spcPts val="0"/>
              </a:spcAft>
              <a:buClr>
                <a:schemeClr val="lt1"/>
              </a:buClr>
              <a:buSzPts val="1700"/>
              <a:buFont typeface="Poppins"/>
              <a:buNone/>
              <a:defRPr b="1" sz="1700">
                <a:solidFill>
                  <a:schemeClr val="lt1"/>
                </a:solidFill>
                <a:latin typeface="Poppins"/>
                <a:ea typeface="Poppins"/>
                <a:cs typeface="Poppins"/>
                <a:sym typeface="Poppins"/>
              </a:defRPr>
            </a:lvl3pPr>
            <a:lvl4pPr lvl="3" algn="ctr">
              <a:lnSpc>
                <a:spcPct val="95000"/>
              </a:lnSpc>
              <a:spcBef>
                <a:spcPts val="0"/>
              </a:spcBef>
              <a:spcAft>
                <a:spcPts val="0"/>
              </a:spcAft>
              <a:buClr>
                <a:schemeClr val="lt1"/>
              </a:buClr>
              <a:buSzPts val="1700"/>
              <a:buFont typeface="Poppins"/>
              <a:buNone/>
              <a:defRPr b="1" sz="1700">
                <a:solidFill>
                  <a:schemeClr val="lt1"/>
                </a:solidFill>
                <a:latin typeface="Poppins"/>
                <a:ea typeface="Poppins"/>
                <a:cs typeface="Poppins"/>
                <a:sym typeface="Poppins"/>
              </a:defRPr>
            </a:lvl4pPr>
            <a:lvl5pPr lvl="4" algn="ctr">
              <a:lnSpc>
                <a:spcPct val="95000"/>
              </a:lnSpc>
              <a:spcBef>
                <a:spcPts val="0"/>
              </a:spcBef>
              <a:spcAft>
                <a:spcPts val="0"/>
              </a:spcAft>
              <a:buClr>
                <a:schemeClr val="lt1"/>
              </a:buClr>
              <a:buSzPts val="1700"/>
              <a:buFont typeface="Poppins"/>
              <a:buNone/>
              <a:defRPr b="1" sz="1700">
                <a:solidFill>
                  <a:schemeClr val="lt1"/>
                </a:solidFill>
                <a:latin typeface="Poppins"/>
                <a:ea typeface="Poppins"/>
                <a:cs typeface="Poppins"/>
                <a:sym typeface="Poppins"/>
              </a:defRPr>
            </a:lvl5pPr>
            <a:lvl6pPr lvl="5" algn="ctr">
              <a:lnSpc>
                <a:spcPct val="95000"/>
              </a:lnSpc>
              <a:spcBef>
                <a:spcPts val="0"/>
              </a:spcBef>
              <a:spcAft>
                <a:spcPts val="0"/>
              </a:spcAft>
              <a:buClr>
                <a:schemeClr val="lt1"/>
              </a:buClr>
              <a:buSzPts val="1700"/>
              <a:buFont typeface="Poppins"/>
              <a:buNone/>
              <a:defRPr b="1" sz="1700">
                <a:solidFill>
                  <a:schemeClr val="lt1"/>
                </a:solidFill>
                <a:latin typeface="Poppins"/>
                <a:ea typeface="Poppins"/>
                <a:cs typeface="Poppins"/>
                <a:sym typeface="Poppins"/>
              </a:defRPr>
            </a:lvl6pPr>
            <a:lvl7pPr lvl="6" algn="ctr">
              <a:lnSpc>
                <a:spcPct val="95000"/>
              </a:lnSpc>
              <a:spcBef>
                <a:spcPts val="0"/>
              </a:spcBef>
              <a:spcAft>
                <a:spcPts val="0"/>
              </a:spcAft>
              <a:buClr>
                <a:schemeClr val="lt1"/>
              </a:buClr>
              <a:buSzPts val="1700"/>
              <a:buFont typeface="Poppins"/>
              <a:buNone/>
              <a:defRPr b="1" sz="1700">
                <a:solidFill>
                  <a:schemeClr val="lt1"/>
                </a:solidFill>
                <a:latin typeface="Poppins"/>
                <a:ea typeface="Poppins"/>
                <a:cs typeface="Poppins"/>
                <a:sym typeface="Poppins"/>
              </a:defRPr>
            </a:lvl7pPr>
            <a:lvl8pPr lvl="7" algn="ctr">
              <a:lnSpc>
                <a:spcPct val="95000"/>
              </a:lnSpc>
              <a:spcBef>
                <a:spcPts val="0"/>
              </a:spcBef>
              <a:spcAft>
                <a:spcPts val="0"/>
              </a:spcAft>
              <a:buClr>
                <a:schemeClr val="lt1"/>
              </a:buClr>
              <a:buSzPts val="1700"/>
              <a:buFont typeface="Poppins"/>
              <a:buNone/>
              <a:defRPr b="1" sz="1700">
                <a:solidFill>
                  <a:schemeClr val="lt1"/>
                </a:solidFill>
                <a:latin typeface="Poppins"/>
                <a:ea typeface="Poppins"/>
                <a:cs typeface="Poppins"/>
                <a:sym typeface="Poppins"/>
              </a:defRPr>
            </a:lvl8pPr>
            <a:lvl9pPr lvl="8" algn="ctr">
              <a:lnSpc>
                <a:spcPct val="95000"/>
              </a:lnSpc>
              <a:spcBef>
                <a:spcPts val="0"/>
              </a:spcBef>
              <a:spcAft>
                <a:spcPts val="0"/>
              </a:spcAft>
              <a:buClr>
                <a:schemeClr val="lt1"/>
              </a:buClr>
              <a:buSzPts val="1700"/>
              <a:buFont typeface="Poppins"/>
              <a:buNone/>
              <a:defRPr b="1" sz="1700">
                <a:solidFill>
                  <a:schemeClr val="lt1"/>
                </a:solidFill>
                <a:latin typeface="Poppins"/>
                <a:ea typeface="Poppins"/>
                <a:cs typeface="Poppins"/>
                <a:sym typeface="Poppins"/>
              </a:defRPr>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6_Custom Layout" showMasterSp="0">
  <p:cSld name="76_Custom Layout">
    <p:bg>
      <p:bgPr>
        <a:blipFill>
          <a:blip r:embed="rId2">
            <a:alphaModFix/>
          </a:blip>
          <a:stretch>
            <a:fillRect/>
          </a:stretch>
        </a:blipFill>
      </p:bgPr>
    </p:bg>
    <p:spTree>
      <p:nvGrpSpPr>
        <p:cNvPr id="3186" name="Shape 3186"/>
        <p:cNvGrpSpPr/>
        <p:nvPr/>
      </p:nvGrpSpPr>
      <p:grpSpPr>
        <a:xfrm>
          <a:off x="0" y="0"/>
          <a:ext cx="0" cy="0"/>
          <a:chOff x="0" y="0"/>
          <a:chExt cx="0" cy="0"/>
        </a:xfrm>
      </p:grpSpPr>
      <p:sp>
        <p:nvSpPr>
          <p:cNvPr id="3187" name="Google Shape;3187;g3970249a880_0_9828"/>
          <p:cNvSpPr/>
          <p:nvPr/>
        </p:nvSpPr>
        <p:spPr>
          <a:xfrm>
            <a:off x="1090672" y="1476228"/>
            <a:ext cx="6952200" cy="2638500"/>
          </a:xfrm>
          <a:prstGeom prst="roundRect">
            <a:avLst>
              <a:gd fmla="val 1667" name="adj"/>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188" name="Google Shape;3188;g3970249a880_0_9828"/>
          <p:cNvSpPr txBox="1"/>
          <p:nvPr>
            <p:ph type="title"/>
          </p:nvPr>
        </p:nvSpPr>
        <p:spPr>
          <a:xfrm>
            <a:off x="1512237" y="2053191"/>
            <a:ext cx="6144900" cy="1169100"/>
          </a:xfrm>
          <a:prstGeom prst="rect">
            <a:avLst/>
          </a:prstGeom>
          <a:noFill/>
          <a:ln>
            <a:noFill/>
          </a:ln>
        </p:spPr>
        <p:txBody>
          <a:bodyPr anchorCtr="0" anchor="t" bIns="0" lIns="0" spcFirstLastPara="1" rIns="0" wrap="square" tIns="34275">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189" name="Google Shape;3189;g3970249a880_0_982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sz="500">
                <a:solidFill>
                  <a:schemeClr val="lt1"/>
                </a:solidFill>
                <a:latin typeface="Poppins Medium"/>
                <a:ea typeface="Poppins Medium"/>
                <a:cs typeface="Poppins Medium"/>
                <a:sym typeface="Poppins Medium"/>
              </a:defRPr>
            </a:lvl1pPr>
            <a:lvl2pPr indent="0" lvl="1" marL="0" algn="l">
              <a:spcBef>
                <a:spcPts val="0"/>
              </a:spcBef>
              <a:buNone/>
              <a:defRPr sz="500">
                <a:solidFill>
                  <a:schemeClr val="lt1"/>
                </a:solidFill>
                <a:latin typeface="Poppins Medium"/>
                <a:ea typeface="Poppins Medium"/>
                <a:cs typeface="Poppins Medium"/>
                <a:sym typeface="Poppins Medium"/>
              </a:defRPr>
            </a:lvl2pPr>
            <a:lvl3pPr indent="0" lvl="2" marL="0" algn="l">
              <a:spcBef>
                <a:spcPts val="0"/>
              </a:spcBef>
              <a:buNone/>
              <a:defRPr sz="500">
                <a:solidFill>
                  <a:schemeClr val="lt1"/>
                </a:solidFill>
                <a:latin typeface="Poppins Medium"/>
                <a:ea typeface="Poppins Medium"/>
                <a:cs typeface="Poppins Medium"/>
                <a:sym typeface="Poppins Medium"/>
              </a:defRPr>
            </a:lvl3pPr>
            <a:lvl4pPr indent="0" lvl="3" marL="0" algn="l">
              <a:spcBef>
                <a:spcPts val="0"/>
              </a:spcBef>
              <a:buNone/>
              <a:defRPr sz="500">
                <a:solidFill>
                  <a:schemeClr val="lt1"/>
                </a:solidFill>
                <a:latin typeface="Poppins Medium"/>
                <a:ea typeface="Poppins Medium"/>
                <a:cs typeface="Poppins Medium"/>
                <a:sym typeface="Poppins Medium"/>
              </a:defRPr>
            </a:lvl4pPr>
            <a:lvl5pPr indent="0" lvl="4" marL="0" algn="l">
              <a:spcBef>
                <a:spcPts val="0"/>
              </a:spcBef>
              <a:buNone/>
              <a:defRPr sz="500">
                <a:solidFill>
                  <a:schemeClr val="lt1"/>
                </a:solidFill>
                <a:latin typeface="Poppins Medium"/>
                <a:ea typeface="Poppins Medium"/>
                <a:cs typeface="Poppins Medium"/>
                <a:sym typeface="Poppins Medium"/>
              </a:defRPr>
            </a:lvl5pPr>
            <a:lvl6pPr indent="0" lvl="5" marL="0" algn="l">
              <a:spcBef>
                <a:spcPts val="0"/>
              </a:spcBef>
              <a:buNone/>
              <a:defRPr sz="500">
                <a:solidFill>
                  <a:schemeClr val="lt1"/>
                </a:solidFill>
                <a:latin typeface="Poppins Medium"/>
                <a:ea typeface="Poppins Medium"/>
                <a:cs typeface="Poppins Medium"/>
                <a:sym typeface="Poppins Medium"/>
              </a:defRPr>
            </a:lvl6pPr>
            <a:lvl7pPr indent="0" lvl="6" marL="0" algn="l">
              <a:spcBef>
                <a:spcPts val="0"/>
              </a:spcBef>
              <a:buNone/>
              <a:defRPr sz="500">
                <a:solidFill>
                  <a:schemeClr val="lt1"/>
                </a:solidFill>
                <a:latin typeface="Poppins Medium"/>
                <a:ea typeface="Poppins Medium"/>
                <a:cs typeface="Poppins Medium"/>
                <a:sym typeface="Poppins Medium"/>
              </a:defRPr>
            </a:lvl7pPr>
            <a:lvl8pPr indent="0" lvl="7" marL="0" algn="l">
              <a:spcBef>
                <a:spcPts val="0"/>
              </a:spcBef>
              <a:buNone/>
              <a:defRPr sz="500">
                <a:solidFill>
                  <a:schemeClr val="lt1"/>
                </a:solidFill>
                <a:latin typeface="Poppins Medium"/>
                <a:ea typeface="Poppins Medium"/>
                <a:cs typeface="Poppins Medium"/>
                <a:sym typeface="Poppins Medium"/>
              </a:defRPr>
            </a:lvl8pPr>
            <a:lvl9pPr indent="0" lvl="8" marL="0" algn="l">
              <a:spcBef>
                <a:spcPts val="0"/>
              </a:spcBef>
              <a:buNone/>
              <a:defRPr sz="500">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grpSp>
        <p:nvGrpSpPr>
          <p:cNvPr id="3190" name="Google Shape;3190;g3970249a880_0_9828"/>
          <p:cNvGrpSpPr/>
          <p:nvPr/>
        </p:nvGrpSpPr>
        <p:grpSpPr>
          <a:xfrm>
            <a:off x="4363971" y="1237055"/>
            <a:ext cx="473625" cy="473625"/>
            <a:chOff x="-5326064" y="9047077"/>
            <a:chExt cx="1263000" cy="1263000"/>
          </a:xfrm>
        </p:grpSpPr>
        <p:sp>
          <p:nvSpPr>
            <p:cNvPr id="3191" name="Google Shape;3191;g3970249a880_0_9828"/>
            <p:cNvSpPr/>
            <p:nvPr/>
          </p:nvSpPr>
          <p:spPr>
            <a:xfrm>
              <a:off x="-5326064" y="9047077"/>
              <a:ext cx="1263000" cy="1263000"/>
            </a:xfrm>
            <a:prstGeom prst="ellipse">
              <a:avLst/>
            </a:prstGeom>
            <a:solidFill>
              <a:srgbClr val="1E50D5"/>
            </a:solidFill>
            <a:ln>
              <a:noFill/>
            </a:ln>
          </p:spPr>
          <p:txBody>
            <a:bodyPr anchorCtr="0" anchor="t" bIns="17125" lIns="34275" spcFirstLastPara="1" rIns="34275" wrap="square" tIns="17125">
              <a:noAutofit/>
            </a:bodyPr>
            <a:lstStyle/>
            <a:p>
              <a:pPr indent="0" lvl="0" marL="0" marR="0" rtl="0" algn="ctr">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192" name="Google Shape;3192;g3970249a880_0_9828"/>
            <p:cNvSpPr/>
            <p:nvPr/>
          </p:nvSpPr>
          <p:spPr>
            <a:xfrm>
              <a:off x="-4934550" y="9477365"/>
              <a:ext cx="474727" cy="385094"/>
            </a:xfrm>
            <a:custGeom>
              <a:rect b="b" l="l" r="r" t="t"/>
              <a:pathLst>
                <a:path extrusionOk="0" h="385094" w="474727">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anchorCtr="0" anchor="t" bIns="17125" lIns="34275" spcFirstLastPara="1" rIns="34275" wrap="square" tIns="17125">
              <a:noAutofit/>
            </a:bodyPr>
            <a:lstStyle/>
            <a:p>
              <a:pPr indent="0" lvl="0" marL="0" marR="0" rtl="0" algn="ctr">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3193" name="Google Shape;3193;g3970249a880_0_9828"/>
          <p:cNvSpPr txBox="1"/>
          <p:nvPr>
            <p:ph idx="1" type="subTitle"/>
          </p:nvPr>
        </p:nvSpPr>
        <p:spPr>
          <a:xfrm>
            <a:off x="1512245" y="3433659"/>
            <a:ext cx="6144900" cy="264600"/>
          </a:xfrm>
          <a:prstGeom prst="rect">
            <a:avLst/>
          </a:prstGeom>
          <a:noFill/>
          <a:ln>
            <a:noFill/>
          </a:ln>
        </p:spPr>
        <p:txBody>
          <a:bodyPr anchorCtr="0" anchor="ctr" bIns="0" lIns="0" spcFirstLastPara="1" rIns="0" wrap="square" tIns="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grpSp>
        <p:nvGrpSpPr>
          <p:cNvPr id="3194" name="Google Shape;3194;g3970249a880_0_9828"/>
          <p:cNvGrpSpPr/>
          <p:nvPr/>
        </p:nvGrpSpPr>
        <p:grpSpPr>
          <a:xfrm>
            <a:off x="8381796" y="4822425"/>
            <a:ext cx="537710" cy="158585"/>
            <a:chOff x="22351457" y="12859799"/>
            <a:chExt cx="1433894" cy="422893"/>
          </a:xfrm>
        </p:grpSpPr>
        <p:grpSp>
          <p:nvGrpSpPr>
            <p:cNvPr id="3195" name="Google Shape;3195;g3970249a880_0_9828"/>
            <p:cNvGrpSpPr/>
            <p:nvPr/>
          </p:nvGrpSpPr>
          <p:grpSpPr>
            <a:xfrm>
              <a:off x="22351457" y="12859799"/>
              <a:ext cx="1379787" cy="422893"/>
              <a:chOff x="22351457" y="12859799"/>
              <a:chExt cx="1379787" cy="422893"/>
            </a:xfrm>
          </p:grpSpPr>
          <p:sp>
            <p:nvSpPr>
              <p:cNvPr id="3196" name="Google Shape;3196;g3970249a880_0_9828"/>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197" name="Google Shape;3197;g3970249a880_0_9828"/>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3198" name="Google Shape;3198;g3970249a880_0_9828"/>
              <p:cNvGrpSpPr/>
              <p:nvPr/>
            </p:nvGrpSpPr>
            <p:grpSpPr>
              <a:xfrm>
                <a:off x="23288552" y="12859801"/>
                <a:ext cx="442692" cy="422765"/>
                <a:chOff x="23288552" y="12859801"/>
                <a:chExt cx="442692" cy="422765"/>
              </a:xfrm>
            </p:grpSpPr>
            <p:grpSp>
              <p:nvGrpSpPr>
                <p:cNvPr id="3199" name="Google Shape;3199;g3970249a880_0_9828"/>
                <p:cNvGrpSpPr/>
                <p:nvPr/>
              </p:nvGrpSpPr>
              <p:grpSpPr>
                <a:xfrm>
                  <a:off x="23288552" y="12859801"/>
                  <a:ext cx="442692" cy="422765"/>
                  <a:chOff x="23288552" y="12859801"/>
                  <a:chExt cx="442692" cy="422765"/>
                </a:xfrm>
              </p:grpSpPr>
              <p:sp>
                <p:nvSpPr>
                  <p:cNvPr id="3200" name="Google Shape;3200;g3970249a880_0_9828"/>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201" name="Google Shape;3201;g3970249a880_0_9828"/>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3202" name="Google Shape;3202;g3970249a880_0_9828"/>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sp>
          <p:nvSpPr>
            <p:cNvPr id="3203" name="Google Shape;3203;g3970249a880_0_9828"/>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3204" name="Google Shape;3204;g3970249a880_0_9828"/>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3205" name="Google Shape;3205;g3970249a880_0_9828"/>
          <p:cNvCxnSpPr/>
          <p:nvPr/>
        </p:nvCxnSpPr>
        <p:spPr>
          <a:xfrm>
            <a:off x="681901" y="4883706"/>
            <a:ext cx="0" cy="45600"/>
          </a:xfrm>
          <a:prstGeom prst="straightConnector1">
            <a:avLst/>
          </a:prstGeom>
          <a:noFill/>
          <a:ln cap="flat" cmpd="sng" w="7150">
            <a:solidFill>
              <a:schemeClr val="lt1"/>
            </a:solidFill>
            <a:prstDash val="solid"/>
            <a:miter lim="800000"/>
            <a:headEnd len="sm" w="sm" type="none"/>
            <a:tailEnd len="sm" w="sm" type="none"/>
          </a:ln>
        </p:spPr>
      </p:cxn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7_Custom Layout" showMasterSp="0">
  <p:cSld name="77_Custom Layout">
    <p:bg>
      <p:bgPr>
        <a:gradFill>
          <a:gsLst>
            <a:gs pos="0">
              <a:srgbClr val="FF001A"/>
            </a:gs>
            <a:gs pos="70000">
              <a:srgbClr val="290051"/>
            </a:gs>
            <a:gs pos="100000">
              <a:srgbClr val="0C0024"/>
            </a:gs>
          </a:gsLst>
          <a:lin ang="13500032" scaled="0"/>
        </a:gradFill>
      </p:bgPr>
    </p:bg>
    <p:spTree>
      <p:nvGrpSpPr>
        <p:cNvPr id="3206" name="Shape 3206"/>
        <p:cNvGrpSpPr/>
        <p:nvPr/>
      </p:nvGrpSpPr>
      <p:grpSpPr>
        <a:xfrm>
          <a:off x="0" y="0"/>
          <a:ext cx="0" cy="0"/>
          <a:chOff x="0" y="0"/>
          <a:chExt cx="0" cy="0"/>
        </a:xfrm>
      </p:grpSpPr>
      <p:pic>
        <p:nvPicPr>
          <p:cNvPr descr="A black and blue background&#10;&#10;AI-generated content may be incorrect." id="3207" name="Google Shape;3207;g3970249a880_0_9848"/>
          <p:cNvPicPr preferRelativeResize="0"/>
          <p:nvPr/>
        </p:nvPicPr>
        <p:blipFill rotWithShape="1">
          <a:blip r:embed="rId2">
            <a:alphaModFix/>
          </a:blip>
          <a:srcRect b="100" l="0" r="0" t="100"/>
          <a:stretch/>
        </p:blipFill>
        <p:spPr>
          <a:xfrm>
            <a:off x="0" y="0"/>
            <a:ext cx="9143999" cy="5142833"/>
          </a:xfrm>
          <a:prstGeom prst="rect">
            <a:avLst/>
          </a:prstGeom>
          <a:noFill/>
          <a:ln>
            <a:noFill/>
          </a:ln>
        </p:spPr>
      </p:pic>
      <p:sp>
        <p:nvSpPr>
          <p:cNvPr id="3208" name="Google Shape;3208;g3970249a880_0_9848"/>
          <p:cNvSpPr/>
          <p:nvPr/>
        </p:nvSpPr>
        <p:spPr>
          <a:xfrm>
            <a:off x="1090672" y="1476228"/>
            <a:ext cx="6952200" cy="2638500"/>
          </a:xfrm>
          <a:prstGeom prst="roundRect">
            <a:avLst>
              <a:gd fmla="val 1667" name="adj"/>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3209" name="Google Shape;3209;g3970249a880_0_9848"/>
          <p:cNvGrpSpPr/>
          <p:nvPr/>
        </p:nvGrpSpPr>
        <p:grpSpPr>
          <a:xfrm>
            <a:off x="4363971" y="1237055"/>
            <a:ext cx="473625" cy="473625"/>
            <a:chOff x="-5326064" y="9047077"/>
            <a:chExt cx="1263000" cy="1263000"/>
          </a:xfrm>
        </p:grpSpPr>
        <p:sp>
          <p:nvSpPr>
            <p:cNvPr id="3210" name="Google Shape;3210;g3970249a880_0_9848"/>
            <p:cNvSpPr/>
            <p:nvPr/>
          </p:nvSpPr>
          <p:spPr>
            <a:xfrm>
              <a:off x="-5326064" y="9047077"/>
              <a:ext cx="1263000" cy="1263000"/>
            </a:xfrm>
            <a:prstGeom prst="ellipse">
              <a:avLst/>
            </a:prstGeom>
            <a:solidFill>
              <a:srgbClr val="1E50D5"/>
            </a:solidFill>
            <a:ln>
              <a:noFill/>
            </a:ln>
          </p:spPr>
          <p:txBody>
            <a:bodyPr anchorCtr="0" anchor="t" bIns="17125" lIns="34275" spcFirstLastPara="1" rIns="34275" wrap="square" tIns="17125">
              <a:noAutofit/>
            </a:bodyPr>
            <a:lstStyle/>
            <a:p>
              <a:pPr indent="0" lvl="0" marL="0" marR="0" rtl="0" algn="ctr">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211" name="Google Shape;3211;g3970249a880_0_9848"/>
            <p:cNvSpPr/>
            <p:nvPr/>
          </p:nvSpPr>
          <p:spPr>
            <a:xfrm>
              <a:off x="-4934550" y="9477365"/>
              <a:ext cx="474727" cy="385094"/>
            </a:xfrm>
            <a:custGeom>
              <a:rect b="b" l="l" r="r" t="t"/>
              <a:pathLst>
                <a:path extrusionOk="0" h="385094" w="474727">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anchorCtr="0" anchor="t" bIns="17125" lIns="34275" spcFirstLastPara="1" rIns="34275" wrap="square" tIns="17125">
              <a:noAutofit/>
            </a:bodyPr>
            <a:lstStyle/>
            <a:p>
              <a:pPr indent="0" lvl="0" marL="0" marR="0" rtl="0" algn="ctr">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3212" name="Google Shape;3212;g3970249a880_0_984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sz="500">
                <a:solidFill>
                  <a:schemeClr val="lt1"/>
                </a:solidFill>
                <a:latin typeface="Poppins Medium"/>
                <a:ea typeface="Poppins Medium"/>
                <a:cs typeface="Poppins Medium"/>
                <a:sym typeface="Poppins Medium"/>
              </a:defRPr>
            </a:lvl1pPr>
            <a:lvl2pPr indent="0" lvl="1" marL="0" algn="l">
              <a:spcBef>
                <a:spcPts val="0"/>
              </a:spcBef>
              <a:buNone/>
              <a:defRPr sz="500">
                <a:solidFill>
                  <a:schemeClr val="lt1"/>
                </a:solidFill>
                <a:latin typeface="Poppins Medium"/>
                <a:ea typeface="Poppins Medium"/>
                <a:cs typeface="Poppins Medium"/>
                <a:sym typeface="Poppins Medium"/>
              </a:defRPr>
            </a:lvl2pPr>
            <a:lvl3pPr indent="0" lvl="2" marL="0" algn="l">
              <a:spcBef>
                <a:spcPts val="0"/>
              </a:spcBef>
              <a:buNone/>
              <a:defRPr sz="500">
                <a:solidFill>
                  <a:schemeClr val="lt1"/>
                </a:solidFill>
                <a:latin typeface="Poppins Medium"/>
                <a:ea typeface="Poppins Medium"/>
                <a:cs typeface="Poppins Medium"/>
                <a:sym typeface="Poppins Medium"/>
              </a:defRPr>
            </a:lvl3pPr>
            <a:lvl4pPr indent="0" lvl="3" marL="0" algn="l">
              <a:spcBef>
                <a:spcPts val="0"/>
              </a:spcBef>
              <a:buNone/>
              <a:defRPr sz="500">
                <a:solidFill>
                  <a:schemeClr val="lt1"/>
                </a:solidFill>
                <a:latin typeface="Poppins Medium"/>
                <a:ea typeface="Poppins Medium"/>
                <a:cs typeface="Poppins Medium"/>
                <a:sym typeface="Poppins Medium"/>
              </a:defRPr>
            </a:lvl4pPr>
            <a:lvl5pPr indent="0" lvl="4" marL="0" algn="l">
              <a:spcBef>
                <a:spcPts val="0"/>
              </a:spcBef>
              <a:buNone/>
              <a:defRPr sz="500">
                <a:solidFill>
                  <a:schemeClr val="lt1"/>
                </a:solidFill>
                <a:latin typeface="Poppins Medium"/>
                <a:ea typeface="Poppins Medium"/>
                <a:cs typeface="Poppins Medium"/>
                <a:sym typeface="Poppins Medium"/>
              </a:defRPr>
            </a:lvl5pPr>
            <a:lvl6pPr indent="0" lvl="5" marL="0" algn="l">
              <a:spcBef>
                <a:spcPts val="0"/>
              </a:spcBef>
              <a:buNone/>
              <a:defRPr sz="500">
                <a:solidFill>
                  <a:schemeClr val="lt1"/>
                </a:solidFill>
                <a:latin typeface="Poppins Medium"/>
                <a:ea typeface="Poppins Medium"/>
                <a:cs typeface="Poppins Medium"/>
                <a:sym typeface="Poppins Medium"/>
              </a:defRPr>
            </a:lvl6pPr>
            <a:lvl7pPr indent="0" lvl="6" marL="0" algn="l">
              <a:spcBef>
                <a:spcPts val="0"/>
              </a:spcBef>
              <a:buNone/>
              <a:defRPr sz="500">
                <a:solidFill>
                  <a:schemeClr val="lt1"/>
                </a:solidFill>
                <a:latin typeface="Poppins Medium"/>
                <a:ea typeface="Poppins Medium"/>
                <a:cs typeface="Poppins Medium"/>
                <a:sym typeface="Poppins Medium"/>
              </a:defRPr>
            </a:lvl7pPr>
            <a:lvl8pPr indent="0" lvl="7" marL="0" algn="l">
              <a:spcBef>
                <a:spcPts val="0"/>
              </a:spcBef>
              <a:buNone/>
              <a:defRPr sz="500">
                <a:solidFill>
                  <a:schemeClr val="lt1"/>
                </a:solidFill>
                <a:latin typeface="Poppins Medium"/>
                <a:ea typeface="Poppins Medium"/>
                <a:cs typeface="Poppins Medium"/>
                <a:sym typeface="Poppins Medium"/>
              </a:defRPr>
            </a:lvl8pPr>
            <a:lvl9pPr indent="0" lvl="8" marL="0" algn="l">
              <a:spcBef>
                <a:spcPts val="0"/>
              </a:spcBef>
              <a:buNone/>
              <a:defRPr sz="500">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grpSp>
        <p:nvGrpSpPr>
          <p:cNvPr id="3213" name="Google Shape;3213;g3970249a880_0_9848"/>
          <p:cNvGrpSpPr/>
          <p:nvPr/>
        </p:nvGrpSpPr>
        <p:grpSpPr>
          <a:xfrm>
            <a:off x="8381796" y="4822425"/>
            <a:ext cx="537710" cy="158585"/>
            <a:chOff x="22351457" y="12859799"/>
            <a:chExt cx="1433894" cy="422893"/>
          </a:xfrm>
        </p:grpSpPr>
        <p:grpSp>
          <p:nvGrpSpPr>
            <p:cNvPr id="3214" name="Google Shape;3214;g3970249a880_0_9848"/>
            <p:cNvGrpSpPr/>
            <p:nvPr/>
          </p:nvGrpSpPr>
          <p:grpSpPr>
            <a:xfrm>
              <a:off x="22351457" y="12859799"/>
              <a:ext cx="1379787" cy="422893"/>
              <a:chOff x="22351457" y="12859799"/>
              <a:chExt cx="1379787" cy="422893"/>
            </a:xfrm>
          </p:grpSpPr>
          <p:sp>
            <p:nvSpPr>
              <p:cNvPr id="3215" name="Google Shape;3215;g3970249a880_0_9848"/>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216" name="Google Shape;3216;g3970249a880_0_9848"/>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3217" name="Google Shape;3217;g3970249a880_0_9848"/>
              <p:cNvGrpSpPr/>
              <p:nvPr/>
            </p:nvGrpSpPr>
            <p:grpSpPr>
              <a:xfrm>
                <a:off x="23288552" y="12859801"/>
                <a:ext cx="442692" cy="422765"/>
                <a:chOff x="23288552" y="12859801"/>
                <a:chExt cx="442692" cy="422765"/>
              </a:xfrm>
            </p:grpSpPr>
            <p:grpSp>
              <p:nvGrpSpPr>
                <p:cNvPr id="3218" name="Google Shape;3218;g3970249a880_0_9848"/>
                <p:cNvGrpSpPr/>
                <p:nvPr/>
              </p:nvGrpSpPr>
              <p:grpSpPr>
                <a:xfrm>
                  <a:off x="23288552" y="12859801"/>
                  <a:ext cx="442692" cy="422765"/>
                  <a:chOff x="23288552" y="12859801"/>
                  <a:chExt cx="442692" cy="422765"/>
                </a:xfrm>
              </p:grpSpPr>
              <p:sp>
                <p:nvSpPr>
                  <p:cNvPr id="3219" name="Google Shape;3219;g3970249a880_0_9848"/>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220" name="Google Shape;3220;g3970249a880_0_9848"/>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3221" name="Google Shape;3221;g3970249a880_0_9848"/>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sp>
          <p:nvSpPr>
            <p:cNvPr id="3222" name="Google Shape;3222;g3970249a880_0_9848"/>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3223" name="Google Shape;3223;g3970249a880_0_9848"/>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3224" name="Google Shape;3224;g3970249a880_0_9848"/>
          <p:cNvCxnSpPr/>
          <p:nvPr/>
        </p:nvCxnSpPr>
        <p:spPr>
          <a:xfrm>
            <a:off x="681901" y="4883706"/>
            <a:ext cx="0" cy="45600"/>
          </a:xfrm>
          <a:prstGeom prst="straightConnector1">
            <a:avLst/>
          </a:prstGeom>
          <a:noFill/>
          <a:ln cap="flat" cmpd="sng" w="7150">
            <a:solidFill>
              <a:schemeClr val="lt1"/>
            </a:solidFill>
            <a:prstDash val="solid"/>
            <a:miter lim="800000"/>
            <a:headEnd len="sm" w="sm" type="none"/>
            <a:tailEnd len="sm" w="sm" type="none"/>
          </a:ln>
        </p:spPr>
      </p:cxnSp>
      <p:sp>
        <p:nvSpPr>
          <p:cNvPr id="3225" name="Google Shape;3225;g3970249a880_0_9848"/>
          <p:cNvSpPr txBox="1"/>
          <p:nvPr>
            <p:ph type="title"/>
          </p:nvPr>
        </p:nvSpPr>
        <p:spPr>
          <a:xfrm>
            <a:off x="1512237" y="2053191"/>
            <a:ext cx="6144900" cy="1169100"/>
          </a:xfrm>
          <a:prstGeom prst="rect">
            <a:avLst/>
          </a:prstGeom>
          <a:noFill/>
          <a:ln>
            <a:noFill/>
          </a:ln>
        </p:spPr>
        <p:txBody>
          <a:bodyPr anchorCtr="0" anchor="t" bIns="0" lIns="0" spcFirstLastPara="1" rIns="0" wrap="square" tIns="34275">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226" name="Google Shape;3226;g3970249a880_0_9848"/>
          <p:cNvSpPr txBox="1"/>
          <p:nvPr>
            <p:ph idx="1" type="subTitle"/>
          </p:nvPr>
        </p:nvSpPr>
        <p:spPr>
          <a:xfrm>
            <a:off x="1512245" y="3433659"/>
            <a:ext cx="6144900" cy="264600"/>
          </a:xfrm>
          <a:prstGeom prst="rect">
            <a:avLst/>
          </a:prstGeom>
          <a:noFill/>
          <a:ln>
            <a:noFill/>
          </a:ln>
        </p:spPr>
        <p:txBody>
          <a:bodyPr anchorCtr="0" anchor="ctr" bIns="0" lIns="0" spcFirstLastPara="1" rIns="0" wrap="square" tIns="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8_Custom Layout" showMasterSp="0">
  <p:cSld name="78_Custom Layout">
    <p:bg>
      <p:bgPr>
        <a:gradFill>
          <a:gsLst>
            <a:gs pos="0">
              <a:srgbClr val="FF001A"/>
            </a:gs>
            <a:gs pos="70000">
              <a:srgbClr val="290051"/>
            </a:gs>
            <a:gs pos="100000">
              <a:srgbClr val="0C0024"/>
            </a:gs>
          </a:gsLst>
          <a:lin ang="13500032" scaled="0"/>
        </a:gradFill>
      </p:bgPr>
    </p:bg>
    <p:spTree>
      <p:nvGrpSpPr>
        <p:cNvPr id="3227" name="Shape 3227"/>
        <p:cNvGrpSpPr/>
        <p:nvPr/>
      </p:nvGrpSpPr>
      <p:grpSpPr>
        <a:xfrm>
          <a:off x="0" y="0"/>
          <a:ext cx="0" cy="0"/>
          <a:chOff x="0" y="0"/>
          <a:chExt cx="0" cy="0"/>
        </a:xfrm>
      </p:grpSpPr>
      <p:pic>
        <p:nvPicPr>
          <p:cNvPr descr="A black and blue background&#10;&#10;AI-generated content may be incorrect." id="3228" name="Google Shape;3228;g3970249a880_0_9869"/>
          <p:cNvPicPr preferRelativeResize="0"/>
          <p:nvPr/>
        </p:nvPicPr>
        <p:blipFill rotWithShape="1">
          <a:blip r:embed="rId2">
            <a:alphaModFix/>
          </a:blip>
          <a:srcRect b="100" l="0" r="0" t="100"/>
          <a:stretch/>
        </p:blipFill>
        <p:spPr>
          <a:xfrm>
            <a:off x="0" y="0"/>
            <a:ext cx="9143999" cy="5142833"/>
          </a:xfrm>
          <a:prstGeom prst="rect">
            <a:avLst/>
          </a:prstGeom>
          <a:noFill/>
          <a:ln>
            <a:noFill/>
          </a:ln>
        </p:spPr>
      </p:pic>
      <p:sp>
        <p:nvSpPr>
          <p:cNvPr id="3229" name="Google Shape;3229;g3970249a880_0_9869"/>
          <p:cNvSpPr/>
          <p:nvPr>
            <p:ph idx="2" type="pic"/>
          </p:nvPr>
        </p:nvSpPr>
        <p:spPr>
          <a:xfrm>
            <a:off x="809642" y="727999"/>
            <a:ext cx="3804900" cy="3702600"/>
          </a:xfrm>
          <a:prstGeom prst="roundRect">
            <a:avLst>
              <a:gd fmla="val 3253" name="adj"/>
            </a:avLst>
          </a:prstGeom>
          <a:noFill/>
          <a:ln>
            <a:noFill/>
          </a:ln>
        </p:spPr>
      </p:sp>
      <p:sp>
        <p:nvSpPr>
          <p:cNvPr id="3230" name="Google Shape;3230;g3970249a880_0_986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sz="500">
                <a:solidFill>
                  <a:schemeClr val="lt1"/>
                </a:solidFill>
                <a:latin typeface="Poppins Medium"/>
                <a:ea typeface="Poppins Medium"/>
                <a:cs typeface="Poppins Medium"/>
                <a:sym typeface="Poppins Medium"/>
              </a:defRPr>
            </a:lvl1pPr>
            <a:lvl2pPr indent="0" lvl="1" marL="0" algn="l">
              <a:spcBef>
                <a:spcPts val="0"/>
              </a:spcBef>
              <a:buNone/>
              <a:defRPr sz="500">
                <a:solidFill>
                  <a:schemeClr val="lt1"/>
                </a:solidFill>
                <a:latin typeface="Poppins Medium"/>
                <a:ea typeface="Poppins Medium"/>
                <a:cs typeface="Poppins Medium"/>
                <a:sym typeface="Poppins Medium"/>
              </a:defRPr>
            </a:lvl2pPr>
            <a:lvl3pPr indent="0" lvl="2" marL="0" algn="l">
              <a:spcBef>
                <a:spcPts val="0"/>
              </a:spcBef>
              <a:buNone/>
              <a:defRPr sz="500">
                <a:solidFill>
                  <a:schemeClr val="lt1"/>
                </a:solidFill>
                <a:latin typeface="Poppins Medium"/>
                <a:ea typeface="Poppins Medium"/>
                <a:cs typeface="Poppins Medium"/>
                <a:sym typeface="Poppins Medium"/>
              </a:defRPr>
            </a:lvl3pPr>
            <a:lvl4pPr indent="0" lvl="3" marL="0" algn="l">
              <a:spcBef>
                <a:spcPts val="0"/>
              </a:spcBef>
              <a:buNone/>
              <a:defRPr sz="500">
                <a:solidFill>
                  <a:schemeClr val="lt1"/>
                </a:solidFill>
                <a:latin typeface="Poppins Medium"/>
                <a:ea typeface="Poppins Medium"/>
                <a:cs typeface="Poppins Medium"/>
                <a:sym typeface="Poppins Medium"/>
              </a:defRPr>
            </a:lvl4pPr>
            <a:lvl5pPr indent="0" lvl="4" marL="0" algn="l">
              <a:spcBef>
                <a:spcPts val="0"/>
              </a:spcBef>
              <a:buNone/>
              <a:defRPr sz="500">
                <a:solidFill>
                  <a:schemeClr val="lt1"/>
                </a:solidFill>
                <a:latin typeface="Poppins Medium"/>
                <a:ea typeface="Poppins Medium"/>
                <a:cs typeface="Poppins Medium"/>
                <a:sym typeface="Poppins Medium"/>
              </a:defRPr>
            </a:lvl5pPr>
            <a:lvl6pPr indent="0" lvl="5" marL="0" algn="l">
              <a:spcBef>
                <a:spcPts val="0"/>
              </a:spcBef>
              <a:buNone/>
              <a:defRPr sz="500">
                <a:solidFill>
                  <a:schemeClr val="lt1"/>
                </a:solidFill>
                <a:latin typeface="Poppins Medium"/>
                <a:ea typeface="Poppins Medium"/>
                <a:cs typeface="Poppins Medium"/>
                <a:sym typeface="Poppins Medium"/>
              </a:defRPr>
            </a:lvl6pPr>
            <a:lvl7pPr indent="0" lvl="6" marL="0" algn="l">
              <a:spcBef>
                <a:spcPts val="0"/>
              </a:spcBef>
              <a:buNone/>
              <a:defRPr sz="500">
                <a:solidFill>
                  <a:schemeClr val="lt1"/>
                </a:solidFill>
                <a:latin typeface="Poppins Medium"/>
                <a:ea typeface="Poppins Medium"/>
                <a:cs typeface="Poppins Medium"/>
                <a:sym typeface="Poppins Medium"/>
              </a:defRPr>
            </a:lvl7pPr>
            <a:lvl8pPr indent="0" lvl="7" marL="0" algn="l">
              <a:spcBef>
                <a:spcPts val="0"/>
              </a:spcBef>
              <a:buNone/>
              <a:defRPr sz="500">
                <a:solidFill>
                  <a:schemeClr val="lt1"/>
                </a:solidFill>
                <a:latin typeface="Poppins Medium"/>
                <a:ea typeface="Poppins Medium"/>
                <a:cs typeface="Poppins Medium"/>
                <a:sym typeface="Poppins Medium"/>
              </a:defRPr>
            </a:lvl8pPr>
            <a:lvl9pPr indent="0" lvl="8" marL="0" algn="l">
              <a:spcBef>
                <a:spcPts val="0"/>
              </a:spcBef>
              <a:buNone/>
              <a:defRPr sz="500">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231" name="Google Shape;3231;g3970249a880_0_9869"/>
          <p:cNvSpPr txBox="1"/>
          <p:nvPr>
            <p:ph type="title"/>
          </p:nvPr>
        </p:nvSpPr>
        <p:spPr>
          <a:xfrm>
            <a:off x="4544195" y="1830366"/>
            <a:ext cx="3383400" cy="1169100"/>
          </a:xfrm>
          <a:prstGeom prst="rect">
            <a:avLst/>
          </a:prstGeom>
          <a:noFill/>
          <a:ln>
            <a:noFill/>
          </a:ln>
        </p:spPr>
        <p:txBody>
          <a:bodyPr anchorCtr="0" anchor="t" bIns="0" lIns="0" spcFirstLastPara="1" rIns="0" wrap="square" tIns="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232" name="Google Shape;3232;g3970249a880_0_9869"/>
          <p:cNvSpPr txBox="1"/>
          <p:nvPr>
            <p:ph idx="1" type="subTitle"/>
          </p:nvPr>
        </p:nvSpPr>
        <p:spPr>
          <a:xfrm>
            <a:off x="4761880" y="3186236"/>
            <a:ext cx="2908200" cy="264600"/>
          </a:xfrm>
          <a:prstGeom prst="rect">
            <a:avLst/>
          </a:prstGeom>
          <a:noFill/>
          <a:ln>
            <a:noFill/>
          </a:ln>
        </p:spPr>
        <p:txBody>
          <a:bodyPr anchorCtr="0" anchor="ctr" bIns="0" lIns="0" spcFirstLastPara="1" rIns="0" wrap="square" tIns="0">
            <a:noAutofit/>
          </a:bodyPr>
          <a:lstStyle>
            <a:lvl1pPr lvl="0" algn="ctr">
              <a:lnSpc>
                <a:spcPct val="95000"/>
              </a:lnSpc>
              <a:spcBef>
                <a:spcPts val="1300"/>
              </a:spcBef>
              <a:spcAft>
                <a:spcPts val="0"/>
              </a:spcAft>
              <a:buClr>
                <a:schemeClr val="lt2"/>
              </a:buClr>
              <a:buSzPts val="800"/>
              <a:buNone/>
              <a:defRPr sz="900">
                <a:solidFill>
                  <a:schemeClr val="lt2"/>
                </a:solidFill>
                <a:latin typeface="Poppins Medium"/>
                <a:ea typeface="Poppins Medium"/>
                <a:cs typeface="Poppins Medium"/>
                <a:sym typeface="Poppins Medium"/>
              </a:defRPr>
            </a:lvl1pPr>
            <a:lvl2pPr lvl="1" algn="ctr">
              <a:lnSpc>
                <a:spcPct val="95000"/>
              </a:lnSpc>
              <a:spcBef>
                <a:spcPts val="1300"/>
              </a:spcBef>
              <a:spcAft>
                <a:spcPts val="0"/>
              </a:spcAft>
              <a:buClr>
                <a:schemeClr val="lt2"/>
              </a:buClr>
              <a:buSzPts val="700"/>
              <a:buNone/>
              <a:defRPr sz="700">
                <a:solidFill>
                  <a:schemeClr val="lt2"/>
                </a:solidFill>
              </a:defRPr>
            </a:lvl2pPr>
            <a:lvl3pPr lvl="2" algn="ctr">
              <a:lnSpc>
                <a:spcPct val="95000"/>
              </a:lnSpc>
              <a:spcBef>
                <a:spcPts val="1300"/>
              </a:spcBef>
              <a:spcAft>
                <a:spcPts val="0"/>
              </a:spcAft>
              <a:buClr>
                <a:schemeClr val="lt2"/>
              </a:buClr>
              <a:buSzPts val="600"/>
              <a:buNone/>
              <a:defRPr sz="700">
                <a:solidFill>
                  <a:schemeClr val="lt2"/>
                </a:solidFill>
              </a:defRPr>
            </a:lvl3pPr>
            <a:lvl4pPr lvl="3" algn="ctr">
              <a:lnSpc>
                <a:spcPct val="95000"/>
              </a:lnSpc>
              <a:spcBef>
                <a:spcPts val="1300"/>
              </a:spcBef>
              <a:spcAft>
                <a:spcPts val="0"/>
              </a:spcAft>
              <a:buClr>
                <a:schemeClr val="lt2"/>
              </a:buClr>
              <a:buSzPts val="500"/>
              <a:buNone/>
              <a:defRPr sz="600">
                <a:solidFill>
                  <a:schemeClr val="lt2"/>
                </a:solidFill>
              </a:defRPr>
            </a:lvl4pPr>
            <a:lvl5pPr lvl="4" algn="ctr">
              <a:lnSpc>
                <a:spcPct val="95000"/>
              </a:lnSpc>
              <a:spcBef>
                <a:spcPts val="1300"/>
              </a:spcBef>
              <a:spcAft>
                <a:spcPts val="0"/>
              </a:spcAft>
              <a:buClr>
                <a:schemeClr val="lt2"/>
              </a:buClr>
              <a:buSzPts val="500"/>
              <a:buNone/>
              <a:defRPr sz="600">
                <a:solidFill>
                  <a:schemeClr val="lt2"/>
                </a:solidFill>
              </a:defRPr>
            </a:lvl5pPr>
            <a:lvl6pPr lvl="5" algn="ctr">
              <a:lnSpc>
                <a:spcPct val="90000"/>
              </a:lnSpc>
              <a:spcBef>
                <a:spcPts val="400"/>
              </a:spcBef>
              <a:spcAft>
                <a:spcPts val="0"/>
              </a:spcAft>
              <a:buClr>
                <a:schemeClr val="lt2"/>
              </a:buClr>
              <a:buSzPts val="600"/>
              <a:buNone/>
              <a:defRPr sz="600">
                <a:solidFill>
                  <a:schemeClr val="lt2"/>
                </a:solidFill>
              </a:defRPr>
            </a:lvl6pPr>
            <a:lvl7pPr lvl="6" algn="ctr">
              <a:lnSpc>
                <a:spcPct val="90000"/>
              </a:lnSpc>
              <a:spcBef>
                <a:spcPts val="400"/>
              </a:spcBef>
              <a:spcAft>
                <a:spcPts val="0"/>
              </a:spcAft>
              <a:buClr>
                <a:schemeClr val="lt2"/>
              </a:buClr>
              <a:buSzPts val="600"/>
              <a:buNone/>
              <a:defRPr sz="600">
                <a:solidFill>
                  <a:schemeClr val="lt2"/>
                </a:solidFill>
              </a:defRPr>
            </a:lvl7pPr>
            <a:lvl8pPr lvl="7" algn="ctr">
              <a:lnSpc>
                <a:spcPct val="90000"/>
              </a:lnSpc>
              <a:spcBef>
                <a:spcPts val="400"/>
              </a:spcBef>
              <a:spcAft>
                <a:spcPts val="0"/>
              </a:spcAft>
              <a:buClr>
                <a:schemeClr val="lt2"/>
              </a:buClr>
              <a:buSzPts val="600"/>
              <a:buNone/>
              <a:defRPr sz="600">
                <a:solidFill>
                  <a:schemeClr val="lt2"/>
                </a:solidFill>
              </a:defRPr>
            </a:lvl8pPr>
            <a:lvl9pPr lvl="8" algn="ctr">
              <a:lnSpc>
                <a:spcPct val="90000"/>
              </a:lnSpc>
              <a:spcBef>
                <a:spcPts val="400"/>
              </a:spcBef>
              <a:spcAft>
                <a:spcPts val="0"/>
              </a:spcAft>
              <a:buClr>
                <a:schemeClr val="lt2"/>
              </a:buClr>
              <a:buSzPts val="600"/>
              <a:buNone/>
              <a:defRPr sz="600">
                <a:solidFill>
                  <a:schemeClr val="lt2"/>
                </a:solidFill>
              </a:defRPr>
            </a:lvl9pPr>
          </a:lstStyle>
          <a:p/>
        </p:txBody>
      </p:sp>
      <p:grpSp>
        <p:nvGrpSpPr>
          <p:cNvPr id="3233" name="Google Shape;3233;g3970249a880_0_9869"/>
          <p:cNvGrpSpPr/>
          <p:nvPr/>
        </p:nvGrpSpPr>
        <p:grpSpPr>
          <a:xfrm>
            <a:off x="8381796" y="4822425"/>
            <a:ext cx="537710" cy="158585"/>
            <a:chOff x="22351457" y="12859799"/>
            <a:chExt cx="1433894" cy="422893"/>
          </a:xfrm>
        </p:grpSpPr>
        <p:grpSp>
          <p:nvGrpSpPr>
            <p:cNvPr id="3234" name="Google Shape;3234;g3970249a880_0_9869"/>
            <p:cNvGrpSpPr/>
            <p:nvPr/>
          </p:nvGrpSpPr>
          <p:grpSpPr>
            <a:xfrm>
              <a:off x="22351457" y="12859799"/>
              <a:ext cx="1379787" cy="422893"/>
              <a:chOff x="22351457" y="12859799"/>
              <a:chExt cx="1379787" cy="422893"/>
            </a:xfrm>
          </p:grpSpPr>
          <p:sp>
            <p:nvSpPr>
              <p:cNvPr id="3235" name="Google Shape;3235;g3970249a880_0_9869"/>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236" name="Google Shape;3236;g3970249a880_0_9869"/>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3237" name="Google Shape;3237;g3970249a880_0_9869"/>
              <p:cNvGrpSpPr/>
              <p:nvPr/>
            </p:nvGrpSpPr>
            <p:grpSpPr>
              <a:xfrm>
                <a:off x="23288552" y="12859801"/>
                <a:ext cx="442692" cy="422765"/>
                <a:chOff x="23288552" y="12859801"/>
                <a:chExt cx="442692" cy="422765"/>
              </a:xfrm>
            </p:grpSpPr>
            <p:grpSp>
              <p:nvGrpSpPr>
                <p:cNvPr id="3238" name="Google Shape;3238;g3970249a880_0_9869"/>
                <p:cNvGrpSpPr/>
                <p:nvPr/>
              </p:nvGrpSpPr>
              <p:grpSpPr>
                <a:xfrm>
                  <a:off x="23288552" y="12859801"/>
                  <a:ext cx="442692" cy="422765"/>
                  <a:chOff x="23288552" y="12859801"/>
                  <a:chExt cx="442692" cy="422765"/>
                </a:xfrm>
              </p:grpSpPr>
              <p:sp>
                <p:nvSpPr>
                  <p:cNvPr id="3239" name="Google Shape;3239;g3970249a880_0_9869"/>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240" name="Google Shape;3240;g3970249a880_0_9869"/>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3241" name="Google Shape;3241;g3970249a880_0_9869"/>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sp>
          <p:nvSpPr>
            <p:cNvPr id="3242" name="Google Shape;3242;g3970249a880_0_9869"/>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3243" name="Google Shape;3243;g3970249a880_0_9869"/>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3244" name="Google Shape;3244;g3970249a880_0_9869"/>
          <p:cNvCxnSpPr/>
          <p:nvPr/>
        </p:nvCxnSpPr>
        <p:spPr>
          <a:xfrm>
            <a:off x="681901" y="4883706"/>
            <a:ext cx="0" cy="45600"/>
          </a:xfrm>
          <a:prstGeom prst="straightConnector1">
            <a:avLst/>
          </a:prstGeom>
          <a:noFill/>
          <a:ln cap="flat" cmpd="sng" w="7150">
            <a:solidFill>
              <a:schemeClr val="lt1"/>
            </a:solidFill>
            <a:prstDash val="solid"/>
            <a:miter lim="800000"/>
            <a:headEnd len="sm" w="sm" type="none"/>
            <a:tailEnd len="sm" w="sm" type="none"/>
          </a:ln>
        </p:spPr>
      </p:cxn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9_Custom Layout" showMasterSp="0">
  <p:cSld name="79_Custom Layout">
    <p:bg>
      <p:bgPr>
        <a:blipFill>
          <a:blip r:embed="rId2">
            <a:alphaModFix/>
          </a:blip>
          <a:stretch>
            <a:fillRect/>
          </a:stretch>
        </a:blipFill>
      </p:bgPr>
    </p:bg>
    <p:spTree>
      <p:nvGrpSpPr>
        <p:cNvPr id="3245" name="Shape 3245"/>
        <p:cNvGrpSpPr/>
        <p:nvPr/>
      </p:nvGrpSpPr>
      <p:grpSpPr>
        <a:xfrm>
          <a:off x="0" y="0"/>
          <a:ext cx="0" cy="0"/>
          <a:chOff x="0" y="0"/>
          <a:chExt cx="0" cy="0"/>
        </a:xfrm>
      </p:grpSpPr>
      <p:sp>
        <p:nvSpPr>
          <p:cNvPr id="3246" name="Google Shape;3246;g3970249a880_0_988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sz="500">
                <a:solidFill>
                  <a:schemeClr val="lt1"/>
                </a:solidFill>
                <a:latin typeface="Poppins Medium"/>
                <a:ea typeface="Poppins Medium"/>
                <a:cs typeface="Poppins Medium"/>
                <a:sym typeface="Poppins Medium"/>
              </a:defRPr>
            </a:lvl1pPr>
            <a:lvl2pPr indent="0" lvl="1" marL="0" algn="l">
              <a:spcBef>
                <a:spcPts val="0"/>
              </a:spcBef>
              <a:buNone/>
              <a:defRPr sz="500">
                <a:solidFill>
                  <a:schemeClr val="lt1"/>
                </a:solidFill>
                <a:latin typeface="Poppins Medium"/>
                <a:ea typeface="Poppins Medium"/>
                <a:cs typeface="Poppins Medium"/>
                <a:sym typeface="Poppins Medium"/>
              </a:defRPr>
            </a:lvl2pPr>
            <a:lvl3pPr indent="0" lvl="2" marL="0" algn="l">
              <a:spcBef>
                <a:spcPts val="0"/>
              </a:spcBef>
              <a:buNone/>
              <a:defRPr sz="500">
                <a:solidFill>
                  <a:schemeClr val="lt1"/>
                </a:solidFill>
                <a:latin typeface="Poppins Medium"/>
                <a:ea typeface="Poppins Medium"/>
                <a:cs typeface="Poppins Medium"/>
                <a:sym typeface="Poppins Medium"/>
              </a:defRPr>
            </a:lvl3pPr>
            <a:lvl4pPr indent="0" lvl="3" marL="0" algn="l">
              <a:spcBef>
                <a:spcPts val="0"/>
              </a:spcBef>
              <a:buNone/>
              <a:defRPr sz="500">
                <a:solidFill>
                  <a:schemeClr val="lt1"/>
                </a:solidFill>
                <a:latin typeface="Poppins Medium"/>
                <a:ea typeface="Poppins Medium"/>
                <a:cs typeface="Poppins Medium"/>
                <a:sym typeface="Poppins Medium"/>
              </a:defRPr>
            </a:lvl4pPr>
            <a:lvl5pPr indent="0" lvl="4" marL="0" algn="l">
              <a:spcBef>
                <a:spcPts val="0"/>
              </a:spcBef>
              <a:buNone/>
              <a:defRPr sz="500">
                <a:solidFill>
                  <a:schemeClr val="lt1"/>
                </a:solidFill>
                <a:latin typeface="Poppins Medium"/>
                <a:ea typeface="Poppins Medium"/>
                <a:cs typeface="Poppins Medium"/>
                <a:sym typeface="Poppins Medium"/>
              </a:defRPr>
            </a:lvl5pPr>
            <a:lvl6pPr indent="0" lvl="5" marL="0" algn="l">
              <a:spcBef>
                <a:spcPts val="0"/>
              </a:spcBef>
              <a:buNone/>
              <a:defRPr sz="500">
                <a:solidFill>
                  <a:schemeClr val="lt1"/>
                </a:solidFill>
                <a:latin typeface="Poppins Medium"/>
                <a:ea typeface="Poppins Medium"/>
                <a:cs typeface="Poppins Medium"/>
                <a:sym typeface="Poppins Medium"/>
              </a:defRPr>
            </a:lvl6pPr>
            <a:lvl7pPr indent="0" lvl="6" marL="0" algn="l">
              <a:spcBef>
                <a:spcPts val="0"/>
              </a:spcBef>
              <a:buNone/>
              <a:defRPr sz="500">
                <a:solidFill>
                  <a:schemeClr val="lt1"/>
                </a:solidFill>
                <a:latin typeface="Poppins Medium"/>
                <a:ea typeface="Poppins Medium"/>
                <a:cs typeface="Poppins Medium"/>
                <a:sym typeface="Poppins Medium"/>
              </a:defRPr>
            </a:lvl7pPr>
            <a:lvl8pPr indent="0" lvl="7" marL="0" algn="l">
              <a:spcBef>
                <a:spcPts val="0"/>
              </a:spcBef>
              <a:buNone/>
              <a:defRPr sz="500">
                <a:solidFill>
                  <a:schemeClr val="lt1"/>
                </a:solidFill>
                <a:latin typeface="Poppins Medium"/>
                <a:ea typeface="Poppins Medium"/>
                <a:cs typeface="Poppins Medium"/>
                <a:sym typeface="Poppins Medium"/>
              </a:defRPr>
            </a:lvl8pPr>
            <a:lvl9pPr indent="0" lvl="8" marL="0" algn="l">
              <a:spcBef>
                <a:spcPts val="0"/>
              </a:spcBef>
              <a:buNone/>
              <a:defRPr sz="500">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247" name="Google Shape;3247;g3970249a880_0_9887"/>
          <p:cNvSpPr/>
          <p:nvPr/>
        </p:nvSpPr>
        <p:spPr>
          <a:xfrm>
            <a:off x="1090672" y="1469084"/>
            <a:ext cx="6952200" cy="2638500"/>
          </a:xfrm>
          <a:prstGeom prst="roundRect">
            <a:avLst>
              <a:gd fmla="val 1667" name="adj"/>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248" name="Google Shape;3248;g3970249a880_0_9887"/>
          <p:cNvSpPr txBox="1"/>
          <p:nvPr>
            <p:ph type="title"/>
          </p:nvPr>
        </p:nvSpPr>
        <p:spPr>
          <a:xfrm>
            <a:off x="1512234" y="2053191"/>
            <a:ext cx="6144900" cy="1169100"/>
          </a:xfrm>
          <a:prstGeom prst="rect">
            <a:avLst/>
          </a:prstGeom>
          <a:noFill/>
          <a:ln>
            <a:noFill/>
          </a:ln>
        </p:spPr>
        <p:txBody>
          <a:bodyPr anchorCtr="0" anchor="t" bIns="0" lIns="0" spcFirstLastPara="1" rIns="0" wrap="square" tIns="0">
            <a:noAutofit/>
          </a:bodyPr>
          <a:lstStyle>
            <a:lvl1pPr lvl="0" algn="ctr">
              <a:lnSpc>
                <a:spcPct val="102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grpSp>
        <p:nvGrpSpPr>
          <p:cNvPr id="3249" name="Google Shape;3249;g3970249a880_0_9887"/>
          <p:cNvGrpSpPr/>
          <p:nvPr/>
        </p:nvGrpSpPr>
        <p:grpSpPr>
          <a:xfrm>
            <a:off x="4356948" y="1194032"/>
            <a:ext cx="428662" cy="428662"/>
            <a:chOff x="-5326064" y="9047077"/>
            <a:chExt cx="1263000" cy="1263000"/>
          </a:xfrm>
        </p:grpSpPr>
        <p:sp>
          <p:nvSpPr>
            <p:cNvPr id="3250" name="Google Shape;3250;g3970249a880_0_9887"/>
            <p:cNvSpPr/>
            <p:nvPr/>
          </p:nvSpPr>
          <p:spPr>
            <a:xfrm>
              <a:off x="-5326064" y="9047077"/>
              <a:ext cx="1263000" cy="1263000"/>
            </a:xfrm>
            <a:prstGeom prst="ellipse">
              <a:avLst/>
            </a:prstGeom>
            <a:solidFill>
              <a:schemeClr val="accent2"/>
            </a:solidFill>
            <a:ln>
              <a:noFill/>
            </a:ln>
          </p:spPr>
          <p:txBody>
            <a:bodyPr anchorCtr="0" anchor="t" bIns="17125" lIns="34275" spcFirstLastPara="1" rIns="34275" wrap="square" tIns="17125">
              <a:noAutofit/>
            </a:bodyPr>
            <a:lstStyle/>
            <a:p>
              <a:pPr indent="0" lvl="0" marL="0" marR="0" rtl="0" algn="ctr">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251" name="Google Shape;3251;g3970249a880_0_9887"/>
            <p:cNvSpPr/>
            <p:nvPr/>
          </p:nvSpPr>
          <p:spPr>
            <a:xfrm>
              <a:off x="-4934550" y="9477365"/>
              <a:ext cx="474727" cy="385094"/>
            </a:xfrm>
            <a:custGeom>
              <a:rect b="b" l="l" r="r" t="t"/>
              <a:pathLst>
                <a:path extrusionOk="0" h="385094" w="474727">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anchorCtr="0" anchor="t" bIns="17125" lIns="34275" spcFirstLastPara="1" rIns="34275" wrap="square" tIns="17125">
              <a:noAutofit/>
            </a:bodyPr>
            <a:lstStyle/>
            <a:p>
              <a:pPr indent="0" lvl="0" marL="0" marR="0" rtl="0" algn="ctr">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3252" name="Google Shape;3252;g3970249a880_0_9887"/>
          <p:cNvSpPr txBox="1"/>
          <p:nvPr>
            <p:ph idx="1" type="subTitle"/>
          </p:nvPr>
        </p:nvSpPr>
        <p:spPr>
          <a:xfrm>
            <a:off x="1512243" y="3477909"/>
            <a:ext cx="6144900" cy="264600"/>
          </a:xfrm>
          <a:prstGeom prst="rect">
            <a:avLst/>
          </a:prstGeom>
          <a:noFill/>
          <a:ln>
            <a:noFill/>
          </a:ln>
        </p:spPr>
        <p:txBody>
          <a:bodyPr anchorCtr="0" anchor="ctr" bIns="0" lIns="0" spcFirstLastPara="1" rIns="0" wrap="square" tIns="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p:txBody>
      </p:sp>
      <p:grpSp>
        <p:nvGrpSpPr>
          <p:cNvPr id="3253" name="Google Shape;3253;g3970249a880_0_9887"/>
          <p:cNvGrpSpPr/>
          <p:nvPr/>
        </p:nvGrpSpPr>
        <p:grpSpPr>
          <a:xfrm>
            <a:off x="8381796" y="4822425"/>
            <a:ext cx="537710" cy="158585"/>
            <a:chOff x="22351457" y="12859799"/>
            <a:chExt cx="1433894" cy="422893"/>
          </a:xfrm>
        </p:grpSpPr>
        <p:grpSp>
          <p:nvGrpSpPr>
            <p:cNvPr id="3254" name="Google Shape;3254;g3970249a880_0_9887"/>
            <p:cNvGrpSpPr/>
            <p:nvPr/>
          </p:nvGrpSpPr>
          <p:grpSpPr>
            <a:xfrm>
              <a:off x="22351457" y="12859799"/>
              <a:ext cx="1379787" cy="422893"/>
              <a:chOff x="22351457" y="12859799"/>
              <a:chExt cx="1379787" cy="422893"/>
            </a:xfrm>
          </p:grpSpPr>
          <p:sp>
            <p:nvSpPr>
              <p:cNvPr id="3255" name="Google Shape;3255;g3970249a880_0_9887"/>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256" name="Google Shape;3256;g3970249a880_0_9887"/>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3257" name="Google Shape;3257;g3970249a880_0_9887"/>
              <p:cNvGrpSpPr/>
              <p:nvPr/>
            </p:nvGrpSpPr>
            <p:grpSpPr>
              <a:xfrm>
                <a:off x="23288552" y="12859801"/>
                <a:ext cx="442692" cy="422765"/>
                <a:chOff x="23288552" y="12859801"/>
                <a:chExt cx="442692" cy="422765"/>
              </a:xfrm>
            </p:grpSpPr>
            <p:grpSp>
              <p:nvGrpSpPr>
                <p:cNvPr id="3258" name="Google Shape;3258;g3970249a880_0_9887"/>
                <p:cNvGrpSpPr/>
                <p:nvPr/>
              </p:nvGrpSpPr>
              <p:grpSpPr>
                <a:xfrm>
                  <a:off x="23288552" y="12859801"/>
                  <a:ext cx="442692" cy="422765"/>
                  <a:chOff x="23288552" y="12859801"/>
                  <a:chExt cx="442692" cy="422765"/>
                </a:xfrm>
              </p:grpSpPr>
              <p:sp>
                <p:nvSpPr>
                  <p:cNvPr id="3259" name="Google Shape;3259;g3970249a880_0_9887"/>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260" name="Google Shape;3260;g3970249a880_0_9887"/>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3261" name="Google Shape;3261;g3970249a880_0_9887"/>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sp>
          <p:nvSpPr>
            <p:cNvPr id="3262" name="Google Shape;3262;g3970249a880_0_9887"/>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3263" name="Google Shape;3263;g3970249a880_0_9887"/>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3264" name="Google Shape;3264;g3970249a880_0_9887"/>
          <p:cNvCxnSpPr/>
          <p:nvPr/>
        </p:nvCxnSpPr>
        <p:spPr>
          <a:xfrm>
            <a:off x="681901" y="4883706"/>
            <a:ext cx="0" cy="45600"/>
          </a:xfrm>
          <a:prstGeom prst="straightConnector1">
            <a:avLst/>
          </a:prstGeom>
          <a:noFill/>
          <a:ln cap="flat" cmpd="sng" w="7150">
            <a:solidFill>
              <a:schemeClr val="lt1"/>
            </a:solidFill>
            <a:prstDash val="solid"/>
            <a:miter lim="800000"/>
            <a:headEnd len="sm" w="sm" type="none"/>
            <a:tailEnd len="sm" w="sm" type="none"/>
          </a:ln>
        </p:spPr>
      </p:cxn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0_Custom Layout" showMasterSp="0">
  <p:cSld name="80_Custom Layout">
    <p:bg>
      <p:bgPr>
        <a:blipFill>
          <a:blip r:embed="rId2">
            <a:alphaModFix/>
          </a:blip>
          <a:stretch>
            <a:fillRect/>
          </a:stretch>
        </a:blipFill>
      </p:bgPr>
    </p:bg>
    <p:spTree>
      <p:nvGrpSpPr>
        <p:cNvPr id="3265" name="Shape 3265"/>
        <p:cNvGrpSpPr/>
        <p:nvPr/>
      </p:nvGrpSpPr>
      <p:grpSpPr>
        <a:xfrm>
          <a:off x="0" y="0"/>
          <a:ext cx="0" cy="0"/>
          <a:chOff x="0" y="0"/>
          <a:chExt cx="0" cy="0"/>
        </a:xfrm>
      </p:grpSpPr>
      <p:sp>
        <p:nvSpPr>
          <p:cNvPr id="3266" name="Google Shape;3266;g3970249a880_0_990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sz="500">
                <a:solidFill>
                  <a:schemeClr val="lt1"/>
                </a:solidFill>
                <a:latin typeface="Poppins Medium"/>
                <a:ea typeface="Poppins Medium"/>
                <a:cs typeface="Poppins Medium"/>
                <a:sym typeface="Poppins Medium"/>
              </a:defRPr>
            </a:lvl1pPr>
            <a:lvl2pPr indent="0" lvl="1" marL="0" algn="l">
              <a:spcBef>
                <a:spcPts val="0"/>
              </a:spcBef>
              <a:buNone/>
              <a:defRPr sz="500">
                <a:solidFill>
                  <a:schemeClr val="lt1"/>
                </a:solidFill>
                <a:latin typeface="Poppins Medium"/>
                <a:ea typeface="Poppins Medium"/>
                <a:cs typeface="Poppins Medium"/>
                <a:sym typeface="Poppins Medium"/>
              </a:defRPr>
            </a:lvl2pPr>
            <a:lvl3pPr indent="0" lvl="2" marL="0" algn="l">
              <a:spcBef>
                <a:spcPts val="0"/>
              </a:spcBef>
              <a:buNone/>
              <a:defRPr sz="500">
                <a:solidFill>
                  <a:schemeClr val="lt1"/>
                </a:solidFill>
                <a:latin typeface="Poppins Medium"/>
                <a:ea typeface="Poppins Medium"/>
                <a:cs typeface="Poppins Medium"/>
                <a:sym typeface="Poppins Medium"/>
              </a:defRPr>
            </a:lvl3pPr>
            <a:lvl4pPr indent="0" lvl="3" marL="0" algn="l">
              <a:spcBef>
                <a:spcPts val="0"/>
              </a:spcBef>
              <a:buNone/>
              <a:defRPr sz="500">
                <a:solidFill>
                  <a:schemeClr val="lt1"/>
                </a:solidFill>
                <a:latin typeface="Poppins Medium"/>
                <a:ea typeface="Poppins Medium"/>
                <a:cs typeface="Poppins Medium"/>
                <a:sym typeface="Poppins Medium"/>
              </a:defRPr>
            </a:lvl4pPr>
            <a:lvl5pPr indent="0" lvl="4" marL="0" algn="l">
              <a:spcBef>
                <a:spcPts val="0"/>
              </a:spcBef>
              <a:buNone/>
              <a:defRPr sz="500">
                <a:solidFill>
                  <a:schemeClr val="lt1"/>
                </a:solidFill>
                <a:latin typeface="Poppins Medium"/>
                <a:ea typeface="Poppins Medium"/>
                <a:cs typeface="Poppins Medium"/>
                <a:sym typeface="Poppins Medium"/>
              </a:defRPr>
            </a:lvl5pPr>
            <a:lvl6pPr indent="0" lvl="5" marL="0" algn="l">
              <a:spcBef>
                <a:spcPts val="0"/>
              </a:spcBef>
              <a:buNone/>
              <a:defRPr sz="500">
                <a:solidFill>
                  <a:schemeClr val="lt1"/>
                </a:solidFill>
                <a:latin typeface="Poppins Medium"/>
                <a:ea typeface="Poppins Medium"/>
                <a:cs typeface="Poppins Medium"/>
                <a:sym typeface="Poppins Medium"/>
              </a:defRPr>
            </a:lvl6pPr>
            <a:lvl7pPr indent="0" lvl="6" marL="0" algn="l">
              <a:spcBef>
                <a:spcPts val="0"/>
              </a:spcBef>
              <a:buNone/>
              <a:defRPr sz="500">
                <a:solidFill>
                  <a:schemeClr val="lt1"/>
                </a:solidFill>
                <a:latin typeface="Poppins Medium"/>
                <a:ea typeface="Poppins Medium"/>
                <a:cs typeface="Poppins Medium"/>
                <a:sym typeface="Poppins Medium"/>
              </a:defRPr>
            </a:lvl7pPr>
            <a:lvl8pPr indent="0" lvl="7" marL="0" algn="l">
              <a:spcBef>
                <a:spcPts val="0"/>
              </a:spcBef>
              <a:buNone/>
              <a:defRPr sz="500">
                <a:solidFill>
                  <a:schemeClr val="lt1"/>
                </a:solidFill>
                <a:latin typeface="Poppins Medium"/>
                <a:ea typeface="Poppins Medium"/>
                <a:cs typeface="Poppins Medium"/>
                <a:sym typeface="Poppins Medium"/>
              </a:defRPr>
            </a:lvl8pPr>
            <a:lvl9pPr indent="0" lvl="8" marL="0" algn="l">
              <a:spcBef>
                <a:spcPts val="0"/>
              </a:spcBef>
              <a:buNone/>
              <a:defRPr sz="500">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267" name="Google Shape;3267;g3970249a880_0_9907"/>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3268" name="Google Shape;3268;g3970249a880_0_9907"/>
          <p:cNvSpPr txBox="1"/>
          <p:nvPr>
            <p:ph idx="1" type="body"/>
          </p:nvPr>
        </p:nvSpPr>
        <p:spPr>
          <a:xfrm>
            <a:off x="301713" y="1980348"/>
            <a:ext cx="5270400" cy="2046300"/>
          </a:xfrm>
          <a:prstGeom prst="rect">
            <a:avLst/>
          </a:prstGeom>
          <a:noFill/>
          <a:ln>
            <a:noFill/>
          </a:ln>
        </p:spPr>
        <p:txBody>
          <a:bodyPr anchorCtr="0" anchor="t" bIns="0" lIns="0" spcFirstLastPara="1" rIns="0" wrap="square" tIns="0">
            <a:noAutofit/>
          </a:bodyPr>
          <a:lstStyle>
            <a:lvl1pPr indent="-330200" lvl="0" marL="457200" algn="l">
              <a:lnSpc>
                <a:spcPct val="100000"/>
              </a:lnSpc>
              <a:spcBef>
                <a:spcPts val="0"/>
              </a:spcBef>
              <a:spcAft>
                <a:spcPts val="0"/>
              </a:spcAft>
              <a:buClr>
                <a:schemeClr val="lt1"/>
              </a:buClr>
              <a:buSzPts val="1600"/>
              <a:buChar char="●"/>
              <a:defRPr sz="1700">
                <a:solidFill>
                  <a:schemeClr val="lt1"/>
                </a:solidFill>
              </a:defRPr>
            </a:lvl1pPr>
            <a:lvl2pPr indent="-330200" lvl="1" marL="914400" algn="l">
              <a:lnSpc>
                <a:spcPct val="100000"/>
              </a:lnSpc>
              <a:spcBef>
                <a:spcPts val="0"/>
              </a:spcBef>
              <a:spcAft>
                <a:spcPts val="0"/>
              </a:spcAft>
              <a:buClr>
                <a:schemeClr val="lt1"/>
              </a:buClr>
              <a:buSzPts val="1600"/>
              <a:buChar char="●"/>
              <a:defRPr sz="1700">
                <a:solidFill>
                  <a:schemeClr val="lt1"/>
                </a:solidFill>
              </a:defRPr>
            </a:lvl2pPr>
            <a:lvl3pPr indent="-311150" lvl="2" marL="1371600" algn="l">
              <a:lnSpc>
                <a:spcPct val="100000"/>
              </a:lnSpc>
              <a:spcBef>
                <a:spcPts val="0"/>
              </a:spcBef>
              <a:spcAft>
                <a:spcPts val="0"/>
              </a:spcAft>
              <a:buClr>
                <a:schemeClr val="lt1"/>
              </a:buClr>
              <a:buSzPts val="1300"/>
              <a:buChar char="●"/>
              <a:defRPr sz="1500">
                <a:solidFill>
                  <a:schemeClr val="lt1"/>
                </a:solidFill>
              </a:defRPr>
            </a:lvl3pPr>
            <a:lvl4pPr indent="-298450" lvl="3" marL="1828800" algn="l">
              <a:lnSpc>
                <a:spcPct val="100000"/>
              </a:lnSpc>
              <a:spcBef>
                <a:spcPts val="0"/>
              </a:spcBef>
              <a:spcAft>
                <a:spcPts val="0"/>
              </a:spcAft>
              <a:buClr>
                <a:schemeClr val="lt1"/>
              </a:buClr>
              <a:buSzPts val="1100"/>
              <a:buChar char="●"/>
              <a:defRPr sz="1200">
                <a:solidFill>
                  <a:schemeClr val="lt1"/>
                </a:solidFill>
              </a:defRPr>
            </a:lvl4pPr>
            <a:lvl5pPr indent="-279400" lvl="4" marL="2286000" algn="l">
              <a:lnSpc>
                <a:spcPct val="100000"/>
              </a:lnSpc>
              <a:spcBef>
                <a:spcPts val="0"/>
              </a:spcBef>
              <a:spcAft>
                <a:spcPts val="0"/>
              </a:spcAft>
              <a:buClr>
                <a:schemeClr val="lt1"/>
              </a:buClr>
              <a:buSzPts val="800"/>
              <a:buChar char="●"/>
              <a:defRPr sz="900">
                <a:solidFill>
                  <a:schemeClr val="lt1"/>
                </a:solidFill>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grpSp>
        <p:nvGrpSpPr>
          <p:cNvPr id="3269" name="Google Shape;3269;g3970249a880_0_9907"/>
          <p:cNvGrpSpPr/>
          <p:nvPr/>
        </p:nvGrpSpPr>
        <p:grpSpPr>
          <a:xfrm>
            <a:off x="7848585" y="4616745"/>
            <a:ext cx="948486" cy="279733"/>
            <a:chOff x="20929561" y="12311319"/>
            <a:chExt cx="2529297" cy="745954"/>
          </a:xfrm>
        </p:grpSpPr>
        <p:grpSp>
          <p:nvGrpSpPr>
            <p:cNvPr id="3270" name="Google Shape;3270;g3970249a880_0_9907"/>
            <p:cNvGrpSpPr/>
            <p:nvPr/>
          </p:nvGrpSpPr>
          <p:grpSpPr>
            <a:xfrm>
              <a:off x="20929561" y="12311319"/>
              <a:ext cx="2433857" cy="745954"/>
              <a:chOff x="20929561" y="12311319"/>
              <a:chExt cx="2433857" cy="745954"/>
            </a:xfrm>
          </p:grpSpPr>
          <p:sp>
            <p:nvSpPr>
              <p:cNvPr id="3271" name="Google Shape;3271;g3970249a880_0_9907"/>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272" name="Google Shape;3272;g3970249a880_0_9907"/>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3273" name="Google Shape;3273;g3970249a880_0_9907"/>
              <p:cNvGrpSpPr/>
              <p:nvPr/>
            </p:nvGrpSpPr>
            <p:grpSpPr>
              <a:xfrm>
                <a:off x="22582537" y="12311321"/>
                <a:ext cx="780881" cy="745730"/>
                <a:chOff x="22582537" y="12311321"/>
                <a:chExt cx="780881" cy="745730"/>
              </a:xfrm>
            </p:grpSpPr>
            <p:grpSp>
              <p:nvGrpSpPr>
                <p:cNvPr id="3274" name="Google Shape;3274;g3970249a880_0_9907"/>
                <p:cNvGrpSpPr/>
                <p:nvPr/>
              </p:nvGrpSpPr>
              <p:grpSpPr>
                <a:xfrm>
                  <a:off x="22582537" y="12311321"/>
                  <a:ext cx="780881" cy="745730"/>
                  <a:chOff x="22582537" y="12311321"/>
                  <a:chExt cx="780881" cy="745730"/>
                </a:xfrm>
              </p:grpSpPr>
              <p:sp>
                <p:nvSpPr>
                  <p:cNvPr id="3275" name="Google Shape;3275;g3970249a880_0_9907"/>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276" name="Google Shape;3276;g3970249a880_0_9907"/>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3277" name="Google Shape;3277;g3970249a880_0_9907"/>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sp>
          <p:nvSpPr>
            <p:cNvPr id="3278" name="Google Shape;3278;g3970249a880_0_9907"/>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ustom Layout">
  <p:cSld name="32_Custom Layout">
    <p:spTree>
      <p:nvGrpSpPr>
        <p:cNvPr id="3279" name="Shape 3279"/>
        <p:cNvGrpSpPr/>
        <p:nvPr/>
      </p:nvGrpSpPr>
      <p:grpSpPr>
        <a:xfrm>
          <a:off x="0" y="0"/>
          <a:ext cx="0" cy="0"/>
          <a:chOff x="0" y="0"/>
          <a:chExt cx="0" cy="0"/>
        </a:xfrm>
      </p:grpSpPr>
      <p:sp>
        <p:nvSpPr>
          <p:cNvPr id="3280" name="Google Shape;3280;g3970249a880_0_9921"/>
          <p:cNvSpPr txBox="1"/>
          <p:nvPr>
            <p:ph type="title"/>
          </p:nvPr>
        </p:nvSpPr>
        <p:spPr>
          <a:xfrm>
            <a:off x="325593" y="325636"/>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281" name="Google Shape;3281;g3970249a880_0_992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ustom Layout 1" showMasterSp="0">
  <p:cSld name="33_Custom Layout_1">
    <p:bg>
      <p:bgPr>
        <a:gradFill>
          <a:gsLst>
            <a:gs pos="0">
              <a:srgbClr val="FF001A"/>
            </a:gs>
            <a:gs pos="70000">
              <a:srgbClr val="290051"/>
            </a:gs>
            <a:gs pos="100000">
              <a:srgbClr val="0C0024"/>
            </a:gs>
          </a:gsLst>
          <a:lin ang="13500032" scaled="0"/>
        </a:gradFill>
      </p:bgPr>
    </p:bg>
    <p:spTree>
      <p:nvGrpSpPr>
        <p:cNvPr id="3282" name="Shape 3282"/>
        <p:cNvGrpSpPr/>
        <p:nvPr/>
      </p:nvGrpSpPr>
      <p:grpSpPr>
        <a:xfrm>
          <a:off x="0" y="0"/>
          <a:ext cx="0" cy="0"/>
          <a:chOff x="0" y="0"/>
          <a:chExt cx="0" cy="0"/>
        </a:xfrm>
      </p:grpSpPr>
      <p:pic>
        <p:nvPicPr>
          <p:cNvPr descr="A black and blue background&#10;&#10;AI-generated content may be incorrect." id="3283" name="Google Shape;3283;g3970249a880_0_9924"/>
          <p:cNvPicPr preferRelativeResize="0"/>
          <p:nvPr/>
        </p:nvPicPr>
        <p:blipFill rotWithShape="1">
          <a:blip r:embed="rId2">
            <a:alphaModFix/>
          </a:blip>
          <a:srcRect b="100" l="0" r="0" t="100"/>
          <a:stretch/>
        </p:blipFill>
        <p:spPr>
          <a:xfrm>
            <a:off x="0" y="0"/>
            <a:ext cx="9143999" cy="5142833"/>
          </a:xfrm>
          <a:prstGeom prst="rect">
            <a:avLst/>
          </a:prstGeom>
          <a:noFill/>
          <a:ln>
            <a:noFill/>
          </a:ln>
        </p:spPr>
      </p:pic>
      <p:sp>
        <p:nvSpPr>
          <p:cNvPr id="3284" name="Google Shape;3284;g3970249a880_0_9924"/>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sz="500">
                <a:solidFill>
                  <a:schemeClr val="lt1"/>
                </a:solidFill>
                <a:latin typeface="Poppins Medium"/>
                <a:ea typeface="Poppins Medium"/>
                <a:cs typeface="Poppins Medium"/>
                <a:sym typeface="Poppins Medium"/>
              </a:defRPr>
            </a:lvl1pPr>
            <a:lvl2pPr indent="0" lvl="1" marL="0" algn="l">
              <a:spcBef>
                <a:spcPts val="0"/>
              </a:spcBef>
              <a:buNone/>
              <a:defRPr sz="500">
                <a:solidFill>
                  <a:schemeClr val="lt1"/>
                </a:solidFill>
                <a:latin typeface="Poppins Medium"/>
                <a:ea typeface="Poppins Medium"/>
                <a:cs typeface="Poppins Medium"/>
                <a:sym typeface="Poppins Medium"/>
              </a:defRPr>
            </a:lvl2pPr>
            <a:lvl3pPr indent="0" lvl="2" marL="0" algn="l">
              <a:spcBef>
                <a:spcPts val="0"/>
              </a:spcBef>
              <a:buNone/>
              <a:defRPr sz="500">
                <a:solidFill>
                  <a:schemeClr val="lt1"/>
                </a:solidFill>
                <a:latin typeface="Poppins Medium"/>
                <a:ea typeface="Poppins Medium"/>
                <a:cs typeface="Poppins Medium"/>
                <a:sym typeface="Poppins Medium"/>
              </a:defRPr>
            </a:lvl3pPr>
            <a:lvl4pPr indent="0" lvl="3" marL="0" algn="l">
              <a:spcBef>
                <a:spcPts val="0"/>
              </a:spcBef>
              <a:buNone/>
              <a:defRPr sz="500">
                <a:solidFill>
                  <a:schemeClr val="lt1"/>
                </a:solidFill>
                <a:latin typeface="Poppins Medium"/>
                <a:ea typeface="Poppins Medium"/>
                <a:cs typeface="Poppins Medium"/>
                <a:sym typeface="Poppins Medium"/>
              </a:defRPr>
            </a:lvl4pPr>
            <a:lvl5pPr indent="0" lvl="4" marL="0" algn="l">
              <a:spcBef>
                <a:spcPts val="0"/>
              </a:spcBef>
              <a:buNone/>
              <a:defRPr sz="500">
                <a:solidFill>
                  <a:schemeClr val="lt1"/>
                </a:solidFill>
                <a:latin typeface="Poppins Medium"/>
                <a:ea typeface="Poppins Medium"/>
                <a:cs typeface="Poppins Medium"/>
                <a:sym typeface="Poppins Medium"/>
              </a:defRPr>
            </a:lvl5pPr>
            <a:lvl6pPr indent="0" lvl="5" marL="0" algn="l">
              <a:spcBef>
                <a:spcPts val="0"/>
              </a:spcBef>
              <a:buNone/>
              <a:defRPr sz="500">
                <a:solidFill>
                  <a:schemeClr val="lt1"/>
                </a:solidFill>
                <a:latin typeface="Poppins Medium"/>
                <a:ea typeface="Poppins Medium"/>
                <a:cs typeface="Poppins Medium"/>
                <a:sym typeface="Poppins Medium"/>
              </a:defRPr>
            </a:lvl6pPr>
            <a:lvl7pPr indent="0" lvl="6" marL="0" algn="l">
              <a:spcBef>
                <a:spcPts val="0"/>
              </a:spcBef>
              <a:buNone/>
              <a:defRPr sz="500">
                <a:solidFill>
                  <a:schemeClr val="lt1"/>
                </a:solidFill>
                <a:latin typeface="Poppins Medium"/>
                <a:ea typeface="Poppins Medium"/>
                <a:cs typeface="Poppins Medium"/>
                <a:sym typeface="Poppins Medium"/>
              </a:defRPr>
            </a:lvl7pPr>
            <a:lvl8pPr indent="0" lvl="7" marL="0" algn="l">
              <a:spcBef>
                <a:spcPts val="0"/>
              </a:spcBef>
              <a:buNone/>
              <a:defRPr sz="500">
                <a:solidFill>
                  <a:schemeClr val="lt1"/>
                </a:solidFill>
                <a:latin typeface="Poppins Medium"/>
                <a:ea typeface="Poppins Medium"/>
                <a:cs typeface="Poppins Medium"/>
                <a:sym typeface="Poppins Medium"/>
              </a:defRPr>
            </a:lvl8pPr>
            <a:lvl9pPr indent="0" lvl="8" marL="0" algn="l">
              <a:spcBef>
                <a:spcPts val="0"/>
              </a:spcBef>
              <a:buNone/>
              <a:defRPr sz="500">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grpSp>
        <p:nvGrpSpPr>
          <p:cNvPr id="3285" name="Google Shape;3285;g3970249a880_0_9924"/>
          <p:cNvGrpSpPr/>
          <p:nvPr/>
        </p:nvGrpSpPr>
        <p:grpSpPr>
          <a:xfrm>
            <a:off x="8381796" y="4822425"/>
            <a:ext cx="537710" cy="158585"/>
            <a:chOff x="22351457" y="12859799"/>
            <a:chExt cx="1433894" cy="422893"/>
          </a:xfrm>
        </p:grpSpPr>
        <p:grpSp>
          <p:nvGrpSpPr>
            <p:cNvPr id="3286" name="Google Shape;3286;g3970249a880_0_9924"/>
            <p:cNvGrpSpPr/>
            <p:nvPr/>
          </p:nvGrpSpPr>
          <p:grpSpPr>
            <a:xfrm>
              <a:off x="22351457" y="12859799"/>
              <a:ext cx="1379787" cy="422893"/>
              <a:chOff x="22351457" y="12859799"/>
              <a:chExt cx="1379787" cy="422893"/>
            </a:xfrm>
          </p:grpSpPr>
          <p:sp>
            <p:nvSpPr>
              <p:cNvPr id="3287" name="Google Shape;3287;g3970249a880_0_9924"/>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288" name="Google Shape;3288;g3970249a880_0_9924"/>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nvGrpSpPr>
              <p:cNvPr id="3289" name="Google Shape;3289;g3970249a880_0_9924"/>
              <p:cNvGrpSpPr/>
              <p:nvPr/>
            </p:nvGrpSpPr>
            <p:grpSpPr>
              <a:xfrm>
                <a:off x="23288552" y="12859801"/>
                <a:ext cx="442692" cy="422765"/>
                <a:chOff x="23288552" y="12859801"/>
                <a:chExt cx="442692" cy="422765"/>
              </a:xfrm>
            </p:grpSpPr>
            <p:grpSp>
              <p:nvGrpSpPr>
                <p:cNvPr id="3290" name="Google Shape;3290;g3970249a880_0_9924"/>
                <p:cNvGrpSpPr/>
                <p:nvPr/>
              </p:nvGrpSpPr>
              <p:grpSpPr>
                <a:xfrm>
                  <a:off x="23288552" y="12859801"/>
                  <a:ext cx="442692" cy="422765"/>
                  <a:chOff x="23288552" y="12859801"/>
                  <a:chExt cx="442692" cy="422765"/>
                </a:xfrm>
              </p:grpSpPr>
              <p:sp>
                <p:nvSpPr>
                  <p:cNvPr id="3291" name="Google Shape;3291;g3970249a880_0_9924"/>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sp>
                <p:nvSpPr>
                  <p:cNvPr id="3292" name="Google Shape;3292;g3970249a880_0_9924"/>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3293" name="Google Shape;3293;g3970249a880_0_9924"/>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grpSp>
        <p:sp>
          <p:nvSpPr>
            <p:cNvPr id="3294" name="Google Shape;3294;g3970249a880_0_9924"/>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Poppins Medium"/>
                <a:ea typeface="Poppins Medium"/>
                <a:cs typeface="Poppins Medium"/>
                <a:sym typeface="Poppins Medium"/>
              </a:endParaRPr>
            </a:p>
          </p:txBody>
        </p:sp>
      </p:grpSp>
      <p:sp>
        <p:nvSpPr>
          <p:cNvPr id="3295" name="Google Shape;3295;g3970249a880_0_9924"/>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1">
  <p:cSld name="16_Custom Layout_1">
    <p:bg>
      <p:bgPr>
        <a:blipFill>
          <a:blip r:embed="rId2">
            <a:alphaModFix/>
          </a:blip>
          <a:stretch>
            <a:fillRect/>
          </a:stretch>
        </a:blipFill>
      </p:bgPr>
    </p:bg>
    <p:spTree>
      <p:nvGrpSpPr>
        <p:cNvPr id="3296" name="Shape 3296"/>
        <p:cNvGrpSpPr/>
        <p:nvPr/>
      </p:nvGrpSpPr>
      <p:grpSpPr>
        <a:xfrm>
          <a:off x="0" y="0"/>
          <a:ext cx="0" cy="0"/>
          <a:chOff x="0" y="0"/>
          <a:chExt cx="0" cy="0"/>
        </a:xfrm>
      </p:grpSpPr>
      <p:sp>
        <p:nvSpPr>
          <p:cNvPr id="3297" name="Google Shape;3297;g3970249a880_0_993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Custom Layout 1">
  <p:cSld name="29_Custom Layout_1">
    <p:bg>
      <p:bgPr>
        <a:blipFill>
          <a:blip r:embed="rId2">
            <a:alphaModFix/>
          </a:blip>
          <a:stretch>
            <a:fillRect/>
          </a:stretch>
        </a:blipFill>
      </p:bgPr>
    </p:bg>
    <p:spTree>
      <p:nvGrpSpPr>
        <p:cNvPr id="3298" name="Shape 3298"/>
        <p:cNvGrpSpPr/>
        <p:nvPr/>
      </p:nvGrpSpPr>
      <p:grpSpPr>
        <a:xfrm>
          <a:off x="0" y="0"/>
          <a:ext cx="0" cy="0"/>
          <a:chOff x="0" y="0"/>
          <a:chExt cx="0" cy="0"/>
        </a:xfrm>
      </p:grpSpPr>
      <p:sp>
        <p:nvSpPr>
          <p:cNvPr id="3299" name="Google Shape;3299;g3970249a880_0_9940"/>
          <p:cNvSpPr/>
          <p:nvPr/>
        </p:nvSpPr>
        <p:spPr>
          <a:xfrm>
            <a:off x="639994" y="1670789"/>
            <a:ext cx="3858900" cy="862800"/>
          </a:xfrm>
          <a:prstGeom prst="roundRect">
            <a:avLst>
              <a:gd fmla="val 2949"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300" name="Google Shape;3300;g3970249a880_0_9940"/>
          <p:cNvSpPr/>
          <p:nvPr/>
        </p:nvSpPr>
        <p:spPr>
          <a:xfrm>
            <a:off x="639994" y="2624242"/>
            <a:ext cx="3858900" cy="862800"/>
          </a:xfrm>
          <a:prstGeom prst="roundRect">
            <a:avLst>
              <a:gd fmla="val 2949"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301" name="Google Shape;3301;g3970249a880_0_9940"/>
          <p:cNvSpPr/>
          <p:nvPr/>
        </p:nvSpPr>
        <p:spPr>
          <a:xfrm>
            <a:off x="639994" y="3577694"/>
            <a:ext cx="3858900" cy="862800"/>
          </a:xfrm>
          <a:prstGeom prst="roundRect">
            <a:avLst>
              <a:gd fmla="val 2949"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302" name="Google Shape;3302;g3970249a880_0_9940"/>
          <p:cNvSpPr/>
          <p:nvPr/>
        </p:nvSpPr>
        <p:spPr>
          <a:xfrm>
            <a:off x="639994" y="717337"/>
            <a:ext cx="3858900" cy="862800"/>
          </a:xfrm>
          <a:prstGeom prst="roundRect">
            <a:avLst>
              <a:gd fmla="val 2949" name="adj"/>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303" name="Google Shape;3303;g3970249a880_0_9940"/>
          <p:cNvSpPr/>
          <p:nvPr/>
        </p:nvSpPr>
        <p:spPr>
          <a:xfrm rot="-5400000">
            <a:off x="292444" y="1064948"/>
            <a:ext cx="862800" cy="167700"/>
          </a:xfrm>
          <a:prstGeom prst="round2SameRect">
            <a:avLst>
              <a:gd fmla="val 15604" name="adj1"/>
              <a:gd fmla="val 0" name="adj2"/>
            </a:avLst>
          </a:prstGeom>
          <a:gradFill>
            <a:gsLst>
              <a:gs pos="0">
                <a:srgbClr val="F20019"/>
              </a:gs>
              <a:gs pos="100000">
                <a:schemeClr val="accent3"/>
              </a:gs>
            </a:gsLst>
            <a:lin ang="10800025"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304" name="Google Shape;3304;g3970249a880_0_9940"/>
          <p:cNvSpPr txBox="1"/>
          <p:nvPr>
            <p:ph type="title"/>
          </p:nvPr>
        </p:nvSpPr>
        <p:spPr>
          <a:xfrm>
            <a:off x="4879198" y="1805745"/>
            <a:ext cx="3421800" cy="1214100"/>
          </a:xfrm>
          <a:prstGeom prst="rect">
            <a:avLst/>
          </a:prstGeom>
          <a:noFill/>
          <a:ln>
            <a:noFill/>
          </a:ln>
        </p:spPr>
        <p:txBody>
          <a:bodyPr anchorCtr="0" anchor="t" bIns="0" lIns="0" spcFirstLastPara="1" rIns="0" wrap="square" tIns="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305" name="Google Shape;3305;g3970249a880_0_9940"/>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
        <p:nvSpPr>
          <p:cNvPr id="3306" name="Google Shape;3306;g3970249a880_0_9940"/>
          <p:cNvSpPr/>
          <p:nvPr/>
        </p:nvSpPr>
        <p:spPr>
          <a:xfrm rot="-5400000">
            <a:off x="292444" y="2018400"/>
            <a:ext cx="862800" cy="167700"/>
          </a:xfrm>
          <a:prstGeom prst="round2SameRect">
            <a:avLst>
              <a:gd fmla="val 15604" name="adj1"/>
              <a:gd fmla="val 0" name="adj2"/>
            </a:avLst>
          </a:prstGeom>
          <a:gradFill>
            <a:gsLst>
              <a:gs pos="0">
                <a:srgbClr val="83003C"/>
              </a:gs>
              <a:gs pos="100000">
                <a:srgbClr val="40004F"/>
              </a:gs>
            </a:gsLst>
            <a:lin ang="10800025"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307" name="Google Shape;3307;g3970249a880_0_9940"/>
          <p:cNvSpPr/>
          <p:nvPr/>
        </p:nvSpPr>
        <p:spPr>
          <a:xfrm rot="-5400000">
            <a:off x="292444" y="2971853"/>
            <a:ext cx="862800" cy="167700"/>
          </a:xfrm>
          <a:prstGeom prst="round2SameRect">
            <a:avLst>
              <a:gd fmla="val 15604" name="adj1"/>
              <a:gd fmla="val 0" name="adj2"/>
            </a:avLst>
          </a:prstGeom>
          <a:gradFill>
            <a:gsLst>
              <a:gs pos="0">
                <a:srgbClr val="1F0057"/>
              </a:gs>
              <a:gs pos="100000">
                <a:srgbClr val="370051"/>
              </a:gs>
            </a:gsLst>
            <a:lin ang="10800025"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308" name="Google Shape;3308;g3970249a880_0_9940"/>
          <p:cNvSpPr/>
          <p:nvPr/>
        </p:nvSpPr>
        <p:spPr>
          <a:xfrm rot="-5400000">
            <a:off x="292444" y="3925305"/>
            <a:ext cx="862800" cy="167700"/>
          </a:xfrm>
          <a:prstGeom prst="round2SameRect">
            <a:avLst>
              <a:gd fmla="val 15604" name="adj1"/>
              <a:gd fmla="val 0" name="adj2"/>
            </a:avLst>
          </a:prstGeom>
          <a:gradFill>
            <a:gsLst>
              <a:gs pos="0">
                <a:srgbClr val="20035F"/>
              </a:gs>
              <a:gs pos="100000">
                <a:srgbClr val="026FFF"/>
              </a:gs>
            </a:gsLst>
            <a:lin ang="10800025" scaled="0"/>
          </a:gra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700">
              <a:solidFill>
                <a:schemeClr val="lt1"/>
              </a:solidFill>
              <a:latin typeface="Poppins Medium"/>
              <a:ea typeface="Poppins Medium"/>
              <a:cs typeface="Poppins Medium"/>
              <a:sym typeface="Poppins Medium"/>
            </a:endParaRPr>
          </a:p>
        </p:txBody>
      </p:sp>
      <p:sp>
        <p:nvSpPr>
          <p:cNvPr id="3309" name="Google Shape;3309;g3970249a880_0_9940"/>
          <p:cNvSpPr txBox="1"/>
          <p:nvPr>
            <p:ph idx="1" type="subTitle"/>
          </p:nvPr>
        </p:nvSpPr>
        <p:spPr>
          <a:xfrm>
            <a:off x="1038746" y="950522"/>
            <a:ext cx="3266100" cy="213900"/>
          </a:xfrm>
          <a:prstGeom prst="rect">
            <a:avLst/>
          </a:prstGeom>
        </p:spPr>
        <p:txBody>
          <a:bodyPr anchorCtr="0" anchor="t" bIns="0" lIns="0" spcFirstLastPara="1" rIns="0" wrap="square" tIns="0">
            <a:noAutofit/>
          </a:bodyPr>
          <a:lstStyle>
            <a:lvl1pPr lvl="0">
              <a:spcBef>
                <a:spcPts val="1300"/>
              </a:spcBef>
              <a:spcAft>
                <a:spcPts val="0"/>
              </a:spcAft>
              <a:buSzPts val="1300"/>
              <a:buFont typeface="Poppins"/>
              <a:buNone/>
              <a:defRPr b="1" sz="1300">
                <a:latin typeface="Poppins"/>
                <a:ea typeface="Poppins"/>
                <a:cs typeface="Poppins"/>
                <a:sym typeface="Poppins"/>
              </a:defRPr>
            </a:lvl1pPr>
            <a:lvl2pPr lvl="1">
              <a:spcBef>
                <a:spcPts val="1300"/>
              </a:spcBef>
              <a:spcAft>
                <a:spcPts val="0"/>
              </a:spcAft>
              <a:buSzPts val="1300"/>
              <a:buFont typeface="Poppins"/>
              <a:buNone/>
              <a:defRPr b="1" sz="1300">
                <a:latin typeface="Poppins"/>
                <a:ea typeface="Poppins"/>
                <a:cs typeface="Poppins"/>
                <a:sym typeface="Poppins"/>
              </a:defRPr>
            </a:lvl2pPr>
            <a:lvl3pPr lvl="2">
              <a:spcBef>
                <a:spcPts val="1300"/>
              </a:spcBef>
              <a:spcAft>
                <a:spcPts val="0"/>
              </a:spcAft>
              <a:buSzPts val="1300"/>
              <a:buFont typeface="Poppins"/>
              <a:buNone/>
              <a:defRPr b="1" sz="1300">
                <a:latin typeface="Poppins"/>
                <a:ea typeface="Poppins"/>
                <a:cs typeface="Poppins"/>
                <a:sym typeface="Poppins"/>
              </a:defRPr>
            </a:lvl3pPr>
            <a:lvl4pPr lvl="3">
              <a:spcBef>
                <a:spcPts val="1300"/>
              </a:spcBef>
              <a:spcAft>
                <a:spcPts val="0"/>
              </a:spcAft>
              <a:buSzPts val="1300"/>
              <a:buFont typeface="Poppins"/>
              <a:buNone/>
              <a:defRPr b="1" sz="1300">
                <a:latin typeface="Poppins"/>
                <a:ea typeface="Poppins"/>
                <a:cs typeface="Poppins"/>
                <a:sym typeface="Poppins"/>
              </a:defRPr>
            </a:lvl4pPr>
            <a:lvl5pPr lvl="4">
              <a:spcBef>
                <a:spcPts val="1300"/>
              </a:spcBef>
              <a:spcAft>
                <a:spcPts val="0"/>
              </a:spcAft>
              <a:buSzPts val="1300"/>
              <a:buFont typeface="Poppins"/>
              <a:buNone/>
              <a:defRPr b="1" sz="1300">
                <a:latin typeface="Poppins"/>
                <a:ea typeface="Poppins"/>
                <a:cs typeface="Poppins"/>
                <a:sym typeface="Poppins"/>
              </a:defRPr>
            </a:lvl5pPr>
            <a:lvl6pPr lvl="5">
              <a:spcBef>
                <a:spcPts val="400"/>
              </a:spcBef>
              <a:spcAft>
                <a:spcPts val="0"/>
              </a:spcAft>
              <a:buSzPts val="1300"/>
              <a:buFont typeface="Poppins"/>
              <a:buNone/>
              <a:defRPr b="1" sz="1300">
                <a:latin typeface="Poppins"/>
                <a:ea typeface="Poppins"/>
                <a:cs typeface="Poppins"/>
                <a:sym typeface="Poppins"/>
              </a:defRPr>
            </a:lvl6pPr>
            <a:lvl7pPr lvl="6">
              <a:spcBef>
                <a:spcPts val="400"/>
              </a:spcBef>
              <a:spcAft>
                <a:spcPts val="0"/>
              </a:spcAft>
              <a:buSzPts val="1300"/>
              <a:buFont typeface="Poppins"/>
              <a:buNone/>
              <a:defRPr b="1" sz="1300">
                <a:latin typeface="Poppins"/>
                <a:ea typeface="Poppins"/>
                <a:cs typeface="Poppins"/>
                <a:sym typeface="Poppins"/>
              </a:defRPr>
            </a:lvl7pPr>
            <a:lvl8pPr lvl="7">
              <a:spcBef>
                <a:spcPts val="400"/>
              </a:spcBef>
              <a:spcAft>
                <a:spcPts val="0"/>
              </a:spcAft>
              <a:buSzPts val="1300"/>
              <a:buFont typeface="Poppins"/>
              <a:buNone/>
              <a:defRPr b="1" sz="1300">
                <a:latin typeface="Poppins"/>
                <a:ea typeface="Poppins"/>
                <a:cs typeface="Poppins"/>
                <a:sym typeface="Poppins"/>
              </a:defRPr>
            </a:lvl8pPr>
            <a:lvl9pPr lvl="8">
              <a:spcBef>
                <a:spcPts val="400"/>
              </a:spcBef>
              <a:spcAft>
                <a:spcPts val="0"/>
              </a:spcAft>
              <a:buSzPts val="1300"/>
              <a:buFont typeface="Poppins"/>
              <a:buNone/>
              <a:defRPr b="1" sz="1300">
                <a:latin typeface="Poppins"/>
                <a:ea typeface="Poppins"/>
                <a:cs typeface="Poppins"/>
                <a:sym typeface="Poppins"/>
              </a:defRPr>
            </a:lvl9pPr>
          </a:lstStyle>
          <a:p/>
        </p:txBody>
      </p:sp>
      <p:sp>
        <p:nvSpPr>
          <p:cNvPr id="3310" name="Google Shape;3310;g3970249a880_0_9940"/>
          <p:cNvSpPr txBox="1"/>
          <p:nvPr>
            <p:ph idx="2" type="subTitle"/>
          </p:nvPr>
        </p:nvSpPr>
        <p:spPr>
          <a:xfrm>
            <a:off x="1038746" y="1172710"/>
            <a:ext cx="3266100" cy="2139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p:txBody>
      </p:sp>
      <p:sp>
        <p:nvSpPr>
          <p:cNvPr id="3311" name="Google Shape;3311;g3970249a880_0_9940"/>
          <p:cNvSpPr txBox="1"/>
          <p:nvPr>
            <p:ph idx="3" type="subTitle"/>
          </p:nvPr>
        </p:nvSpPr>
        <p:spPr>
          <a:xfrm>
            <a:off x="1038746" y="1905606"/>
            <a:ext cx="3266100" cy="213900"/>
          </a:xfrm>
          <a:prstGeom prst="rect">
            <a:avLst/>
          </a:prstGeom>
        </p:spPr>
        <p:txBody>
          <a:bodyPr anchorCtr="0" anchor="t" bIns="0" lIns="0" spcFirstLastPara="1" rIns="0" wrap="square" tIns="0">
            <a:noAutofit/>
          </a:bodyPr>
          <a:lstStyle>
            <a:lvl1pPr lvl="0">
              <a:spcBef>
                <a:spcPts val="1300"/>
              </a:spcBef>
              <a:spcAft>
                <a:spcPts val="0"/>
              </a:spcAft>
              <a:buSzPts val="1300"/>
              <a:buFont typeface="Poppins"/>
              <a:buNone/>
              <a:defRPr b="1" sz="1300">
                <a:latin typeface="Poppins"/>
                <a:ea typeface="Poppins"/>
                <a:cs typeface="Poppins"/>
                <a:sym typeface="Poppins"/>
              </a:defRPr>
            </a:lvl1pPr>
            <a:lvl2pPr lvl="1">
              <a:spcBef>
                <a:spcPts val="1300"/>
              </a:spcBef>
              <a:spcAft>
                <a:spcPts val="0"/>
              </a:spcAft>
              <a:buSzPts val="1300"/>
              <a:buFont typeface="Poppins"/>
              <a:buNone/>
              <a:defRPr b="1" sz="1300">
                <a:latin typeface="Poppins"/>
                <a:ea typeface="Poppins"/>
                <a:cs typeface="Poppins"/>
                <a:sym typeface="Poppins"/>
              </a:defRPr>
            </a:lvl2pPr>
            <a:lvl3pPr lvl="2">
              <a:spcBef>
                <a:spcPts val="1300"/>
              </a:spcBef>
              <a:spcAft>
                <a:spcPts val="0"/>
              </a:spcAft>
              <a:buSzPts val="1300"/>
              <a:buFont typeface="Poppins"/>
              <a:buNone/>
              <a:defRPr b="1" sz="1300">
                <a:latin typeface="Poppins"/>
                <a:ea typeface="Poppins"/>
                <a:cs typeface="Poppins"/>
                <a:sym typeface="Poppins"/>
              </a:defRPr>
            </a:lvl3pPr>
            <a:lvl4pPr lvl="3">
              <a:spcBef>
                <a:spcPts val="1300"/>
              </a:spcBef>
              <a:spcAft>
                <a:spcPts val="0"/>
              </a:spcAft>
              <a:buSzPts val="1300"/>
              <a:buFont typeface="Poppins"/>
              <a:buNone/>
              <a:defRPr b="1" sz="1300">
                <a:latin typeface="Poppins"/>
                <a:ea typeface="Poppins"/>
                <a:cs typeface="Poppins"/>
                <a:sym typeface="Poppins"/>
              </a:defRPr>
            </a:lvl4pPr>
            <a:lvl5pPr lvl="4">
              <a:spcBef>
                <a:spcPts val="1300"/>
              </a:spcBef>
              <a:spcAft>
                <a:spcPts val="0"/>
              </a:spcAft>
              <a:buSzPts val="1300"/>
              <a:buFont typeface="Poppins"/>
              <a:buNone/>
              <a:defRPr b="1" sz="1300">
                <a:latin typeface="Poppins"/>
                <a:ea typeface="Poppins"/>
                <a:cs typeface="Poppins"/>
                <a:sym typeface="Poppins"/>
              </a:defRPr>
            </a:lvl5pPr>
            <a:lvl6pPr lvl="5">
              <a:spcBef>
                <a:spcPts val="400"/>
              </a:spcBef>
              <a:spcAft>
                <a:spcPts val="0"/>
              </a:spcAft>
              <a:buSzPts val="1300"/>
              <a:buFont typeface="Poppins"/>
              <a:buNone/>
              <a:defRPr b="1" sz="1300">
                <a:latin typeface="Poppins"/>
                <a:ea typeface="Poppins"/>
                <a:cs typeface="Poppins"/>
                <a:sym typeface="Poppins"/>
              </a:defRPr>
            </a:lvl6pPr>
            <a:lvl7pPr lvl="6">
              <a:spcBef>
                <a:spcPts val="400"/>
              </a:spcBef>
              <a:spcAft>
                <a:spcPts val="0"/>
              </a:spcAft>
              <a:buSzPts val="1300"/>
              <a:buFont typeface="Poppins"/>
              <a:buNone/>
              <a:defRPr b="1" sz="1300">
                <a:latin typeface="Poppins"/>
                <a:ea typeface="Poppins"/>
                <a:cs typeface="Poppins"/>
                <a:sym typeface="Poppins"/>
              </a:defRPr>
            </a:lvl7pPr>
            <a:lvl8pPr lvl="7">
              <a:spcBef>
                <a:spcPts val="400"/>
              </a:spcBef>
              <a:spcAft>
                <a:spcPts val="0"/>
              </a:spcAft>
              <a:buSzPts val="1300"/>
              <a:buFont typeface="Poppins"/>
              <a:buNone/>
              <a:defRPr b="1" sz="1300">
                <a:latin typeface="Poppins"/>
                <a:ea typeface="Poppins"/>
                <a:cs typeface="Poppins"/>
                <a:sym typeface="Poppins"/>
              </a:defRPr>
            </a:lvl8pPr>
            <a:lvl9pPr lvl="8">
              <a:spcBef>
                <a:spcPts val="400"/>
              </a:spcBef>
              <a:spcAft>
                <a:spcPts val="0"/>
              </a:spcAft>
              <a:buSzPts val="1300"/>
              <a:buFont typeface="Poppins"/>
              <a:buNone/>
              <a:defRPr b="1" sz="1300">
                <a:latin typeface="Poppins"/>
                <a:ea typeface="Poppins"/>
                <a:cs typeface="Poppins"/>
                <a:sym typeface="Poppins"/>
              </a:defRPr>
            </a:lvl9pPr>
          </a:lstStyle>
          <a:p/>
        </p:txBody>
      </p:sp>
      <p:sp>
        <p:nvSpPr>
          <p:cNvPr id="3312" name="Google Shape;3312;g3970249a880_0_9940"/>
          <p:cNvSpPr txBox="1"/>
          <p:nvPr>
            <p:ph idx="4" type="subTitle"/>
          </p:nvPr>
        </p:nvSpPr>
        <p:spPr>
          <a:xfrm>
            <a:off x="1038746" y="2127793"/>
            <a:ext cx="3266100" cy="2139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p:txBody>
      </p:sp>
      <p:sp>
        <p:nvSpPr>
          <p:cNvPr id="3313" name="Google Shape;3313;g3970249a880_0_9940"/>
          <p:cNvSpPr txBox="1"/>
          <p:nvPr>
            <p:ph idx="5" type="subTitle"/>
          </p:nvPr>
        </p:nvSpPr>
        <p:spPr>
          <a:xfrm>
            <a:off x="1038746" y="2859682"/>
            <a:ext cx="3266100" cy="213900"/>
          </a:xfrm>
          <a:prstGeom prst="rect">
            <a:avLst/>
          </a:prstGeom>
        </p:spPr>
        <p:txBody>
          <a:bodyPr anchorCtr="0" anchor="t" bIns="0" lIns="0" spcFirstLastPara="1" rIns="0" wrap="square" tIns="0">
            <a:noAutofit/>
          </a:bodyPr>
          <a:lstStyle>
            <a:lvl1pPr lvl="0">
              <a:spcBef>
                <a:spcPts val="1300"/>
              </a:spcBef>
              <a:spcAft>
                <a:spcPts val="0"/>
              </a:spcAft>
              <a:buSzPts val="1300"/>
              <a:buFont typeface="Poppins"/>
              <a:buNone/>
              <a:defRPr b="1" sz="1300">
                <a:latin typeface="Poppins"/>
                <a:ea typeface="Poppins"/>
                <a:cs typeface="Poppins"/>
                <a:sym typeface="Poppins"/>
              </a:defRPr>
            </a:lvl1pPr>
            <a:lvl2pPr lvl="1">
              <a:spcBef>
                <a:spcPts val="1300"/>
              </a:spcBef>
              <a:spcAft>
                <a:spcPts val="0"/>
              </a:spcAft>
              <a:buSzPts val="1300"/>
              <a:buFont typeface="Poppins"/>
              <a:buNone/>
              <a:defRPr b="1" sz="1300">
                <a:latin typeface="Poppins"/>
                <a:ea typeface="Poppins"/>
                <a:cs typeface="Poppins"/>
                <a:sym typeface="Poppins"/>
              </a:defRPr>
            </a:lvl2pPr>
            <a:lvl3pPr lvl="2">
              <a:spcBef>
                <a:spcPts val="1300"/>
              </a:spcBef>
              <a:spcAft>
                <a:spcPts val="0"/>
              </a:spcAft>
              <a:buSzPts val="1300"/>
              <a:buFont typeface="Poppins"/>
              <a:buNone/>
              <a:defRPr b="1" sz="1300">
                <a:latin typeface="Poppins"/>
                <a:ea typeface="Poppins"/>
                <a:cs typeface="Poppins"/>
                <a:sym typeface="Poppins"/>
              </a:defRPr>
            </a:lvl3pPr>
            <a:lvl4pPr lvl="3">
              <a:spcBef>
                <a:spcPts val="1300"/>
              </a:spcBef>
              <a:spcAft>
                <a:spcPts val="0"/>
              </a:spcAft>
              <a:buSzPts val="1300"/>
              <a:buFont typeface="Poppins"/>
              <a:buNone/>
              <a:defRPr b="1" sz="1300">
                <a:latin typeface="Poppins"/>
                <a:ea typeface="Poppins"/>
                <a:cs typeface="Poppins"/>
                <a:sym typeface="Poppins"/>
              </a:defRPr>
            </a:lvl4pPr>
            <a:lvl5pPr lvl="4">
              <a:spcBef>
                <a:spcPts val="1300"/>
              </a:spcBef>
              <a:spcAft>
                <a:spcPts val="0"/>
              </a:spcAft>
              <a:buSzPts val="1300"/>
              <a:buFont typeface="Poppins"/>
              <a:buNone/>
              <a:defRPr b="1" sz="1300">
                <a:latin typeface="Poppins"/>
                <a:ea typeface="Poppins"/>
                <a:cs typeface="Poppins"/>
                <a:sym typeface="Poppins"/>
              </a:defRPr>
            </a:lvl5pPr>
            <a:lvl6pPr lvl="5">
              <a:spcBef>
                <a:spcPts val="400"/>
              </a:spcBef>
              <a:spcAft>
                <a:spcPts val="0"/>
              </a:spcAft>
              <a:buSzPts val="1300"/>
              <a:buFont typeface="Poppins"/>
              <a:buNone/>
              <a:defRPr b="1" sz="1300">
                <a:latin typeface="Poppins"/>
                <a:ea typeface="Poppins"/>
                <a:cs typeface="Poppins"/>
                <a:sym typeface="Poppins"/>
              </a:defRPr>
            </a:lvl6pPr>
            <a:lvl7pPr lvl="6">
              <a:spcBef>
                <a:spcPts val="400"/>
              </a:spcBef>
              <a:spcAft>
                <a:spcPts val="0"/>
              </a:spcAft>
              <a:buSzPts val="1300"/>
              <a:buFont typeface="Poppins"/>
              <a:buNone/>
              <a:defRPr b="1" sz="1300">
                <a:latin typeface="Poppins"/>
                <a:ea typeface="Poppins"/>
                <a:cs typeface="Poppins"/>
                <a:sym typeface="Poppins"/>
              </a:defRPr>
            </a:lvl7pPr>
            <a:lvl8pPr lvl="7">
              <a:spcBef>
                <a:spcPts val="400"/>
              </a:spcBef>
              <a:spcAft>
                <a:spcPts val="0"/>
              </a:spcAft>
              <a:buSzPts val="1300"/>
              <a:buFont typeface="Poppins"/>
              <a:buNone/>
              <a:defRPr b="1" sz="1300">
                <a:latin typeface="Poppins"/>
                <a:ea typeface="Poppins"/>
                <a:cs typeface="Poppins"/>
                <a:sym typeface="Poppins"/>
              </a:defRPr>
            </a:lvl8pPr>
            <a:lvl9pPr lvl="8">
              <a:spcBef>
                <a:spcPts val="400"/>
              </a:spcBef>
              <a:spcAft>
                <a:spcPts val="0"/>
              </a:spcAft>
              <a:buSzPts val="1300"/>
              <a:buFont typeface="Poppins"/>
              <a:buNone/>
              <a:defRPr b="1" sz="1300">
                <a:latin typeface="Poppins"/>
                <a:ea typeface="Poppins"/>
                <a:cs typeface="Poppins"/>
                <a:sym typeface="Poppins"/>
              </a:defRPr>
            </a:lvl9pPr>
          </a:lstStyle>
          <a:p/>
        </p:txBody>
      </p:sp>
      <p:sp>
        <p:nvSpPr>
          <p:cNvPr id="3314" name="Google Shape;3314;g3970249a880_0_9940"/>
          <p:cNvSpPr txBox="1"/>
          <p:nvPr>
            <p:ph idx="6" type="subTitle"/>
          </p:nvPr>
        </p:nvSpPr>
        <p:spPr>
          <a:xfrm>
            <a:off x="1038746" y="3081870"/>
            <a:ext cx="3266100" cy="2139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p:txBody>
      </p:sp>
      <p:sp>
        <p:nvSpPr>
          <p:cNvPr id="3315" name="Google Shape;3315;g3970249a880_0_9940"/>
          <p:cNvSpPr txBox="1"/>
          <p:nvPr>
            <p:ph idx="7" type="subTitle"/>
          </p:nvPr>
        </p:nvSpPr>
        <p:spPr>
          <a:xfrm>
            <a:off x="1038746" y="3808265"/>
            <a:ext cx="3266100" cy="213900"/>
          </a:xfrm>
          <a:prstGeom prst="rect">
            <a:avLst/>
          </a:prstGeom>
        </p:spPr>
        <p:txBody>
          <a:bodyPr anchorCtr="0" anchor="t" bIns="0" lIns="0" spcFirstLastPara="1" rIns="0" wrap="square" tIns="0">
            <a:noAutofit/>
          </a:bodyPr>
          <a:lstStyle>
            <a:lvl1pPr lvl="0">
              <a:spcBef>
                <a:spcPts val="1300"/>
              </a:spcBef>
              <a:spcAft>
                <a:spcPts val="0"/>
              </a:spcAft>
              <a:buSzPts val="1300"/>
              <a:buFont typeface="Poppins"/>
              <a:buNone/>
              <a:defRPr b="1" sz="1300">
                <a:latin typeface="Poppins"/>
                <a:ea typeface="Poppins"/>
                <a:cs typeface="Poppins"/>
                <a:sym typeface="Poppins"/>
              </a:defRPr>
            </a:lvl1pPr>
            <a:lvl2pPr lvl="1">
              <a:spcBef>
                <a:spcPts val="1300"/>
              </a:spcBef>
              <a:spcAft>
                <a:spcPts val="0"/>
              </a:spcAft>
              <a:buSzPts val="1300"/>
              <a:buFont typeface="Poppins"/>
              <a:buNone/>
              <a:defRPr b="1" sz="1300">
                <a:latin typeface="Poppins"/>
                <a:ea typeface="Poppins"/>
                <a:cs typeface="Poppins"/>
                <a:sym typeface="Poppins"/>
              </a:defRPr>
            </a:lvl2pPr>
            <a:lvl3pPr lvl="2">
              <a:spcBef>
                <a:spcPts val="1300"/>
              </a:spcBef>
              <a:spcAft>
                <a:spcPts val="0"/>
              </a:spcAft>
              <a:buSzPts val="1300"/>
              <a:buFont typeface="Poppins"/>
              <a:buNone/>
              <a:defRPr b="1" sz="1300">
                <a:latin typeface="Poppins"/>
                <a:ea typeface="Poppins"/>
                <a:cs typeface="Poppins"/>
                <a:sym typeface="Poppins"/>
              </a:defRPr>
            </a:lvl3pPr>
            <a:lvl4pPr lvl="3">
              <a:spcBef>
                <a:spcPts val="1300"/>
              </a:spcBef>
              <a:spcAft>
                <a:spcPts val="0"/>
              </a:spcAft>
              <a:buSzPts val="1300"/>
              <a:buFont typeface="Poppins"/>
              <a:buNone/>
              <a:defRPr b="1" sz="1300">
                <a:latin typeface="Poppins"/>
                <a:ea typeface="Poppins"/>
                <a:cs typeface="Poppins"/>
                <a:sym typeface="Poppins"/>
              </a:defRPr>
            </a:lvl4pPr>
            <a:lvl5pPr lvl="4">
              <a:spcBef>
                <a:spcPts val="1300"/>
              </a:spcBef>
              <a:spcAft>
                <a:spcPts val="0"/>
              </a:spcAft>
              <a:buSzPts val="1300"/>
              <a:buFont typeface="Poppins"/>
              <a:buNone/>
              <a:defRPr b="1" sz="1300">
                <a:latin typeface="Poppins"/>
                <a:ea typeface="Poppins"/>
                <a:cs typeface="Poppins"/>
                <a:sym typeface="Poppins"/>
              </a:defRPr>
            </a:lvl5pPr>
            <a:lvl6pPr lvl="5">
              <a:spcBef>
                <a:spcPts val="400"/>
              </a:spcBef>
              <a:spcAft>
                <a:spcPts val="0"/>
              </a:spcAft>
              <a:buSzPts val="1300"/>
              <a:buFont typeface="Poppins"/>
              <a:buNone/>
              <a:defRPr b="1" sz="1300">
                <a:latin typeface="Poppins"/>
                <a:ea typeface="Poppins"/>
                <a:cs typeface="Poppins"/>
                <a:sym typeface="Poppins"/>
              </a:defRPr>
            </a:lvl6pPr>
            <a:lvl7pPr lvl="6">
              <a:spcBef>
                <a:spcPts val="400"/>
              </a:spcBef>
              <a:spcAft>
                <a:spcPts val="0"/>
              </a:spcAft>
              <a:buSzPts val="1300"/>
              <a:buFont typeface="Poppins"/>
              <a:buNone/>
              <a:defRPr b="1" sz="1300">
                <a:latin typeface="Poppins"/>
                <a:ea typeface="Poppins"/>
                <a:cs typeface="Poppins"/>
                <a:sym typeface="Poppins"/>
              </a:defRPr>
            </a:lvl7pPr>
            <a:lvl8pPr lvl="7">
              <a:spcBef>
                <a:spcPts val="400"/>
              </a:spcBef>
              <a:spcAft>
                <a:spcPts val="0"/>
              </a:spcAft>
              <a:buSzPts val="1300"/>
              <a:buFont typeface="Poppins"/>
              <a:buNone/>
              <a:defRPr b="1" sz="1300">
                <a:latin typeface="Poppins"/>
                <a:ea typeface="Poppins"/>
                <a:cs typeface="Poppins"/>
                <a:sym typeface="Poppins"/>
              </a:defRPr>
            </a:lvl8pPr>
            <a:lvl9pPr lvl="8">
              <a:spcBef>
                <a:spcPts val="400"/>
              </a:spcBef>
              <a:spcAft>
                <a:spcPts val="0"/>
              </a:spcAft>
              <a:buSzPts val="1300"/>
              <a:buFont typeface="Poppins"/>
              <a:buNone/>
              <a:defRPr b="1" sz="1300">
                <a:latin typeface="Poppins"/>
                <a:ea typeface="Poppins"/>
                <a:cs typeface="Poppins"/>
                <a:sym typeface="Poppins"/>
              </a:defRPr>
            </a:lvl9pPr>
          </a:lstStyle>
          <a:p/>
        </p:txBody>
      </p:sp>
      <p:sp>
        <p:nvSpPr>
          <p:cNvPr id="3316" name="Google Shape;3316;g3970249a880_0_9940"/>
          <p:cNvSpPr txBox="1"/>
          <p:nvPr>
            <p:ph idx="8" type="subTitle"/>
          </p:nvPr>
        </p:nvSpPr>
        <p:spPr>
          <a:xfrm>
            <a:off x="1038746" y="4030453"/>
            <a:ext cx="3266100" cy="213900"/>
          </a:xfrm>
          <a:prstGeom prst="rect">
            <a:avLst/>
          </a:prstGeom>
        </p:spPr>
        <p:txBody>
          <a:bodyPr anchorCtr="0" anchor="t" bIns="0" lIns="0" spcFirstLastPara="1" rIns="0" wrap="square" tIns="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Slide" showMasterSp="0">
  <p:cSld name="10_Title Slide">
    <p:bg>
      <p:bgPr>
        <a:blipFill>
          <a:blip r:embed="rId2">
            <a:alphaModFix/>
          </a:blip>
          <a:stretch>
            <a:fillRect/>
          </a:stretch>
        </a:blipFill>
      </p:bgPr>
    </p:bg>
    <p:spTree>
      <p:nvGrpSpPr>
        <p:cNvPr id="20" name="Shape 20"/>
        <p:cNvGrpSpPr/>
        <p:nvPr/>
      </p:nvGrpSpPr>
      <p:grpSpPr>
        <a:xfrm>
          <a:off x="0" y="0"/>
          <a:ext cx="0" cy="0"/>
          <a:chOff x="0" y="0"/>
          <a:chExt cx="0" cy="0"/>
        </a:xfrm>
      </p:grpSpPr>
      <p:pic>
        <p:nvPicPr>
          <p:cNvPr descr="A black and red background&#10;&#10;AI-generated content may be incorrect." id="21" name="Google Shape;21;g3d3f6d03170_0_4809"/>
          <p:cNvPicPr preferRelativeResize="0"/>
          <p:nvPr/>
        </p:nvPicPr>
        <p:blipFill rotWithShape="1">
          <a:blip r:embed="rId3">
            <a:alphaModFix/>
          </a:blip>
          <a:srcRect b="0" l="0" r="0" t="0"/>
          <a:stretch/>
        </p:blipFill>
        <p:spPr>
          <a:xfrm>
            <a:off x="403950" y="442803"/>
            <a:ext cx="8336102" cy="4257341"/>
          </a:xfrm>
          <a:prstGeom prst="rect">
            <a:avLst/>
          </a:prstGeom>
          <a:noFill/>
          <a:ln>
            <a:noFill/>
          </a:ln>
        </p:spPr>
      </p:pic>
      <p:sp>
        <p:nvSpPr>
          <p:cNvPr id="22" name="Google Shape;22;g3d3f6d03170_0_4809"/>
          <p:cNvSpPr txBox="1"/>
          <p:nvPr>
            <p:ph type="title"/>
          </p:nvPr>
        </p:nvSpPr>
        <p:spPr>
          <a:xfrm>
            <a:off x="730869" y="813604"/>
            <a:ext cx="4363800" cy="16224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chemeClr val="lt1"/>
              </a:buClr>
              <a:buSzPts val="3862"/>
              <a:buFont typeface="Poppins"/>
              <a:buNone/>
              <a:defRPr b="1" sz="3862">
                <a:solidFill>
                  <a:schemeClr val="lt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23" name="Google Shape;23;g3d3f6d03170_0_4809"/>
          <p:cNvSpPr txBox="1"/>
          <p:nvPr>
            <p:ph idx="1" type="subTitle"/>
          </p:nvPr>
        </p:nvSpPr>
        <p:spPr>
          <a:xfrm>
            <a:off x="739996" y="2656672"/>
            <a:ext cx="4363800" cy="2649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lt1"/>
              </a:buClr>
              <a:buSzPts val="1316"/>
              <a:buNone/>
              <a:defRPr b="1" sz="1462">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grpSp>
        <p:nvGrpSpPr>
          <p:cNvPr id="24" name="Google Shape;24;g3d3f6d03170_0_4809"/>
          <p:cNvGrpSpPr/>
          <p:nvPr/>
        </p:nvGrpSpPr>
        <p:grpSpPr>
          <a:xfrm>
            <a:off x="7564573" y="4241698"/>
            <a:ext cx="948486" cy="279733"/>
            <a:chOff x="20929561" y="12311319"/>
            <a:chExt cx="2529297" cy="745954"/>
          </a:xfrm>
        </p:grpSpPr>
        <p:grpSp>
          <p:nvGrpSpPr>
            <p:cNvPr id="25" name="Google Shape;25;g3d3f6d03170_0_4809"/>
            <p:cNvGrpSpPr/>
            <p:nvPr/>
          </p:nvGrpSpPr>
          <p:grpSpPr>
            <a:xfrm>
              <a:off x="20929561" y="12311319"/>
              <a:ext cx="2433857" cy="745954"/>
              <a:chOff x="20929561" y="12311319"/>
              <a:chExt cx="2433857" cy="745954"/>
            </a:xfrm>
          </p:grpSpPr>
          <p:sp>
            <p:nvSpPr>
              <p:cNvPr id="26" name="Google Shape;26;g3d3f6d03170_0_4809"/>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27" name="Google Shape;27;g3d3f6d03170_0_4809"/>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28" name="Google Shape;28;g3d3f6d03170_0_4809"/>
              <p:cNvGrpSpPr/>
              <p:nvPr/>
            </p:nvGrpSpPr>
            <p:grpSpPr>
              <a:xfrm>
                <a:off x="22582537" y="12311321"/>
                <a:ext cx="780881" cy="745730"/>
                <a:chOff x="22582537" y="12311321"/>
                <a:chExt cx="780881" cy="745730"/>
              </a:xfrm>
            </p:grpSpPr>
            <p:grpSp>
              <p:nvGrpSpPr>
                <p:cNvPr id="29" name="Google Shape;29;g3d3f6d03170_0_4809"/>
                <p:cNvGrpSpPr/>
                <p:nvPr/>
              </p:nvGrpSpPr>
              <p:grpSpPr>
                <a:xfrm>
                  <a:off x="22582537" y="12311321"/>
                  <a:ext cx="780881" cy="745730"/>
                  <a:chOff x="22582537" y="12311321"/>
                  <a:chExt cx="780881" cy="745730"/>
                </a:xfrm>
              </p:grpSpPr>
              <p:sp>
                <p:nvSpPr>
                  <p:cNvPr id="30" name="Google Shape;30;g3d3f6d03170_0_4809"/>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1" name="Google Shape;31;g3d3f6d03170_0_4809"/>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32" name="Google Shape;32;g3d3f6d03170_0_4809"/>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33" name="Google Shape;33;g3d3f6d03170_0_4809"/>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Slide" showMasterSp="0">
  <p:cSld name="11_Title Slide">
    <p:bg>
      <p:bgPr>
        <a:blipFill>
          <a:blip r:embed="rId2">
            <a:alphaModFix/>
          </a:blip>
          <a:stretch>
            <a:fillRect/>
          </a:stretch>
        </a:blipFill>
      </p:bgPr>
    </p:bg>
    <p:spTree>
      <p:nvGrpSpPr>
        <p:cNvPr id="226" name="Shape 226"/>
        <p:cNvGrpSpPr/>
        <p:nvPr/>
      </p:nvGrpSpPr>
      <p:grpSpPr>
        <a:xfrm>
          <a:off x="0" y="0"/>
          <a:ext cx="0" cy="0"/>
          <a:chOff x="0" y="0"/>
          <a:chExt cx="0" cy="0"/>
        </a:xfrm>
      </p:grpSpPr>
      <p:pic>
        <p:nvPicPr>
          <p:cNvPr descr="A black and red background&#10;&#10;AI-generated content may be incorrect." id="227" name="Google Shape;227;g3d3f6d03170_0_4823"/>
          <p:cNvPicPr preferRelativeResize="0"/>
          <p:nvPr/>
        </p:nvPicPr>
        <p:blipFill rotWithShape="1">
          <a:blip r:embed="rId3">
            <a:alphaModFix/>
          </a:blip>
          <a:srcRect b="0" l="0" r="0" t="0"/>
          <a:stretch/>
        </p:blipFill>
        <p:spPr>
          <a:xfrm>
            <a:off x="403950" y="442803"/>
            <a:ext cx="8336102" cy="4257341"/>
          </a:xfrm>
          <a:prstGeom prst="rect">
            <a:avLst/>
          </a:prstGeom>
          <a:noFill/>
          <a:ln>
            <a:noFill/>
          </a:ln>
        </p:spPr>
      </p:pic>
      <p:sp>
        <p:nvSpPr>
          <p:cNvPr id="228" name="Google Shape;228;g3d3f6d03170_0_4823"/>
          <p:cNvSpPr txBox="1"/>
          <p:nvPr>
            <p:ph type="title"/>
          </p:nvPr>
        </p:nvSpPr>
        <p:spPr>
          <a:xfrm>
            <a:off x="730869" y="813604"/>
            <a:ext cx="4363800" cy="16224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chemeClr val="lt1"/>
              </a:buClr>
              <a:buSzPts val="3862"/>
              <a:buFont typeface="Poppins"/>
              <a:buNone/>
              <a:defRPr b="1" sz="3862">
                <a:solidFill>
                  <a:schemeClr val="lt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229" name="Google Shape;229;g3d3f6d03170_0_4823"/>
          <p:cNvSpPr txBox="1"/>
          <p:nvPr>
            <p:ph idx="1" type="subTitle"/>
          </p:nvPr>
        </p:nvSpPr>
        <p:spPr>
          <a:xfrm>
            <a:off x="739996" y="2656672"/>
            <a:ext cx="4363800" cy="2649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lt1"/>
              </a:buClr>
              <a:buSzPts val="1316"/>
              <a:buNone/>
              <a:defRPr b="1" sz="1462">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grpSp>
        <p:nvGrpSpPr>
          <p:cNvPr id="230" name="Google Shape;230;g3d3f6d03170_0_4823"/>
          <p:cNvGrpSpPr/>
          <p:nvPr/>
        </p:nvGrpSpPr>
        <p:grpSpPr>
          <a:xfrm>
            <a:off x="7564573" y="4241698"/>
            <a:ext cx="948486" cy="279733"/>
            <a:chOff x="20929561" y="12311319"/>
            <a:chExt cx="2529297" cy="745954"/>
          </a:xfrm>
        </p:grpSpPr>
        <p:grpSp>
          <p:nvGrpSpPr>
            <p:cNvPr id="231" name="Google Shape;231;g3d3f6d03170_0_4823"/>
            <p:cNvGrpSpPr/>
            <p:nvPr/>
          </p:nvGrpSpPr>
          <p:grpSpPr>
            <a:xfrm>
              <a:off x="20929561" y="12311319"/>
              <a:ext cx="2433857" cy="745954"/>
              <a:chOff x="20929561" y="12311319"/>
              <a:chExt cx="2433857" cy="745954"/>
            </a:xfrm>
          </p:grpSpPr>
          <p:sp>
            <p:nvSpPr>
              <p:cNvPr id="232" name="Google Shape;232;g3d3f6d03170_0_4823"/>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233" name="Google Shape;233;g3d3f6d03170_0_4823"/>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234" name="Google Shape;234;g3d3f6d03170_0_4823"/>
              <p:cNvGrpSpPr/>
              <p:nvPr/>
            </p:nvGrpSpPr>
            <p:grpSpPr>
              <a:xfrm>
                <a:off x="22582537" y="12311321"/>
                <a:ext cx="780881" cy="745730"/>
                <a:chOff x="22582537" y="12311321"/>
                <a:chExt cx="780881" cy="745730"/>
              </a:xfrm>
            </p:grpSpPr>
            <p:grpSp>
              <p:nvGrpSpPr>
                <p:cNvPr id="235" name="Google Shape;235;g3d3f6d03170_0_4823"/>
                <p:cNvGrpSpPr/>
                <p:nvPr/>
              </p:nvGrpSpPr>
              <p:grpSpPr>
                <a:xfrm>
                  <a:off x="22582537" y="12311321"/>
                  <a:ext cx="780881" cy="745730"/>
                  <a:chOff x="22582537" y="12311321"/>
                  <a:chExt cx="780881" cy="745730"/>
                </a:xfrm>
              </p:grpSpPr>
              <p:sp>
                <p:nvSpPr>
                  <p:cNvPr id="236" name="Google Shape;236;g3d3f6d03170_0_4823"/>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237" name="Google Shape;237;g3d3f6d03170_0_4823"/>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238" name="Google Shape;238;g3d3f6d03170_0_4823"/>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239" name="Google Shape;239;g3d3f6d03170_0_4823"/>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p:cSld name="70_Custom Layout_1">
    <p:bg>
      <p:bgPr>
        <a:blipFill>
          <a:blip r:embed="rId2">
            <a:alphaModFix/>
          </a:blip>
          <a:stretch>
            <a:fillRect/>
          </a:stretch>
        </a:blipFill>
      </p:bgPr>
    </p:bg>
    <p:spTree>
      <p:nvGrpSpPr>
        <p:cNvPr id="3317" name="Shape 3317"/>
        <p:cNvGrpSpPr/>
        <p:nvPr/>
      </p:nvGrpSpPr>
      <p:grpSpPr>
        <a:xfrm>
          <a:off x="0" y="0"/>
          <a:ext cx="0" cy="0"/>
          <a:chOff x="0" y="0"/>
          <a:chExt cx="0" cy="0"/>
        </a:xfrm>
      </p:grpSpPr>
      <p:sp>
        <p:nvSpPr>
          <p:cNvPr id="3318" name="Google Shape;3318;g3970249a880_0_9959"/>
          <p:cNvSpPr txBox="1"/>
          <p:nvPr>
            <p:ph type="title"/>
          </p:nvPr>
        </p:nvSpPr>
        <p:spPr>
          <a:xfrm>
            <a:off x="309269" y="314400"/>
            <a:ext cx="8508600" cy="3570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319" name="Google Shape;3319;g3970249a880_0_995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Description-2">
  <p:cSld name="70_Custom Layout_1_3">
    <p:bg>
      <p:bgPr>
        <a:blipFill>
          <a:blip r:embed="rId2">
            <a:alphaModFix/>
          </a:blip>
          <a:stretch>
            <a:fillRect/>
          </a:stretch>
        </a:blipFill>
      </p:bgPr>
    </p:bg>
    <p:spTree>
      <p:nvGrpSpPr>
        <p:cNvPr id="3320" name="Shape 3320"/>
        <p:cNvGrpSpPr/>
        <p:nvPr/>
      </p:nvGrpSpPr>
      <p:grpSpPr>
        <a:xfrm>
          <a:off x="0" y="0"/>
          <a:ext cx="0" cy="0"/>
          <a:chOff x="0" y="0"/>
          <a:chExt cx="0" cy="0"/>
        </a:xfrm>
      </p:grpSpPr>
      <p:sp>
        <p:nvSpPr>
          <p:cNvPr id="3321" name="Google Shape;3321;g3970249a880_0_9962"/>
          <p:cNvSpPr txBox="1"/>
          <p:nvPr>
            <p:ph type="title"/>
          </p:nvPr>
        </p:nvSpPr>
        <p:spPr>
          <a:xfrm>
            <a:off x="309269" y="314400"/>
            <a:ext cx="8508600" cy="3570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322" name="Google Shape;3322;g3970249a880_0_9962"/>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pic>
        <p:nvPicPr>
          <p:cNvPr id="3323" name="Google Shape;3323;g3970249a880_0_9962"/>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3324" name="Google Shape;3324;g3970249a880_0_9962"/>
          <p:cNvSpPr txBox="1"/>
          <p:nvPr>
            <p:ph idx="1" type="subTitle"/>
          </p:nvPr>
        </p:nvSpPr>
        <p:spPr>
          <a:xfrm>
            <a:off x="714057" y="1699650"/>
            <a:ext cx="3633300" cy="618300"/>
          </a:xfrm>
          <a:prstGeom prst="rect">
            <a:avLst/>
          </a:prstGeom>
        </p:spPr>
        <p:txBody>
          <a:bodyPr anchorCtr="0" anchor="t" bIns="0" lIns="0" spcFirstLastPara="1" rIns="0" wrap="square" tIns="0">
            <a:noAutofit/>
          </a:bodyPr>
          <a:lstStyle>
            <a:lvl1pPr indent="0" lvl="0" marL="0" marR="0" algn="l">
              <a:lnSpc>
                <a:spcPct val="94000"/>
              </a:lnSpc>
              <a:spcBef>
                <a:spcPts val="0"/>
              </a:spcBef>
              <a:spcAft>
                <a:spcPts val="0"/>
              </a:spcAft>
              <a:buNone/>
              <a:defRPr b="1" sz="2200">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325" name="Google Shape;3325;g3970249a880_0_9962"/>
          <p:cNvSpPr txBox="1"/>
          <p:nvPr>
            <p:ph idx="2" type="body"/>
          </p:nvPr>
        </p:nvSpPr>
        <p:spPr>
          <a:xfrm>
            <a:off x="697859" y="2625750"/>
            <a:ext cx="3489000" cy="1359000"/>
          </a:xfrm>
          <a:prstGeom prst="rect">
            <a:avLst/>
          </a:prstGeom>
        </p:spPr>
        <p:txBody>
          <a:bodyPr anchorCtr="0" anchor="t" bIns="0" lIns="0" spcFirstLastPara="1" rIns="0" wrap="square" tIns="0">
            <a:noAutofit/>
          </a:bodyPr>
          <a:lstStyle>
            <a:lvl1pPr indent="-292100" lvl="0" marL="457200">
              <a:lnSpc>
                <a:spcPct val="105000"/>
              </a:lnSpc>
              <a:spcBef>
                <a:spcPts val="500"/>
              </a:spcBef>
              <a:spcAft>
                <a:spcPts val="0"/>
              </a:spcAft>
              <a:buClr>
                <a:schemeClr val="dk2"/>
              </a:buClr>
              <a:buSzPts val="1000"/>
              <a:buChar char="●"/>
              <a:defRPr/>
            </a:lvl1pPr>
            <a:lvl2pPr indent="-292100" lvl="1" marL="914400">
              <a:lnSpc>
                <a:spcPct val="105000"/>
              </a:lnSpc>
              <a:spcBef>
                <a:spcPts val="500"/>
              </a:spcBef>
              <a:spcAft>
                <a:spcPts val="0"/>
              </a:spcAft>
              <a:buClr>
                <a:schemeClr val="dk2"/>
              </a:buClr>
              <a:buSzPts val="1000"/>
              <a:buChar char="●"/>
              <a:defRPr sz="1000"/>
            </a:lvl2pPr>
            <a:lvl3pPr indent="-292100" lvl="2" marL="1371600">
              <a:lnSpc>
                <a:spcPct val="105000"/>
              </a:lnSpc>
              <a:spcBef>
                <a:spcPts val="500"/>
              </a:spcBef>
              <a:spcAft>
                <a:spcPts val="0"/>
              </a:spcAft>
              <a:buClr>
                <a:schemeClr val="dk2"/>
              </a:buClr>
              <a:buSzPts val="1000"/>
              <a:buChar char="●"/>
              <a:defRPr sz="1000"/>
            </a:lvl3pPr>
            <a:lvl4pPr indent="-292100" lvl="3" marL="1828800">
              <a:lnSpc>
                <a:spcPct val="105000"/>
              </a:lnSpc>
              <a:spcBef>
                <a:spcPts val="500"/>
              </a:spcBef>
              <a:spcAft>
                <a:spcPts val="0"/>
              </a:spcAft>
              <a:buClr>
                <a:schemeClr val="dk2"/>
              </a:buClr>
              <a:buSzPts val="1000"/>
              <a:buChar char="●"/>
              <a:defRPr sz="1000"/>
            </a:lvl4pPr>
            <a:lvl5pPr indent="-292100" lvl="4" marL="2286000">
              <a:lnSpc>
                <a:spcPct val="105000"/>
              </a:lnSpc>
              <a:spcBef>
                <a:spcPts val="500"/>
              </a:spcBef>
              <a:spcAft>
                <a:spcPts val="0"/>
              </a:spcAft>
              <a:buClr>
                <a:schemeClr val="dk2"/>
              </a:buClr>
              <a:buSzPts val="1000"/>
              <a:buChar char="●"/>
              <a:defRPr sz="1000"/>
            </a:lvl5pPr>
            <a:lvl6pPr indent="-228600" lvl="5" marL="2743200">
              <a:lnSpc>
                <a:spcPct val="105000"/>
              </a:lnSpc>
              <a:spcBef>
                <a:spcPts val="500"/>
              </a:spcBef>
              <a:spcAft>
                <a:spcPts val="0"/>
              </a:spcAft>
              <a:buNone/>
              <a:defRPr sz="100"/>
            </a:lvl6pPr>
            <a:lvl7pPr indent="-228600" lvl="6" marL="3200400">
              <a:lnSpc>
                <a:spcPct val="105000"/>
              </a:lnSpc>
              <a:spcBef>
                <a:spcPts val="500"/>
              </a:spcBef>
              <a:spcAft>
                <a:spcPts val="0"/>
              </a:spcAft>
              <a:buNone/>
              <a:defRPr sz="100"/>
            </a:lvl7pPr>
            <a:lvl8pPr indent="-228600" lvl="7" marL="3657600">
              <a:lnSpc>
                <a:spcPct val="105000"/>
              </a:lnSpc>
              <a:spcBef>
                <a:spcPts val="500"/>
              </a:spcBef>
              <a:spcAft>
                <a:spcPts val="0"/>
              </a:spcAft>
              <a:buNone/>
              <a:defRPr sz="100"/>
            </a:lvl8pPr>
            <a:lvl9pPr indent="-228600" lvl="8" marL="4114800">
              <a:lnSpc>
                <a:spcPct val="105000"/>
              </a:lnSpc>
              <a:spcBef>
                <a:spcPts val="500"/>
              </a:spcBef>
              <a:spcAft>
                <a:spcPts val="0"/>
              </a:spcAft>
              <a:buNone/>
              <a:defRPr sz="100"/>
            </a:lvl9pPr>
          </a:lstStyle>
          <a:p/>
        </p:txBody>
      </p:sp>
      <p:sp>
        <p:nvSpPr>
          <p:cNvPr id="3326" name="Google Shape;3326;g3970249a880_0_9962"/>
          <p:cNvSpPr/>
          <p:nvPr>
            <p:ph idx="3" type="pic"/>
          </p:nvPr>
        </p:nvSpPr>
        <p:spPr>
          <a:xfrm>
            <a:off x="4859592" y="604509"/>
            <a:ext cx="4140900" cy="4140900"/>
          </a:xfrm>
          <a:prstGeom prst="rect">
            <a:avLst/>
          </a:prstGeom>
          <a:noFill/>
          <a:ln>
            <a:noFill/>
          </a:ln>
        </p:spPr>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Description-1">
  <p:cSld name="70_Custom Layout_1_2">
    <p:bg>
      <p:bgPr>
        <a:blipFill>
          <a:blip r:embed="rId2">
            <a:alphaModFix/>
          </a:blip>
          <a:stretch>
            <a:fillRect/>
          </a:stretch>
        </a:blipFill>
      </p:bgPr>
    </p:bg>
    <p:spTree>
      <p:nvGrpSpPr>
        <p:cNvPr id="3327" name="Shape 3327"/>
        <p:cNvGrpSpPr/>
        <p:nvPr/>
      </p:nvGrpSpPr>
      <p:grpSpPr>
        <a:xfrm>
          <a:off x="0" y="0"/>
          <a:ext cx="0" cy="0"/>
          <a:chOff x="0" y="0"/>
          <a:chExt cx="0" cy="0"/>
        </a:xfrm>
      </p:grpSpPr>
      <p:sp>
        <p:nvSpPr>
          <p:cNvPr id="3328" name="Google Shape;3328;g3970249a880_0_9969"/>
          <p:cNvSpPr txBox="1"/>
          <p:nvPr>
            <p:ph type="title"/>
          </p:nvPr>
        </p:nvSpPr>
        <p:spPr>
          <a:xfrm>
            <a:off x="309269" y="314400"/>
            <a:ext cx="8508600" cy="3570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329" name="Google Shape;3329;g3970249a880_0_996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pic>
        <p:nvPicPr>
          <p:cNvPr id="3330" name="Google Shape;3330;g3970249a880_0_9969"/>
          <p:cNvPicPr preferRelativeResize="0"/>
          <p:nvPr/>
        </p:nvPicPr>
        <p:blipFill>
          <a:blip r:embed="rId3">
            <a:alphaModFix/>
          </a:blip>
          <a:stretch>
            <a:fillRect/>
          </a:stretch>
        </p:blipFill>
        <p:spPr>
          <a:xfrm>
            <a:off x="354170" y="980939"/>
            <a:ext cx="7127139" cy="3571055"/>
          </a:xfrm>
          <a:prstGeom prst="rect">
            <a:avLst/>
          </a:prstGeom>
          <a:noFill/>
          <a:ln>
            <a:noFill/>
          </a:ln>
        </p:spPr>
      </p:pic>
      <p:sp>
        <p:nvSpPr>
          <p:cNvPr id="3331" name="Google Shape;3331;g3970249a880_0_9969"/>
          <p:cNvSpPr txBox="1"/>
          <p:nvPr>
            <p:ph idx="1" type="subTitle"/>
          </p:nvPr>
        </p:nvSpPr>
        <p:spPr>
          <a:xfrm>
            <a:off x="714282" y="1298700"/>
            <a:ext cx="4145400" cy="824100"/>
          </a:xfrm>
          <a:prstGeom prst="rect">
            <a:avLst/>
          </a:prstGeom>
        </p:spPr>
        <p:txBody>
          <a:bodyPr anchorCtr="0" anchor="t" bIns="0" lIns="0" spcFirstLastPara="1" rIns="0" wrap="square" tIns="0">
            <a:noAutofit/>
          </a:bodyPr>
          <a:lstStyle>
            <a:lvl1pPr indent="0" lvl="0" marL="0" marR="0" algn="l">
              <a:lnSpc>
                <a:spcPct val="100000"/>
              </a:lnSpc>
              <a:spcBef>
                <a:spcPts val="1300"/>
              </a:spcBef>
              <a:spcAft>
                <a:spcPts val="0"/>
              </a:spcAft>
              <a:buNone/>
              <a:defRPr b="1" sz="2200">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332" name="Google Shape;3332;g3970249a880_0_9969"/>
          <p:cNvSpPr txBox="1"/>
          <p:nvPr>
            <p:ph idx="2" type="body"/>
          </p:nvPr>
        </p:nvSpPr>
        <p:spPr>
          <a:xfrm>
            <a:off x="696509" y="2234250"/>
            <a:ext cx="3798000" cy="2205000"/>
          </a:xfrm>
          <a:prstGeom prst="rect">
            <a:avLst/>
          </a:prstGeom>
        </p:spPr>
        <p:txBody>
          <a:bodyPr anchorCtr="0" anchor="t" bIns="0" lIns="0" spcFirstLastPara="1" rIns="0" wrap="square" tIns="0">
            <a:noAutofit/>
          </a:bodyPr>
          <a:lstStyle>
            <a:lvl1pPr indent="-285750" lvl="0" marL="457200">
              <a:lnSpc>
                <a:spcPct val="105000"/>
              </a:lnSpc>
              <a:spcBef>
                <a:spcPts val="1300"/>
              </a:spcBef>
              <a:spcAft>
                <a:spcPts val="0"/>
              </a:spcAft>
              <a:buClr>
                <a:schemeClr val="dk2"/>
              </a:buClr>
              <a:buSzPts val="900"/>
              <a:buChar char="●"/>
              <a:defRPr sz="900"/>
            </a:lvl1pPr>
            <a:lvl2pPr indent="-285750" lvl="1" marL="914400">
              <a:lnSpc>
                <a:spcPct val="105000"/>
              </a:lnSpc>
              <a:spcBef>
                <a:spcPts val="1300"/>
              </a:spcBef>
              <a:spcAft>
                <a:spcPts val="0"/>
              </a:spcAft>
              <a:buClr>
                <a:schemeClr val="dk2"/>
              </a:buClr>
              <a:buSzPts val="900"/>
              <a:buChar char="●"/>
              <a:defRPr sz="900"/>
            </a:lvl2pPr>
            <a:lvl3pPr indent="-285750" lvl="2" marL="1371600">
              <a:lnSpc>
                <a:spcPct val="105000"/>
              </a:lnSpc>
              <a:spcBef>
                <a:spcPts val="1300"/>
              </a:spcBef>
              <a:spcAft>
                <a:spcPts val="0"/>
              </a:spcAft>
              <a:buClr>
                <a:schemeClr val="dk2"/>
              </a:buClr>
              <a:buSzPts val="900"/>
              <a:buChar char="●"/>
              <a:defRPr sz="900"/>
            </a:lvl3pPr>
            <a:lvl4pPr indent="-285750" lvl="3" marL="1828800">
              <a:lnSpc>
                <a:spcPct val="105000"/>
              </a:lnSpc>
              <a:spcBef>
                <a:spcPts val="1300"/>
              </a:spcBef>
              <a:spcAft>
                <a:spcPts val="0"/>
              </a:spcAft>
              <a:buClr>
                <a:schemeClr val="dk2"/>
              </a:buClr>
              <a:buSzPts val="900"/>
              <a:buChar char="●"/>
              <a:defRPr sz="900"/>
            </a:lvl4pPr>
            <a:lvl5pPr indent="-285750" lvl="4" marL="2286000">
              <a:lnSpc>
                <a:spcPct val="105000"/>
              </a:lnSpc>
              <a:spcBef>
                <a:spcPts val="1300"/>
              </a:spcBef>
              <a:spcAft>
                <a:spcPts val="0"/>
              </a:spcAft>
              <a:buClr>
                <a:schemeClr val="dk2"/>
              </a:buClr>
              <a:buSzPts val="900"/>
              <a:buChar char="●"/>
              <a:defRPr sz="900"/>
            </a:lvl5pPr>
            <a:lvl6pPr indent="-228600" lvl="5" marL="2743200">
              <a:lnSpc>
                <a:spcPct val="105000"/>
              </a:lnSpc>
              <a:spcBef>
                <a:spcPts val="1300"/>
              </a:spcBef>
              <a:spcAft>
                <a:spcPts val="0"/>
              </a:spcAft>
              <a:buNone/>
              <a:defRPr sz="100"/>
            </a:lvl6pPr>
            <a:lvl7pPr indent="-228600" lvl="6" marL="3200400">
              <a:lnSpc>
                <a:spcPct val="105000"/>
              </a:lnSpc>
              <a:spcBef>
                <a:spcPts val="1300"/>
              </a:spcBef>
              <a:spcAft>
                <a:spcPts val="0"/>
              </a:spcAft>
              <a:buNone/>
              <a:defRPr sz="100"/>
            </a:lvl7pPr>
            <a:lvl8pPr indent="-228600" lvl="7" marL="3657600">
              <a:lnSpc>
                <a:spcPct val="105000"/>
              </a:lnSpc>
              <a:spcBef>
                <a:spcPts val="1300"/>
              </a:spcBef>
              <a:spcAft>
                <a:spcPts val="0"/>
              </a:spcAft>
              <a:buNone/>
              <a:defRPr sz="100"/>
            </a:lvl8pPr>
            <a:lvl9pPr indent="-228600" lvl="8" marL="4114800">
              <a:lnSpc>
                <a:spcPct val="105000"/>
              </a:lnSpc>
              <a:spcBef>
                <a:spcPts val="1300"/>
              </a:spcBef>
              <a:spcAft>
                <a:spcPts val="0"/>
              </a:spcAft>
              <a:buNone/>
              <a:defRPr sz="100"/>
            </a:lvl9pPr>
          </a:lstStyle>
          <a:p/>
        </p:txBody>
      </p:sp>
      <p:sp>
        <p:nvSpPr>
          <p:cNvPr id="3333" name="Google Shape;3333;g3970249a880_0_9969"/>
          <p:cNvSpPr/>
          <p:nvPr>
            <p:ph idx="3" type="pic"/>
          </p:nvPr>
        </p:nvSpPr>
        <p:spPr>
          <a:xfrm>
            <a:off x="4859592" y="604509"/>
            <a:ext cx="4140900" cy="4140900"/>
          </a:xfrm>
          <a:prstGeom prst="rect">
            <a:avLst/>
          </a:prstGeom>
          <a:noFill/>
          <a:ln>
            <a:noFill/>
          </a:ln>
        </p:spPr>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Feature">
  <p:cSld name="70_Custom Layout_1_1">
    <p:bg>
      <p:bgPr>
        <a:blipFill>
          <a:blip r:embed="rId2">
            <a:alphaModFix/>
          </a:blip>
          <a:stretch>
            <a:fillRect/>
          </a:stretch>
        </a:blipFill>
      </p:bgPr>
    </p:bg>
    <p:spTree>
      <p:nvGrpSpPr>
        <p:cNvPr id="3334" name="Shape 3334"/>
        <p:cNvGrpSpPr/>
        <p:nvPr/>
      </p:nvGrpSpPr>
      <p:grpSpPr>
        <a:xfrm>
          <a:off x="0" y="0"/>
          <a:ext cx="0" cy="0"/>
          <a:chOff x="0" y="0"/>
          <a:chExt cx="0" cy="0"/>
        </a:xfrm>
      </p:grpSpPr>
      <p:sp>
        <p:nvSpPr>
          <p:cNvPr id="3335" name="Google Shape;3335;g3970249a880_0_9976"/>
          <p:cNvSpPr txBox="1"/>
          <p:nvPr>
            <p:ph type="title"/>
          </p:nvPr>
        </p:nvSpPr>
        <p:spPr>
          <a:xfrm>
            <a:off x="309269" y="314400"/>
            <a:ext cx="8508600" cy="3570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336" name="Google Shape;3336;g3970249a880_0_9976"/>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sz="500"/>
          </a:p>
        </p:txBody>
      </p:sp>
      <p:pic>
        <p:nvPicPr>
          <p:cNvPr id="3337" name="Google Shape;3337;g3970249a880_0_9976"/>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3338" name="Google Shape;3338;g3970249a880_0_9976"/>
          <p:cNvSpPr txBox="1"/>
          <p:nvPr/>
        </p:nvSpPr>
        <p:spPr>
          <a:xfrm>
            <a:off x="315022" y="4856559"/>
            <a:ext cx="324900" cy="99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500">
                <a:solidFill>
                  <a:srgbClr val="25146F"/>
                </a:solidFill>
                <a:latin typeface="Poppins Medium"/>
                <a:ea typeface="Poppins Medium"/>
                <a:cs typeface="Poppins Medium"/>
                <a:sym typeface="Poppins Medium"/>
              </a:rPr>
              <a:t>Page </a:t>
            </a:r>
            <a:fld id="{00000000-1234-1234-1234-123412341234}" type="slidenum">
              <a:rPr lang="en" sz="500">
                <a:solidFill>
                  <a:srgbClr val="25146F"/>
                </a:solidFill>
                <a:latin typeface="Poppins Medium"/>
                <a:ea typeface="Poppins Medium"/>
                <a:cs typeface="Poppins Medium"/>
                <a:sym typeface="Poppins Medium"/>
              </a:rPr>
              <a:t>‹#›</a:t>
            </a:fld>
            <a:endParaRPr sz="500">
              <a:solidFill>
                <a:srgbClr val="25146F"/>
              </a:solidFill>
              <a:latin typeface="Poppins Medium"/>
              <a:ea typeface="Poppins Medium"/>
              <a:cs typeface="Poppins Medium"/>
              <a:sym typeface="Poppins Medium"/>
            </a:endParaRPr>
          </a:p>
        </p:txBody>
      </p:sp>
      <p:sp>
        <p:nvSpPr>
          <p:cNvPr id="3339" name="Google Shape;3339;g3970249a880_0_9976"/>
          <p:cNvSpPr txBox="1"/>
          <p:nvPr>
            <p:ph idx="1" type="subTitle"/>
          </p:nvPr>
        </p:nvSpPr>
        <p:spPr>
          <a:xfrm>
            <a:off x="714057" y="1699650"/>
            <a:ext cx="3648300" cy="615000"/>
          </a:xfrm>
          <a:prstGeom prst="rect">
            <a:avLst/>
          </a:prstGeom>
        </p:spPr>
        <p:txBody>
          <a:bodyPr anchorCtr="0" anchor="t" bIns="0" lIns="0" spcFirstLastPara="1" rIns="0" wrap="square" tIns="0">
            <a:noAutofit/>
          </a:bodyPr>
          <a:lstStyle>
            <a:lvl1pPr indent="0" lvl="0" marL="0" marR="0" algn="l">
              <a:lnSpc>
                <a:spcPct val="95000"/>
              </a:lnSpc>
              <a:spcBef>
                <a:spcPts val="0"/>
              </a:spcBef>
              <a:spcAft>
                <a:spcPts val="0"/>
              </a:spcAft>
              <a:buNone/>
              <a:defRPr b="1" sz="2200">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p:txBody>
      </p:sp>
      <p:sp>
        <p:nvSpPr>
          <p:cNvPr id="3340" name="Google Shape;3340;g3970249a880_0_9976"/>
          <p:cNvSpPr/>
          <p:nvPr>
            <p:ph idx="2" type="pic"/>
          </p:nvPr>
        </p:nvSpPr>
        <p:spPr>
          <a:xfrm>
            <a:off x="4658506" y="1828744"/>
            <a:ext cx="3806400" cy="2423400"/>
          </a:xfrm>
          <a:prstGeom prst="rect">
            <a:avLst/>
          </a:prstGeom>
          <a:noFill/>
          <a:ln>
            <a:noFill/>
          </a:ln>
        </p:spPr>
      </p:sp>
      <p:sp>
        <p:nvSpPr>
          <p:cNvPr id="3341" name="Google Shape;3341;g3970249a880_0_9976"/>
          <p:cNvSpPr txBox="1"/>
          <p:nvPr>
            <p:ph idx="3" type="body"/>
          </p:nvPr>
        </p:nvSpPr>
        <p:spPr>
          <a:xfrm>
            <a:off x="697859" y="2617650"/>
            <a:ext cx="3490200" cy="1447200"/>
          </a:xfrm>
          <a:prstGeom prst="rect">
            <a:avLst/>
          </a:prstGeom>
        </p:spPr>
        <p:txBody>
          <a:bodyPr anchorCtr="0" anchor="t" bIns="0" lIns="0" spcFirstLastPara="1" rIns="0" wrap="square" tIns="0">
            <a:noAutofit/>
          </a:bodyPr>
          <a:lstStyle>
            <a:lvl1pPr indent="-292100" lvl="0" marL="457200">
              <a:lnSpc>
                <a:spcPct val="105000"/>
              </a:lnSpc>
              <a:spcBef>
                <a:spcPts val="500"/>
              </a:spcBef>
              <a:spcAft>
                <a:spcPts val="0"/>
              </a:spcAft>
              <a:buClr>
                <a:schemeClr val="dk2"/>
              </a:buClr>
              <a:buSzPts val="1000"/>
              <a:buChar char="●"/>
              <a:defRPr/>
            </a:lvl1pPr>
            <a:lvl2pPr indent="-292100" lvl="1" marL="914400">
              <a:lnSpc>
                <a:spcPct val="105000"/>
              </a:lnSpc>
              <a:spcBef>
                <a:spcPts val="500"/>
              </a:spcBef>
              <a:spcAft>
                <a:spcPts val="0"/>
              </a:spcAft>
              <a:buClr>
                <a:schemeClr val="dk2"/>
              </a:buClr>
              <a:buSzPts val="1000"/>
              <a:buChar char="●"/>
              <a:defRPr sz="1000"/>
            </a:lvl2pPr>
            <a:lvl3pPr indent="-292100" lvl="2" marL="1371600">
              <a:lnSpc>
                <a:spcPct val="105000"/>
              </a:lnSpc>
              <a:spcBef>
                <a:spcPts val="500"/>
              </a:spcBef>
              <a:spcAft>
                <a:spcPts val="0"/>
              </a:spcAft>
              <a:buClr>
                <a:schemeClr val="dk2"/>
              </a:buClr>
              <a:buSzPts val="1000"/>
              <a:buChar char="●"/>
              <a:defRPr sz="1000"/>
            </a:lvl3pPr>
            <a:lvl4pPr indent="-292100" lvl="3" marL="1828800">
              <a:lnSpc>
                <a:spcPct val="105000"/>
              </a:lnSpc>
              <a:spcBef>
                <a:spcPts val="500"/>
              </a:spcBef>
              <a:spcAft>
                <a:spcPts val="0"/>
              </a:spcAft>
              <a:buClr>
                <a:schemeClr val="dk2"/>
              </a:buClr>
              <a:buSzPts val="1000"/>
              <a:buChar char="●"/>
              <a:defRPr sz="1000"/>
            </a:lvl4pPr>
            <a:lvl5pPr indent="-292100" lvl="4" marL="2286000">
              <a:lnSpc>
                <a:spcPct val="105000"/>
              </a:lnSpc>
              <a:spcBef>
                <a:spcPts val="500"/>
              </a:spcBef>
              <a:spcAft>
                <a:spcPts val="0"/>
              </a:spcAft>
              <a:buClr>
                <a:schemeClr val="dk2"/>
              </a:buClr>
              <a:buSzPts val="1000"/>
              <a:buChar char="●"/>
              <a:defRPr sz="1000"/>
            </a:lvl5pPr>
            <a:lvl6pPr indent="-228600" lvl="5" marL="2743200">
              <a:lnSpc>
                <a:spcPct val="105000"/>
              </a:lnSpc>
              <a:spcBef>
                <a:spcPts val="500"/>
              </a:spcBef>
              <a:spcAft>
                <a:spcPts val="0"/>
              </a:spcAft>
              <a:buNone/>
              <a:defRPr sz="100"/>
            </a:lvl6pPr>
            <a:lvl7pPr indent="-228600" lvl="6" marL="3200400">
              <a:lnSpc>
                <a:spcPct val="105000"/>
              </a:lnSpc>
              <a:spcBef>
                <a:spcPts val="500"/>
              </a:spcBef>
              <a:spcAft>
                <a:spcPts val="0"/>
              </a:spcAft>
              <a:buNone/>
              <a:defRPr sz="100"/>
            </a:lvl7pPr>
            <a:lvl8pPr indent="-228600" lvl="7" marL="3657600">
              <a:lnSpc>
                <a:spcPct val="105000"/>
              </a:lnSpc>
              <a:spcBef>
                <a:spcPts val="500"/>
              </a:spcBef>
              <a:spcAft>
                <a:spcPts val="0"/>
              </a:spcAft>
              <a:buNone/>
              <a:defRPr sz="100"/>
            </a:lvl8pPr>
            <a:lvl9pPr indent="-228600" lvl="8" marL="4114800">
              <a:lnSpc>
                <a:spcPct val="105000"/>
              </a:lnSpc>
              <a:spcBef>
                <a:spcPts val="500"/>
              </a:spcBef>
              <a:spcAft>
                <a:spcPts val="0"/>
              </a:spcAft>
              <a:buNone/>
              <a:defRPr sz="100"/>
            </a:lvl9pPr>
          </a:lstStyle>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showMasterSp="0">
  <p:cSld name="6_Title Slide">
    <p:bg>
      <p:bgPr>
        <a:blipFill>
          <a:blip r:embed="rId2">
            <a:alphaModFix/>
          </a:blip>
          <a:stretch>
            <a:fillRect/>
          </a:stretch>
        </a:blipFill>
      </p:bgPr>
    </p:bg>
    <p:spTree>
      <p:nvGrpSpPr>
        <p:cNvPr id="3349" name="Shape 3349"/>
        <p:cNvGrpSpPr/>
        <p:nvPr/>
      </p:nvGrpSpPr>
      <p:grpSpPr>
        <a:xfrm>
          <a:off x="0" y="0"/>
          <a:ext cx="0" cy="0"/>
          <a:chOff x="0" y="0"/>
          <a:chExt cx="0" cy="0"/>
        </a:xfrm>
      </p:grpSpPr>
      <p:sp>
        <p:nvSpPr>
          <p:cNvPr id="3350" name="Google Shape;3350;g3970249a880_0_11401"/>
          <p:cNvSpPr/>
          <p:nvPr/>
        </p:nvSpPr>
        <p:spPr>
          <a:xfrm>
            <a:off x="1761902" y="724535"/>
            <a:ext cx="12600" cy="162900"/>
          </a:xfrm>
          <a:prstGeom prst="rect">
            <a:avLst/>
          </a:prstGeom>
          <a:solidFill>
            <a:schemeClr val="dk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351" name="Google Shape;3351;g3970249a880_0_11401"/>
          <p:cNvSpPr/>
          <p:nvPr/>
        </p:nvSpPr>
        <p:spPr>
          <a:xfrm rot="5400000">
            <a:off x="1761809" y="724605"/>
            <a:ext cx="12600" cy="162900"/>
          </a:xfrm>
          <a:prstGeom prst="rect">
            <a:avLst/>
          </a:prstGeom>
          <a:solidFill>
            <a:schemeClr val="dk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352" name="Google Shape;3352;g3970249a880_0_11401"/>
          <p:cNvSpPr/>
          <p:nvPr>
            <p:ph idx="2" type="pic"/>
          </p:nvPr>
        </p:nvSpPr>
        <p:spPr>
          <a:xfrm>
            <a:off x="1991065" y="636560"/>
            <a:ext cx="1566000" cy="339600"/>
          </a:xfrm>
          <a:prstGeom prst="rect">
            <a:avLst/>
          </a:prstGeom>
          <a:solidFill>
            <a:schemeClr val="lt2"/>
          </a:solidFill>
          <a:ln>
            <a:noFill/>
          </a:ln>
        </p:spPr>
      </p:sp>
      <p:sp>
        <p:nvSpPr>
          <p:cNvPr id="3353" name="Google Shape;3353;g3970249a880_0_11401"/>
          <p:cNvSpPr txBox="1"/>
          <p:nvPr>
            <p:ph type="title"/>
          </p:nvPr>
        </p:nvSpPr>
        <p:spPr>
          <a:xfrm>
            <a:off x="645210" y="1768508"/>
            <a:ext cx="3927000" cy="15372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SzPts val="3862"/>
              <a:buFont typeface="Poppins"/>
              <a:buNone/>
              <a:defRPr b="1" sz="3862">
                <a:latin typeface="Poppins"/>
                <a:ea typeface="Poppins"/>
                <a:cs typeface="Poppins"/>
                <a:sym typeface="Poppins"/>
              </a:defRPr>
            </a:lvl1pPr>
            <a:lvl2pPr lvl="1" algn="l">
              <a:lnSpc>
                <a:spcPct val="100000"/>
              </a:lnSpc>
              <a:spcBef>
                <a:spcPts val="0"/>
              </a:spcBef>
              <a:spcAft>
                <a:spcPts val="0"/>
              </a:spcAft>
              <a:buClr>
                <a:schemeClr val="dk1"/>
              </a:buClr>
              <a:buSzPts val="525"/>
              <a:buNone/>
              <a:defRPr sz="675">
                <a:solidFill>
                  <a:schemeClr val="dk1"/>
                </a:solidFill>
              </a:defRPr>
            </a:lvl2pPr>
            <a:lvl3pPr lvl="2" algn="l">
              <a:lnSpc>
                <a:spcPct val="100000"/>
              </a:lnSpc>
              <a:spcBef>
                <a:spcPts val="0"/>
              </a:spcBef>
              <a:spcAft>
                <a:spcPts val="0"/>
              </a:spcAft>
              <a:buClr>
                <a:schemeClr val="dk1"/>
              </a:buClr>
              <a:buSzPts val="525"/>
              <a:buNone/>
              <a:defRPr sz="675">
                <a:solidFill>
                  <a:schemeClr val="dk1"/>
                </a:solidFill>
              </a:defRPr>
            </a:lvl3pPr>
            <a:lvl4pPr lvl="3" algn="l">
              <a:lnSpc>
                <a:spcPct val="100000"/>
              </a:lnSpc>
              <a:spcBef>
                <a:spcPts val="0"/>
              </a:spcBef>
              <a:spcAft>
                <a:spcPts val="0"/>
              </a:spcAft>
              <a:buClr>
                <a:schemeClr val="dk1"/>
              </a:buClr>
              <a:buSzPts val="525"/>
              <a:buNone/>
              <a:defRPr sz="675">
                <a:solidFill>
                  <a:schemeClr val="dk1"/>
                </a:solidFill>
              </a:defRPr>
            </a:lvl4pPr>
            <a:lvl5pPr lvl="4" algn="l">
              <a:lnSpc>
                <a:spcPct val="100000"/>
              </a:lnSpc>
              <a:spcBef>
                <a:spcPts val="0"/>
              </a:spcBef>
              <a:spcAft>
                <a:spcPts val="0"/>
              </a:spcAft>
              <a:buClr>
                <a:schemeClr val="dk1"/>
              </a:buClr>
              <a:buSzPts val="525"/>
              <a:buNone/>
              <a:defRPr sz="675">
                <a:solidFill>
                  <a:schemeClr val="dk1"/>
                </a:solidFill>
              </a:defRPr>
            </a:lvl5pPr>
            <a:lvl6pPr lvl="5" algn="l">
              <a:lnSpc>
                <a:spcPct val="100000"/>
              </a:lnSpc>
              <a:spcBef>
                <a:spcPts val="0"/>
              </a:spcBef>
              <a:spcAft>
                <a:spcPts val="0"/>
              </a:spcAft>
              <a:buClr>
                <a:schemeClr val="dk1"/>
              </a:buClr>
              <a:buSzPts val="525"/>
              <a:buNone/>
              <a:defRPr sz="675">
                <a:solidFill>
                  <a:schemeClr val="dk1"/>
                </a:solidFill>
              </a:defRPr>
            </a:lvl6pPr>
            <a:lvl7pPr lvl="6" algn="l">
              <a:lnSpc>
                <a:spcPct val="100000"/>
              </a:lnSpc>
              <a:spcBef>
                <a:spcPts val="0"/>
              </a:spcBef>
              <a:spcAft>
                <a:spcPts val="0"/>
              </a:spcAft>
              <a:buClr>
                <a:schemeClr val="dk1"/>
              </a:buClr>
              <a:buSzPts val="525"/>
              <a:buNone/>
              <a:defRPr sz="675">
                <a:solidFill>
                  <a:schemeClr val="dk1"/>
                </a:solidFill>
              </a:defRPr>
            </a:lvl7pPr>
            <a:lvl8pPr lvl="7" algn="l">
              <a:lnSpc>
                <a:spcPct val="100000"/>
              </a:lnSpc>
              <a:spcBef>
                <a:spcPts val="0"/>
              </a:spcBef>
              <a:spcAft>
                <a:spcPts val="0"/>
              </a:spcAft>
              <a:buClr>
                <a:schemeClr val="dk1"/>
              </a:buClr>
              <a:buSzPts val="525"/>
              <a:buNone/>
              <a:defRPr sz="675">
                <a:solidFill>
                  <a:schemeClr val="dk1"/>
                </a:solidFill>
              </a:defRPr>
            </a:lvl8pPr>
            <a:lvl9pPr lvl="8" algn="l">
              <a:lnSpc>
                <a:spcPct val="100000"/>
              </a:lnSpc>
              <a:spcBef>
                <a:spcPts val="0"/>
              </a:spcBef>
              <a:spcAft>
                <a:spcPts val="0"/>
              </a:spcAft>
              <a:buClr>
                <a:schemeClr val="dk1"/>
              </a:buClr>
              <a:buSzPts val="525"/>
              <a:buNone/>
              <a:defRPr sz="675">
                <a:solidFill>
                  <a:schemeClr val="dk1"/>
                </a:solidFill>
              </a:defRPr>
            </a:lvl9pPr>
          </a:lstStyle>
          <a:p/>
        </p:txBody>
      </p:sp>
      <p:sp>
        <p:nvSpPr>
          <p:cNvPr id="3354" name="Google Shape;3354;g3970249a880_0_11401"/>
          <p:cNvSpPr txBox="1"/>
          <p:nvPr>
            <p:ph idx="1" type="subTitle"/>
          </p:nvPr>
        </p:nvSpPr>
        <p:spPr>
          <a:xfrm>
            <a:off x="645210" y="3607664"/>
            <a:ext cx="39270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2"/>
              </a:buClr>
              <a:buSzPts val="1316"/>
              <a:buNone/>
              <a:defRPr b="1" sz="1462">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p:txBody>
      </p:sp>
      <p:sp>
        <p:nvSpPr>
          <p:cNvPr id="3355" name="Google Shape;3355;g3970249a880_0_11401"/>
          <p:cNvSpPr/>
          <p:nvPr>
            <p:ph idx="3" type="pic"/>
          </p:nvPr>
        </p:nvSpPr>
        <p:spPr>
          <a:xfrm>
            <a:off x="4899403" y="439313"/>
            <a:ext cx="3857100" cy="4264800"/>
          </a:xfrm>
          <a:prstGeom prst="roundRect">
            <a:avLst>
              <a:gd fmla="val 3145" name="adj"/>
            </a:avLst>
          </a:prstGeom>
          <a:noFill/>
          <a:ln>
            <a:noFill/>
          </a:ln>
        </p:spPr>
      </p:sp>
      <p:pic>
        <p:nvPicPr>
          <p:cNvPr id="3356" name="Google Shape;3356;g3970249a880_0_11401"/>
          <p:cNvPicPr preferRelativeResize="0"/>
          <p:nvPr/>
        </p:nvPicPr>
        <p:blipFill rotWithShape="1">
          <a:blip r:embed="rId3">
            <a:alphaModFix/>
          </a:blip>
          <a:srcRect b="0" l="0" r="0" t="0"/>
          <a:stretch/>
        </p:blipFill>
        <p:spPr>
          <a:xfrm>
            <a:off x="645203" y="661959"/>
            <a:ext cx="951221" cy="283697"/>
          </a:xfrm>
          <a:prstGeom prst="rect">
            <a:avLst/>
          </a:prstGeom>
          <a:noFill/>
          <a:ln>
            <a:noFill/>
          </a:ln>
        </p:spPr>
      </p:pic>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Custom Layout">
  <p:cSld name="28_Custom Layout">
    <p:bg>
      <p:bgPr>
        <a:blipFill>
          <a:blip r:embed="rId2">
            <a:alphaModFix/>
          </a:blip>
          <a:stretch>
            <a:fillRect/>
          </a:stretch>
        </a:blipFill>
      </p:bgPr>
    </p:bg>
    <p:spTree>
      <p:nvGrpSpPr>
        <p:cNvPr id="3357" name="Shape 3357"/>
        <p:cNvGrpSpPr/>
        <p:nvPr/>
      </p:nvGrpSpPr>
      <p:grpSpPr>
        <a:xfrm>
          <a:off x="0" y="0"/>
          <a:ext cx="0" cy="0"/>
          <a:chOff x="0" y="0"/>
          <a:chExt cx="0" cy="0"/>
        </a:xfrm>
      </p:grpSpPr>
      <p:sp>
        <p:nvSpPr>
          <p:cNvPr id="3358" name="Google Shape;3358;g3970249a880_0_11409"/>
          <p:cNvSpPr txBox="1"/>
          <p:nvPr>
            <p:ph idx="1" type="subTitle"/>
          </p:nvPr>
        </p:nvSpPr>
        <p:spPr>
          <a:xfrm>
            <a:off x="6665788" y="2813841"/>
            <a:ext cx="1980000" cy="505200"/>
          </a:xfrm>
          <a:prstGeom prst="rect">
            <a:avLst/>
          </a:prstGeom>
          <a:noFill/>
          <a:ln>
            <a:noFill/>
          </a:ln>
        </p:spPr>
        <p:txBody>
          <a:bodyPr anchorCtr="0" anchor="t" bIns="34275" lIns="34275" spcFirstLastPara="1" rIns="34275" wrap="square" tIns="34275">
            <a:noAutofit/>
          </a:bodyPr>
          <a:lstStyle>
            <a:lvl1pPr lvl="0" marR="0" algn="l">
              <a:lnSpc>
                <a:spcPct val="102000"/>
              </a:lnSpc>
              <a:spcBef>
                <a:spcPts val="0"/>
              </a:spcBef>
              <a:spcAft>
                <a:spcPts val="0"/>
              </a:spcAft>
              <a:buSzPts val="945"/>
              <a:buNone/>
              <a:defRPr sz="975"/>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359" name="Google Shape;3359;g3970249a880_0_1140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360" name="Google Shape;3360;g3970249a880_0_11409"/>
          <p:cNvSpPr txBox="1"/>
          <p:nvPr>
            <p:ph idx="2" type="subTitle"/>
          </p:nvPr>
        </p:nvSpPr>
        <p:spPr>
          <a:xfrm>
            <a:off x="1010878" y="1716234"/>
            <a:ext cx="1990800" cy="505200"/>
          </a:xfrm>
          <a:prstGeom prst="rect">
            <a:avLst/>
          </a:prstGeom>
          <a:noFill/>
          <a:ln>
            <a:noFill/>
          </a:ln>
        </p:spPr>
        <p:txBody>
          <a:bodyPr anchorCtr="0" anchor="t" bIns="34275" lIns="34275" spcFirstLastPara="1" rIns="34275" wrap="square" tIns="34275">
            <a:noAutofit/>
          </a:bodyPr>
          <a:lstStyle>
            <a:lvl1pPr lvl="0" marR="0" algn="l">
              <a:lnSpc>
                <a:spcPct val="102000"/>
              </a:lnSpc>
              <a:spcBef>
                <a:spcPts val="0"/>
              </a:spcBef>
              <a:spcAft>
                <a:spcPts val="0"/>
              </a:spcAft>
              <a:buSzPts val="945"/>
              <a:buNone/>
              <a:defRPr b="1" sz="975">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361" name="Google Shape;3361;g3970249a880_0_11409"/>
          <p:cNvSpPr txBox="1"/>
          <p:nvPr>
            <p:ph idx="3" type="subTitle"/>
          </p:nvPr>
        </p:nvSpPr>
        <p:spPr>
          <a:xfrm>
            <a:off x="1017224" y="2821022"/>
            <a:ext cx="1990800" cy="505200"/>
          </a:xfrm>
          <a:prstGeom prst="rect">
            <a:avLst/>
          </a:prstGeom>
          <a:noFill/>
          <a:ln>
            <a:noFill/>
          </a:ln>
        </p:spPr>
        <p:txBody>
          <a:bodyPr anchorCtr="0" anchor="t" bIns="34275" lIns="34275" spcFirstLastPara="1" rIns="34275" wrap="square" tIns="34275">
            <a:noAutofit/>
          </a:bodyPr>
          <a:lstStyle>
            <a:lvl1pPr lvl="0" marR="0" algn="l">
              <a:lnSpc>
                <a:spcPct val="102000"/>
              </a:lnSpc>
              <a:spcBef>
                <a:spcPts val="0"/>
              </a:spcBef>
              <a:spcAft>
                <a:spcPts val="0"/>
              </a:spcAft>
              <a:buSzPts val="945"/>
              <a:buNone/>
              <a:defRPr sz="975"/>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362" name="Google Shape;3362;g3970249a880_0_11409"/>
          <p:cNvSpPr txBox="1"/>
          <p:nvPr>
            <p:ph idx="4" type="subTitle"/>
          </p:nvPr>
        </p:nvSpPr>
        <p:spPr>
          <a:xfrm>
            <a:off x="6676725" y="1735669"/>
            <a:ext cx="1980000" cy="505200"/>
          </a:xfrm>
          <a:prstGeom prst="rect">
            <a:avLst/>
          </a:prstGeom>
          <a:noFill/>
          <a:ln>
            <a:noFill/>
          </a:ln>
        </p:spPr>
        <p:txBody>
          <a:bodyPr anchorCtr="0" anchor="t" bIns="34275" lIns="34275" spcFirstLastPara="1" rIns="34275" wrap="square" tIns="34275">
            <a:noAutofit/>
          </a:bodyPr>
          <a:lstStyle>
            <a:lvl1pPr lvl="0" marR="0" algn="l">
              <a:lnSpc>
                <a:spcPct val="102000"/>
              </a:lnSpc>
              <a:spcBef>
                <a:spcPts val="0"/>
              </a:spcBef>
              <a:spcAft>
                <a:spcPts val="0"/>
              </a:spcAft>
              <a:buSzPts val="945"/>
              <a:buNone/>
              <a:defRPr b="1" sz="975">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363" name="Google Shape;3363;g3970249a880_0_11409"/>
          <p:cNvSpPr txBox="1"/>
          <p:nvPr>
            <p:ph idx="5" type="subTitle"/>
          </p:nvPr>
        </p:nvSpPr>
        <p:spPr>
          <a:xfrm>
            <a:off x="3881026" y="846394"/>
            <a:ext cx="1934700" cy="471600"/>
          </a:xfrm>
          <a:prstGeom prst="rect">
            <a:avLst/>
          </a:prstGeom>
          <a:noFill/>
          <a:ln>
            <a:noFill/>
          </a:ln>
        </p:spPr>
        <p:txBody>
          <a:bodyPr anchorCtr="0" anchor="t" bIns="34275" lIns="34275" spcFirstLastPara="1" rIns="34275" wrap="square" tIns="34275">
            <a:noAutofit/>
          </a:bodyPr>
          <a:lstStyle>
            <a:lvl1pPr lvl="0" marR="0" algn="l">
              <a:lnSpc>
                <a:spcPct val="102000"/>
              </a:lnSpc>
              <a:spcBef>
                <a:spcPts val="0"/>
              </a:spcBef>
              <a:spcAft>
                <a:spcPts val="0"/>
              </a:spcAft>
              <a:buSzPts val="945"/>
              <a:buNone/>
              <a:defRPr b="1" sz="975">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364" name="Google Shape;3364;g3970249a880_0_11409"/>
          <p:cNvSpPr txBox="1"/>
          <p:nvPr>
            <p:ph idx="6" type="subTitle"/>
          </p:nvPr>
        </p:nvSpPr>
        <p:spPr>
          <a:xfrm>
            <a:off x="3871871" y="3865513"/>
            <a:ext cx="1934700" cy="505200"/>
          </a:xfrm>
          <a:prstGeom prst="rect">
            <a:avLst/>
          </a:prstGeom>
          <a:noFill/>
          <a:ln>
            <a:noFill/>
          </a:ln>
        </p:spPr>
        <p:txBody>
          <a:bodyPr anchorCtr="0" anchor="t" bIns="34275" lIns="34275" spcFirstLastPara="1" rIns="34275" wrap="square" tIns="34275">
            <a:noAutofit/>
          </a:bodyPr>
          <a:lstStyle>
            <a:lvl1pPr lvl="0" marR="0" algn="l">
              <a:lnSpc>
                <a:spcPct val="102000"/>
              </a:lnSpc>
              <a:spcBef>
                <a:spcPts val="0"/>
              </a:spcBef>
              <a:spcAft>
                <a:spcPts val="0"/>
              </a:spcAft>
              <a:buSzPts val="945"/>
              <a:buNone/>
              <a:defRPr sz="975"/>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365" name="Google Shape;3365;g3970249a880_0_11409"/>
          <p:cNvSpPr txBox="1"/>
          <p:nvPr>
            <p:ph type="title"/>
          </p:nvPr>
        </p:nvSpPr>
        <p:spPr>
          <a:xfrm>
            <a:off x="3315459" y="1829972"/>
            <a:ext cx="2557500" cy="1632300"/>
          </a:xfrm>
          <a:prstGeom prst="rect">
            <a:avLst/>
          </a:prstGeom>
          <a:noFill/>
          <a:ln>
            <a:noFill/>
          </a:ln>
        </p:spPr>
        <p:txBody>
          <a:bodyPr anchorCtr="0" anchor="t" bIns="0" lIns="0" spcFirstLastPara="1" rIns="0" wrap="square" tIns="0">
            <a:noAutofit/>
          </a:bodyPr>
          <a:lstStyle>
            <a:lvl1pPr lvl="0" algn="ctr">
              <a:lnSpc>
                <a:spcPct val="98000"/>
              </a:lnSpc>
              <a:spcBef>
                <a:spcPts val="0"/>
              </a:spcBef>
              <a:spcAft>
                <a:spcPts val="0"/>
              </a:spcAft>
              <a:buClr>
                <a:schemeClr val="dk1"/>
              </a:buClr>
              <a:buSzPts val="2550"/>
              <a:buFont typeface="Poppins SemiBold"/>
              <a:buNone/>
              <a:defRPr sz="2550">
                <a:solidFill>
                  <a:schemeClr val="dk1"/>
                </a:solidFill>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Custom Layout">
  <p:cSld name="75_Custom Layout">
    <p:bg>
      <p:bgPr>
        <a:blipFill>
          <a:blip r:embed="rId2">
            <a:alphaModFix/>
          </a:blip>
          <a:stretch>
            <a:fillRect/>
          </a:stretch>
        </a:blipFill>
      </p:bgPr>
    </p:bg>
    <p:spTree>
      <p:nvGrpSpPr>
        <p:cNvPr id="3366" name="Shape 3366"/>
        <p:cNvGrpSpPr/>
        <p:nvPr/>
      </p:nvGrpSpPr>
      <p:grpSpPr>
        <a:xfrm>
          <a:off x="0" y="0"/>
          <a:ext cx="0" cy="0"/>
          <a:chOff x="0" y="0"/>
          <a:chExt cx="0" cy="0"/>
        </a:xfrm>
      </p:grpSpPr>
      <p:sp>
        <p:nvSpPr>
          <p:cNvPr id="3367" name="Google Shape;3367;g3970249a880_0_1141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Custom Layout">
  <p:cSld name="68_Custom Layout">
    <p:bg>
      <p:bgPr>
        <a:blipFill>
          <a:blip r:embed="rId2">
            <a:alphaModFix/>
          </a:blip>
          <a:stretch>
            <a:fillRect/>
          </a:stretch>
        </a:blipFill>
      </p:bgPr>
    </p:bg>
    <p:spTree>
      <p:nvGrpSpPr>
        <p:cNvPr id="3368" name="Shape 3368"/>
        <p:cNvGrpSpPr/>
        <p:nvPr/>
      </p:nvGrpSpPr>
      <p:grpSpPr>
        <a:xfrm>
          <a:off x="0" y="0"/>
          <a:ext cx="0" cy="0"/>
          <a:chOff x="0" y="0"/>
          <a:chExt cx="0" cy="0"/>
        </a:xfrm>
      </p:grpSpPr>
      <p:sp>
        <p:nvSpPr>
          <p:cNvPr id="3369" name="Google Shape;3369;g3970249a880_0_11420"/>
          <p:cNvSpPr txBox="1"/>
          <p:nvPr>
            <p:ph type="title"/>
          </p:nvPr>
        </p:nvSpPr>
        <p:spPr>
          <a:xfrm>
            <a:off x="309269" y="314400"/>
            <a:ext cx="8508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370" name="Google Shape;3370;g3970249a880_0_11420"/>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Custom Layout">
  <p:cSld name="67_Custom Layout">
    <p:bg>
      <p:bgPr>
        <a:blipFill>
          <a:blip r:embed="rId2">
            <a:alphaModFix/>
          </a:blip>
          <a:stretch>
            <a:fillRect/>
          </a:stretch>
        </a:blipFill>
      </p:bgPr>
    </p:bg>
    <p:spTree>
      <p:nvGrpSpPr>
        <p:cNvPr id="3371" name="Shape 3371"/>
        <p:cNvGrpSpPr/>
        <p:nvPr/>
      </p:nvGrpSpPr>
      <p:grpSpPr>
        <a:xfrm>
          <a:off x="0" y="0"/>
          <a:ext cx="0" cy="0"/>
          <a:chOff x="0" y="0"/>
          <a:chExt cx="0" cy="0"/>
        </a:xfrm>
      </p:grpSpPr>
      <p:sp>
        <p:nvSpPr>
          <p:cNvPr id="3372" name="Google Shape;3372;g3970249a880_0_11423"/>
          <p:cNvSpPr txBox="1"/>
          <p:nvPr>
            <p:ph type="title"/>
          </p:nvPr>
        </p:nvSpPr>
        <p:spPr>
          <a:xfrm>
            <a:off x="309269" y="314400"/>
            <a:ext cx="8508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373" name="Google Shape;3373;g3970249a880_0_1142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Custom Layout">
  <p:cSld name="24_Custom Layout">
    <p:bg>
      <p:bgPr>
        <a:blipFill>
          <a:blip r:embed="rId2">
            <a:alphaModFix/>
          </a:blip>
          <a:stretch>
            <a:fillRect/>
          </a:stretch>
        </a:blipFill>
      </p:bgPr>
    </p:bg>
    <p:spTree>
      <p:nvGrpSpPr>
        <p:cNvPr id="3374" name="Shape 3374"/>
        <p:cNvGrpSpPr/>
        <p:nvPr/>
      </p:nvGrpSpPr>
      <p:grpSpPr>
        <a:xfrm>
          <a:off x="0" y="0"/>
          <a:ext cx="0" cy="0"/>
          <a:chOff x="0" y="0"/>
          <a:chExt cx="0" cy="0"/>
        </a:xfrm>
      </p:grpSpPr>
      <p:sp>
        <p:nvSpPr>
          <p:cNvPr id="3375" name="Google Shape;3375;g3970249a880_0_11426"/>
          <p:cNvSpPr/>
          <p:nvPr/>
        </p:nvSpPr>
        <p:spPr>
          <a:xfrm>
            <a:off x="1396604" y="1143001"/>
            <a:ext cx="3127200" cy="1216800"/>
          </a:xfrm>
          <a:prstGeom prst="round2SameRect">
            <a:avLst>
              <a:gd fmla="val 3905" name="adj1"/>
              <a:gd fmla="val 0" name="adj2"/>
            </a:avLst>
          </a:prstGeom>
          <a:solidFill>
            <a:schemeClr val="accent5"/>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376" name="Google Shape;3376;g3970249a880_0_11426"/>
          <p:cNvSpPr/>
          <p:nvPr/>
        </p:nvSpPr>
        <p:spPr>
          <a:xfrm>
            <a:off x="4613071" y="1143001"/>
            <a:ext cx="3127200" cy="1216800"/>
          </a:xfrm>
          <a:prstGeom prst="round2SameRect">
            <a:avLst>
              <a:gd fmla="val 3905" name="adj1"/>
              <a:gd fmla="val 0" name="adj2"/>
            </a:avLst>
          </a:prstGeom>
          <a:solidFill>
            <a:schemeClr val="accent5"/>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377" name="Google Shape;3377;g3970249a880_0_11426"/>
          <p:cNvSpPr/>
          <p:nvPr/>
        </p:nvSpPr>
        <p:spPr>
          <a:xfrm rot="10800000">
            <a:off x="1396585" y="2359800"/>
            <a:ext cx="3127200" cy="2097900"/>
          </a:xfrm>
          <a:prstGeom prst="round2SameRect">
            <a:avLst>
              <a:gd fmla="val 3905"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378" name="Google Shape;3378;g3970249a880_0_11426"/>
          <p:cNvSpPr/>
          <p:nvPr/>
        </p:nvSpPr>
        <p:spPr>
          <a:xfrm rot="10800000">
            <a:off x="4613052" y="2359800"/>
            <a:ext cx="3127200" cy="2097900"/>
          </a:xfrm>
          <a:prstGeom prst="round2SameRect">
            <a:avLst>
              <a:gd fmla="val 3905"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379" name="Google Shape;3379;g3970249a880_0_11426"/>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380" name="Google Shape;3380;g3970249a880_0_11426"/>
          <p:cNvSpPr txBox="1"/>
          <p:nvPr>
            <p:ph type="title"/>
          </p:nvPr>
        </p:nvSpPr>
        <p:spPr>
          <a:xfrm>
            <a:off x="315025" y="319875"/>
            <a:ext cx="85029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381" name="Google Shape;3381;g3970249a880_0_11426"/>
          <p:cNvSpPr txBox="1"/>
          <p:nvPr>
            <p:ph idx="1" type="body"/>
          </p:nvPr>
        </p:nvSpPr>
        <p:spPr>
          <a:xfrm>
            <a:off x="1711703" y="3344466"/>
            <a:ext cx="2567700" cy="758400"/>
          </a:xfrm>
          <a:prstGeom prst="rect">
            <a:avLst/>
          </a:prstGeom>
          <a:noFill/>
          <a:ln>
            <a:noFill/>
          </a:ln>
        </p:spPr>
        <p:txBody>
          <a:bodyPr anchorCtr="0" anchor="t" bIns="0" lIns="0" spcFirstLastPara="1" rIns="0" wrap="square" tIns="0">
            <a:noAutofit/>
          </a:bodyPr>
          <a:lstStyle>
            <a:lvl1pPr indent="-280035" lvl="0" marL="457200" algn="l">
              <a:lnSpc>
                <a:spcPct val="95000"/>
              </a:lnSpc>
              <a:spcBef>
                <a:spcPts val="1350"/>
              </a:spcBef>
              <a:spcAft>
                <a:spcPts val="0"/>
              </a:spcAft>
              <a:buClr>
                <a:schemeClr val="accent5"/>
              </a:buClr>
              <a:buSzPts val="810"/>
              <a:buChar char="●"/>
              <a:defRPr sz="900">
                <a:solidFill>
                  <a:schemeClr val="accent5"/>
                </a:solidFill>
              </a:defRPr>
            </a:lvl1pPr>
            <a:lvl2pPr indent="-271463" lvl="1" marL="914400" algn="l">
              <a:lnSpc>
                <a:spcPct val="95000"/>
              </a:lnSpc>
              <a:spcBef>
                <a:spcPts val="1350"/>
              </a:spcBef>
              <a:spcAft>
                <a:spcPts val="0"/>
              </a:spcAft>
              <a:buClr>
                <a:schemeClr val="accent5"/>
              </a:buClr>
              <a:buSzPts val="675"/>
              <a:buChar char="●"/>
              <a:defRPr sz="750">
                <a:solidFill>
                  <a:schemeClr val="accent5"/>
                </a:solidFill>
              </a:defRPr>
            </a:lvl2pPr>
            <a:lvl3pPr indent="-267145" lvl="2" marL="1371600" algn="l">
              <a:lnSpc>
                <a:spcPct val="95000"/>
              </a:lnSpc>
              <a:spcBef>
                <a:spcPts val="1350"/>
              </a:spcBef>
              <a:spcAft>
                <a:spcPts val="0"/>
              </a:spcAft>
              <a:buClr>
                <a:schemeClr val="accent5"/>
              </a:buClr>
              <a:buSzPts val="607"/>
              <a:buChar char="●"/>
              <a:defRPr sz="675">
                <a:solidFill>
                  <a:schemeClr val="accent5"/>
                </a:solidFill>
              </a:defRPr>
            </a:lvl3pPr>
            <a:lvl4pPr indent="-267145" lvl="3" marL="1828800" algn="l">
              <a:lnSpc>
                <a:spcPct val="95000"/>
              </a:lnSpc>
              <a:spcBef>
                <a:spcPts val="1350"/>
              </a:spcBef>
              <a:spcAft>
                <a:spcPts val="0"/>
              </a:spcAft>
              <a:buClr>
                <a:schemeClr val="dk1"/>
              </a:buClr>
              <a:buSzPts val="607"/>
              <a:buChar char="●"/>
              <a:defRPr sz="600"/>
            </a:lvl4pPr>
            <a:lvl5pPr indent="-267145" lvl="4" marL="2286000" algn="l">
              <a:lnSpc>
                <a:spcPct val="95000"/>
              </a:lnSpc>
              <a:spcBef>
                <a:spcPts val="1350"/>
              </a:spcBef>
              <a:spcAft>
                <a:spcPts val="0"/>
              </a:spcAft>
              <a:buClr>
                <a:schemeClr val="dk1"/>
              </a:buClr>
              <a:buSzPts val="607"/>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3382" name="Google Shape;3382;g3970249a880_0_11426"/>
          <p:cNvSpPr txBox="1"/>
          <p:nvPr>
            <p:ph idx="2" type="body"/>
          </p:nvPr>
        </p:nvSpPr>
        <p:spPr>
          <a:xfrm>
            <a:off x="4882637" y="3344466"/>
            <a:ext cx="2567700" cy="758400"/>
          </a:xfrm>
          <a:prstGeom prst="rect">
            <a:avLst/>
          </a:prstGeom>
          <a:noFill/>
          <a:ln>
            <a:noFill/>
          </a:ln>
        </p:spPr>
        <p:txBody>
          <a:bodyPr anchorCtr="0" anchor="t" bIns="0" lIns="0" spcFirstLastPara="1" rIns="0" wrap="square" tIns="0">
            <a:noAutofit/>
          </a:bodyPr>
          <a:lstStyle>
            <a:lvl1pPr indent="-280035" lvl="0" marL="457200" algn="l">
              <a:lnSpc>
                <a:spcPct val="95000"/>
              </a:lnSpc>
              <a:spcBef>
                <a:spcPts val="1350"/>
              </a:spcBef>
              <a:spcAft>
                <a:spcPts val="0"/>
              </a:spcAft>
              <a:buClr>
                <a:schemeClr val="accent5"/>
              </a:buClr>
              <a:buSzPts val="810"/>
              <a:buChar char="●"/>
              <a:defRPr sz="900">
                <a:solidFill>
                  <a:schemeClr val="accent5"/>
                </a:solidFill>
              </a:defRPr>
            </a:lvl1pPr>
            <a:lvl2pPr indent="-271463" lvl="1" marL="914400" algn="l">
              <a:lnSpc>
                <a:spcPct val="95000"/>
              </a:lnSpc>
              <a:spcBef>
                <a:spcPts val="1350"/>
              </a:spcBef>
              <a:spcAft>
                <a:spcPts val="0"/>
              </a:spcAft>
              <a:buClr>
                <a:schemeClr val="accent5"/>
              </a:buClr>
              <a:buSzPts val="675"/>
              <a:buChar char="●"/>
              <a:defRPr sz="750">
                <a:solidFill>
                  <a:schemeClr val="accent5"/>
                </a:solidFill>
              </a:defRPr>
            </a:lvl2pPr>
            <a:lvl3pPr indent="-267145" lvl="2" marL="1371600" algn="l">
              <a:lnSpc>
                <a:spcPct val="95000"/>
              </a:lnSpc>
              <a:spcBef>
                <a:spcPts val="1350"/>
              </a:spcBef>
              <a:spcAft>
                <a:spcPts val="0"/>
              </a:spcAft>
              <a:buClr>
                <a:schemeClr val="accent5"/>
              </a:buClr>
              <a:buSzPts val="607"/>
              <a:buChar char="●"/>
              <a:defRPr sz="675">
                <a:solidFill>
                  <a:schemeClr val="accent5"/>
                </a:solidFill>
              </a:defRPr>
            </a:lvl3pPr>
            <a:lvl4pPr indent="-267145" lvl="3" marL="1828800" algn="l">
              <a:lnSpc>
                <a:spcPct val="95000"/>
              </a:lnSpc>
              <a:spcBef>
                <a:spcPts val="1350"/>
              </a:spcBef>
              <a:spcAft>
                <a:spcPts val="0"/>
              </a:spcAft>
              <a:buClr>
                <a:schemeClr val="dk1"/>
              </a:buClr>
              <a:buSzPts val="607"/>
              <a:buChar char="●"/>
              <a:defRPr sz="600"/>
            </a:lvl4pPr>
            <a:lvl5pPr indent="-267145" lvl="4" marL="2286000" algn="l">
              <a:lnSpc>
                <a:spcPct val="95000"/>
              </a:lnSpc>
              <a:spcBef>
                <a:spcPts val="1350"/>
              </a:spcBef>
              <a:spcAft>
                <a:spcPts val="0"/>
              </a:spcAft>
              <a:buClr>
                <a:schemeClr val="dk1"/>
              </a:buClr>
              <a:buSzPts val="607"/>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3383" name="Google Shape;3383;g3970249a880_0_11426"/>
          <p:cNvSpPr txBox="1"/>
          <p:nvPr>
            <p:ph idx="3" type="subTitle"/>
          </p:nvPr>
        </p:nvSpPr>
        <p:spPr>
          <a:xfrm>
            <a:off x="1711718" y="2655525"/>
            <a:ext cx="2567700" cy="572100"/>
          </a:xfrm>
          <a:prstGeom prst="rect">
            <a:avLst/>
          </a:prstGeom>
          <a:noFill/>
          <a:ln>
            <a:noFill/>
          </a:ln>
        </p:spPr>
        <p:txBody>
          <a:bodyPr anchorCtr="0" anchor="t" bIns="34275" lIns="34275" spcFirstLastPara="1" rIns="34275" wrap="square" tIns="34275">
            <a:noAutofit/>
          </a:bodyPr>
          <a:lstStyle>
            <a:lvl1pPr lvl="0" marR="0" algn="ctr">
              <a:lnSpc>
                <a:spcPct val="94000"/>
              </a:lnSpc>
              <a:spcBef>
                <a:spcPts val="0"/>
              </a:spcBef>
              <a:spcAft>
                <a:spcPts val="0"/>
              </a:spcAft>
              <a:buSzPts val="945"/>
              <a:buNone/>
              <a:defRPr b="1" sz="1312">
                <a:latin typeface="Poppins"/>
                <a:ea typeface="Poppins"/>
                <a:cs typeface="Poppins"/>
                <a:sym typeface="Poppins"/>
              </a:defRPr>
            </a:lvl1pPr>
            <a:lvl2pPr lvl="1" algn="ctr">
              <a:lnSpc>
                <a:spcPct val="95000"/>
              </a:lnSpc>
              <a:spcBef>
                <a:spcPts val="1350"/>
              </a:spcBef>
              <a:spcAft>
                <a:spcPts val="0"/>
              </a:spcAft>
              <a:buSzPts val="810"/>
              <a:buNone/>
              <a:defRPr sz="900"/>
            </a:lvl2pPr>
            <a:lvl3pPr lvl="2" algn="ctr">
              <a:lnSpc>
                <a:spcPct val="95000"/>
              </a:lnSpc>
              <a:spcBef>
                <a:spcPts val="1350"/>
              </a:spcBef>
              <a:spcAft>
                <a:spcPts val="0"/>
              </a:spcAft>
              <a:buSzPts val="675"/>
              <a:buNone/>
              <a:defRPr sz="750"/>
            </a:lvl3pPr>
            <a:lvl4pPr lvl="3" algn="ctr">
              <a:lnSpc>
                <a:spcPct val="95000"/>
              </a:lnSpc>
              <a:spcBef>
                <a:spcPts val="1350"/>
              </a:spcBef>
              <a:spcAft>
                <a:spcPts val="0"/>
              </a:spcAft>
              <a:buSzPts val="540"/>
              <a:buNone/>
              <a:defRPr sz="600"/>
            </a:lvl4pPr>
            <a:lvl5pPr lvl="4" algn="ctr">
              <a:lnSpc>
                <a:spcPct val="95000"/>
              </a:lnSpc>
              <a:spcBef>
                <a:spcPts val="1350"/>
              </a:spcBef>
              <a:spcAft>
                <a:spcPts val="0"/>
              </a:spcAft>
              <a:buSzPts val="405"/>
              <a:buNone/>
              <a:defRPr sz="450"/>
            </a:lvl5pPr>
            <a:lvl6pPr lvl="5" algn="ctr">
              <a:lnSpc>
                <a:spcPct val="90000"/>
              </a:lnSpc>
              <a:spcBef>
                <a:spcPts val="375"/>
              </a:spcBef>
              <a:spcAft>
                <a:spcPts val="0"/>
              </a:spcAft>
              <a:buSzPts val="187"/>
              <a:buNone/>
              <a:defRPr sz="187"/>
            </a:lvl6pPr>
            <a:lvl7pPr lvl="6" algn="ctr">
              <a:lnSpc>
                <a:spcPct val="90000"/>
              </a:lnSpc>
              <a:spcBef>
                <a:spcPts val="375"/>
              </a:spcBef>
              <a:spcAft>
                <a:spcPts val="0"/>
              </a:spcAft>
              <a:buSzPts val="187"/>
              <a:buNone/>
              <a:defRPr sz="187"/>
            </a:lvl7pPr>
            <a:lvl8pPr lvl="7" algn="ctr">
              <a:lnSpc>
                <a:spcPct val="90000"/>
              </a:lnSpc>
              <a:spcBef>
                <a:spcPts val="375"/>
              </a:spcBef>
              <a:spcAft>
                <a:spcPts val="0"/>
              </a:spcAft>
              <a:buSzPts val="187"/>
              <a:buNone/>
              <a:defRPr sz="187"/>
            </a:lvl8pPr>
            <a:lvl9pPr lvl="8" algn="ctr">
              <a:lnSpc>
                <a:spcPct val="90000"/>
              </a:lnSpc>
              <a:spcBef>
                <a:spcPts val="375"/>
              </a:spcBef>
              <a:spcAft>
                <a:spcPts val="0"/>
              </a:spcAft>
              <a:buSzPts val="187"/>
              <a:buNone/>
              <a:defRPr sz="187"/>
            </a:lvl9pPr>
          </a:lstStyle>
          <a:p/>
        </p:txBody>
      </p:sp>
      <p:sp>
        <p:nvSpPr>
          <p:cNvPr id="3384" name="Google Shape;3384;g3970249a880_0_11426"/>
          <p:cNvSpPr txBox="1"/>
          <p:nvPr>
            <p:ph idx="4" type="subTitle"/>
          </p:nvPr>
        </p:nvSpPr>
        <p:spPr>
          <a:xfrm>
            <a:off x="4882652" y="2655525"/>
            <a:ext cx="2567700" cy="572100"/>
          </a:xfrm>
          <a:prstGeom prst="rect">
            <a:avLst/>
          </a:prstGeom>
          <a:noFill/>
          <a:ln>
            <a:noFill/>
          </a:ln>
        </p:spPr>
        <p:txBody>
          <a:bodyPr anchorCtr="0" anchor="t" bIns="34275" lIns="34275" spcFirstLastPara="1" rIns="34275" wrap="square" tIns="34275">
            <a:noAutofit/>
          </a:bodyPr>
          <a:lstStyle>
            <a:lvl1pPr lvl="0" marR="0" algn="ctr">
              <a:lnSpc>
                <a:spcPct val="94000"/>
              </a:lnSpc>
              <a:spcBef>
                <a:spcPts val="0"/>
              </a:spcBef>
              <a:spcAft>
                <a:spcPts val="0"/>
              </a:spcAft>
              <a:buSzPts val="945"/>
              <a:buNone/>
              <a:defRPr b="1" sz="1312">
                <a:latin typeface="Poppins"/>
                <a:ea typeface="Poppins"/>
                <a:cs typeface="Poppins"/>
                <a:sym typeface="Poppins"/>
              </a:defRPr>
            </a:lvl1pPr>
            <a:lvl2pPr lvl="1" algn="ctr">
              <a:lnSpc>
                <a:spcPct val="95000"/>
              </a:lnSpc>
              <a:spcBef>
                <a:spcPts val="1350"/>
              </a:spcBef>
              <a:spcAft>
                <a:spcPts val="0"/>
              </a:spcAft>
              <a:buSzPts val="810"/>
              <a:buNone/>
              <a:defRPr sz="900"/>
            </a:lvl2pPr>
            <a:lvl3pPr lvl="2" algn="ctr">
              <a:lnSpc>
                <a:spcPct val="95000"/>
              </a:lnSpc>
              <a:spcBef>
                <a:spcPts val="1350"/>
              </a:spcBef>
              <a:spcAft>
                <a:spcPts val="0"/>
              </a:spcAft>
              <a:buSzPts val="675"/>
              <a:buNone/>
              <a:defRPr sz="750"/>
            </a:lvl3pPr>
            <a:lvl4pPr lvl="3" algn="ctr">
              <a:lnSpc>
                <a:spcPct val="95000"/>
              </a:lnSpc>
              <a:spcBef>
                <a:spcPts val="1350"/>
              </a:spcBef>
              <a:spcAft>
                <a:spcPts val="0"/>
              </a:spcAft>
              <a:buSzPts val="540"/>
              <a:buNone/>
              <a:defRPr sz="600"/>
            </a:lvl4pPr>
            <a:lvl5pPr lvl="4" algn="ctr">
              <a:lnSpc>
                <a:spcPct val="95000"/>
              </a:lnSpc>
              <a:spcBef>
                <a:spcPts val="1350"/>
              </a:spcBef>
              <a:spcAft>
                <a:spcPts val="0"/>
              </a:spcAft>
              <a:buSzPts val="405"/>
              <a:buNone/>
              <a:defRPr sz="450"/>
            </a:lvl5pPr>
            <a:lvl6pPr lvl="5" algn="ctr">
              <a:lnSpc>
                <a:spcPct val="90000"/>
              </a:lnSpc>
              <a:spcBef>
                <a:spcPts val="375"/>
              </a:spcBef>
              <a:spcAft>
                <a:spcPts val="0"/>
              </a:spcAft>
              <a:buSzPts val="187"/>
              <a:buNone/>
              <a:defRPr sz="187"/>
            </a:lvl6pPr>
            <a:lvl7pPr lvl="6" algn="ctr">
              <a:lnSpc>
                <a:spcPct val="90000"/>
              </a:lnSpc>
              <a:spcBef>
                <a:spcPts val="375"/>
              </a:spcBef>
              <a:spcAft>
                <a:spcPts val="0"/>
              </a:spcAft>
              <a:buSzPts val="187"/>
              <a:buNone/>
              <a:defRPr sz="187"/>
            </a:lvl7pPr>
            <a:lvl8pPr lvl="7" algn="ctr">
              <a:lnSpc>
                <a:spcPct val="90000"/>
              </a:lnSpc>
              <a:spcBef>
                <a:spcPts val="375"/>
              </a:spcBef>
              <a:spcAft>
                <a:spcPts val="0"/>
              </a:spcAft>
              <a:buSzPts val="187"/>
              <a:buNone/>
              <a:defRPr sz="187"/>
            </a:lvl8pPr>
            <a:lvl9pPr lvl="8" algn="ctr">
              <a:lnSpc>
                <a:spcPct val="90000"/>
              </a:lnSpc>
              <a:spcBef>
                <a:spcPts val="375"/>
              </a:spcBef>
              <a:spcAft>
                <a:spcPts val="0"/>
              </a:spcAft>
              <a:buSzPts val="187"/>
              <a:buNone/>
              <a:defRPr sz="187"/>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Slide" showMasterSp="0">
  <p:cSld name="12_Title Slide">
    <p:bg>
      <p:bgPr>
        <a:blipFill>
          <a:blip r:embed="rId2">
            <a:alphaModFix/>
          </a:blip>
          <a:stretch>
            <a:fillRect/>
          </a:stretch>
        </a:blipFill>
      </p:bgPr>
    </p:bg>
    <p:spTree>
      <p:nvGrpSpPr>
        <p:cNvPr id="240" name="Shape 240"/>
        <p:cNvGrpSpPr/>
        <p:nvPr/>
      </p:nvGrpSpPr>
      <p:grpSpPr>
        <a:xfrm>
          <a:off x="0" y="0"/>
          <a:ext cx="0" cy="0"/>
          <a:chOff x="0" y="0"/>
          <a:chExt cx="0" cy="0"/>
        </a:xfrm>
      </p:grpSpPr>
      <p:pic>
        <p:nvPicPr>
          <p:cNvPr descr="A black and red background&#10;&#10;AI-generated content may be incorrect." id="241" name="Google Shape;241;g3d3f6d03170_0_4837"/>
          <p:cNvPicPr preferRelativeResize="0"/>
          <p:nvPr/>
        </p:nvPicPr>
        <p:blipFill rotWithShape="1">
          <a:blip r:embed="rId3">
            <a:alphaModFix/>
          </a:blip>
          <a:srcRect b="0" l="0" r="0" t="0"/>
          <a:stretch/>
        </p:blipFill>
        <p:spPr>
          <a:xfrm>
            <a:off x="403950" y="442803"/>
            <a:ext cx="8336102" cy="4257341"/>
          </a:xfrm>
          <a:prstGeom prst="rect">
            <a:avLst/>
          </a:prstGeom>
          <a:noFill/>
          <a:ln>
            <a:noFill/>
          </a:ln>
        </p:spPr>
      </p:pic>
      <p:sp>
        <p:nvSpPr>
          <p:cNvPr id="242" name="Google Shape;242;g3d3f6d03170_0_4837"/>
          <p:cNvSpPr txBox="1"/>
          <p:nvPr>
            <p:ph type="title"/>
          </p:nvPr>
        </p:nvSpPr>
        <p:spPr>
          <a:xfrm>
            <a:off x="730869" y="1985179"/>
            <a:ext cx="4363800" cy="16224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chemeClr val="lt1"/>
              </a:buClr>
              <a:buSzPts val="3862"/>
              <a:buFont typeface="Poppins"/>
              <a:buNone/>
              <a:defRPr b="1" sz="3862">
                <a:solidFill>
                  <a:schemeClr val="lt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243" name="Google Shape;243;g3d3f6d03170_0_4837"/>
          <p:cNvSpPr txBox="1"/>
          <p:nvPr>
            <p:ph idx="1" type="subTitle"/>
          </p:nvPr>
        </p:nvSpPr>
        <p:spPr>
          <a:xfrm>
            <a:off x="739996" y="3828247"/>
            <a:ext cx="43638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lt1"/>
              </a:buClr>
              <a:buSzPts val="1316"/>
              <a:buNone/>
              <a:defRPr b="1" sz="1462">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grpSp>
        <p:nvGrpSpPr>
          <p:cNvPr id="244" name="Google Shape;244;g3d3f6d03170_0_4837"/>
          <p:cNvGrpSpPr/>
          <p:nvPr/>
        </p:nvGrpSpPr>
        <p:grpSpPr>
          <a:xfrm>
            <a:off x="7564573" y="4241698"/>
            <a:ext cx="948486" cy="279733"/>
            <a:chOff x="20929561" y="12311319"/>
            <a:chExt cx="2529297" cy="745954"/>
          </a:xfrm>
        </p:grpSpPr>
        <p:grpSp>
          <p:nvGrpSpPr>
            <p:cNvPr id="245" name="Google Shape;245;g3d3f6d03170_0_4837"/>
            <p:cNvGrpSpPr/>
            <p:nvPr/>
          </p:nvGrpSpPr>
          <p:grpSpPr>
            <a:xfrm>
              <a:off x="20929561" y="12311319"/>
              <a:ext cx="2433857" cy="745954"/>
              <a:chOff x="20929561" y="12311319"/>
              <a:chExt cx="2433857" cy="745954"/>
            </a:xfrm>
          </p:grpSpPr>
          <p:sp>
            <p:nvSpPr>
              <p:cNvPr id="246" name="Google Shape;246;g3d3f6d03170_0_4837"/>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247" name="Google Shape;247;g3d3f6d03170_0_4837"/>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248" name="Google Shape;248;g3d3f6d03170_0_4837"/>
              <p:cNvGrpSpPr/>
              <p:nvPr/>
            </p:nvGrpSpPr>
            <p:grpSpPr>
              <a:xfrm>
                <a:off x="22582537" y="12311321"/>
                <a:ext cx="780881" cy="745730"/>
                <a:chOff x="22582537" y="12311321"/>
                <a:chExt cx="780881" cy="745730"/>
              </a:xfrm>
            </p:grpSpPr>
            <p:grpSp>
              <p:nvGrpSpPr>
                <p:cNvPr id="249" name="Google Shape;249;g3d3f6d03170_0_4837"/>
                <p:cNvGrpSpPr/>
                <p:nvPr/>
              </p:nvGrpSpPr>
              <p:grpSpPr>
                <a:xfrm>
                  <a:off x="22582537" y="12311321"/>
                  <a:ext cx="780881" cy="745730"/>
                  <a:chOff x="22582537" y="12311321"/>
                  <a:chExt cx="780881" cy="745730"/>
                </a:xfrm>
              </p:grpSpPr>
              <p:sp>
                <p:nvSpPr>
                  <p:cNvPr id="250" name="Google Shape;250;g3d3f6d03170_0_4837"/>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251" name="Google Shape;251;g3d3f6d03170_0_4837"/>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252" name="Google Shape;252;g3d3f6d03170_0_4837"/>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253" name="Google Shape;253;g3d3f6d03170_0_4837"/>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Custom Layout">
  <p:cSld name="23_Custom Layout">
    <p:bg>
      <p:bgPr>
        <a:blipFill>
          <a:blip r:embed="rId2">
            <a:alphaModFix/>
          </a:blip>
          <a:stretch>
            <a:fillRect/>
          </a:stretch>
        </a:blipFill>
      </p:bgPr>
    </p:bg>
    <p:spTree>
      <p:nvGrpSpPr>
        <p:cNvPr id="3385" name="Shape 3385"/>
        <p:cNvGrpSpPr/>
        <p:nvPr/>
      </p:nvGrpSpPr>
      <p:grpSpPr>
        <a:xfrm>
          <a:off x="0" y="0"/>
          <a:ext cx="0" cy="0"/>
          <a:chOff x="0" y="0"/>
          <a:chExt cx="0" cy="0"/>
        </a:xfrm>
      </p:grpSpPr>
      <p:sp>
        <p:nvSpPr>
          <p:cNvPr id="3386" name="Google Shape;3386;g3970249a880_0_11437"/>
          <p:cNvSpPr/>
          <p:nvPr/>
        </p:nvSpPr>
        <p:spPr>
          <a:xfrm>
            <a:off x="1396605" y="2566035"/>
            <a:ext cx="3127200" cy="1885800"/>
          </a:xfrm>
          <a:prstGeom prst="roundRect">
            <a:avLst>
              <a:gd fmla="val 4292"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387" name="Google Shape;3387;g3970249a880_0_11437"/>
          <p:cNvSpPr/>
          <p:nvPr/>
        </p:nvSpPr>
        <p:spPr>
          <a:xfrm>
            <a:off x="4620214" y="2566035"/>
            <a:ext cx="3127200" cy="1885800"/>
          </a:xfrm>
          <a:prstGeom prst="roundRect">
            <a:avLst>
              <a:gd fmla="val 4292"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388" name="Google Shape;3388;g3970249a880_0_1143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389" name="Google Shape;3389;g3970249a880_0_11437"/>
          <p:cNvSpPr txBox="1"/>
          <p:nvPr>
            <p:ph type="title"/>
          </p:nvPr>
        </p:nvSpPr>
        <p:spPr>
          <a:xfrm>
            <a:off x="315025" y="319875"/>
            <a:ext cx="85029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390" name="Google Shape;3390;g3970249a880_0_11437"/>
          <p:cNvSpPr/>
          <p:nvPr>
            <p:ph idx="2" type="pic"/>
          </p:nvPr>
        </p:nvSpPr>
        <p:spPr>
          <a:xfrm>
            <a:off x="1396605" y="1142575"/>
            <a:ext cx="3124200" cy="1686300"/>
          </a:xfrm>
          <a:prstGeom prst="round2SameRect">
            <a:avLst>
              <a:gd fmla="val 4909" name="adj1"/>
              <a:gd fmla="val 0" name="adj2"/>
            </a:avLst>
          </a:prstGeom>
          <a:solidFill>
            <a:schemeClr val="lt1"/>
          </a:solidFill>
          <a:ln>
            <a:noFill/>
          </a:ln>
        </p:spPr>
      </p:sp>
      <p:sp>
        <p:nvSpPr>
          <p:cNvPr id="3391" name="Google Shape;3391;g3970249a880_0_11437"/>
          <p:cNvSpPr/>
          <p:nvPr>
            <p:ph idx="3" type="pic"/>
          </p:nvPr>
        </p:nvSpPr>
        <p:spPr>
          <a:xfrm>
            <a:off x="4620214" y="1142575"/>
            <a:ext cx="3124200" cy="1686300"/>
          </a:xfrm>
          <a:prstGeom prst="round2SameRect">
            <a:avLst>
              <a:gd fmla="val 4909" name="adj1"/>
              <a:gd fmla="val 0" name="adj2"/>
            </a:avLst>
          </a:prstGeom>
          <a:solidFill>
            <a:schemeClr val="lt1"/>
          </a:solidFill>
          <a:ln>
            <a:noFill/>
          </a:ln>
        </p:spPr>
      </p:sp>
      <p:sp>
        <p:nvSpPr>
          <p:cNvPr id="3392" name="Google Shape;3392;g3970249a880_0_11437"/>
          <p:cNvSpPr txBox="1"/>
          <p:nvPr>
            <p:ph idx="1" type="subTitle"/>
          </p:nvPr>
        </p:nvSpPr>
        <p:spPr>
          <a:xfrm>
            <a:off x="1583035" y="3035175"/>
            <a:ext cx="2732400" cy="572100"/>
          </a:xfrm>
          <a:prstGeom prst="rect">
            <a:avLst/>
          </a:prstGeom>
          <a:noFill/>
          <a:ln>
            <a:noFill/>
          </a:ln>
        </p:spPr>
        <p:txBody>
          <a:bodyPr anchorCtr="0" anchor="t" bIns="34275" lIns="34275" spcFirstLastPara="1" rIns="34275" wrap="square" tIns="34275">
            <a:noAutofit/>
          </a:bodyPr>
          <a:lstStyle>
            <a:lvl1pPr lvl="0" marR="0" algn="l">
              <a:lnSpc>
                <a:spcPct val="94000"/>
              </a:lnSpc>
              <a:spcBef>
                <a:spcPts val="0"/>
              </a:spcBef>
              <a:spcAft>
                <a:spcPts val="0"/>
              </a:spcAft>
              <a:buSzPts val="945"/>
              <a:buNone/>
              <a:defRPr b="1" sz="1312">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393" name="Google Shape;3393;g3970249a880_0_11437"/>
          <p:cNvSpPr txBox="1"/>
          <p:nvPr>
            <p:ph idx="4" type="subTitle"/>
          </p:nvPr>
        </p:nvSpPr>
        <p:spPr>
          <a:xfrm>
            <a:off x="1593216" y="3671766"/>
            <a:ext cx="2732400" cy="572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900">
                <a:solidFill>
                  <a:schemeClr val="accent4"/>
                </a:solidFill>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394" name="Google Shape;3394;g3970249a880_0_11437"/>
          <p:cNvSpPr txBox="1"/>
          <p:nvPr>
            <p:ph idx="5" type="subTitle"/>
          </p:nvPr>
        </p:nvSpPr>
        <p:spPr>
          <a:xfrm>
            <a:off x="4768489" y="3035175"/>
            <a:ext cx="2722200" cy="572100"/>
          </a:xfrm>
          <a:prstGeom prst="rect">
            <a:avLst/>
          </a:prstGeom>
          <a:noFill/>
          <a:ln>
            <a:noFill/>
          </a:ln>
        </p:spPr>
        <p:txBody>
          <a:bodyPr anchorCtr="0" anchor="t" bIns="34275" lIns="34275" spcFirstLastPara="1" rIns="34275" wrap="square" tIns="34275">
            <a:noAutofit/>
          </a:bodyPr>
          <a:lstStyle>
            <a:lvl1pPr lvl="0" marR="0" algn="l">
              <a:lnSpc>
                <a:spcPct val="94000"/>
              </a:lnSpc>
              <a:spcBef>
                <a:spcPts val="0"/>
              </a:spcBef>
              <a:spcAft>
                <a:spcPts val="0"/>
              </a:spcAft>
              <a:buSzPts val="945"/>
              <a:buNone/>
              <a:defRPr b="1" sz="1312">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395" name="Google Shape;3395;g3970249a880_0_11437"/>
          <p:cNvSpPr txBox="1"/>
          <p:nvPr>
            <p:ph idx="6" type="subTitle"/>
          </p:nvPr>
        </p:nvSpPr>
        <p:spPr>
          <a:xfrm>
            <a:off x="4778632" y="3671766"/>
            <a:ext cx="2722200" cy="572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900">
                <a:solidFill>
                  <a:schemeClr val="accent4"/>
                </a:solidFill>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bg>
      <p:bgPr>
        <a:blipFill>
          <a:blip r:embed="rId2">
            <a:alphaModFix/>
          </a:blip>
          <a:stretch>
            <a:fillRect/>
          </a:stretch>
        </a:blipFill>
      </p:bgPr>
    </p:bg>
    <p:spTree>
      <p:nvGrpSpPr>
        <p:cNvPr id="3396" name="Shape 3396"/>
        <p:cNvGrpSpPr/>
        <p:nvPr/>
      </p:nvGrpSpPr>
      <p:grpSpPr>
        <a:xfrm>
          <a:off x="0" y="0"/>
          <a:ext cx="0" cy="0"/>
          <a:chOff x="0" y="0"/>
          <a:chExt cx="0" cy="0"/>
        </a:xfrm>
      </p:grpSpPr>
      <p:sp>
        <p:nvSpPr>
          <p:cNvPr id="3397" name="Google Shape;3397;g3970249a880_0_11448"/>
          <p:cNvSpPr txBox="1"/>
          <p:nvPr>
            <p:ph type="title"/>
          </p:nvPr>
        </p:nvSpPr>
        <p:spPr>
          <a:xfrm>
            <a:off x="319009" y="319875"/>
            <a:ext cx="84987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398" name="Google Shape;3398;g3970249a880_0_1144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399" name="Google Shape;3399;g3970249a880_0_11448"/>
          <p:cNvSpPr txBox="1"/>
          <p:nvPr>
            <p:ph idx="1" type="body"/>
          </p:nvPr>
        </p:nvSpPr>
        <p:spPr>
          <a:xfrm>
            <a:off x="307741" y="1371597"/>
            <a:ext cx="8488200" cy="1650300"/>
          </a:xfrm>
          <a:prstGeom prst="rect">
            <a:avLst/>
          </a:prstGeom>
          <a:noFill/>
          <a:ln>
            <a:noFill/>
          </a:ln>
        </p:spPr>
        <p:txBody>
          <a:bodyPr anchorCtr="0" anchor="t" bIns="0" lIns="0" spcFirstLastPara="1" rIns="0" wrap="square" tIns="0">
            <a:noAutofit/>
          </a:bodyPr>
          <a:lstStyle>
            <a:lvl1pPr indent="-267145" lvl="0" marL="457200" algn="l">
              <a:lnSpc>
                <a:spcPct val="95000"/>
              </a:lnSpc>
              <a:spcBef>
                <a:spcPts val="1350"/>
              </a:spcBef>
              <a:spcAft>
                <a:spcPts val="0"/>
              </a:spcAft>
              <a:buClr>
                <a:schemeClr val="dk1"/>
              </a:buClr>
              <a:buSzPts val="607"/>
              <a:buChar char="●"/>
              <a:defRPr sz="1050"/>
            </a:lvl1pPr>
            <a:lvl2pPr indent="-267145" lvl="1" marL="914400" algn="l">
              <a:lnSpc>
                <a:spcPct val="95000"/>
              </a:lnSpc>
              <a:spcBef>
                <a:spcPts val="1350"/>
              </a:spcBef>
              <a:spcAft>
                <a:spcPts val="0"/>
              </a:spcAft>
              <a:buClr>
                <a:schemeClr val="dk1"/>
              </a:buClr>
              <a:buSzPts val="607"/>
              <a:buChar char="●"/>
              <a:defRPr sz="900"/>
            </a:lvl2pPr>
            <a:lvl3pPr indent="-267145" lvl="2" marL="1371600" algn="l">
              <a:lnSpc>
                <a:spcPct val="95000"/>
              </a:lnSpc>
              <a:spcBef>
                <a:spcPts val="1350"/>
              </a:spcBef>
              <a:spcAft>
                <a:spcPts val="0"/>
              </a:spcAft>
              <a:buClr>
                <a:schemeClr val="dk1"/>
              </a:buClr>
              <a:buSzPts val="607"/>
              <a:buChar char="●"/>
              <a:defRPr sz="750"/>
            </a:lvl3pPr>
            <a:lvl4pPr indent="-267145" lvl="3" marL="1828800" algn="l">
              <a:lnSpc>
                <a:spcPct val="95000"/>
              </a:lnSpc>
              <a:spcBef>
                <a:spcPts val="1350"/>
              </a:spcBef>
              <a:spcAft>
                <a:spcPts val="0"/>
              </a:spcAft>
              <a:buClr>
                <a:schemeClr val="dk1"/>
              </a:buClr>
              <a:buSzPts val="607"/>
              <a:buChar char="●"/>
              <a:defRPr sz="600"/>
            </a:lvl4pPr>
            <a:lvl5pPr indent="-267145" lvl="4" marL="2286000" algn="l">
              <a:lnSpc>
                <a:spcPct val="95000"/>
              </a:lnSpc>
              <a:spcBef>
                <a:spcPts val="1350"/>
              </a:spcBef>
              <a:spcAft>
                <a:spcPts val="0"/>
              </a:spcAft>
              <a:buClr>
                <a:schemeClr val="dk1"/>
              </a:buClr>
              <a:buSzPts val="607"/>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3400" name="Google Shape;3400;g3970249a880_0_11448"/>
          <p:cNvSpPr txBox="1"/>
          <p:nvPr>
            <p:ph idx="2" type="subTitle"/>
          </p:nvPr>
        </p:nvSpPr>
        <p:spPr>
          <a:xfrm>
            <a:off x="318327" y="962960"/>
            <a:ext cx="84882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1"/>
              </a:buClr>
              <a:buSzPts val="1384"/>
              <a:buNone/>
              <a:defRPr b="1" sz="1537">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0_Custom Layout" showMasterSp="0">
  <p:cSld name="80_Custom Layout">
    <p:bg>
      <p:bgPr>
        <a:blipFill>
          <a:blip r:embed="rId2">
            <a:alphaModFix/>
          </a:blip>
          <a:stretch>
            <a:fillRect/>
          </a:stretch>
        </a:blipFill>
      </p:bgPr>
    </p:bg>
    <p:spTree>
      <p:nvGrpSpPr>
        <p:cNvPr id="3401" name="Shape 3401"/>
        <p:cNvGrpSpPr/>
        <p:nvPr/>
      </p:nvGrpSpPr>
      <p:grpSpPr>
        <a:xfrm>
          <a:off x="0" y="0"/>
          <a:ext cx="0" cy="0"/>
          <a:chOff x="0" y="0"/>
          <a:chExt cx="0" cy="0"/>
        </a:xfrm>
      </p:grpSpPr>
      <p:sp>
        <p:nvSpPr>
          <p:cNvPr id="3402" name="Google Shape;3402;g3970249a880_0_1145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403" name="Google Shape;3403;g3970249a880_0_11453"/>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chemeClr val="lt1"/>
                </a:solidFill>
                <a:latin typeface="Poppins Medium"/>
                <a:ea typeface="Poppins Medium"/>
                <a:cs typeface="Poppins Medium"/>
                <a:sym typeface="Poppins Medium"/>
              </a:rPr>
              <a:t>Proprietary &amp; Confidential</a:t>
            </a:r>
            <a:endParaRPr b="0" i="0" sz="525" u="none" cap="none" strike="noStrike">
              <a:solidFill>
                <a:srgbClr val="000000"/>
              </a:solidFill>
              <a:latin typeface="Arial"/>
              <a:ea typeface="Arial"/>
              <a:cs typeface="Arial"/>
              <a:sym typeface="Arial"/>
            </a:endParaRPr>
          </a:p>
        </p:txBody>
      </p:sp>
      <p:sp>
        <p:nvSpPr>
          <p:cNvPr id="3404" name="Google Shape;3404;g3970249a880_0_11453"/>
          <p:cNvSpPr txBox="1"/>
          <p:nvPr>
            <p:ph idx="1" type="body"/>
          </p:nvPr>
        </p:nvSpPr>
        <p:spPr>
          <a:xfrm>
            <a:off x="301713" y="1980348"/>
            <a:ext cx="5270400" cy="2046300"/>
          </a:xfrm>
          <a:prstGeom prst="rect">
            <a:avLst/>
          </a:prstGeom>
          <a:noFill/>
          <a:ln>
            <a:noFill/>
          </a:ln>
        </p:spPr>
        <p:txBody>
          <a:bodyPr anchorCtr="0" anchor="t" bIns="0" lIns="0" spcFirstLastPara="1" rIns="0" wrap="square" tIns="0">
            <a:noAutofit/>
          </a:bodyPr>
          <a:lstStyle>
            <a:lvl1pPr indent="-327152" lvl="0" marL="457200" algn="l">
              <a:lnSpc>
                <a:spcPct val="100000"/>
              </a:lnSpc>
              <a:spcBef>
                <a:spcPts val="0"/>
              </a:spcBef>
              <a:spcAft>
                <a:spcPts val="0"/>
              </a:spcAft>
              <a:buClr>
                <a:schemeClr val="lt1"/>
              </a:buClr>
              <a:buSzPts val="1552"/>
              <a:buChar char="●"/>
              <a:defRPr sz="1725">
                <a:solidFill>
                  <a:schemeClr val="lt1"/>
                </a:solidFill>
              </a:defRPr>
            </a:lvl1pPr>
            <a:lvl2pPr indent="-327152" lvl="1" marL="914400" algn="l">
              <a:lnSpc>
                <a:spcPct val="100000"/>
              </a:lnSpc>
              <a:spcBef>
                <a:spcPts val="0"/>
              </a:spcBef>
              <a:spcAft>
                <a:spcPts val="0"/>
              </a:spcAft>
              <a:buClr>
                <a:schemeClr val="lt1"/>
              </a:buClr>
              <a:buSzPts val="1552"/>
              <a:buChar char="●"/>
              <a:defRPr sz="1725">
                <a:solidFill>
                  <a:schemeClr val="lt1"/>
                </a:solidFill>
              </a:defRPr>
            </a:lvl2pPr>
            <a:lvl3pPr indent="-314325" lvl="2" marL="1371600" algn="l">
              <a:lnSpc>
                <a:spcPct val="100000"/>
              </a:lnSpc>
              <a:spcBef>
                <a:spcPts val="0"/>
              </a:spcBef>
              <a:spcAft>
                <a:spcPts val="0"/>
              </a:spcAft>
              <a:buClr>
                <a:schemeClr val="lt1"/>
              </a:buClr>
              <a:buSzPts val="1350"/>
              <a:buChar char="●"/>
              <a:defRPr sz="1500">
                <a:solidFill>
                  <a:schemeClr val="lt1"/>
                </a:solidFill>
              </a:defRPr>
            </a:lvl3pPr>
            <a:lvl4pPr indent="-297180" lvl="3" marL="1828800" algn="l">
              <a:lnSpc>
                <a:spcPct val="100000"/>
              </a:lnSpc>
              <a:spcBef>
                <a:spcPts val="0"/>
              </a:spcBef>
              <a:spcAft>
                <a:spcPts val="0"/>
              </a:spcAft>
              <a:buClr>
                <a:schemeClr val="lt1"/>
              </a:buClr>
              <a:buSzPts val="1080"/>
              <a:buChar char="●"/>
              <a:defRPr sz="1200">
                <a:solidFill>
                  <a:schemeClr val="lt1"/>
                </a:solidFill>
              </a:defRPr>
            </a:lvl4pPr>
            <a:lvl5pPr indent="-280035" lvl="4" marL="2286000" algn="l">
              <a:lnSpc>
                <a:spcPct val="100000"/>
              </a:lnSpc>
              <a:spcBef>
                <a:spcPts val="0"/>
              </a:spcBef>
              <a:spcAft>
                <a:spcPts val="0"/>
              </a:spcAft>
              <a:buClr>
                <a:schemeClr val="lt1"/>
              </a:buClr>
              <a:buSzPts val="810"/>
              <a:buChar char="●"/>
              <a:defRPr sz="900">
                <a:solidFill>
                  <a:schemeClr val="lt1"/>
                </a:solidFill>
              </a:defRPr>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grpSp>
        <p:nvGrpSpPr>
          <p:cNvPr id="3405" name="Google Shape;3405;g3970249a880_0_11453"/>
          <p:cNvGrpSpPr/>
          <p:nvPr/>
        </p:nvGrpSpPr>
        <p:grpSpPr>
          <a:xfrm>
            <a:off x="7848588" y="4616741"/>
            <a:ext cx="948486" cy="279733"/>
            <a:chOff x="20929561" y="12311319"/>
            <a:chExt cx="2529297" cy="745954"/>
          </a:xfrm>
        </p:grpSpPr>
        <p:grpSp>
          <p:nvGrpSpPr>
            <p:cNvPr id="3406" name="Google Shape;3406;g3970249a880_0_11453"/>
            <p:cNvGrpSpPr/>
            <p:nvPr/>
          </p:nvGrpSpPr>
          <p:grpSpPr>
            <a:xfrm>
              <a:off x="20929561" y="12311319"/>
              <a:ext cx="2433857" cy="745954"/>
              <a:chOff x="20929561" y="12311319"/>
              <a:chExt cx="2433857" cy="745954"/>
            </a:xfrm>
          </p:grpSpPr>
          <p:sp>
            <p:nvSpPr>
              <p:cNvPr id="3407" name="Google Shape;3407;g3970249a880_0_11453"/>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408" name="Google Shape;3408;g3970249a880_0_11453"/>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3409" name="Google Shape;3409;g3970249a880_0_11453"/>
              <p:cNvGrpSpPr/>
              <p:nvPr/>
            </p:nvGrpSpPr>
            <p:grpSpPr>
              <a:xfrm>
                <a:off x="22582537" y="12311321"/>
                <a:ext cx="780881" cy="745730"/>
                <a:chOff x="22582537" y="12311321"/>
                <a:chExt cx="780881" cy="745730"/>
              </a:xfrm>
            </p:grpSpPr>
            <p:grpSp>
              <p:nvGrpSpPr>
                <p:cNvPr id="3410" name="Google Shape;3410;g3970249a880_0_11453"/>
                <p:cNvGrpSpPr/>
                <p:nvPr/>
              </p:nvGrpSpPr>
              <p:grpSpPr>
                <a:xfrm>
                  <a:off x="22582537" y="12311321"/>
                  <a:ext cx="780881" cy="745730"/>
                  <a:chOff x="22582537" y="12311321"/>
                  <a:chExt cx="780881" cy="745730"/>
                </a:xfrm>
              </p:grpSpPr>
              <p:sp>
                <p:nvSpPr>
                  <p:cNvPr id="3411" name="Google Shape;3411;g3970249a880_0_11453"/>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412" name="Google Shape;3412;g3970249a880_0_11453"/>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3413" name="Google Shape;3413;g3970249a880_0_11453"/>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3414" name="Google Shape;3414;g3970249a880_0_11453"/>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blipFill>
          <a:blip r:embed="rId2">
            <a:alphaModFix/>
          </a:blip>
          <a:stretch>
            <a:fillRect/>
          </a:stretch>
        </a:blipFill>
      </p:bgPr>
    </p:bg>
    <p:spTree>
      <p:nvGrpSpPr>
        <p:cNvPr id="3415" name="Shape 3415"/>
        <p:cNvGrpSpPr/>
        <p:nvPr/>
      </p:nvGrpSpPr>
      <p:grpSpPr>
        <a:xfrm>
          <a:off x="0" y="0"/>
          <a:ext cx="0" cy="0"/>
          <a:chOff x="0" y="0"/>
          <a:chExt cx="0" cy="0"/>
        </a:xfrm>
      </p:grpSpPr>
      <p:sp>
        <p:nvSpPr>
          <p:cNvPr id="3416" name="Google Shape;3416;g3970249a880_0_11467"/>
          <p:cNvSpPr txBox="1"/>
          <p:nvPr>
            <p:ph type="title"/>
          </p:nvPr>
        </p:nvSpPr>
        <p:spPr>
          <a:xfrm>
            <a:off x="4352819" y="561586"/>
            <a:ext cx="4363800" cy="1831200"/>
          </a:xfrm>
          <a:prstGeom prst="rect">
            <a:avLst/>
          </a:prstGeom>
          <a:noFill/>
          <a:ln>
            <a:noFill/>
          </a:ln>
        </p:spPr>
        <p:txBody>
          <a:bodyPr anchorCtr="0" anchor="t" bIns="0" lIns="0" spcFirstLastPara="1" rIns="0" wrap="square" tIns="0">
            <a:noAutofit/>
          </a:bodyPr>
          <a:lstStyle>
            <a:lvl1pPr lvl="0" algn="r">
              <a:lnSpc>
                <a:spcPct val="91000"/>
              </a:lnSpc>
              <a:spcBef>
                <a:spcPts val="0"/>
              </a:spcBef>
              <a:spcAft>
                <a:spcPts val="0"/>
              </a:spcAft>
              <a:buClr>
                <a:schemeClr val="lt1"/>
              </a:buClr>
              <a:buSzPts val="4650"/>
              <a:buFont typeface="Poppins SemiBold"/>
              <a:buNone/>
              <a:defRPr b="1" sz="4650">
                <a:solidFill>
                  <a:schemeClr val="lt1"/>
                </a:solidFill>
                <a:latin typeface="Poppins SemiBold"/>
                <a:ea typeface="Poppins SemiBold"/>
                <a:cs typeface="Poppins SemiBold"/>
                <a:sym typeface="Poppins SemiBold"/>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417" name="Google Shape;3417;g3970249a880_0_11467"/>
          <p:cNvSpPr txBox="1"/>
          <p:nvPr>
            <p:ph idx="1" type="subTitle"/>
          </p:nvPr>
        </p:nvSpPr>
        <p:spPr>
          <a:xfrm>
            <a:off x="4352423" y="2876141"/>
            <a:ext cx="4363800" cy="264600"/>
          </a:xfrm>
          <a:prstGeom prst="rect">
            <a:avLst/>
          </a:prstGeom>
          <a:noFill/>
          <a:ln>
            <a:noFill/>
          </a:ln>
        </p:spPr>
        <p:txBody>
          <a:bodyPr anchorCtr="0" anchor="t" bIns="0" lIns="0" spcFirstLastPara="1" rIns="0" wrap="square" tIns="0">
            <a:noAutofit/>
          </a:bodyPr>
          <a:lstStyle>
            <a:lvl1pPr lvl="0" algn="r">
              <a:lnSpc>
                <a:spcPct val="95000"/>
              </a:lnSpc>
              <a:spcBef>
                <a:spcPts val="1350"/>
              </a:spcBef>
              <a:spcAft>
                <a:spcPts val="0"/>
              </a:spcAft>
              <a:buClr>
                <a:schemeClr val="lt1"/>
              </a:buClr>
              <a:buSzPts val="1552"/>
              <a:buNone/>
              <a:defRPr b="1" sz="1725">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grpSp>
        <p:nvGrpSpPr>
          <p:cNvPr id="3418" name="Google Shape;3418;g3970249a880_0_11467"/>
          <p:cNvGrpSpPr/>
          <p:nvPr/>
        </p:nvGrpSpPr>
        <p:grpSpPr>
          <a:xfrm>
            <a:off x="7848588" y="4616741"/>
            <a:ext cx="948486" cy="279733"/>
            <a:chOff x="20929561" y="12311319"/>
            <a:chExt cx="2529297" cy="745954"/>
          </a:xfrm>
        </p:grpSpPr>
        <p:grpSp>
          <p:nvGrpSpPr>
            <p:cNvPr id="3419" name="Google Shape;3419;g3970249a880_0_11467"/>
            <p:cNvGrpSpPr/>
            <p:nvPr/>
          </p:nvGrpSpPr>
          <p:grpSpPr>
            <a:xfrm>
              <a:off x="20929561" y="12311319"/>
              <a:ext cx="2433857" cy="745954"/>
              <a:chOff x="20929561" y="12311319"/>
              <a:chExt cx="2433857" cy="745954"/>
            </a:xfrm>
          </p:grpSpPr>
          <p:sp>
            <p:nvSpPr>
              <p:cNvPr id="3420" name="Google Shape;3420;g3970249a880_0_11467"/>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421" name="Google Shape;3421;g3970249a880_0_11467"/>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3422" name="Google Shape;3422;g3970249a880_0_11467"/>
              <p:cNvGrpSpPr/>
              <p:nvPr/>
            </p:nvGrpSpPr>
            <p:grpSpPr>
              <a:xfrm>
                <a:off x="22582537" y="12311321"/>
                <a:ext cx="780881" cy="745730"/>
                <a:chOff x="22582537" y="12311321"/>
                <a:chExt cx="780881" cy="745730"/>
              </a:xfrm>
            </p:grpSpPr>
            <p:grpSp>
              <p:nvGrpSpPr>
                <p:cNvPr id="3423" name="Google Shape;3423;g3970249a880_0_11467"/>
                <p:cNvGrpSpPr/>
                <p:nvPr/>
              </p:nvGrpSpPr>
              <p:grpSpPr>
                <a:xfrm>
                  <a:off x="22582537" y="12311321"/>
                  <a:ext cx="780881" cy="745730"/>
                  <a:chOff x="22582537" y="12311321"/>
                  <a:chExt cx="780881" cy="745730"/>
                </a:xfrm>
              </p:grpSpPr>
              <p:sp>
                <p:nvSpPr>
                  <p:cNvPr id="3424" name="Google Shape;3424;g3970249a880_0_11467"/>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425" name="Google Shape;3425;g3970249a880_0_11467"/>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3426" name="Google Shape;3426;g3970249a880_0_11467"/>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3427" name="Google Shape;3427;g3970249a880_0_11467"/>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bg>
      <p:bgPr>
        <a:blipFill>
          <a:blip r:embed="rId2">
            <a:alphaModFix/>
          </a:blip>
          <a:stretch>
            <a:fillRect/>
          </a:stretch>
        </a:blipFill>
      </p:bgPr>
    </p:bg>
    <p:spTree>
      <p:nvGrpSpPr>
        <p:cNvPr id="3428" name="Shape 3428"/>
        <p:cNvGrpSpPr/>
        <p:nvPr/>
      </p:nvGrpSpPr>
      <p:grpSpPr>
        <a:xfrm>
          <a:off x="0" y="0"/>
          <a:ext cx="0" cy="0"/>
          <a:chOff x="0" y="0"/>
          <a:chExt cx="0" cy="0"/>
        </a:xfrm>
      </p:grpSpPr>
      <p:sp>
        <p:nvSpPr>
          <p:cNvPr id="3429" name="Google Shape;3429;g3970249a880_0_11480"/>
          <p:cNvSpPr txBox="1"/>
          <p:nvPr>
            <p:ph type="title"/>
          </p:nvPr>
        </p:nvSpPr>
        <p:spPr>
          <a:xfrm>
            <a:off x="4352819" y="561586"/>
            <a:ext cx="4363800" cy="1831200"/>
          </a:xfrm>
          <a:prstGeom prst="rect">
            <a:avLst/>
          </a:prstGeom>
          <a:noFill/>
          <a:ln>
            <a:noFill/>
          </a:ln>
        </p:spPr>
        <p:txBody>
          <a:bodyPr anchorCtr="0" anchor="t" bIns="0" lIns="0" spcFirstLastPara="1" rIns="0" wrap="square" tIns="0">
            <a:noAutofit/>
          </a:bodyPr>
          <a:lstStyle>
            <a:lvl1pPr lvl="0" algn="r">
              <a:lnSpc>
                <a:spcPct val="91000"/>
              </a:lnSpc>
              <a:spcBef>
                <a:spcPts val="0"/>
              </a:spcBef>
              <a:spcAft>
                <a:spcPts val="0"/>
              </a:spcAft>
              <a:buClr>
                <a:schemeClr val="lt1"/>
              </a:buClr>
              <a:buSzPts val="4650"/>
              <a:buFont typeface="Poppins SemiBold"/>
              <a:buNone/>
              <a:defRPr sz="4650">
                <a:solidFill>
                  <a:schemeClr val="lt1"/>
                </a:solidFill>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430" name="Google Shape;3430;g3970249a880_0_11480"/>
          <p:cNvSpPr txBox="1"/>
          <p:nvPr>
            <p:ph idx="1" type="subTitle"/>
          </p:nvPr>
        </p:nvSpPr>
        <p:spPr>
          <a:xfrm>
            <a:off x="4352423" y="2876141"/>
            <a:ext cx="4363800" cy="264600"/>
          </a:xfrm>
          <a:prstGeom prst="rect">
            <a:avLst/>
          </a:prstGeom>
          <a:noFill/>
          <a:ln>
            <a:noFill/>
          </a:ln>
        </p:spPr>
        <p:txBody>
          <a:bodyPr anchorCtr="0" anchor="t" bIns="0" lIns="0" spcFirstLastPara="1" rIns="0" wrap="square" tIns="0">
            <a:noAutofit/>
          </a:bodyPr>
          <a:lstStyle>
            <a:lvl1pPr lvl="0" algn="r">
              <a:lnSpc>
                <a:spcPct val="95000"/>
              </a:lnSpc>
              <a:spcBef>
                <a:spcPts val="1350"/>
              </a:spcBef>
              <a:spcAft>
                <a:spcPts val="0"/>
              </a:spcAft>
              <a:buClr>
                <a:schemeClr val="lt1"/>
              </a:buClr>
              <a:buSzPts val="1552"/>
              <a:buNone/>
              <a:defRPr b="1" sz="1725">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grpSp>
        <p:nvGrpSpPr>
          <p:cNvPr id="3431" name="Google Shape;3431;g3970249a880_0_11480"/>
          <p:cNvGrpSpPr/>
          <p:nvPr/>
        </p:nvGrpSpPr>
        <p:grpSpPr>
          <a:xfrm>
            <a:off x="7848588" y="4616741"/>
            <a:ext cx="948486" cy="279733"/>
            <a:chOff x="20929561" y="12311319"/>
            <a:chExt cx="2529297" cy="745954"/>
          </a:xfrm>
        </p:grpSpPr>
        <p:grpSp>
          <p:nvGrpSpPr>
            <p:cNvPr id="3432" name="Google Shape;3432;g3970249a880_0_11480"/>
            <p:cNvGrpSpPr/>
            <p:nvPr/>
          </p:nvGrpSpPr>
          <p:grpSpPr>
            <a:xfrm>
              <a:off x="20929561" y="12311319"/>
              <a:ext cx="2433857" cy="745954"/>
              <a:chOff x="20929561" y="12311319"/>
              <a:chExt cx="2433857" cy="745954"/>
            </a:xfrm>
          </p:grpSpPr>
          <p:sp>
            <p:nvSpPr>
              <p:cNvPr id="3433" name="Google Shape;3433;g3970249a880_0_11480"/>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434" name="Google Shape;3434;g3970249a880_0_11480"/>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3435" name="Google Shape;3435;g3970249a880_0_11480"/>
              <p:cNvGrpSpPr/>
              <p:nvPr/>
            </p:nvGrpSpPr>
            <p:grpSpPr>
              <a:xfrm>
                <a:off x="22582537" y="12311321"/>
                <a:ext cx="780881" cy="745730"/>
                <a:chOff x="22582537" y="12311321"/>
                <a:chExt cx="780881" cy="745730"/>
              </a:xfrm>
            </p:grpSpPr>
            <p:grpSp>
              <p:nvGrpSpPr>
                <p:cNvPr id="3436" name="Google Shape;3436;g3970249a880_0_11480"/>
                <p:cNvGrpSpPr/>
                <p:nvPr/>
              </p:nvGrpSpPr>
              <p:grpSpPr>
                <a:xfrm>
                  <a:off x="22582537" y="12311321"/>
                  <a:ext cx="780881" cy="745730"/>
                  <a:chOff x="22582537" y="12311321"/>
                  <a:chExt cx="780881" cy="745730"/>
                </a:xfrm>
              </p:grpSpPr>
              <p:sp>
                <p:nvSpPr>
                  <p:cNvPr id="3437" name="Google Shape;3437;g3970249a880_0_11480"/>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438" name="Google Shape;3438;g3970249a880_0_11480"/>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3439" name="Google Shape;3439;g3970249a880_0_11480"/>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3440" name="Google Shape;3440;g3970249a880_0_11480"/>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showMasterSp="0">
  <p:cSld name="2_Title Slide">
    <p:bg>
      <p:bgPr>
        <a:blipFill>
          <a:blip r:embed="rId2">
            <a:alphaModFix/>
          </a:blip>
          <a:stretch>
            <a:fillRect/>
          </a:stretch>
        </a:blipFill>
      </p:bgPr>
    </p:bg>
    <p:spTree>
      <p:nvGrpSpPr>
        <p:cNvPr id="3441" name="Shape 3441"/>
        <p:cNvGrpSpPr/>
        <p:nvPr/>
      </p:nvGrpSpPr>
      <p:grpSpPr>
        <a:xfrm>
          <a:off x="0" y="0"/>
          <a:ext cx="0" cy="0"/>
          <a:chOff x="0" y="0"/>
          <a:chExt cx="0" cy="0"/>
        </a:xfrm>
      </p:grpSpPr>
      <p:sp>
        <p:nvSpPr>
          <p:cNvPr id="3442" name="Google Shape;3442;g3970249a880_0_11493"/>
          <p:cNvSpPr txBox="1"/>
          <p:nvPr>
            <p:ph type="title"/>
          </p:nvPr>
        </p:nvSpPr>
        <p:spPr>
          <a:xfrm>
            <a:off x="645155" y="561586"/>
            <a:ext cx="4363800" cy="1831200"/>
          </a:xfrm>
          <a:prstGeom prst="rect">
            <a:avLst/>
          </a:prstGeom>
          <a:noFill/>
          <a:ln>
            <a:noFill/>
          </a:ln>
        </p:spPr>
        <p:txBody>
          <a:bodyPr anchorCtr="0" anchor="t" bIns="0" lIns="0" spcFirstLastPara="1" rIns="0" wrap="square" tIns="0">
            <a:noAutofit/>
          </a:bodyPr>
          <a:lstStyle>
            <a:lvl1pPr lvl="0" algn="l">
              <a:lnSpc>
                <a:spcPct val="91000"/>
              </a:lnSpc>
              <a:spcBef>
                <a:spcPts val="0"/>
              </a:spcBef>
              <a:spcAft>
                <a:spcPts val="0"/>
              </a:spcAft>
              <a:buClr>
                <a:schemeClr val="lt1"/>
              </a:buClr>
              <a:buSzPts val="4650"/>
              <a:buFont typeface="Poppins"/>
              <a:buNone/>
              <a:defRPr b="1" sz="4650">
                <a:solidFill>
                  <a:schemeClr val="lt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443" name="Google Shape;3443;g3970249a880_0_11493"/>
          <p:cNvSpPr txBox="1"/>
          <p:nvPr>
            <p:ph idx="1" type="subTitle"/>
          </p:nvPr>
        </p:nvSpPr>
        <p:spPr>
          <a:xfrm>
            <a:off x="644759" y="2876141"/>
            <a:ext cx="43638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lt1"/>
              </a:buClr>
              <a:buSzPts val="1552"/>
              <a:buNone/>
              <a:defRPr b="1" sz="1725">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grpSp>
        <p:nvGrpSpPr>
          <p:cNvPr id="3444" name="Google Shape;3444;g3970249a880_0_11493"/>
          <p:cNvGrpSpPr/>
          <p:nvPr/>
        </p:nvGrpSpPr>
        <p:grpSpPr>
          <a:xfrm>
            <a:off x="7848588" y="4616741"/>
            <a:ext cx="948486" cy="279733"/>
            <a:chOff x="20929561" y="12311319"/>
            <a:chExt cx="2529297" cy="745954"/>
          </a:xfrm>
        </p:grpSpPr>
        <p:grpSp>
          <p:nvGrpSpPr>
            <p:cNvPr id="3445" name="Google Shape;3445;g3970249a880_0_11493"/>
            <p:cNvGrpSpPr/>
            <p:nvPr/>
          </p:nvGrpSpPr>
          <p:grpSpPr>
            <a:xfrm>
              <a:off x="20929561" y="12311319"/>
              <a:ext cx="2433857" cy="745954"/>
              <a:chOff x="20929561" y="12311319"/>
              <a:chExt cx="2433857" cy="745954"/>
            </a:xfrm>
          </p:grpSpPr>
          <p:sp>
            <p:nvSpPr>
              <p:cNvPr id="3446" name="Google Shape;3446;g3970249a880_0_11493"/>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447" name="Google Shape;3447;g3970249a880_0_11493"/>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3448" name="Google Shape;3448;g3970249a880_0_11493"/>
              <p:cNvGrpSpPr/>
              <p:nvPr/>
            </p:nvGrpSpPr>
            <p:grpSpPr>
              <a:xfrm>
                <a:off x="22582537" y="12311321"/>
                <a:ext cx="780881" cy="745730"/>
                <a:chOff x="22582537" y="12311321"/>
                <a:chExt cx="780881" cy="745730"/>
              </a:xfrm>
            </p:grpSpPr>
            <p:grpSp>
              <p:nvGrpSpPr>
                <p:cNvPr id="3449" name="Google Shape;3449;g3970249a880_0_11493"/>
                <p:cNvGrpSpPr/>
                <p:nvPr/>
              </p:nvGrpSpPr>
              <p:grpSpPr>
                <a:xfrm>
                  <a:off x="22582537" y="12311321"/>
                  <a:ext cx="780881" cy="745730"/>
                  <a:chOff x="22582537" y="12311321"/>
                  <a:chExt cx="780881" cy="745730"/>
                </a:xfrm>
              </p:grpSpPr>
              <p:sp>
                <p:nvSpPr>
                  <p:cNvPr id="3450" name="Google Shape;3450;g3970249a880_0_11493"/>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451" name="Google Shape;3451;g3970249a880_0_11493"/>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3452" name="Google Shape;3452;g3970249a880_0_11493"/>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3453" name="Google Shape;3453;g3970249a880_0_11493"/>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blipFill>
          <a:blip r:embed="rId2">
            <a:alphaModFix/>
          </a:blip>
          <a:stretch>
            <a:fillRect/>
          </a:stretch>
        </a:blipFill>
      </p:bgPr>
    </p:bg>
    <p:spTree>
      <p:nvGrpSpPr>
        <p:cNvPr id="3454" name="Shape 3454"/>
        <p:cNvGrpSpPr/>
        <p:nvPr/>
      </p:nvGrpSpPr>
      <p:grpSpPr>
        <a:xfrm>
          <a:off x="0" y="0"/>
          <a:ext cx="0" cy="0"/>
          <a:chOff x="0" y="0"/>
          <a:chExt cx="0" cy="0"/>
        </a:xfrm>
      </p:grpSpPr>
      <p:sp>
        <p:nvSpPr>
          <p:cNvPr id="3455" name="Google Shape;3455;g3970249a880_0_11506"/>
          <p:cNvSpPr/>
          <p:nvPr/>
        </p:nvSpPr>
        <p:spPr>
          <a:xfrm>
            <a:off x="1573868" y="661956"/>
            <a:ext cx="33229" cy="33229"/>
          </a:xfrm>
          <a:custGeom>
            <a:rect b="b" l="l" r="r" t="t"/>
            <a:pathLst>
              <a:path extrusionOk="0" h="88610" w="8861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456" name="Google Shape;3456;g3970249a880_0_11506"/>
          <p:cNvSpPr/>
          <p:nvPr>
            <p:ph idx="2" type="pic"/>
          </p:nvPr>
        </p:nvSpPr>
        <p:spPr>
          <a:xfrm>
            <a:off x="4899403" y="439313"/>
            <a:ext cx="3857100" cy="4264800"/>
          </a:xfrm>
          <a:prstGeom prst="roundRect">
            <a:avLst>
              <a:gd fmla="val 3145" name="adj"/>
            </a:avLst>
          </a:prstGeom>
          <a:noFill/>
          <a:ln>
            <a:noFill/>
          </a:ln>
        </p:spPr>
      </p:sp>
      <p:sp>
        <p:nvSpPr>
          <p:cNvPr id="3457" name="Google Shape;3457;g3970249a880_0_11506"/>
          <p:cNvSpPr/>
          <p:nvPr>
            <p:ph idx="3" type="pic"/>
          </p:nvPr>
        </p:nvSpPr>
        <p:spPr>
          <a:xfrm>
            <a:off x="1991065" y="636560"/>
            <a:ext cx="1566000" cy="339600"/>
          </a:xfrm>
          <a:prstGeom prst="rect">
            <a:avLst/>
          </a:prstGeom>
          <a:solidFill>
            <a:schemeClr val="lt1"/>
          </a:solidFill>
          <a:ln>
            <a:noFill/>
          </a:ln>
        </p:spPr>
      </p:sp>
      <p:sp>
        <p:nvSpPr>
          <p:cNvPr id="3458" name="Google Shape;3458;g3970249a880_0_11506"/>
          <p:cNvSpPr txBox="1"/>
          <p:nvPr>
            <p:ph type="title"/>
          </p:nvPr>
        </p:nvSpPr>
        <p:spPr>
          <a:xfrm>
            <a:off x="645210" y="1768508"/>
            <a:ext cx="3927000" cy="15372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chemeClr val="lt1"/>
              </a:buClr>
              <a:buSzPts val="3862"/>
              <a:buFont typeface="Poppins"/>
              <a:buNone/>
              <a:defRPr b="1" sz="3862">
                <a:solidFill>
                  <a:schemeClr val="lt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459" name="Google Shape;3459;g3970249a880_0_11506"/>
          <p:cNvSpPr txBox="1"/>
          <p:nvPr>
            <p:ph idx="1" type="subTitle"/>
          </p:nvPr>
        </p:nvSpPr>
        <p:spPr>
          <a:xfrm>
            <a:off x="645210" y="3607664"/>
            <a:ext cx="39270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lt1"/>
              </a:buClr>
              <a:buSzPts val="1316"/>
              <a:buNone/>
              <a:defRPr b="1" sz="1462">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grpSp>
        <p:nvGrpSpPr>
          <p:cNvPr id="3460" name="Google Shape;3460;g3970249a880_0_11506"/>
          <p:cNvGrpSpPr/>
          <p:nvPr/>
        </p:nvGrpSpPr>
        <p:grpSpPr>
          <a:xfrm>
            <a:off x="645294" y="661954"/>
            <a:ext cx="1204506" cy="283739"/>
            <a:chOff x="1720785" y="1765213"/>
            <a:chExt cx="3212015" cy="756636"/>
          </a:xfrm>
        </p:grpSpPr>
        <p:grpSp>
          <p:nvGrpSpPr>
            <p:cNvPr id="3461" name="Google Shape;3461;g3970249a880_0_11506"/>
            <p:cNvGrpSpPr/>
            <p:nvPr/>
          </p:nvGrpSpPr>
          <p:grpSpPr>
            <a:xfrm>
              <a:off x="1720785" y="1765213"/>
              <a:ext cx="2468571" cy="756636"/>
              <a:chOff x="1720785" y="1765213"/>
              <a:chExt cx="2468571" cy="756636"/>
            </a:xfrm>
          </p:grpSpPr>
          <p:sp>
            <p:nvSpPr>
              <p:cNvPr id="3462" name="Google Shape;3462;g3970249a880_0_11506"/>
              <p:cNvSpPr/>
              <p:nvPr/>
            </p:nvSpPr>
            <p:spPr>
              <a:xfrm>
                <a:off x="1720785" y="1765216"/>
                <a:ext cx="913552" cy="756633"/>
              </a:xfrm>
              <a:custGeom>
                <a:rect b="b" l="l" r="r" t="t"/>
                <a:pathLst>
                  <a:path extrusionOk="0" h="756633" w="913552">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463" name="Google Shape;3463;g3970249a880_0_11506"/>
              <p:cNvSpPr/>
              <p:nvPr/>
            </p:nvSpPr>
            <p:spPr>
              <a:xfrm>
                <a:off x="2708901" y="1765213"/>
                <a:ext cx="756508" cy="756510"/>
              </a:xfrm>
              <a:custGeom>
                <a:rect b="b" l="l" r="r" t="t"/>
                <a:pathLst>
                  <a:path extrusionOk="0" h="756510" w="756508">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3464" name="Google Shape;3464;g3970249a880_0_11506"/>
              <p:cNvGrpSpPr/>
              <p:nvPr/>
            </p:nvGrpSpPr>
            <p:grpSpPr>
              <a:xfrm>
                <a:off x="3397356" y="1765216"/>
                <a:ext cx="792000" cy="756633"/>
                <a:chOff x="3397356" y="1765216"/>
                <a:chExt cx="792000" cy="756633"/>
              </a:xfrm>
            </p:grpSpPr>
            <p:grpSp>
              <p:nvGrpSpPr>
                <p:cNvPr id="3465" name="Google Shape;3465;g3970249a880_0_11506"/>
                <p:cNvGrpSpPr/>
                <p:nvPr/>
              </p:nvGrpSpPr>
              <p:grpSpPr>
                <a:xfrm>
                  <a:off x="3397356" y="1765216"/>
                  <a:ext cx="792000" cy="756633"/>
                  <a:chOff x="3397356" y="1765216"/>
                  <a:chExt cx="792000" cy="756633"/>
                </a:xfrm>
              </p:grpSpPr>
              <p:sp>
                <p:nvSpPr>
                  <p:cNvPr id="3466" name="Google Shape;3466;g3970249a880_0_11506"/>
                  <p:cNvSpPr/>
                  <p:nvPr/>
                </p:nvSpPr>
                <p:spPr>
                  <a:xfrm>
                    <a:off x="3397356" y="1765216"/>
                    <a:ext cx="792000" cy="756633"/>
                  </a:xfrm>
                  <a:custGeom>
                    <a:rect b="b" l="l" r="r" t="t"/>
                    <a:pathLst>
                      <a:path extrusionOk="0" h="756633" w="79200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467" name="Google Shape;3467;g3970249a880_0_11506"/>
                  <p:cNvSpPr/>
                  <p:nvPr/>
                </p:nvSpPr>
                <p:spPr>
                  <a:xfrm>
                    <a:off x="3546359" y="1843994"/>
                    <a:ext cx="244252" cy="598948"/>
                  </a:xfrm>
                  <a:custGeom>
                    <a:rect b="b" l="l" r="r" t="t"/>
                    <a:pathLst>
                      <a:path extrusionOk="0" h="598948" w="244252">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3468" name="Google Shape;3468;g3970249a880_0_11506"/>
                <p:cNvSpPr/>
                <p:nvPr/>
              </p:nvSpPr>
              <p:spPr>
                <a:xfrm>
                  <a:off x="3793292" y="2143532"/>
                  <a:ext cx="92696" cy="271831"/>
                </a:xfrm>
                <a:custGeom>
                  <a:rect b="b" l="l" r="r" t="t"/>
                  <a:pathLst>
                    <a:path extrusionOk="0" h="271831" w="92696">
                      <a:moveTo>
                        <a:pt x="92696" y="0"/>
                      </a:moveTo>
                      <a:lnTo>
                        <a:pt x="92696" y="271831"/>
                      </a:lnTo>
                      <a:lnTo>
                        <a:pt x="0" y="135980"/>
                      </a:lnTo>
                      <a:lnTo>
                        <a:pt x="92696"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3469" name="Google Shape;3469;g3970249a880_0_11506"/>
            <p:cNvSpPr/>
            <p:nvPr/>
          </p:nvSpPr>
          <p:spPr>
            <a:xfrm>
              <a:off x="4699018" y="1932094"/>
              <a:ext cx="33300" cy="434400"/>
            </a:xfrm>
            <a:prstGeom prst="rect">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470" name="Google Shape;3470;g3970249a880_0_11506"/>
            <p:cNvSpPr/>
            <p:nvPr/>
          </p:nvSpPr>
          <p:spPr>
            <a:xfrm rot="5400000">
              <a:off x="4698950" y="1932130"/>
              <a:ext cx="33300" cy="434400"/>
            </a:xfrm>
            <a:prstGeom prst="rect">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showMasterSp="0">
  <p:cSld name="4_Title Slide">
    <p:bg>
      <p:bgPr>
        <a:blipFill>
          <a:blip r:embed="rId2">
            <a:alphaModFix/>
          </a:blip>
          <a:stretch>
            <a:fillRect/>
          </a:stretch>
        </a:blipFill>
      </p:bgPr>
    </p:bg>
    <p:spTree>
      <p:nvGrpSpPr>
        <p:cNvPr id="3471" name="Shape 3471"/>
        <p:cNvGrpSpPr/>
        <p:nvPr/>
      </p:nvGrpSpPr>
      <p:grpSpPr>
        <a:xfrm>
          <a:off x="0" y="0"/>
          <a:ext cx="0" cy="0"/>
          <a:chOff x="0" y="0"/>
          <a:chExt cx="0" cy="0"/>
        </a:xfrm>
      </p:grpSpPr>
      <p:grpSp>
        <p:nvGrpSpPr>
          <p:cNvPr id="3472" name="Google Shape;3472;g3970249a880_0_11523"/>
          <p:cNvGrpSpPr/>
          <p:nvPr/>
        </p:nvGrpSpPr>
        <p:grpSpPr>
          <a:xfrm>
            <a:off x="645294" y="661954"/>
            <a:ext cx="962007" cy="283739"/>
            <a:chOff x="1720785" y="1765213"/>
            <a:chExt cx="2565353" cy="756636"/>
          </a:xfrm>
        </p:grpSpPr>
        <p:grpSp>
          <p:nvGrpSpPr>
            <p:cNvPr id="3473" name="Google Shape;3473;g3970249a880_0_11523"/>
            <p:cNvGrpSpPr/>
            <p:nvPr/>
          </p:nvGrpSpPr>
          <p:grpSpPr>
            <a:xfrm>
              <a:off x="1720785" y="1765213"/>
              <a:ext cx="2468571" cy="756636"/>
              <a:chOff x="1720785" y="1765213"/>
              <a:chExt cx="2468571" cy="756636"/>
            </a:xfrm>
          </p:grpSpPr>
          <p:sp>
            <p:nvSpPr>
              <p:cNvPr id="3474" name="Google Shape;3474;g3970249a880_0_11523"/>
              <p:cNvSpPr/>
              <p:nvPr/>
            </p:nvSpPr>
            <p:spPr>
              <a:xfrm>
                <a:off x="1720785" y="1765216"/>
                <a:ext cx="913552" cy="756633"/>
              </a:xfrm>
              <a:custGeom>
                <a:rect b="b" l="l" r="r" t="t"/>
                <a:pathLst>
                  <a:path extrusionOk="0" h="756633" w="913552">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475" name="Google Shape;3475;g3970249a880_0_11523"/>
              <p:cNvSpPr/>
              <p:nvPr/>
            </p:nvSpPr>
            <p:spPr>
              <a:xfrm>
                <a:off x="2708901" y="1765213"/>
                <a:ext cx="756508" cy="756510"/>
              </a:xfrm>
              <a:custGeom>
                <a:rect b="b" l="l" r="r" t="t"/>
                <a:pathLst>
                  <a:path extrusionOk="0" h="756510" w="756508">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3476" name="Google Shape;3476;g3970249a880_0_11523"/>
              <p:cNvGrpSpPr/>
              <p:nvPr/>
            </p:nvGrpSpPr>
            <p:grpSpPr>
              <a:xfrm>
                <a:off x="3397356" y="1765216"/>
                <a:ext cx="792000" cy="756633"/>
                <a:chOff x="3397356" y="1765216"/>
                <a:chExt cx="792000" cy="756633"/>
              </a:xfrm>
            </p:grpSpPr>
            <p:grpSp>
              <p:nvGrpSpPr>
                <p:cNvPr id="3477" name="Google Shape;3477;g3970249a880_0_11523"/>
                <p:cNvGrpSpPr/>
                <p:nvPr/>
              </p:nvGrpSpPr>
              <p:grpSpPr>
                <a:xfrm>
                  <a:off x="3397356" y="1765216"/>
                  <a:ext cx="792000" cy="756633"/>
                  <a:chOff x="3397356" y="1765216"/>
                  <a:chExt cx="792000" cy="756633"/>
                </a:xfrm>
              </p:grpSpPr>
              <p:sp>
                <p:nvSpPr>
                  <p:cNvPr id="3478" name="Google Shape;3478;g3970249a880_0_11523"/>
                  <p:cNvSpPr/>
                  <p:nvPr/>
                </p:nvSpPr>
                <p:spPr>
                  <a:xfrm>
                    <a:off x="3397356" y="1765216"/>
                    <a:ext cx="792000" cy="756633"/>
                  </a:xfrm>
                  <a:custGeom>
                    <a:rect b="b" l="l" r="r" t="t"/>
                    <a:pathLst>
                      <a:path extrusionOk="0" h="756633" w="79200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479" name="Google Shape;3479;g3970249a880_0_11523"/>
                  <p:cNvSpPr/>
                  <p:nvPr/>
                </p:nvSpPr>
                <p:spPr>
                  <a:xfrm>
                    <a:off x="3546359" y="1843994"/>
                    <a:ext cx="244252" cy="598948"/>
                  </a:xfrm>
                  <a:custGeom>
                    <a:rect b="b" l="l" r="r" t="t"/>
                    <a:pathLst>
                      <a:path extrusionOk="0" h="598948" w="244252">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3480" name="Google Shape;3480;g3970249a880_0_11523"/>
                <p:cNvSpPr/>
                <p:nvPr/>
              </p:nvSpPr>
              <p:spPr>
                <a:xfrm>
                  <a:off x="3793292" y="2143532"/>
                  <a:ext cx="92696" cy="271831"/>
                </a:xfrm>
                <a:custGeom>
                  <a:rect b="b" l="l" r="r" t="t"/>
                  <a:pathLst>
                    <a:path extrusionOk="0" h="271831" w="92696">
                      <a:moveTo>
                        <a:pt x="92696" y="0"/>
                      </a:moveTo>
                      <a:lnTo>
                        <a:pt x="92696" y="271831"/>
                      </a:lnTo>
                      <a:lnTo>
                        <a:pt x="0" y="135980"/>
                      </a:lnTo>
                      <a:lnTo>
                        <a:pt x="92696"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3481" name="Google Shape;3481;g3970249a880_0_11523"/>
            <p:cNvSpPr/>
            <p:nvPr/>
          </p:nvSpPr>
          <p:spPr>
            <a:xfrm>
              <a:off x="4197528" y="1765216"/>
              <a:ext cx="88610" cy="88610"/>
            </a:xfrm>
            <a:custGeom>
              <a:rect b="b" l="l" r="r" t="t"/>
              <a:pathLst>
                <a:path extrusionOk="0" h="88610" w="8861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3482" name="Google Shape;3482;g3970249a880_0_11523"/>
          <p:cNvSpPr/>
          <p:nvPr/>
        </p:nvSpPr>
        <p:spPr>
          <a:xfrm>
            <a:off x="1761902" y="724535"/>
            <a:ext cx="12300" cy="162900"/>
          </a:xfrm>
          <a:prstGeom prst="rect">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483" name="Google Shape;3483;g3970249a880_0_11523"/>
          <p:cNvSpPr/>
          <p:nvPr/>
        </p:nvSpPr>
        <p:spPr>
          <a:xfrm rot="5400000">
            <a:off x="1761959" y="724455"/>
            <a:ext cx="12300" cy="162900"/>
          </a:xfrm>
          <a:prstGeom prst="rect">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3484" name="Google Shape;3484;g3970249a880_0_11523"/>
          <p:cNvGrpSpPr/>
          <p:nvPr/>
        </p:nvGrpSpPr>
        <p:grpSpPr>
          <a:xfrm>
            <a:off x="645294" y="661954"/>
            <a:ext cx="1204506" cy="283739"/>
            <a:chOff x="1720785" y="1765213"/>
            <a:chExt cx="3212015" cy="756636"/>
          </a:xfrm>
        </p:grpSpPr>
        <p:grpSp>
          <p:nvGrpSpPr>
            <p:cNvPr id="3485" name="Google Shape;3485;g3970249a880_0_11523"/>
            <p:cNvGrpSpPr/>
            <p:nvPr/>
          </p:nvGrpSpPr>
          <p:grpSpPr>
            <a:xfrm>
              <a:off x="1720785" y="1765213"/>
              <a:ext cx="2468571" cy="756636"/>
              <a:chOff x="1720785" y="1765213"/>
              <a:chExt cx="2468571" cy="756636"/>
            </a:xfrm>
          </p:grpSpPr>
          <p:sp>
            <p:nvSpPr>
              <p:cNvPr id="3486" name="Google Shape;3486;g3970249a880_0_11523"/>
              <p:cNvSpPr/>
              <p:nvPr/>
            </p:nvSpPr>
            <p:spPr>
              <a:xfrm>
                <a:off x="1720785" y="1765216"/>
                <a:ext cx="913552" cy="756633"/>
              </a:xfrm>
              <a:custGeom>
                <a:rect b="b" l="l" r="r" t="t"/>
                <a:pathLst>
                  <a:path extrusionOk="0" h="756633" w="913552">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487" name="Google Shape;3487;g3970249a880_0_11523"/>
              <p:cNvSpPr/>
              <p:nvPr/>
            </p:nvSpPr>
            <p:spPr>
              <a:xfrm>
                <a:off x="2708901" y="1765213"/>
                <a:ext cx="756508" cy="756510"/>
              </a:xfrm>
              <a:custGeom>
                <a:rect b="b" l="l" r="r" t="t"/>
                <a:pathLst>
                  <a:path extrusionOk="0" h="756510" w="756508">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3488" name="Google Shape;3488;g3970249a880_0_11523"/>
              <p:cNvGrpSpPr/>
              <p:nvPr/>
            </p:nvGrpSpPr>
            <p:grpSpPr>
              <a:xfrm>
                <a:off x="3397356" y="1765216"/>
                <a:ext cx="792000" cy="756633"/>
                <a:chOff x="3397356" y="1765216"/>
                <a:chExt cx="792000" cy="756633"/>
              </a:xfrm>
            </p:grpSpPr>
            <p:grpSp>
              <p:nvGrpSpPr>
                <p:cNvPr id="3489" name="Google Shape;3489;g3970249a880_0_11523"/>
                <p:cNvGrpSpPr/>
                <p:nvPr/>
              </p:nvGrpSpPr>
              <p:grpSpPr>
                <a:xfrm>
                  <a:off x="3397356" y="1765216"/>
                  <a:ext cx="792000" cy="756633"/>
                  <a:chOff x="3397356" y="1765216"/>
                  <a:chExt cx="792000" cy="756633"/>
                </a:xfrm>
              </p:grpSpPr>
              <p:sp>
                <p:nvSpPr>
                  <p:cNvPr id="3490" name="Google Shape;3490;g3970249a880_0_11523"/>
                  <p:cNvSpPr/>
                  <p:nvPr/>
                </p:nvSpPr>
                <p:spPr>
                  <a:xfrm>
                    <a:off x="3397356" y="1765216"/>
                    <a:ext cx="792000" cy="756633"/>
                  </a:xfrm>
                  <a:custGeom>
                    <a:rect b="b" l="l" r="r" t="t"/>
                    <a:pathLst>
                      <a:path extrusionOk="0" h="756633" w="79200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491" name="Google Shape;3491;g3970249a880_0_11523"/>
                  <p:cNvSpPr/>
                  <p:nvPr/>
                </p:nvSpPr>
                <p:spPr>
                  <a:xfrm>
                    <a:off x="3546359" y="1843994"/>
                    <a:ext cx="244252" cy="598948"/>
                  </a:xfrm>
                  <a:custGeom>
                    <a:rect b="b" l="l" r="r" t="t"/>
                    <a:pathLst>
                      <a:path extrusionOk="0" h="598948" w="244252">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3492" name="Google Shape;3492;g3970249a880_0_11523"/>
                <p:cNvSpPr/>
                <p:nvPr/>
              </p:nvSpPr>
              <p:spPr>
                <a:xfrm>
                  <a:off x="3793292" y="2143532"/>
                  <a:ext cx="92696" cy="271831"/>
                </a:xfrm>
                <a:custGeom>
                  <a:rect b="b" l="l" r="r" t="t"/>
                  <a:pathLst>
                    <a:path extrusionOk="0" h="271831" w="92696">
                      <a:moveTo>
                        <a:pt x="92696" y="0"/>
                      </a:moveTo>
                      <a:lnTo>
                        <a:pt x="92696" y="271831"/>
                      </a:lnTo>
                      <a:lnTo>
                        <a:pt x="0" y="135980"/>
                      </a:lnTo>
                      <a:lnTo>
                        <a:pt x="92696"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3493" name="Google Shape;3493;g3970249a880_0_11523"/>
            <p:cNvSpPr/>
            <p:nvPr/>
          </p:nvSpPr>
          <p:spPr>
            <a:xfrm>
              <a:off x="4699018" y="1932094"/>
              <a:ext cx="33300" cy="434400"/>
            </a:xfrm>
            <a:prstGeom prst="rect">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494" name="Google Shape;3494;g3970249a880_0_11523"/>
            <p:cNvSpPr/>
            <p:nvPr/>
          </p:nvSpPr>
          <p:spPr>
            <a:xfrm rot="5400000">
              <a:off x="4698950" y="1932130"/>
              <a:ext cx="33300" cy="434400"/>
            </a:xfrm>
            <a:prstGeom prst="rect">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3495" name="Google Shape;3495;g3970249a880_0_11523"/>
          <p:cNvSpPr/>
          <p:nvPr>
            <p:ph idx="2" type="pic"/>
          </p:nvPr>
        </p:nvSpPr>
        <p:spPr>
          <a:xfrm>
            <a:off x="1991065" y="636560"/>
            <a:ext cx="1566000" cy="339600"/>
          </a:xfrm>
          <a:prstGeom prst="rect">
            <a:avLst/>
          </a:prstGeom>
          <a:solidFill>
            <a:schemeClr val="lt1"/>
          </a:solidFill>
          <a:ln>
            <a:noFill/>
          </a:ln>
        </p:spPr>
      </p:sp>
      <p:sp>
        <p:nvSpPr>
          <p:cNvPr id="3496" name="Google Shape;3496;g3970249a880_0_11523"/>
          <p:cNvSpPr txBox="1"/>
          <p:nvPr>
            <p:ph type="title"/>
          </p:nvPr>
        </p:nvSpPr>
        <p:spPr>
          <a:xfrm>
            <a:off x="645210" y="1768508"/>
            <a:ext cx="3927000" cy="15372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chemeClr val="lt1"/>
              </a:buClr>
              <a:buSzPts val="3862"/>
              <a:buFont typeface="Poppins"/>
              <a:buNone/>
              <a:defRPr b="1" sz="3862">
                <a:solidFill>
                  <a:schemeClr val="lt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497" name="Google Shape;3497;g3970249a880_0_11523"/>
          <p:cNvSpPr txBox="1"/>
          <p:nvPr>
            <p:ph idx="1" type="subTitle"/>
          </p:nvPr>
        </p:nvSpPr>
        <p:spPr>
          <a:xfrm>
            <a:off x="645210" y="3607664"/>
            <a:ext cx="39270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lt1"/>
              </a:buClr>
              <a:buSzPts val="1316"/>
              <a:buNone/>
              <a:defRPr b="1" sz="1462">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
        <p:nvSpPr>
          <p:cNvPr id="3498" name="Google Shape;3498;g3970249a880_0_11523"/>
          <p:cNvSpPr/>
          <p:nvPr>
            <p:ph idx="3" type="pic"/>
          </p:nvPr>
        </p:nvSpPr>
        <p:spPr>
          <a:xfrm>
            <a:off x="4899403" y="439313"/>
            <a:ext cx="3857100" cy="4264800"/>
          </a:xfrm>
          <a:prstGeom prst="roundRect">
            <a:avLst>
              <a:gd fmla="val 3145" name="adj"/>
            </a:avLst>
          </a:prstGeom>
          <a:noFill/>
          <a:ln>
            <a:noFill/>
          </a:ln>
        </p:spPr>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showMasterSp="0">
  <p:cSld name="5_Title Slide">
    <p:bg>
      <p:bgPr>
        <a:blipFill>
          <a:blip r:embed="rId2">
            <a:alphaModFix/>
          </a:blip>
          <a:stretch>
            <a:fillRect/>
          </a:stretch>
        </a:blipFill>
      </p:bgPr>
    </p:bg>
    <p:spTree>
      <p:nvGrpSpPr>
        <p:cNvPr id="3499" name="Shape 3499"/>
        <p:cNvGrpSpPr/>
        <p:nvPr/>
      </p:nvGrpSpPr>
      <p:grpSpPr>
        <a:xfrm>
          <a:off x="0" y="0"/>
          <a:ext cx="0" cy="0"/>
          <a:chOff x="0" y="0"/>
          <a:chExt cx="0" cy="0"/>
        </a:xfrm>
      </p:grpSpPr>
      <p:sp>
        <p:nvSpPr>
          <p:cNvPr id="3500" name="Google Shape;3500;g3970249a880_0_11551"/>
          <p:cNvSpPr/>
          <p:nvPr/>
        </p:nvSpPr>
        <p:spPr>
          <a:xfrm>
            <a:off x="1761902" y="724535"/>
            <a:ext cx="12300" cy="162900"/>
          </a:xfrm>
          <a:prstGeom prst="rect">
            <a:avLst/>
          </a:prstGeom>
          <a:solidFill>
            <a:schemeClr val="dk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501" name="Google Shape;3501;g3970249a880_0_11551"/>
          <p:cNvSpPr/>
          <p:nvPr/>
        </p:nvSpPr>
        <p:spPr>
          <a:xfrm rot="5400000">
            <a:off x="1761959" y="724455"/>
            <a:ext cx="12300" cy="162900"/>
          </a:xfrm>
          <a:prstGeom prst="rect">
            <a:avLst/>
          </a:prstGeom>
          <a:solidFill>
            <a:schemeClr val="dk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502" name="Google Shape;3502;g3970249a880_0_11551"/>
          <p:cNvSpPr/>
          <p:nvPr>
            <p:ph idx="2" type="pic"/>
          </p:nvPr>
        </p:nvSpPr>
        <p:spPr>
          <a:xfrm>
            <a:off x="1991065" y="636560"/>
            <a:ext cx="1566000" cy="339600"/>
          </a:xfrm>
          <a:prstGeom prst="rect">
            <a:avLst/>
          </a:prstGeom>
          <a:solidFill>
            <a:schemeClr val="lt2"/>
          </a:solidFill>
          <a:ln>
            <a:noFill/>
          </a:ln>
        </p:spPr>
      </p:sp>
      <p:sp>
        <p:nvSpPr>
          <p:cNvPr id="3503" name="Google Shape;3503;g3970249a880_0_11551"/>
          <p:cNvSpPr txBox="1"/>
          <p:nvPr>
            <p:ph type="title"/>
          </p:nvPr>
        </p:nvSpPr>
        <p:spPr>
          <a:xfrm>
            <a:off x="645210" y="1768508"/>
            <a:ext cx="3927000" cy="15372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SzPts val="3862"/>
              <a:buFont typeface="Poppins"/>
              <a:buNone/>
              <a:defRPr b="1" sz="3862">
                <a:latin typeface="Poppins"/>
                <a:ea typeface="Poppins"/>
                <a:cs typeface="Poppins"/>
                <a:sym typeface="Poppins"/>
              </a:defRPr>
            </a:lvl1pPr>
            <a:lvl2pPr lvl="1" algn="l">
              <a:lnSpc>
                <a:spcPct val="100000"/>
              </a:lnSpc>
              <a:spcBef>
                <a:spcPts val="0"/>
              </a:spcBef>
              <a:spcAft>
                <a:spcPts val="0"/>
              </a:spcAft>
              <a:buClr>
                <a:schemeClr val="dk1"/>
              </a:buClr>
              <a:buSzPts val="525"/>
              <a:buNone/>
              <a:defRPr sz="675">
                <a:solidFill>
                  <a:schemeClr val="dk1"/>
                </a:solidFill>
              </a:defRPr>
            </a:lvl2pPr>
            <a:lvl3pPr lvl="2" algn="l">
              <a:lnSpc>
                <a:spcPct val="100000"/>
              </a:lnSpc>
              <a:spcBef>
                <a:spcPts val="0"/>
              </a:spcBef>
              <a:spcAft>
                <a:spcPts val="0"/>
              </a:spcAft>
              <a:buClr>
                <a:schemeClr val="dk1"/>
              </a:buClr>
              <a:buSzPts val="525"/>
              <a:buNone/>
              <a:defRPr sz="675">
                <a:solidFill>
                  <a:schemeClr val="dk1"/>
                </a:solidFill>
              </a:defRPr>
            </a:lvl3pPr>
            <a:lvl4pPr lvl="3" algn="l">
              <a:lnSpc>
                <a:spcPct val="100000"/>
              </a:lnSpc>
              <a:spcBef>
                <a:spcPts val="0"/>
              </a:spcBef>
              <a:spcAft>
                <a:spcPts val="0"/>
              </a:spcAft>
              <a:buClr>
                <a:schemeClr val="dk1"/>
              </a:buClr>
              <a:buSzPts val="525"/>
              <a:buNone/>
              <a:defRPr sz="675">
                <a:solidFill>
                  <a:schemeClr val="dk1"/>
                </a:solidFill>
              </a:defRPr>
            </a:lvl4pPr>
            <a:lvl5pPr lvl="4" algn="l">
              <a:lnSpc>
                <a:spcPct val="100000"/>
              </a:lnSpc>
              <a:spcBef>
                <a:spcPts val="0"/>
              </a:spcBef>
              <a:spcAft>
                <a:spcPts val="0"/>
              </a:spcAft>
              <a:buClr>
                <a:schemeClr val="dk1"/>
              </a:buClr>
              <a:buSzPts val="525"/>
              <a:buNone/>
              <a:defRPr sz="675">
                <a:solidFill>
                  <a:schemeClr val="dk1"/>
                </a:solidFill>
              </a:defRPr>
            </a:lvl5pPr>
            <a:lvl6pPr lvl="5" algn="l">
              <a:lnSpc>
                <a:spcPct val="100000"/>
              </a:lnSpc>
              <a:spcBef>
                <a:spcPts val="0"/>
              </a:spcBef>
              <a:spcAft>
                <a:spcPts val="0"/>
              </a:spcAft>
              <a:buClr>
                <a:schemeClr val="dk1"/>
              </a:buClr>
              <a:buSzPts val="525"/>
              <a:buNone/>
              <a:defRPr sz="675">
                <a:solidFill>
                  <a:schemeClr val="dk1"/>
                </a:solidFill>
              </a:defRPr>
            </a:lvl6pPr>
            <a:lvl7pPr lvl="6" algn="l">
              <a:lnSpc>
                <a:spcPct val="100000"/>
              </a:lnSpc>
              <a:spcBef>
                <a:spcPts val="0"/>
              </a:spcBef>
              <a:spcAft>
                <a:spcPts val="0"/>
              </a:spcAft>
              <a:buClr>
                <a:schemeClr val="dk1"/>
              </a:buClr>
              <a:buSzPts val="525"/>
              <a:buNone/>
              <a:defRPr sz="675">
                <a:solidFill>
                  <a:schemeClr val="dk1"/>
                </a:solidFill>
              </a:defRPr>
            </a:lvl7pPr>
            <a:lvl8pPr lvl="7" algn="l">
              <a:lnSpc>
                <a:spcPct val="100000"/>
              </a:lnSpc>
              <a:spcBef>
                <a:spcPts val="0"/>
              </a:spcBef>
              <a:spcAft>
                <a:spcPts val="0"/>
              </a:spcAft>
              <a:buClr>
                <a:schemeClr val="dk1"/>
              </a:buClr>
              <a:buSzPts val="525"/>
              <a:buNone/>
              <a:defRPr sz="675">
                <a:solidFill>
                  <a:schemeClr val="dk1"/>
                </a:solidFill>
              </a:defRPr>
            </a:lvl8pPr>
            <a:lvl9pPr lvl="8" algn="l">
              <a:lnSpc>
                <a:spcPct val="100000"/>
              </a:lnSpc>
              <a:spcBef>
                <a:spcPts val="0"/>
              </a:spcBef>
              <a:spcAft>
                <a:spcPts val="0"/>
              </a:spcAft>
              <a:buClr>
                <a:schemeClr val="dk1"/>
              </a:buClr>
              <a:buSzPts val="525"/>
              <a:buNone/>
              <a:defRPr sz="675">
                <a:solidFill>
                  <a:schemeClr val="dk1"/>
                </a:solidFill>
              </a:defRPr>
            </a:lvl9pPr>
          </a:lstStyle>
          <a:p/>
        </p:txBody>
      </p:sp>
      <p:sp>
        <p:nvSpPr>
          <p:cNvPr id="3504" name="Google Shape;3504;g3970249a880_0_11551"/>
          <p:cNvSpPr txBox="1"/>
          <p:nvPr>
            <p:ph idx="1" type="subTitle"/>
          </p:nvPr>
        </p:nvSpPr>
        <p:spPr>
          <a:xfrm>
            <a:off x="645210" y="3607664"/>
            <a:ext cx="39270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2"/>
              </a:buClr>
              <a:buSzPts val="1316"/>
              <a:buNone/>
              <a:defRPr b="1" sz="1462">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p:txBody>
      </p:sp>
      <p:sp>
        <p:nvSpPr>
          <p:cNvPr id="3505" name="Google Shape;3505;g3970249a880_0_11551"/>
          <p:cNvSpPr/>
          <p:nvPr>
            <p:ph idx="3" type="pic"/>
          </p:nvPr>
        </p:nvSpPr>
        <p:spPr>
          <a:xfrm>
            <a:off x="4899403" y="439313"/>
            <a:ext cx="3857100" cy="4264800"/>
          </a:xfrm>
          <a:prstGeom prst="roundRect">
            <a:avLst>
              <a:gd fmla="val 3145" name="adj"/>
            </a:avLst>
          </a:prstGeom>
          <a:noFill/>
          <a:ln>
            <a:noFill/>
          </a:ln>
        </p:spPr>
      </p:sp>
      <p:pic>
        <p:nvPicPr>
          <p:cNvPr id="3506" name="Google Shape;3506;g3970249a880_0_11551"/>
          <p:cNvPicPr preferRelativeResize="0"/>
          <p:nvPr/>
        </p:nvPicPr>
        <p:blipFill rotWithShape="1">
          <a:blip r:embed="rId3">
            <a:alphaModFix/>
          </a:blip>
          <a:srcRect b="0" l="0" r="0" t="0"/>
          <a:stretch/>
        </p:blipFill>
        <p:spPr>
          <a:xfrm>
            <a:off x="645203" y="661959"/>
            <a:ext cx="951221" cy="283697"/>
          </a:xfrm>
          <a:prstGeom prst="rect">
            <a:avLst/>
          </a:prstGeom>
          <a:noFill/>
          <a:ln>
            <a:noFill/>
          </a:ln>
        </p:spPr>
      </p:pic>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showMasterSp="0">
  <p:cSld name="7_Title Slide">
    <p:bg>
      <p:bgPr>
        <a:blipFill>
          <a:blip r:embed="rId2">
            <a:alphaModFix/>
          </a:blip>
          <a:stretch>
            <a:fillRect/>
          </a:stretch>
        </a:blipFill>
      </p:bgPr>
    </p:bg>
    <p:spTree>
      <p:nvGrpSpPr>
        <p:cNvPr id="3507" name="Shape 3507"/>
        <p:cNvGrpSpPr/>
        <p:nvPr/>
      </p:nvGrpSpPr>
      <p:grpSpPr>
        <a:xfrm>
          <a:off x="0" y="0"/>
          <a:ext cx="0" cy="0"/>
          <a:chOff x="0" y="0"/>
          <a:chExt cx="0" cy="0"/>
        </a:xfrm>
      </p:grpSpPr>
      <p:pic>
        <p:nvPicPr>
          <p:cNvPr descr="A black and red background&#10;&#10;AI-generated content may be incorrect." id="3508" name="Google Shape;3508;g3970249a880_0_11559"/>
          <p:cNvPicPr preferRelativeResize="0"/>
          <p:nvPr/>
        </p:nvPicPr>
        <p:blipFill rotWithShape="1">
          <a:blip r:embed="rId3">
            <a:alphaModFix/>
          </a:blip>
          <a:srcRect b="0" l="0" r="0" t="0"/>
          <a:stretch/>
        </p:blipFill>
        <p:spPr>
          <a:xfrm>
            <a:off x="403950" y="442803"/>
            <a:ext cx="8336100" cy="4257342"/>
          </a:xfrm>
          <a:prstGeom prst="rect">
            <a:avLst/>
          </a:prstGeom>
          <a:noFill/>
          <a:ln>
            <a:noFill/>
          </a:ln>
        </p:spPr>
      </p:pic>
      <p:sp>
        <p:nvSpPr>
          <p:cNvPr id="3509" name="Google Shape;3509;g3970249a880_0_11559"/>
          <p:cNvSpPr txBox="1"/>
          <p:nvPr>
            <p:ph type="title"/>
          </p:nvPr>
        </p:nvSpPr>
        <p:spPr>
          <a:xfrm>
            <a:off x="730869" y="806514"/>
            <a:ext cx="4363800" cy="16224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chemeClr val="lt1"/>
              </a:buClr>
              <a:buSzPts val="3862"/>
              <a:buFont typeface="Poppins"/>
              <a:buNone/>
              <a:defRPr b="1" sz="3862">
                <a:solidFill>
                  <a:schemeClr val="lt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510" name="Google Shape;3510;g3970249a880_0_11559"/>
          <p:cNvSpPr txBox="1"/>
          <p:nvPr>
            <p:ph idx="1" type="subTitle"/>
          </p:nvPr>
        </p:nvSpPr>
        <p:spPr>
          <a:xfrm>
            <a:off x="739996" y="2649582"/>
            <a:ext cx="43638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lt1"/>
              </a:buClr>
              <a:buSzPts val="1316"/>
              <a:buNone/>
              <a:defRPr b="1" sz="1462">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grpSp>
        <p:nvGrpSpPr>
          <p:cNvPr id="3511" name="Google Shape;3511;g3970249a880_0_11559"/>
          <p:cNvGrpSpPr/>
          <p:nvPr/>
        </p:nvGrpSpPr>
        <p:grpSpPr>
          <a:xfrm>
            <a:off x="7564576" y="4241694"/>
            <a:ext cx="948486" cy="279733"/>
            <a:chOff x="20929561" y="12311319"/>
            <a:chExt cx="2529297" cy="745954"/>
          </a:xfrm>
        </p:grpSpPr>
        <p:grpSp>
          <p:nvGrpSpPr>
            <p:cNvPr id="3512" name="Google Shape;3512;g3970249a880_0_11559"/>
            <p:cNvGrpSpPr/>
            <p:nvPr/>
          </p:nvGrpSpPr>
          <p:grpSpPr>
            <a:xfrm>
              <a:off x="20929561" y="12311319"/>
              <a:ext cx="2433857" cy="745954"/>
              <a:chOff x="20929561" y="12311319"/>
              <a:chExt cx="2433857" cy="745954"/>
            </a:xfrm>
          </p:grpSpPr>
          <p:sp>
            <p:nvSpPr>
              <p:cNvPr id="3513" name="Google Shape;3513;g3970249a880_0_11559"/>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514" name="Google Shape;3514;g3970249a880_0_11559"/>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3515" name="Google Shape;3515;g3970249a880_0_11559"/>
              <p:cNvGrpSpPr/>
              <p:nvPr/>
            </p:nvGrpSpPr>
            <p:grpSpPr>
              <a:xfrm>
                <a:off x="22582537" y="12311321"/>
                <a:ext cx="780881" cy="745730"/>
                <a:chOff x="22582537" y="12311321"/>
                <a:chExt cx="780881" cy="745730"/>
              </a:xfrm>
            </p:grpSpPr>
            <p:grpSp>
              <p:nvGrpSpPr>
                <p:cNvPr id="3516" name="Google Shape;3516;g3970249a880_0_11559"/>
                <p:cNvGrpSpPr/>
                <p:nvPr/>
              </p:nvGrpSpPr>
              <p:grpSpPr>
                <a:xfrm>
                  <a:off x="22582537" y="12311321"/>
                  <a:ext cx="780881" cy="745730"/>
                  <a:chOff x="22582537" y="12311321"/>
                  <a:chExt cx="780881" cy="745730"/>
                </a:xfrm>
              </p:grpSpPr>
              <p:sp>
                <p:nvSpPr>
                  <p:cNvPr id="3517" name="Google Shape;3517;g3970249a880_0_11559"/>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518" name="Google Shape;3518;g3970249a880_0_11559"/>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3519" name="Google Shape;3519;g3970249a880_0_11559"/>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3520" name="Google Shape;3520;g3970249a880_0_11559"/>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bg>
      <p:bgPr>
        <a:blipFill>
          <a:blip r:embed="rId2">
            <a:alphaModFix/>
          </a:blip>
          <a:stretch>
            <a:fillRect/>
          </a:stretch>
        </a:blipFill>
      </p:bgPr>
    </p:bg>
    <p:spTree>
      <p:nvGrpSpPr>
        <p:cNvPr id="254" name="Shape 254"/>
        <p:cNvGrpSpPr/>
        <p:nvPr/>
      </p:nvGrpSpPr>
      <p:grpSpPr>
        <a:xfrm>
          <a:off x="0" y="0"/>
          <a:ext cx="0" cy="0"/>
          <a:chOff x="0" y="0"/>
          <a:chExt cx="0" cy="0"/>
        </a:xfrm>
      </p:grpSpPr>
      <p:sp>
        <p:nvSpPr>
          <p:cNvPr id="255" name="Google Shape;255;g3d3f6d03170_0_4851"/>
          <p:cNvSpPr/>
          <p:nvPr/>
        </p:nvSpPr>
        <p:spPr>
          <a:xfrm>
            <a:off x="1171422" y="335756"/>
            <a:ext cx="6785700" cy="2023800"/>
          </a:xfrm>
          <a:prstGeom prst="roundRect">
            <a:avLst>
              <a:gd fmla="val 3477"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256" name="Google Shape;256;g3d3f6d03170_0_4851"/>
          <p:cNvSpPr/>
          <p:nvPr/>
        </p:nvSpPr>
        <p:spPr>
          <a:xfrm>
            <a:off x="1171422" y="2442299"/>
            <a:ext cx="6785700" cy="2023800"/>
          </a:xfrm>
          <a:prstGeom prst="roundRect">
            <a:avLst>
              <a:gd fmla="val 3477"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257" name="Google Shape;257;g3d3f6d03170_0_485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descr="A gold circle with black text and a red ribbon&#10;&#10;AI-generated content may be incorrect." id="258" name="Google Shape;258;g3d3f6d03170_0_4851"/>
          <p:cNvPicPr preferRelativeResize="0"/>
          <p:nvPr/>
        </p:nvPicPr>
        <p:blipFill rotWithShape="1">
          <a:blip r:embed="rId3">
            <a:alphaModFix/>
          </a:blip>
          <a:srcRect b="0" l="0" r="0" t="0"/>
          <a:stretch/>
        </p:blipFill>
        <p:spPr>
          <a:xfrm>
            <a:off x="1361816" y="611668"/>
            <a:ext cx="1458446" cy="1464279"/>
          </a:xfrm>
          <a:prstGeom prst="rect">
            <a:avLst/>
          </a:prstGeom>
          <a:noFill/>
          <a:ln>
            <a:noFill/>
          </a:ln>
        </p:spPr>
      </p:pic>
      <p:pic>
        <p:nvPicPr>
          <p:cNvPr descr="A gold and red logo&#10;&#10;AI-generated content may be incorrect." id="259" name="Google Shape;259;g3d3f6d03170_0_4851"/>
          <p:cNvPicPr preferRelativeResize="0"/>
          <p:nvPr/>
        </p:nvPicPr>
        <p:blipFill rotWithShape="1">
          <a:blip r:embed="rId4">
            <a:alphaModFix/>
          </a:blip>
          <a:srcRect b="0" l="0" r="0" t="0"/>
          <a:stretch/>
        </p:blipFill>
        <p:spPr>
          <a:xfrm>
            <a:off x="2773101" y="600051"/>
            <a:ext cx="1676875" cy="1496061"/>
          </a:xfrm>
          <a:prstGeom prst="rect">
            <a:avLst/>
          </a:prstGeom>
          <a:noFill/>
          <a:ln>
            <a:noFill/>
          </a:ln>
        </p:spPr>
      </p:pic>
      <p:pic>
        <p:nvPicPr>
          <p:cNvPr descr="A gold and black logo&#10;&#10;AI-generated content may be incorrect." id="260" name="Google Shape;260;g3d3f6d03170_0_4851"/>
          <p:cNvPicPr preferRelativeResize="0"/>
          <p:nvPr/>
        </p:nvPicPr>
        <p:blipFill rotWithShape="1">
          <a:blip r:embed="rId5">
            <a:alphaModFix/>
          </a:blip>
          <a:srcRect b="0" l="0" r="0" t="0"/>
          <a:stretch/>
        </p:blipFill>
        <p:spPr>
          <a:xfrm>
            <a:off x="4564857" y="2660504"/>
            <a:ext cx="1531540" cy="861100"/>
          </a:xfrm>
          <a:prstGeom prst="rect">
            <a:avLst/>
          </a:prstGeom>
          <a:noFill/>
          <a:ln>
            <a:noFill/>
          </a:ln>
        </p:spPr>
      </p:pic>
      <p:sp>
        <p:nvSpPr>
          <p:cNvPr id="261" name="Google Shape;261;g3d3f6d03170_0_4851"/>
          <p:cNvSpPr txBox="1"/>
          <p:nvPr>
            <p:ph type="title"/>
          </p:nvPr>
        </p:nvSpPr>
        <p:spPr>
          <a:xfrm>
            <a:off x="4740910" y="616519"/>
            <a:ext cx="3124800" cy="160200"/>
          </a:xfrm>
          <a:prstGeom prst="rect">
            <a:avLst/>
          </a:prstGeom>
          <a:noFill/>
          <a:ln>
            <a:noFill/>
          </a:ln>
        </p:spPr>
        <p:txBody>
          <a:bodyPr anchorCtr="0" anchor="t" bIns="34275" lIns="34275" spcFirstLastPara="1" rIns="34275" wrap="square" tIns="34275">
            <a:noAutofit/>
          </a:bodyPr>
          <a:lstStyle>
            <a:lvl1pPr lvl="0" marR="0" algn="l">
              <a:lnSpc>
                <a:spcPct val="100000"/>
              </a:lnSpc>
              <a:spcBef>
                <a:spcPts val="0"/>
              </a:spcBef>
              <a:spcAft>
                <a:spcPts val="0"/>
              </a:spcAft>
              <a:buSzPts val="2550"/>
              <a:buNone/>
              <a:defRPr b="0" sz="1050">
                <a:latin typeface="Poppins Medium"/>
                <a:ea typeface="Poppins Medium"/>
                <a:cs typeface="Poppins Medium"/>
                <a:sym typeface="Poppins Medium"/>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262" name="Google Shape;262;g3d3f6d03170_0_4851"/>
          <p:cNvSpPr txBox="1"/>
          <p:nvPr>
            <p:ph idx="2" type="title"/>
          </p:nvPr>
        </p:nvSpPr>
        <p:spPr>
          <a:xfrm>
            <a:off x="4740910" y="857605"/>
            <a:ext cx="3124800" cy="574800"/>
          </a:xfrm>
          <a:prstGeom prst="rect">
            <a:avLst/>
          </a:prstGeom>
          <a:noFill/>
          <a:ln>
            <a:noFill/>
          </a:ln>
        </p:spPr>
        <p:txBody>
          <a:bodyPr anchorCtr="0" anchor="t" bIns="34275" lIns="34275" spcFirstLastPara="1" rIns="34275" wrap="square" tIns="34275">
            <a:noAutofit/>
          </a:bodyPr>
          <a:lstStyle>
            <a:lvl1pPr lvl="0" marR="0" algn="l">
              <a:lnSpc>
                <a:spcPct val="97000"/>
              </a:lnSpc>
              <a:spcBef>
                <a:spcPts val="0"/>
              </a:spcBef>
              <a:spcAft>
                <a:spcPts val="0"/>
              </a:spcAft>
              <a:buSzPts val="2550"/>
              <a:buNone/>
              <a:defRPr sz="1987">
                <a:solidFill>
                  <a:schemeClr val="accent2"/>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263" name="Google Shape;263;g3d3f6d03170_0_4851"/>
          <p:cNvSpPr txBox="1"/>
          <p:nvPr>
            <p:ph idx="3" type="title"/>
          </p:nvPr>
        </p:nvSpPr>
        <p:spPr>
          <a:xfrm>
            <a:off x="4740910" y="1560607"/>
            <a:ext cx="3124800" cy="574800"/>
          </a:xfrm>
          <a:prstGeom prst="rect">
            <a:avLst/>
          </a:prstGeom>
          <a:noFill/>
          <a:ln>
            <a:noFill/>
          </a:ln>
        </p:spPr>
        <p:txBody>
          <a:bodyPr anchorCtr="0" anchor="t" bIns="34275" lIns="34275" spcFirstLastPara="1" rIns="34275" wrap="square" tIns="34275">
            <a:noAutofit/>
          </a:bodyPr>
          <a:lstStyle>
            <a:lvl1pPr lvl="0" marR="0" algn="l">
              <a:lnSpc>
                <a:spcPct val="108000"/>
              </a:lnSpc>
              <a:spcBef>
                <a:spcPts val="0"/>
              </a:spcBef>
              <a:spcAft>
                <a:spcPts val="0"/>
              </a:spcAft>
              <a:buSzPts val="2550"/>
              <a:buNone/>
              <a:defRPr b="0" sz="825">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264" name="Google Shape;264;g3d3f6d03170_0_4851"/>
          <p:cNvSpPr txBox="1"/>
          <p:nvPr>
            <p:ph idx="4" type="title"/>
          </p:nvPr>
        </p:nvSpPr>
        <p:spPr>
          <a:xfrm>
            <a:off x="1362120" y="2696381"/>
            <a:ext cx="3202800" cy="160200"/>
          </a:xfrm>
          <a:prstGeom prst="rect">
            <a:avLst/>
          </a:prstGeom>
          <a:noFill/>
          <a:ln>
            <a:noFill/>
          </a:ln>
        </p:spPr>
        <p:txBody>
          <a:bodyPr anchorCtr="0" anchor="t" bIns="34275" lIns="34275" spcFirstLastPara="1" rIns="34275" wrap="square" tIns="34275">
            <a:noAutofit/>
          </a:bodyPr>
          <a:lstStyle>
            <a:lvl1pPr lvl="0" marR="0" algn="l">
              <a:lnSpc>
                <a:spcPct val="100000"/>
              </a:lnSpc>
              <a:spcBef>
                <a:spcPts val="0"/>
              </a:spcBef>
              <a:spcAft>
                <a:spcPts val="0"/>
              </a:spcAft>
              <a:buSzPts val="2550"/>
              <a:buNone/>
              <a:defRPr b="0" sz="1050">
                <a:latin typeface="Poppins Medium"/>
                <a:ea typeface="Poppins Medium"/>
                <a:cs typeface="Poppins Medium"/>
                <a:sym typeface="Poppins Medium"/>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265" name="Google Shape;265;g3d3f6d03170_0_4851"/>
          <p:cNvSpPr txBox="1"/>
          <p:nvPr>
            <p:ph idx="5" type="title"/>
          </p:nvPr>
        </p:nvSpPr>
        <p:spPr>
          <a:xfrm>
            <a:off x="1353405" y="2980803"/>
            <a:ext cx="3202800" cy="574800"/>
          </a:xfrm>
          <a:prstGeom prst="rect">
            <a:avLst/>
          </a:prstGeom>
          <a:noFill/>
          <a:ln>
            <a:noFill/>
          </a:ln>
        </p:spPr>
        <p:txBody>
          <a:bodyPr anchorCtr="0" anchor="t" bIns="34275" lIns="34275" spcFirstLastPara="1" rIns="34275" wrap="square" tIns="34275">
            <a:noAutofit/>
          </a:bodyPr>
          <a:lstStyle>
            <a:lvl1pPr lvl="0" marR="0" algn="l">
              <a:lnSpc>
                <a:spcPct val="97000"/>
              </a:lnSpc>
              <a:spcBef>
                <a:spcPts val="0"/>
              </a:spcBef>
              <a:spcAft>
                <a:spcPts val="0"/>
              </a:spcAft>
              <a:buSzPts val="2550"/>
              <a:buNone/>
              <a:defRPr sz="1987">
                <a:solidFill>
                  <a:schemeClr val="accent2"/>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266" name="Google Shape;266;g3d3f6d03170_0_4851"/>
          <p:cNvSpPr txBox="1"/>
          <p:nvPr>
            <p:ph idx="6" type="title"/>
          </p:nvPr>
        </p:nvSpPr>
        <p:spPr>
          <a:xfrm>
            <a:off x="1362120" y="3679716"/>
            <a:ext cx="3202800" cy="170700"/>
          </a:xfrm>
          <a:prstGeom prst="rect">
            <a:avLst/>
          </a:prstGeom>
          <a:noFill/>
          <a:ln>
            <a:noFill/>
          </a:ln>
        </p:spPr>
        <p:txBody>
          <a:bodyPr anchorCtr="0" anchor="t" bIns="34275" lIns="34275" spcFirstLastPara="1" rIns="34275" wrap="square" tIns="34275">
            <a:noAutofit/>
          </a:bodyPr>
          <a:lstStyle>
            <a:lvl1pPr lvl="0" marR="0" algn="l">
              <a:lnSpc>
                <a:spcPct val="100000"/>
              </a:lnSpc>
              <a:spcBef>
                <a:spcPts val="0"/>
              </a:spcBef>
              <a:spcAft>
                <a:spcPts val="0"/>
              </a:spcAft>
              <a:buSzPts val="2550"/>
              <a:buNone/>
              <a:defRPr sz="1050">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267" name="Google Shape;267;g3d3f6d03170_0_4851"/>
          <p:cNvSpPr txBox="1"/>
          <p:nvPr>
            <p:ph idx="7" type="title"/>
          </p:nvPr>
        </p:nvSpPr>
        <p:spPr>
          <a:xfrm>
            <a:off x="1361813" y="3850500"/>
            <a:ext cx="3202800" cy="378000"/>
          </a:xfrm>
          <a:prstGeom prst="rect">
            <a:avLst/>
          </a:prstGeom>
          <a:noFill/>
          <a:ln>
            <a:noFill/>
          </a:ln>
        </p:spPr>
        <p:txBody>
          <a:bodyPr anchorCtr="0" anchor="t" bIns="34275" lIns="34275" spcFirstLastPara="1" rIns="34275" wrap="square" tIns="34275">
            <a:noAutofit/>
          </a:bodyPr>
          <a:lstStyle>
            <a:lvl1pPr lvl="0" marR="0" algn="l">
              <a:lnSpc>
                <a:spcPct val="105000"/>
              </a:lnSpc>
              <a:spcBef>
                <a:spcPts val="0"/>
              </a:spcBef>
              <a:spcAft>
                <a:spcPts val="0"/>
              </a:spcAft>
              <a:buSzPts val="2550"/>
              <a:buNone/>
              <a:defRPr b="0" sz="1050">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268" name="Google Shape;268;g3d3f6d03170_0_4851"/>
          <p:cNvSpPr txBox="1"/>
          <p:nvPr>
            <p:ph idx="8" type="title"/>
          </p:nvPr>
        </p:nvSpPr>
        <p:spPr>
          <a:xfrm>
            <a:off x="4777600" y="3637547"/>
            <a:ext cx="3088200" cy="160200"/>
          </a:xfrm>
          <a:prstGeom prst="rect">
            <a:avLst/>
          </a:prstGeom>
          <a:noFill/>
          <a:ln>
            <a:noFill/>
          </a:ln>
        </p:spPr>
        <p:txBody>
          <a:bodyPr anchorCtr="0" anchor="t" bIns="34275" lIns="34275" spcFirstLastPara="1" rIns="34275" wrap="square" tIns="34275">
            <a:noAutofit/>
          </a:bodyPr>
          <a:lstStyle>
            <a:lvl1pPr lvl="0" marR="0" algn="l">
              <a:lnSpc>
                <a:spcPct val="100000"/>
              </a:lnSpc>
              <a:spcBef>
                <a:spcPts val="0"/>
              </a:spcBef>
              <a:spcAft>
                <a:spcPts val="0"/>
              </a:spcAft>
              <a:buSzPts val="2550"/>
              <a:buNone/>
              <a:defRPr b="0" sz="825">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269" name="Google Shape;269;g3d3f6d03170_0_4851"/>
          <p:cNvSpPr txBox="1"/>
          <p:nvPr>
            <p:ph idx="9" type="title"/>
          </p:nvPr>
        </p:nvSpPr>
        <p:spPr>
          <a:xfrm>
            <a:off x="4777600" y="3824852"/>
            <a:ext cx="3088200" cy="403500"/>
          </a:xfrm>
          <a:prstGeom prst="rect">
            <a:avLst/>
          </a:prstGeom>
          <a:noFill/>
          <a:ln>
            <a:noFill/>
          </a:ln>
        </p:spPr>
        <p:txBody>
          <a:bodyPr anchorCtr="0" anchor="t" bIns="34275" lIns="34275" spcFirstLastPara="1" rIns="34275" wrap="square" tIns="34275">
            <a:noAutofit/>
          </a:bodyPr>
          <a:lstStyle>
            <a:lvl1pPr lvl="0" marR="0" algn="l">
              <a:lnSpc>
                <a:spcPct val="100000"/>
              </a:lnSpc>
              <a:spcBef>
                <a:spcPts val="0"/>
              </a:spcBef>
              <a:spcAft>
                <a:spcPts val="0"/>
              </a:spcAft>
              <a:buSzPts val="2550"/>
              <a:buNone/>
              <a:defRPr b="0" sz="825">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Slide" showMasterSp="0">
  <p:cSld name="8_Title Slide">
    <p:bg>
      <p:bgPr>
        <a:blipFill>
          <a:blip r:embed="rId2">
            <a:alphaModFix/>
          </a:blip>
          <a:stretch>
            <a:fillRect/>
          </a:stretch>
        </a:blipFill>
      </p:bgPr>
    </p:bg>
    <p:spTree>
      <p:nvGrpSpPr>
        <p:cNvPr id="3521" name="Shape 3521"/>
        <p:cNvGrpSpPr/>
        <p:nvPr/>
      </p:nvGrpSpPr>
      <p:grpSpPr>
        <a:xfrm>
          <a:off x="0" y="0"/>
          <a:ext cx="0" cy="0"/>
          <a:chOff x="0" y="0"/>
          <a:chExt cx="0" cy="0"/>
        </a:xfrm>
      </p:grpSpPr>
      <p:pic>
        <p:nvPicPr>
          <p:cNvPr descr="A black and red background&#10;&#10;AI-generated content may be incorrect." id="3522" name="Google Shape;3522;g3970249a880_0_11573"/>
          <p:cNvPicPr preferRelativeResize="0"/>
          <p:nvPr/>
        </p:nvPicPr>
        <p:blipFill rotWithShape="1">
          <a:blip r:embed="rId3">
            <a:alphaModFix/>
          </a:blip>
          <a:srcRect b="0" l="0" r="0" t="0"/>
          <a:stretch/>
        </p:blipFill>
        <p:spPr>
          <a:xfrm>
            <a:off x="403950" y="442803"/>
            <a:ext cx="8336100" cy="4257342"/>
          </a:xfrm>
          <a:prstGeom prst="rect">
            <a:avLst/>
          </a:prstGeom>
          <a:noFill/>
          <a:ln>
            <a:noFill/>
          </a:ln>
        </p:spPr>
      </p:pic>
      <p:sp>
        <p:nvSpPr>
          <p:cNvPr id="3523" name="Google Shape;3523;g3970249a880_0_11573"/>
          <p:cNvSpPr txBox="1"/>
          <p:nvPr>
            <p:ph type="title"/>
          </p:nvPr>
        </p:nvSpPr>
        <p:spPr>
          <a:xfrm>
            <a:off x="730869" y="2262633"/>
            <a:ext cx="4363800" cy="16224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chemeClr val="lt1"/>
              </a:buClr>
              <a:buSzPts val="3862"/>
              <a:buFont typeface="Poppins"/>
              <a:buNone/>
              <a:defRPr b="1" sz="3862">
                <a:solidFill>
                  <a:schemeClr val="lt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524" name="Google Shape;3524;g3970249a880_0_11573"/>
          <p:cNvSpPr txBox="1"/>
          <p:nvPr>
            <p:ph idx="1" type="subTitle"/>
          </p:nvPr>
        </p:nvSpPr>
        <p:spPr>
          <a:xfrm>
            <a:off x="739996" y="4105701"/>
            <a:ext cx="43638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lt1"/>
              </a:buClr>
              <a:buSzPts val="1316"/>
              <a:buNone/>
              <a:defRPr b="1" sz="1462">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grpSp>
        <p:nvGrpSpPr>
          <p:cNvPr id="3525" name="Google Shape;3525;g3970249a880_0_11573"/>
          <p:cNvGrpSpPr/>
          <p:nvPr/>
        </p:nvGrpSpPr>
        <p:grpSpPr>
          <a:xfrm>
            <a:off x="7564576" y="4241694"/>
            <a:ext cx="948486" cy="279733"/>
            <a:chOff x="20929561" y="12311319"/>
            <a:chExt cx="2529297" cy="745954"/>
          </a:xfrm>
        </p:grpSpPr>
        <p:grpSp>
          <p:nvGrpSpPr>
            <p:cNvPr id="3526" name="Google Shape;3526;g3970249a880_0_11573"/>
            <p:cNvGrpSpPr/>
            <p:nvPr/>
          </p:nvGrpSpPr>
          <p:grpSpPr>
            <a:xfrm>
              <a:off x="20929561" y="12311319"/>
              <a:ext cx="2433857" cy="745954"/>
              <a:chOff x="20929561" y="12311319"/>
              <a:chExt cx="2433857" cy="745954"/>
            </a:xfrm>
          </p:grpSpPr>
          <p:sp>
            <p:nvSpPr>
              <p:cNvPr id="3527" name="Google Shape;3527;g3970249a880_0_11573"/>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528" name="Google Shape;3528;g3970249a880_0_11573"/>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3529" name="Google Shape;3529;g3970249a880_0_11573"/>
              <p:cNvGrpSpPr/>
              <p:nvPr/>
            </p:nvGrpSpPr>
            <p:grpSpPr>
              <a:xfrm>
                <a:off x="22582537" y="12311321"/>
                <a:ext cx="780881" cy="745730"/>
                <a:chOff x="22582537" y="12311321"/>
                <a:chExt cx="780881" cy="745730"/>
              </a:xfrm>
            </p:grpSpPr>
            <p:grpSp>
              <p:nvGrpSpPr>
                <p:cNvPr id="3530" name="Google Shape;3530;g3970249a880_0_11573"/>
                <p:cNvGrpSpPr/>
                <p:nvPr/>
              </p:nvGrpSpPr>
              <p:grpSpPr>
                <a:xfrm>
                  <a:off x="22582537" y="12311321"/>
                  <a:ext cx="780881" cy="745730"/>
                  <a:chOff x="22582537" y="12311321"/>
                  <a:chExt cx="780881" cy="745730"/>
                </a:xfrm>
              </p:grpSpPr>
              <p:sp>
                <p:nvSpPr>
                  <p:cNvPr id="3531" name="Google Shape;3531;g3970249a880_0_11573"/>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532" name="Google Shape;3532;g3970249a880_0_11573"/>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3533" name="Google Shape;3533;g3970249a880_0_11573"/>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3534" name="Google Shape;3534;g3970249a880_0_11573"/>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Slide" showMasterSp="0">
  <p:cSld name="9_Title Slide">
    <p:bg>
      <p:bgPr>
        <a:blipFill>
          <a:blip r:embed="rId2">
            <a:alphaModFix/>
          </a:blip>
          <a:stretch>
            <a:fillRect/>
          </a:stretch>
        </a:blipFill>
      </p:bgPr>
    </p:bg>
    <p:spTree>
      <p:nvGrpSpPr>
        <p:cNvPr id="3535" name="Shape 3535"/>
        <p:cNvGrpSpPr/>
        <p:nvPr/>
      </p:nvGrpSpPr>
      <p:grpSpPr>
        <a:xfrm>
          <a:off x="0" y="0"/>
          <a:ext cx="0" cy="0"/>
          <a:chOff x="0" y="0"/>
          <a:chExt cx="0" cy="0"/>
        </a:xfrm>
      </p:grpSpPr>
      <p:pic>
        <p:nvPicPr>
          <p:cNvPr descr="A black and red background&#10;&#10;AI-generated content may be incorrect." id="3536" name="Google Shape;3536;g3970249a880_0_11587"/>
          <p:cNvPicPr preferRelativeResize="0"/>
          <p:nvPr/>
        </p:nvPicPr>
        <p:blipFill rotWithShape="1">
          <a:blip r:embed="rId3">
            <a:alphaModFix/>
          </a:blip>
          <a:srcRect b="0" l="0" r="0" t="0"/>
          <a:stretch/>
        </p:blipFill>
        <p:spPr>
          <a:xfrm>
            <a:off x="403950" y="442803"/>
            <a:ext cx="8336094" cy="4257342"/>
          </a:xfrm>
          <a:prstGeom prst="rect">
            <a:avLst/>
          </a:prstGeom>
          <a:noFill/>
          <a:ln>
            <a:noFill/>
          </a:ln>
        </p:spPr>
      </p:pic>
      <p:sp>
        <p:nvSpPr>
          <p:cNvPr id="3537" name="Google Shape;3537;g3970249a880_0_11587"/>
          <p:cNvSpPr txBox="1"/>
          <p:nvPr>
            <p:ph type="title"/>
          </p:nvPr>
        </p:nvSpPr>
        <p:spPr>
          <a:xfrm>
            <a:off x="730869" y="813604"/>
            <a:ext cx="4363800" cy="16224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chemeClr val="lt1"/>
              </a:buClr>
              <a:buSzPts val="3862"/>
              <a:buFont typeface="Poppins"/>
              <a:buNone/>
              <a:defRPr b="1" sz="3862">
                <a:solidFill>
                  <a:schemeClr val="lt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538" name="Google Shape;3538;g3970249a880_0_11587"/>
          <p:cNvSpPr txBox="1"/>
          <p:nvPr>
            <p:ph idx="1" type="subTitle"/>
          </p:nvPr>
        </p:nvSpPr>
        <p:spPr>
          <a:xfrm>
            <a:off x="739996" y="2656672"/>
            <a:ext cx="43638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lt1"/>
              </a:buClr>
              <a:buSzPts val="1316"/>
              <a:buNone/>
              <a:defRPr b="1" sz="1462">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grpSp>
        <p:nvGrpSpPr>
          <p:cNvPr id="3539" name="Google Shape;3539;g3970249a880_0_11587"/>
          <p:cNvGrpSpPr/>
          <p:nvPr/>
        </p:nvGrpSpPr>
        <p:grpSpPr>
          <a:xfrm>
            <a:off x="7564576" y="4241694"/>
            <a:ext cx="948486" cy="279733"/>
            <a:chOff x="20929561" y="12311319"/>
            <a:chExt cx="2529297" cy="745954"/>
          </a:xfrm>
        </p:grpSpPr>
        <p:grpSp>
          <p:nvGrpSpPr>
            <p:cNvPr id="3540" name="Google Shape;3540;g3970249a880_0_11587"/>
            <p:cNvGrpSpPr/>
            <p:nvPr/>
          </p:nvGrpSpPr>
          <p:grpSpPr>
            <a:xfrm>
              <a:off x="20929561" y="12311319"/>
              <a:ext cx="2433857" cy="745954"/>
              <a:chOff x="20929561" y="12311319"/>
              <a:chExt cx="2433857" cy="745954"/>
            </a:xfrm>
          </p:grpSpPr>
          <p:sp>
            <p:nvSpPr>
              <p:cNvPr id="3541" name="Google Shape;3541;g3970249a880_0_11587"/>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542" name="Google Shape;3542;g3970249a880_0_11587"/>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3543" name="Google Shape;3543;g3970249a880_0_11587"/>
              <p:cNvGrpSpPr/>
              <p:nvPr/>
            </p:nvGrpSpPr>
            <p:grpSpPr>
              <a:xfrm>
                <a:off x="22582537" y="12311321"/>
                <a:ext cx="780881" cy="745730"/>
                <a:chOff x="22582537" y="12311321"/>
                <a:chExt cx="780881" cy="745730"/>
              </a:xfrm>
            </p:grpSpPr>
            <p:grpSp>
              <p:nvGrpSpPr>
                <p:cNvPr id="3544" name="Google Shape;3544;g3970249a880_0_11587"/>
                <p:cNvGrpSpPr/>
                <p:nvPr/>
              </p:nvGrpSpPr>
              <p:grpSpPr>
                <a:xfrm>
                  <a:off x="22582537" y="12311321"/>
                  <a:ext cx="780881" cy="745730"/>
                  <a:chOff x="22582537" y="12311321"/>
                  <a:chExt cx="780881" cy="745730"/>
                </a:xfrm>
              </p:grpSpPr>
              <p:sp>
                <p:nvSpPr>
                  <p:cNvPr id="3545" name="Google Shape;3545;g3970249a880_0_11587"/>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546" name="Google Shape;3546;g3970249a880_0_11587"/>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3547" name="Google Shape;3547;g3970249a880_0_11587"/>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3548" name="Google Shape;3548;g3970249a880_0_11587"/>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Slide" showMasterSp="0">
  <p:cSld name="11_Title Slide">
    <p:bg>
      <p:bgPr>
        <a:blipFill>
          <a:blip r:embed="rId2">
            <a:alphaModFix/>
          </a:blip>
          <a:stretch>
            <a:fillRect/>
          </a:stretch>
        </a:blipFill>
      </p:bgPr>
    </p:bg>
    <p:spTree>
      <p:nvGrpSpPr>
        <p:cNvPr id="3549" name="Shape 3549"/>
        <p:cNvGrpSpPr/>
        <p:nvPr/>
      </p:nvGrpSpPr>
      <p:grpSpPr>
        <a:xfrm>
          <a:off x="0" y="0"/>
          <a:ext cx="0" cy="0"/>
          <a:chOff x="0" y="0"/>
          <a:chExt cx="0" cy="0"/>
        </a:xfrm>
      </p:grpSpPr>
      <p:pic>
        <p:nvPicPr>
          <p:cNvPr descr="A black and red background&#10;&#10;AI-generated content may be incorrect." id="3550" name="Google Shape;3550;g3970249a880_0_11601"/>
          <p:cNvPicPr preferRelativeResize="0"/>
          <p:nvPr/>
        </p:nvPicPr>
        <p:blipFill rotWithShape="1">
          <a:blip r:embed="rId3">
            <a:alphaModFix/>
          </a:blip>
          <a:srcRect b="0" l="0" r="0" t="0"/>
          <a:stretch/>
        </p:blipFill>
        <p:spPr>
          <a:xfrm>
            <a:off x="403950" y="442803"/>
            <a:ext cx="8336100" cy="4257342"/>
          </a:xfrm>
          <a:prstGeom prst="rect">
            <a:avLst/>
          </a:prstGeom>
          <a:noFill/>
          <a:ln>
            <a:noFill/>
          </a:ln>
        </p:spPr>
      </p:pic>
      <p:sp>
        <p:nvSpPr>
          <p:cNvPr id="3551" name="Google Shape;3551;g3970249a880_0_11601"/>
          <p:cNvSpPr txBox="1"/>
          <p:nvPr>
            <p:ph type="title"/>
          </p:nvPr>
        </p:nvSpPr>
        <p:spPr>
          <a:xfrm>
            <a:off x="730869" y="813604"/>
            <a:ext cx="4363800" cy="16224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chemeClr val="lt1"/>
              </a:buClr>
              <a:buSzPts val="3862"/>
              <a:buFont typeface="Poppins"/>
              <a:buNone/>
              <a:defRPr b="1" sz="3862">
                <a:solidFill>
                  <a:schemeClr val="lt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552" name="Google Shape;3552;g3970249a880_0_11601"/>
          <p:cNvSpPr txBox="1"/>
          <p:nvPr>
            <p:ph idx="1" type="subTitle"/>
          </p:nvPr>
        </p:nvSpPr>
        <p:spPr>
          <a:xfrm>
            <a:off x="739996" y="2656672"/>
            <a:ext cx="4363800" cy="2649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lt1"/>
              </a:buClr>
              <a:buSzPts val="1316"/>
              <a:buNone/>
              <a:defRPr b="1" sz="1462">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grpSp>
        <p:nvGrpSpPr>
          <p:cNvPr id="3553" name="Google Shape;3553;g3970249a880_0_11601"/>
          <p:cNvGrpSpPr/>
          <p:nvPr/>
        </p:nvGrpSpPr>
        <p:grpSpPr>
          <a:xfrm>
            <a:off x="7564576" y="4241694"/>
            <a:ext cx="948486" cy="279733"/>
            <a:chOff x="20929561" y="12311319"/>
            <a:chExt cx="2529297" cy="745954"/>
          </a:xfrm>
        </p:grpSpPr>
        <p:grpSp>
          <p:nvGrpSpPr>
            <p:cNvPr id="3554" name="Google Shape;3554;g3970249a880_0_11601"/>
            <p:cNvGrpSpPr/>
            <p:nvPr/>
          </p:nvGrpSpPr>
          <p:grpSpPr>
            <a:xfrm>
              <a:off x="20929561" y="12311319"/>
              <a:ext cx="2433857" cy="745954"/>
              <a:chOff x="20929561" y="12311319"/>
              <a:chExt cx="2433857" cy="745954"/>
            </a:xfrm>
          </p:grpSpPr>
          <p:sp>
            <p:nvSpPr>
              <p:cNvPr id="3555" name="Google Shape;3555;g3970249a880_0_11601"/>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556" name="Google Shape;3556;g3970249a880_0_11601"/>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3557" name="Google Shape;3557;g3970249a880_0_11601"/>
              <p:cNvGrpSpPr/>
              <p:nvPr/>
            </p:nvGrpSpPr>
            <p:grpSpPr>
              <a:xfrm>
                <a:off x="22582537" y="12311321"/>
                <a:ext cx="780881" cy="745730"/>
                <a:chOff x="22582537" y="12311321"/>
                <a:chExt cx="780881" cy="745730"/>
              </a:xfrm>
            </p:grpSpPr>
            <p:grpSp>
              <p:nvGrpSpPr>
                <p:cNvPr id="3558" name="Google Shape;3558;g3970249a880_0_11601"/>
                <p:cNvGrpSpPr/>
                <p:nvPr/>
              </p:nvGrpSpPr>
              <p:grpSpPr>
                <a:xfrm>
                  <a:off x="22582537" y="12311321"/>
                  <a:ext cx="780881" cy="745730"/>
                  <a:chOff x="22582537" y="12311321"/>
                  <a:chExt cx="780881" cy="745730"/>
                </a:xfrm>
              </p:grpSpPr>
              <p:sp>
                <p:nvSpPr>
                  <p:cNvPr id="3559" name="Google Shape;3559;g3970249a880_0_11601"/>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560" name="Google Shape;3560;g3970249a880_0_11601"/>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3561" name="Google Shape;3561;g3970249a880_0_11601"/>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3562" name="Google Shape;3562;g3970249a880_0_11601"/>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Slide" showMasterSp="0">
  <p:cSld name="12_Title Slide">
    <p:bg>
      <p:bgPr>
        <a:blipFill>
          <a:blip r:embed="rId2">
            <a:alphaModFix/>
          </a:blip>
          <a:stretch>
            <a:fillRect/>
          </a:stretch>
        </a:blipFill>
      </p:bgPr>
    </p:bg>
    <p:spTree>
      <p:nvGrpSpPr>
        <p:cNvPr id="3563" name="Shape 3563"/>
        <p:cNvGrpSpPr/>
        <p:nvPr/>
      </p:nvGrpSpPr>
      <p:grpSpPr>
        <a:xfrm>
          <a:off x="0" y="0"/>
          <a:ext cx="0" cy="0"/>
          <a:chOff x="0" y="0"/>
          <a:chExt cx="0" cy="0"/>
        </a:xfrm>
      </p:grpSpPr>
      <p:pic>
        <p:nvPicPr>
          <p:cNvPr descr="A black and red background&#10;&#10;AI-generated content may be incorrect." id="3564" name="Google Shape;3564;g3970249a880_0_11615"/>
          <p:cNvPicPr preferRelativeResize="0"/>
          <p:nvPr/>
        </p:nvPicPr>
        <p:blipFill rotWithShape="1">
          <a:blip r:embed="rId3">
            <a:alphaModFix/>
          </a:blip>
          <a:srcRect b="0" l="0" r="0" t="0"/>
          <a:stretch/>
        </p:blipFill>
        <p:spPr>
          <a:xfrm>
            <a:off x="403950" y="442803"/>
            <a:ext cx="8336100" cy="4257342"/>
          </a:xfrm>
          <a:prstGeom prst="rect">
            <a:avLst/>
          </a:prstGeom>
          <a:noFill/>
          <a:ln>
            <a:noFill/>
          </a:ln>
        </p:spPr>
      </p:pic>
      <p:sp>
        <p:nvSpPr>
          <p:cNvPr id="3565" name="Google Shape;3565;g3970249a880_0_11615"/>
          <p:cNvSpPr txBox="1"/>
          <p:nvPr>
            <p:ph type="title"/>
          </p:nvPr>
        </p:nvSpPr>
        <p:spPr>
          <a:xfrm>
            <a:off x="730869" y="1985179"/>
            <a:ext cx="4363800" cy="1622400"/>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chemeClr val="lt1"/>
              </a:buClr>
              <a:buSzPts val="3862"/>
              <a:buFont typeface="Poppins"/>
              <a:buNone/>
              <a:defRPr b="1" sz="3862">
                <a:solidFill>
                  <a:schemeClr val="lt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566" name="Google Shape;3566;g3970249a880_0_11615"/>
          <p:cNvSpPr txBox="1"/>
          <p:nvPr>
            <p:ph idx="1" type="subTitle"/>
          </p:nvPr>
        </p:nvSpPr>
        <p:spPr>
          <a:xfrm>
            <a:off x="739996" y="3828247"/>
            <a:ext cx="43638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lt1"/>
              </a:buClr>
              <a:buSzPts val="1316"/>
              <a:buNone/>
              <a:defRPr b="1" sz="1462">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grpSp>
        <p:nvGrpSpPr>
          <p:cNvPr id="3567" name="Google Shape;3567;g3970249a880_0_11615"/>
          <p:cNvGrpSpPr/>
          <p:nvPr/>
        </p:nvGrpSpPr>
        <p:grpSpPr>
          <a:xfrm>
            <a:off x="7564576" y="4241694"/>
            <a:ext cx="948486" cy="279733"/>
            <a:chOff x="20929561" y="12311319"/>
            <a:chExt cx="2529297" cy="745954"/>
          </a:xfrm>
        </p:grpSpPr>
        <p:grpSp>
          <p:nvGrpSpPr>
            <p:cNvPr id="3568" name="Google Shape;3568;g3970249a880_0_11615"/>
            <p:cNvGrpSpPr/>
            <p:nvPr/>
          </p:nvGrpSpPr>
          <p:grpSpPr>
            <a:xfrm>
              <a:off x="20929561" y="12311319"/>
              <a:ext cx="2433857" cy="745954"/>
              <a:chOff x="20929561" y="12311319"/>
              <a:chExt cx="2433857" cy="745954"/>
            </a:xfrm>
          </p:grpSpPr>
          <p:sp>
            <p:nvSpPr>
              <p:cNvPr id="3569" name="Google Shape;3569;g3970249a880_0_11615"/>
              <p:cNvSpPr/>
              <p:nvPr/>
            </p:nvSpPr>
            <p:spPr>
              <a:xfrm>
                <a:off x="20929561" y="12311321"/>
                <a:ext cx="900794" cy="745952"/>
              </a:xfrm>
              <a:custGeom>
                <a:rect b="b" l="l" r="r" t="t"/>
                <a:pathLst>
                  <a:path extrusionOk="0" h="745952" w="900794">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570" name="Google Shape;3570;g3970249a880_0_11615"/>
              <p:cNvSpPr/>
              <p:nvPr/>
            </p:nvSpPr>
            <p:spPr>
              <a:xfrm>
                <a:off x="21903990" y="12311319"/>
                <a:ext cx="745733" cy="745734"/>
              </a:xfrm>
              <a:custGeom>
                <a:rect b="b" l="l" r="r" t="t"/>
                <a:pathLst>
                  <a:path extrusionOk="0" h="745734" w="745733">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3571" name="Google Shape;3571;g3970249a880_0_11615"/>
              <p:cNvGrpSpPr/>
              <p:nvPr/>
            </p:nvGrpSpPr>
            <p:grpSpPr>
              <a:xfrm>
                <a:off x="22582537" y="12311321"/>
                <a:ext cx="780881" cy="745730"/>
                <a:chOff x="22582537" y="12311321"/>
                <a:chExt cx="780881" cy="745730"/>
              </a:xfrm>
            </p:grpSpPr>
            <p:grpSp>
              <p:nvGrpSpPr>
                <p:cNvPr id="3572" name="Google Shape;3572;g3970249a880_0_11615"/>
                <p:cNvGrpSpPr/>
                <p:nvPr/>
              </p:nvGrpSpPr>
              <p:grpSpPr>
                <a:xfrm>
                  <a:off x="22582537" y="12311321"/>
                  <a:ext cx="780881" cy="745730"/>
                  <a:chOff x="22582537" y="12311321"/>
                  <a:chExt cx="780881" cy="745730"/>
                </a:xfrm>
              </p:grpSpPr>
              <p:sp>
                <p:nvSpPr>
                  <p:cNvPr id="3573" name="Google Shape;3573;g3970249a880_0_11615"/>
                  <p:cNvSpPr/>
                  <p:nvPr/>
                </p:nvSpPr>
                <p:spPr>
                  <a:xfrm>
                    <a:off x="22582537" y="12311321"/>
                    <a:ext cx="780881" cy="745730"/>
                  </a:xfrm>
                  <a:custGeom>
                    <a:rect b="b" l="l" r="r" t="t"/>
                    <a:pathLst>
                      <a:path extrusionOk="0" h="745730" w="780881">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574" name="Google Shape;3574;g3970249a880_0_11615"/>
                  <p:cNvSpPr/>
                  <p:nvPr/>
                </p:nvSpPr>
                <p:spPr>
                  <a:xfrm>
                    <a:off x="22729592" y="12388964"/>
                    <a:ext cx="240716" cy="590443"/>
                  </a:xfrm>
                  <a:custGeom>
                    <a:rect b="b" l="l" r="r" t="t"/>
                    <a:pathLst>
                      <a:path extrusionOk="0" h="590443" w="240716">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3575" name="Google Shape;3575;g3970249a880_0_11615"/>
                <p:cNvSpPr/>
                <p:nvPr/>
              </p:nvSpPr>
              <p:spPr>
                <a:xfrm>
                  <a:off x="22972978" y="12684186"/>
                  <a:ext cx="91436" cy="268080"/>
                </a:xfrm>
                <a:custGeom>
                  <a:rect b="b" l="l" r="r" t="t"/>
                  <a:pathLst>
                    <a:path extrusionOk="0" h="268080" w="91436">
                      <a:moveTo>
                        <a:pt x="91437" y="0"/>
                      </a:moveTo>
                      <a:lnTo>
                        <a:pt x="91437" y="268080"/>
                      </a:lnTo>
                      <a:lnTo>
                        <a:pt x="0" y="134151"/>
                      </a:lnTo>
                      <a:lnTo>
                        <a:pt x="914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3576" name="Google Shape;3576;g3970249a880_0_11615"/>
            <p:cNvSpPr/>
            <p:nvPr/>
          </p:nvSpPr>
          <p:spPr>
            <a:xfrm>
              <a:off x="23371427" y="12311321"/>
              <a:ext cx="87431" cy="87209"/>
            </a:xfrm>
            <a:custGeom>
              <a:rect b="b" l="l" r="r" t="t"/>
              <a:pathLst>
                <a:path extrusionOk="0" h="87209" w="87431">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bg>
      <p:bgPr>
        <a:blipFill>
          <a:blip r:embed="rId2">
            <a:alphaModFix/>
          </a:blip>
          <a:stretch>
            <a:fillRect/>
          </a:stretch>
        </a:blipFill>
      </p:bgPr>
    </p:bg>
    <p:spTree>
      <p:nvGrpSpPr>
        <p:cNvPr id="3577" name="Shape 3577"/>
        <p:cNvGrpSpPr/>
        <p:nvPr/>
      </p:nvGrpSpPr>
      <p:grpSpPr>
        <a:xfrm>
          <a:off x="0" y="0"/>
          <a:ext cx="0" cy="0"/>
          <a:chOff x="0" y="0"/>
          <a:chExt cx="0" cy="0"/>
        </a:xfrm>
      </p:grpSpPr>
      <p:sp>
        <p:nvSpPr>
          <p:cNvPr id="3578" name="Google Shape;3578;g3970249a880_0_11629"/>
          <p:cNvSpPr/>
          <p:nvPr/>
        </p:nvSpPr>
        <p:spPr>
          <a:xfrm>
            <a:off x="1171422" y="335756"/>
            <a:ext cx="6785700" cy="2023800"/>
          </a:xfrm>
          <a:prstGeom prst="roundRect">
            <a:avLst>
              <a:gd fmla="val 3477"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579" name="Google Shape;3579;g3970249a880_0_11629"/>
          <p:cNvSpPr/>
          <p:nvPr/>
        </p:nvSpPr>
        <p:spPr>
          <a:xfrm>
            <a:off x="1171422" y="2442299"/>
            <a:ext cx="6785700" cy="2023800"/>
          </a:xfrm>
          <a:prstGeom prst="roundRect">
            <a:avLst>
              <a:gd fmla="val 3477"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580" name="Google Shape;3580;g3970249a880_0_1162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descr="A gold circle with black text and a red ribbon&#10;&#10;AI-generated content may be incorrect." id="3581" name="Google Shape;3581;g3970249a880_0_11629"/>
          <p:cNvPicPr preferRelativeResize="0"/>
          <p:nvPr/>
        </p:nvPicPr>
        <p:blipFill rotWithShape="1">
          <a:blip r:embed="rId3">
            <a:alphaModFix/>
          </a:blip>
          <a:srcRect b="0" l="0" r="0" t="0"/>
          <a:stretch/>
        </p:blipFill>
        <p:spPr>
          <a:xfrm>
            <a:off x="1361816" y="611668"/>
            <a:ext cx="1458446" cy="1464279"/>
          </a:xfrm>
          <a:prstGeom prst="rect">
            <a:avLst/>
          </a:prstGeom>
          <a:noFill/>
          <a:ln>
            <a:noFill/>
          </a:ln>
        </p:spPr>
      </p:pic>
      <p:pic>
        <p:nvPicPr>
          <p:cNvPr descr="A gold and red logo&#10;&#10;AI-generated content may be incorrect." id="3582" name="Google Shape;3582;g3970249a880_0_11629"/>
          <p:cNvPicPr preferRelativeResize="0"/>
          <p:nvPr/>
        </p:nvPicPr>
        <p:blipFill rotWithShape="1">
          <a:blip r:embed="rId4">
            <a:alphaModFix/>
          </a:blip>
          <a:srcRect b="0" l="0" r="0" t="0"/>
          <a:stretch/>
        </p:blipFill>
        <p:spPr>
          <a:xfrm>
            <a:off x="2773101" y="600051"/>
            <a:ext cx="1676875" cy="1496061"/>
          </a:xfrm>
          <a:prstGeom prst="rect">
            <a:avLst/>
          </a:prstGeom>
          <a:noFill/>
          <a:ln>
            <a:noFill/>
          </a:ln>
        </p:spPr>
      </p:pic>
      <p:pic>
        <p:nvPicPr>
          <p:cNvPr descr="A gold and black logo&#10;&#10;AI-generated content may be incorrect." id="3583" name="Google Shape;3583;g3970249a880_0_11629"/>
          <p:cNvPicPr preferRelativeResize="0"/>
          <p:nvPr/>
        </p:nvPicPr>
        <p:blipFill rotWithShape="1">
          <a:blip r:embed="rId5">
            <a:alphaModFix/>
          </a:blip>
          <a:srcRect b="0" l="0" r="0" t="0"/>
          <a:stretch/>
        </p:blipFill>
        <p:spPr>
          <a:xfrm>
            <a:off x="4564857" y="2660504"/>
            <a:ext cx="1531540" cy="861100"/>
          </a:xfrm>
          <a:prstGeom prst="rect">
            <a:avLst/>
          </a:prstGeom>
          <a:noFill/>
          <a:ln>
            <a:noFill/>
          </a:ln>
        </p:spPr>
      </p:pic>
      <p:sp>
        <p:nvSpPr>
          <p:cNvPr id="3584" name="Google Shape;3584;g3970249a880_0_11629"/>
          <p:cNvSpPr txBox="1"/>
          <p:nvPr>
            <p:ph type="title"/>
          </p:nvPr>
        </p:nvSpPr>
        <p:spPr>
          <a:xfrm>
            <a:off x="4740910" y="616519"/>
            <a:ext cx="3124800" cy="160200"/>
          </a:xfrm>
          <a:prstGeom prst="rect">
            <a:avLst/>
          </a:prstGeom>
          <a:noFill/>
          <a:ln>
            <a:noFill/>
          </a:ln>
        </p:spPr>
        <p:txBody>
          <a:bodyPr anchorCtr="0" anchor="t" bIns="34275" lIns="34275" spcFirstLastPara="1" rIns="34275" wrap="square" tIns="34275">
            <a:noAutofit/>
          </a:bodyPr>
          <a:lstStyle>
            <a:lvl1pPr lvl="0" marR="0" algn="l">
              <a:lnSpc>
                <a:spcPct val="100000"/>
              </a:lnSpc>
              <a:spcBef>
                <a:spcPts val="0"/>
              </a:spcBef>
              <a:spcAft>
                <a:spcPts val="0"/>
              </a:spcAft>
              <a:buSzPts val="2550"/>
              <a:buNone/>
              <a:defRPr b="0" sz="1050">
                <a:latin typeface="Poppins Medium"/>
                <a:ea typeface="Poppins Medium"/>
                <a:cs typeface="Poppins Medium"/>
                <a:sym typeface="Poppins Medium"/>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585" name="Google Shape;3585;g3970249a880_0_11629"/>
          <p:cNvSpPr txBox="1"/>
          <p:nvPr>
            <p:ph idx="2" type="title"/>
          </p:nvPr>
        </p:nvSpPr>
        <p:spPr>
          <a:xfrm>
            <a:off x="4740910" y="857605"/>
            <a:ext cx="3124800" cy="574800"/>
          </a:xfrm>
          <a:prstGeom prst="rect">
            <a:avLst/>
          </a:prstGeom>
          <a:noFill/>
          <a:ln>
            <a:noFill/>
          </a:ln>
        </p:spPr>
        <p:txBody>
          <a:bodyPr anchorCtr="0" anchor="t" bIns="34275" lIns="34275" spcFirstLastPara="1" rIns="34275" wrap="square" tIns="34275">
            <a:noAutofit/>
          </a:bodyPr>
          <a:lstStyle>
            <a:lvl1pPr lvl="0" marR="0" algn="l">
              <a:lnSpc>
                <a:spcPct val="97000"/>
              </a:lnSpc>
              <a:spcBef>
                <a:spcPts val="0"/>
              </a:spcBef>
              <a:spcAft>
                <a:spcPts val="0"/>
              </a:spcAft>
              <a:buSzPts val="2550"/>
              <a:buNone/>
              <a:defRPr sz="1987">
                <a:solidFill>
                  <a:schemeClr val="accent2"/>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586" name="Google Shape;3586;g3970249a880_0_11629"/>
          <p:cNvSpPr txBox="1"/>
          <p:nvPr>
            <p:ph idx="3" type="title"/>
          </p:nvPr>
        </p:nvSpPr>
        <p:spPr>
          <a:xfrm>
            <a:off x="4740910" y="1560607"/>
            <a:ext cx="3124800" cy="574800"/>
          </a:xfrm>
          <a:prstGeom prst="rect">
            <a:avLst/>
          </a:prstGeom>
          <a:noFill/>
          <a:ln>
            <a:noFill/>
          </a:ln>
        </p:spPr>
        <p:txBody>
          <a:bodyPr anchorCtr="0" anchor="t" bIns="34275" lIns="34275" spcFirstLastPara="1" rIns="34275" wrap="square" tIns="34275">
            <a:noAutofit/>
          </a:bodyPr>
          <a:lstStyle>
            <a:lvl1pPr lvl="0" marR="0" algn="l">
              <a:lnSpc>
                <a:spcPct val="108000"/>
              </a:lnSpc>
              <a:spcBef>
                <a:spcPts val="0"/>
              </a:spcBef>
              <a:spcAft>
                <a:spcPts val="0"/>
              </a:spcAft>
              <a:buSzPts val="2550"/>
              <a:buNone/>
              <a:defRPr b="0" sz="825">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587" name="Google Shape;3587;g3970249a880_0_11629"/>
          <p:cNvSpPr txBox="1"/>
          <p:nvPr>
            <p:ph idx="4" type="title"/>
          </p:nvPr>
        </p:nvSpPr>
        <p:spPr>
          <a:xfrm>
            <a:off x="1362120" y="2696381"/>
            <a:ext cx="3202800" cy="160200"/>
          </a:xfrm>
          <a:prstGeom prst="rect">
            <a:avLst/>
          </a:prstGeom>
          <a:noFill/>
          <a:ln>
            <a:noFill/>
          </a:ln>
        </p:spPr>
        <p:txBody>
          <a:bodyPr anchorCtr="0" anchor="t" bIns="34275" lIns="34275" spcFirstLastPara="1" rIns="34275" wrap="square" tIns="34275">
            <a:noAutofit/>
          </a:bodyPr>
          <a:lstStyle>
            <a:lvl1pPr lvl="0" marR="0" algn="l">
              <a:lnSpc>
                <a:spcPct val="100000"/>
              </a:lnSpc>
              <a:spcBef>
                <a:spcPts val="0"/>
              </a:spcBef>
              <a:spcAft>
                <a:spcPts val="0"/>
              </a:spcAft>
              <a:buSzPts val="2550"/>
              <a:buNone/>
              <a:defRPr b="0" sz="1050">
                <a:latin typeface="Poppins Medium"/>
                <a:ea typeface="Poppins Medium"/>
                <a:cs typeface="Poppins Medium"/>
                <a:sym typeface="Poppins Medium"/>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588" name="Google Shape;3588;g3970249a880_0_11629"/>
          <p:cNvSpPr txBox="1"/>
          <p:nvPr>
            <p:ph idx="5" type="title"/>
          </p:nvPr>
        </p:nvSpPr>
        <p:spPr>
          <a:xfrm>
            <a:off x="1353405" y="2980803"/>
            <a:ext cx="3202800" cy="574800"/>
          </a:xfrm>
          <a:prstGeom prst="rect">
            <a:avLst/>
          </a:prstGeom>
          <a:noFill/>
          <a:ln>
            <a:noFill/>
          </a:ln>
        </p:spPr>
        <p:txBody>
          <a:bodyPr anchorCtr="0" anchor="t" bIns="34275" lIns="34275" spcFirstLastPara="1" rIns="34275" wrap="square" tIns="34275">
            <a:noAutofit/>
          </a:bodyPr>
          <a:lstStyle>
            <a:lvl1pPr lvl="0" marR="0" algn="l">
              <a:lnSpc>
                <a:spcPct val="97000"/>
              </a:lnSpc>
              <a:spcBef>
                <a:spcPts val="0"/>
              </a:spcBef>
              <a:spcAft>
                <a:spcPts val="0"/>
              </a:spcAft>
              <a:buSzPts val="2550"/>
              <a:buNone/>
              <a:defRPr sz="1987">
                <a:solidFill>
                  <a:schemeClr val="accent2"/>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589" name="Google Shape;3589;g3970249a880_0_11629"/>
          <p:cNvSpPr txBox="1"/>
          <p:nvPr>
            <p:ph idx="6" type="title"/>
          </p:nvPr>
        </p:nvSpPr>
        <p:spPr>
          <a:xfrm>
            <a:off x="1362120" y="3679716"/>
            <a:ext cx="3202800" cy="170700"/>
          </a:xfrm>
          <a:prstGeom prst="rect">
            <a:avLst/>
          </a:prstGeom>
          <a:noFill/>
          <a:ln>
            <a:noFill/>
          </a:ln>
        </p:spPr>
        <p:txBody>
          <a:bodyPr anchorCtr="0" anchor="t" bIns="34275" lIns="34275" spcFirstLastPara="1" rIns="34275" wrap="square" tIns="34275">
            <a:noAutofit/>
          </a:bodyPr>
          <a:lstStyle>
            <a:lvl1pPr lvl="0" marR="0" algn="l">
              <a:lnSpc>
                <a:spcPct val="100000"/>
              </a:lnSpc>
              <a:spcBef>
                <a:spcPts val="0"/>
              </a:spcBef>
              <a:spcAft>
                <a:spcPts val="0"/>
              </a:spcAft>
              <a:buSzPts val="2550"/>
              <a:buNone/>
              <a:defRPr sz="1050">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590" name="Google Shape;3590;g3970249a880_0_11629"/>
          <p:cNvSpPr txBox="1"/>
          <p:nvPr>
            <p:ph idx="7" type="title"/>
          </p:nvPr>
        </p:nvSpPr>
        <p:spPr>
          <a:xfrm>
            <a:off x="1361813" y="3850500"/>
            <a:ext cx="3202800" cy="378000"/>
          </a:xfrm>
          <a:prstGeom prst="rect">
            <a:avLst/>
          </a:prstGeom>
          <a:noFill/>
          <a:ln>
            <a:noFill/>
          </a:ln>
        </p:spPr>
        <p:txBody>
          <a:bodyPr anchorCtr="0" anchor="t" bIns="34275" lIns="34275" spcFirstLastPara="1" rIns="34275" wrap="square" tIns="34275">
            <a:noAutofit/>
          </a:bodyPr>
          <a:lstStyle>
            <a:lvl1pPr lvl="0" marR="0" algn="l">
              <a:lnSpc>
                <a:spcPct val="105000"/>
              </a:lnSpc>
              <a:spcBef>
                <a:spcPts val="0"/>
              </a:spcBef>
              <a:spcAft>
                <a:spcPts val="0"/>
              </a:spcAft>
              <a:buSzPts val="2550"/>
              <a:buNone/>
              <a:defRPr b="0" sz="1050">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591" name="Google Shape;3591;g3970249a880_0_11629"/>
          <p:cNvSpPr txBox="1"/>
          <p:nvPr>
            <p:ph idx="8" type="title"/>
          </p:nvPr>
        </p:nvSpPr>
        <p:spPr>
          <a:xfrm>
            <a:off x="4777600" y="3637547"/>
            <a:ext cx="3088200" cy="160200"/>
          </a:xfrm>
          <a:prstGeom prst="rect">
            <a:avLst/>
          </a:prstGeom>
          <a:noFill/>
          <a:ln>
            <a:noFill/>
          </a:ln>
        </p:spPr>
        <p:txBody>
          <a:bodyPr anchorCtr="0" anchor="t" bIns="34275" lIns="34275" spcFirstLastPara="1" rIns="34275" wrap="square" tIns="34275">
            <a:noAutofit/>
          </a:bodyPr>
          <a:lstStyle>
            <a:lvl1pPr lvl="0" marR="0" algn="l">
              <a:lnSpc>
                <a:spcPct val="100000"/>
              </a:lnSpc>
              <a:spcBef>
                <a:spcPts val="0"/>
              </a:spcBef>
              <a:spcAft>
                <a:spcPts val="0"/>
              </a:spcAft>
              <a:buSzPts val="2550"/>
              <a:buNone/>
              <a:defRPr b="0" sz="825">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592" name="Google Shape;3592;g3970249a880_0_11629"/>
          <p:cNvSpPr txBox="1"/>
          <p:nvPr>
            <p:ph idx="9" type="title"/>
          </p:nvPr>
        </p:nvSpPr>
        <p:spPr>
          <a:xfrm>
            <a:off x="4777600" y="3824852"/>
            <a:ext cx="3088200" cy="403500"/>
          </a:xfrm>
          <a:prstGeom prst="rect">
            <a:avLst/>
          </a:prstGeom>
          <a:noFill/>
          <a:ln>
            <a:noFill/>
          </a:ln>
        </p:spPr>
        <p:txBody>
          <a:bodyPr anchorCtr="0" anchor="t" bIns="34275" lIns="34275" spcFirstLastPara="1" rIns="34275" wrap="square" tIns="34275">
            <a:noAutofit/>
          </a:bodyPr>
          <a:lstStyle>
            <a:lvl1pPr lvl="0" marR="0" algn="l">
              <a:lnSpc>
                <a:spcPct val="100000"/>
              </a:lnSpc>
              <a:spcBef>
                <a:spcPts val="0"/>
              </a:spcBef>
              <a:spcAft>
                <a:spcPts val="0"/>
              </a:spcAft>
              <a:buSzPts val="2550"/>
              <a:buNone/>
              <a:defRPr b="0" sz="825">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bg>
      <p:bgPr>
        <a:blipFill>
          <a:blip r:embed="rId2">
            <a:alphaModFix/>
          </a:blip>
          <a:stretch>
            <a:fillRect/>
          </a:stretch>
        </a:blipFill>
      </p:bgPr>
    </p:bg>
    <p:spTree>
      <p:nvGrpSpPr>
        <p:cNvPr id="3593" name="Shape 3593"/>
        <p:cNvGrpSpPr/>
        <p:nvPr/>
      </p:nvGrpSpPr>
      <p:grpSpPr>
        <a:xfrm>
          <a:off x="0" y="0"/>
          <a:ext cx="0" cy="0"/>
          <a:chOff x="0" y="0"/>
          <a:chExt cx="0" cy="0"/>
        </a:xfrm>
      </p:grpSpPr>
      <p:sp>
        <p:nvSpPr>
          <p:cNvPr id="3594" name="Google Shape;3594;g3970249a880_0_11645"/>
          <p:cNvSpPr/>
          <p:nvPr/>
        </p:nvSpPr>
        <p:spPr>
          <a:xfrm>
            <a:off x="1186899" y="334252"/>
            <a:ext cx="6777300" cy="2015700"/>
          </a:xfrm>
          <a:prstGeom prst="roundRect">
            <a:avLst>
              <a:gd fmla="val 4618" name="adj"/>
            </a:avLst>
          </a:prstGeom>
          <a:gradFill>
            <a:gsLst>
              <a:gs pos="0">
                <a:srgbClr val="FFFFFF"/>
              </a:gs>
              <a:gs pos="23000">
                <a:srgbClr val="FFFFFF"/>
              </a:gs>
              <a:gs pos="100000">
                <a:srgbClr val="E3E7FA">
                  <a:alpha val="80000"/>
                </a:srgbClr>
              </a:gs>
            </a:gsLst>
            <a:lin ang="5400012" scaled="0"/>
          </a:gradFill>
          <a:ln cap="flat" cmpd="sng" w="9525">
            <a:solidFill>
              <a:srgbClr val="FFFFFF"/>
            </a:solidFill>
            <a:prstDash val="solid"/>
            <a:miter lim="8000"/>
            <a:headEnd len="sm" w="sm" type="none"/>
            <a:tailEnd len="sm" w="sm" type="none"/>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595" name="Google Shape;3595;g3970249a880_0_11645"/>
          <p:cNvSpPr/>
          <p:nvPr/>
        </p:nvSpPr>
        <p:spPr>
          <a:xfrm>
            <a:off x="1186899" y="2455251"/>
            <a:ext cx="6788400" cy="2004000"/>
          </a:xfrm>
          <a:prstGeom prst="roundRect">
            <a:avLst>
              <a:gd fmla="val 4904" name="adj"/>
            </a:avLst>
          </a:prstGeom>
          <a:gradFill>
            <a:gsLst>
              <a:gs pos="0">
                <a:srgbClr val="FFFFFF">
                  <a:alpha val="80000"/>
                </a:srgbClr>
              </a:gs>
              <a:gs pos="23000">
                <a:srgbClr val="FFFFFF">
                  <a:alpha val="80000"/>
                </a:srgbClr>
              </a:gs>
              <a:gs pos="100000">
                <a:srgbClr val="E3E7FA">
                  <a:alpha val="80000"/>
                </a:srgbClr>
              </a:gs>
            </a:gsLst>
            <a:lin ang="5400012" scaled="0"/>
          </a:gradFill>
          <a:ln cap="flat" cmpd="sng" w="9525">
            <a:solidFill>
              <a:srgbClr val="FFFFFF"/>
            </a:solidFill>
            <a:prstDash val="solid"/>
            <a:miter lim="8000"/>
            <a:headEnd len="sm" w="sm" type="none"/>
            <a:tailEnd len="sm" w="sm" type="none"/>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596" name="Google Shape;3596;g3970249a880_0_11645"/>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descr="A gold circle with black text and a red ribbon&#10;&#10;AI-generated content may be incorrect." id="3597" name="Google Shape;3597;g3970249a880_0_11645"/>
          <p:cNvPicPr preferRelativeResize="0"/>
          <p:nvPr/>
        </p:nvPicPr>
        <p:blipFill rotWithShape="1">
          <a:blip r:embed="rId3">
            <a:alphaModFix/>
          </a:blip>
          <a:srcRect b="0" l="0" r="0" t="0"/>
          <a:stretch/>
        </p:blipFill>
        <p:spPr>
          <a:xfrm>
            <a:off x="1361816" y="611668"/>
            <a:ext cx="1458446" cy="1464279"/>
          </a:xfrm>
          <a:prstGeom prst="rect">
            <a:avLst/>
          </a:prstGeom>
          <a:noFill/>
          <a:ln>
            <a:noFill/>
          </a:ln>
        </p:spPr>
      </p:pic>
      <p:pic>
        <p:nvPicPr>
          <p:cNvPr descr="A gold and red logo&#10;&#10;AI-generated content may be incorrect." id="3598" name="Google Shape;3598;g3970249a880_0_11645"/>
          <p:cNvPicPr preferRelativeResize="0"/>
          <p:nvPr/>
        </p:nvPicPr>
        <p:blipFill rotWithShape="1">
          <a:blip r:embed="rId4">
            <a:alphaModFix/>
          </a:blip>
          <a:srcRect b="0" l="0" r="0" t="0"/>
          <a:stretch/>
        </p:blipFill>
        <p:spPr>
          <a:xfrm>
            <a:off x="2773101" y="600051"/>
            <a:ext cx="1676875" cy="1496061"/>
          </a:xfrm>
          <a:prstGeom prst="rect">
            <a:avLst/>
          </a:prstGeom>
          <a:noFill/>
          <a:ln>
            <a:noFill/>
          </a:ln>
        </p:spPr>
      </p:pic>
      <p:pic>
        <p:nvPicPr>
          <p:cNvPr descr="A gold and black logo&#10;&#10;AI-generated content may be incorrect." id="3599" name="Google Shape;3599;g3970249a880_0_11645"/>
          <p:cNvPicPr preferRelativeResize="0"/>
          <p:nvPr/>
        </p:nvPicPr>
        <p:blipFill rotWithShape="1">
          <a:blip r:embed="rId5">
            <a:alphaModFix/>
          </a:blip>
          <a:srcRect b="0" l="0" r="0" t="0"/>
          <a:stretch/>
        </p:blipFill>
        <p:spPr>
          <a:xfrm>
            <a:off x="4564857" y="2660504"/>
            <a:ext cx="1531540" cy="861100"/>
          </a:xfrm>
          <a:prstGeom prst="rect">
            <a:avLst/>
          </a:prstGeom>
          <a:noFill/>
          <a:ln>
            <a:noFill/>
          </a:ln>
        </p:spPr>
      </p:pic>
      <p:sp>
        <p:nvSpPr>
          <p:cNvPr id="3600" name="Google Shape;3600;g3970249a880_0_11645"/>
          <p:cNvSpPr txBox="1"/>
          <p:nvPr>
            <p:ph type="title"/>
          </p:nvPr>
        </p:nvSpPr>
        <p:spPr>
          <a:xfrm>
            <a:off x="4740910" y="616519"/>
            <a:ext cx="3088200" cy="160200"/>
          </a:xfrm>
          <a:prstGeom prst="rect">
            <a:avLst/>
          </a:prstGeom>
          <a:noFill/>
          <a:ln>
            <a:noFill/>
          </a:ln>
        </p:spPr>
        <p:txBody>
          <a:bodyPr anchorCtr="0" anchor="t" bIns="34275" lIns="34275" spcFirstLastPara="1" rIns="34275" wrap="square" tIns="34275">
            <a:noAutofit/>
          </a:bodyPr>
          <a:lstStyle>
            <a:lvl1pPr lvl="0" marR="0" algn="l">
              <a:lnSpc>
                <a:spcPct val="100000"/>
              </a:lnSpc>
              <a:spcBef>
                <a:spcPts val="0"/>
              </a:spcBef>
              <a:spcAft>
                <a:spcPts val="0"/>
              </a:spcAft>
              <a:buSzPts val="2550"/>
              <a:buNone/>
              <a:defRPr b="0" sz="1050">
                <a:latin typeface="Poppins Medium"/>
                <a:ea typeface="Poppins Medium"/>
                <a:cs typeface="Poppins Medium"/>
                <a:sym typeface="Poppins Medium"/>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601" name="Google Shape;3601;g3970249a880_0_11645"/>
          <p:cNvSpPr txBox="1"/>
          <p:nvPr>
            <p:ph idx="2" type="title"/>
          </p:nvPr>
        </p:nvSpPr>
        <p:spPr>
          <a:xfrm>
            <a:off x="4740910" y="857605"/>
            <a:ext cx="3088200" cy="574800"/>
          </a:xfrm>
          <a:prstGeom prst="rect">
            <a:avLst/>
          </a:prstGeom>
          <a:noFill/>
          <a:ln>
            <a:noFill/>
          </a:ln>
        </p:spPr>
        <p:txBody>
          <a:bodyPr anchorCtr="0" anchor="t" bIns="34275" lIns="34275" spcFirstLastPara="1" rIns="34275" wrap="square" tIns="34275">
            <a:noAutofit/>
          </a:bodyPr>
          <a:lstStyle>
            <a:lvl1pPr lvl="0" marR="0" algn="l">
              <a:lnSpc>
                <a:spcPct val="97000"/>
              </a:lnSpc>
              <a:spcBef>
                <a:spcPts val="0"/>
              </a:spcBef>
              <a:spcAft>
                <a:spcPts val="0"/>
              </a:spcAft>
              <a:buSzPts val="2550"/>
              <a:buNone/>
              <a:defRPr sz="1987">
                <a:solidFill>
                  <a:schemeClr val="accent2"/>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602" name="Google Shape;3602;g3970249a880_0_11645"/>
          <p:cNvSpPr txBox="1"/>
          <p:nvPr>
            <p:ph idx="3" type="title"/>
          </p:nvPr>
        </p:nvSpPr>
        <p:spPr>
          <a:xfrm>
            <a:off x="4740910" y="1560607"/>
            <a:ext cx="3088200" cy="574800"/>
          </a:xfrm>
          <a:prstGeom prst="rect">
            <a:avLst/>
          </a:prstGeom>
          <a:noFill/>
          <a:ln>
            <a:noFill/>
          </a:ln>
        </p:spPr>
        <p:txBody>
          <a:bodyPr anchorCtr="0" anchor="t" bIns="34275" lIns="34275" spcFirstLastPara="1" rIns="34275" wrap="square" tIns="34275">
            <a:noAutofit/>
          </a:bodyPr>
          <a:lstStyle>
            <a:lvl1pPr lvl="0" marR="0" algn="l">
              <a:lnSpc>
                <a:spcPct val="108000"/>
              </a:lnSpc>
              <a:spcBef>
                <a:spcPts val="0"/>
              </a:spcBef>
              <a:spcAft>
                <a:spcPts val="0"/>
              </a:spcAft>
              <a:buSzPts val="2550"/>
              <a:buNone/>
              <a:defRPr b="0" sz="825">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603" name="Google Shape;3603;g3970249a880_0_11645"/>
          <p:cNvSpPr txBox="1"/>
          <p:nvPr>
            <p:ph idx="4" type="title"/>
          </p:nvPr>
        </p:nvSpPr>
        <p:spPr>
          <a:xfrm>
            <a:off x="1362061" y="2696381"/>
            <a:ext cx="3180900" cy="160200"/>
          </a:xfrm>
          <a:prstGeom prst="rect">
            <a:avLst/>
          </a:prstGeom>
          <a:noFill/>
          <a:ln>
            <a:noFill/>
          </a:ln>
        </p:spPr>
        <p:txBody>
          <a:bodyPr anchorCtr="0" anchor="t" bIns="34275" lIns="34275" spcFirstLastPara="1" rIns="34275" wrap="square" tIns="34275">
            <a:noAutofit/>
          </a:bodyPr>
          <a:lstStyle>
            <a:lvl1pPr lvl="0" marR="0" algn="l">
              <a:lnSpc>
                <a:spcPct val="100000"/>
              </a:lnSpc>
              <a:spcBef>
                <a:spcPts val="0"/>
              </a:spcBef>
              <a:spcAft>
                <a:spcPts val="0"/>
              </a:spcAft>
              <a:buSzPts val="2550"/>
              <a:buNone/>
              <a:defRPr b="0" sz="1050">
                <a:latin typeface="Poppins Medium"/>
                <a:ea typeface="Poppins Medium"/>
                <a:cs typeface="Poppins Medium"/>
                <a:sym typeface="Poppins Medium"/>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604" name="Google Shape;3604;g3970249a880_0_11645"/>
          <p:cNvSpPr txBox="1"/>
          <p:nvPr>
            <p:ph idx="5" type="title"/>
          </p:nvPr>
        </p:nvSpPr>
        <p:spPr>
          <a:xfrm>
            <a:off x="1353405" y="2980803"/>
            <a:ext cx="3180900" cy="574800"/>
          </a:xfrm>
          <a:prstGeom prst="rect">
            <a:avLst/>
          </a:prstGeom>
          <a:noFill/>
          <a:ln>
            <a:noFill/>
          </a:ln>
        </p:spPr>
        <p:txBody>
          <a:bodyPr anchorCtr="0" anchor="t" bIns="34275" lIns="34275" spcFirstLastPara="1" rIns="34275" wrap="square" tIns="34275">
            <a:noAutofit/>
          </a:bodyPr>
          <a:lstStyle>
            <a:lvl1pPr lvl="0" marR="0" algn="l">
              <a:lnSpc>
                <a:spcPct val="97000"/>
              </a:lnSpc>
              <a:spcBef>
                <a:spcPts val="0"/>
              </a:spcBef>
              <a:spcAft>
                <a:spcPts val="0"/>
              </a:spcAft>
              <a:buSzPts val="2550"/>
              <a:buNone/>
              <a:defRPr sz="1987">
                <a:solidFill>
                  <a:schemeClr val="accent2"/>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605" name="Google Shape;3605;g3970249a880_0_11645"/>
          <p:cNvSpPr txBox="1"/>
          <p:nvPr>
            <p:ph idx="6" type="title"/>
          </p:nvPr>
        </p:nvSpPr>
        <p:spPr>
          <a:xfrm>
            <a:off x="1362061" y="3679716"/>
            <a:ext cx="3180900" cy="170700"/>
          </a:xfrm>
          <a:prstGeom prst="rect">
            <a:avLst/>
          </a:prstGeom>
          <a:noFill/>
          <a:ln>
            <a:noFill/>
          </a:ln>
        </p:spPr>
        <p:txBody>
          <a:bodyPr anchorCtr="0" anchor="t" bIns="34275" lIns="34275" spcFirstLastPara="1" rIns="34275" wrap="square" tIns="34275">
            <a:noAutofit/>
          </a:bodyPr>
          <a:lstStyle>
            <a:lvl1pPr lvl="0" marR="0" algn="l">
              <a:lnSpc>
                <a:spcPct val="100000"/>
              </a:lnSpc>
              <a:spcBef>
                <a:spcPts val="0"/>
              </a:spcBef>
              <a:spcAft>
                <a:spcPts val="0"/>
              </a:spcAft>
              <a:buSzPts val="2550"/>
              <a:buNone/>
              <a:defRPr sz="1050">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606" name="Google Shape;3606;g3970249a880_0_11645"/>
          <p:cNvSpPr txBox="1"/>
          <p:nvPr>
            <p:ph idx="7" type="title"/>
          </p:nvPr>
        </p:nvSpPr>
        <p:spPr>
          <a:xfrm>
            <a:off x="1362061" y="3850500"/>
            <a:ext cx="3180900" cy="378000"/>
          </a:xfrm>
          <a:prstGeom prst="rect">
            <a:avLst/>
          </a:prstGeom>
          <a:noFill/>
          <a:ln>
            <a:noFill/>
          </a:ln>
        </p:spPr>
        <p:txBody>
          <a:bodyPr anchorCtr="0" anchor="t" bIns="34275" lIns="34275" spcFirstLastPara="1" rIns="34275" wrap="square" tIns="34275">
            <a:noAutofit/>
          </a:bodyPr>
          <a:lstStyle>
            <a:lvl1pPr lvl="0" marR="0" algn="l">
              <a:lnSpc>
                <a:spcPct val="105000"/>
              </a:lnSpc>
              <a:spcBef>
                <a:spcPts val="0"/>
              </a:spcBef>
              <a:spcAft>
                <a:spcPts val="0"/>
              </a:spcAft>
              <a:buSzPts val="2550"/>
              <a:buNone/>
              <a:defRPr b="0" sz="1050">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607" name="Google Shape;3607;g3970249a880_0_11645"/>
          <p:cNvSpPr txBox="1"/>
          <p:nvPr>
            <p:ph idx="8" type="title"/>
          </p:nvPr>
        </p:nvSpPr>
        <p:spPr>
          <a:xfrm>
            <a:off x="4777600" y="3637547"/>
            <a:ext cx="3088200" cy="160200"/>
          </a:xfrm>
          <a:prstGeom prst="rect">
            <a:avLst/>
          </a:prstGeom>
          <a:noFill/>
          <a:ln>
            <a:noFill/>
          </a:ln>
        </p:spPr>
        <p:txBody>
          <a:bodyPr anchorCtr="0" anchor="t" bIns="34275" lIns="34275" spcFirstLastPara="1" rIns="34275" wrap="square" tIns="34275">
            <a:noAutofit/>
          </a:bodyPr>
          <a:lstStyle>
            <a:lvl1pPr lvl="0" marR="0" algn="l">
              <a:lnSpc>
                <a:spcPct val="100000"/>
              </a:lnSpc>
              <a:spcBef>
                <a:spcPts val="0"/>
              </a:spcBef>
              <a:spcAft>
                <a:spcPts val="0"/>
              </a:spcAft>
              <a:buSzPts val="2550"/>
              <a:buNone/>
              <a:defRPr b="0" sz="825">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608" name="Google Shape;3608;g3970249a880_0_11645"/>
          <p:cNvSpPr txBox="1"/>
          <p:nvPr>
            <p:ph idx="9" type="title"/>
          </p:nvPr>
        </p:nvSpPr>
        <p:spPr>
          <a:xfrm>
            <a:off x="4777600" y="3824852"/>
            <a:ext cx="3088200" cy="403500"/>
          </a:xfrm>
          <a:prstGeom prst="rect">
            <a:avLst/>
          </a:prstGeom>
          <a:noFill/>
          <a:ln>
            <a:noFill/>
          </a:ln>
        </p:spPr>
        <p:txBody>
          <a:bodyPr anchorCtr="0" anchor="t" bIns="34275" lIns="34275" spcFirstLastPara="1" rIns="34275" wrap="square" tIns="34275">
            <a:noAutofit/>
          </a:bodyPr>
          <a:lstStyle>
            <a:lvl1pPr lvl="0" marR="0" algn="l">
              <a:lnSpc>
                <a:spcPct val="100000"/>
              </a:lnSpc>
              <a:spcBef>
                <a:spcPts val="0"/>
              </a:spcBef>
              <a:spcAft>
                <a:spcPts val="0"/>
              </a:spcAft>
              <a:buSzPts val="2550"/>
              <a:buNone/>
              <a:defRPr b="0" sz="825">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bg>
      <p:bgPr>
        <a:blipFill>
          <a:blip r:embed="rId2">
            <a:alphaModFix/>
          </a:blip>
          <a:stretch>
            <a:fillRect/>
          </a:stretch>
        </a:blipFill>
      </p:bgPr>
    </p:bg>
    <p:spTree>
      <p:nvGrpSpPr>
        <p:cNvPr id="3609" name="Shape 3609"/>
        <p:cNvGrpSpPr/>
        <p:nvPr/>
      </p:nvGrpSpPr>
      <p:grpSpPr>
        <a:xfrm>
          <a:off x="0" y="0"/>
          <a:ext cx="0" cy="0"/>
          <a:chOff x="0" y="0"/>
          <a:chExt cx="0" cy="0"/>
        </a:xfrm>
      </p:grpSpPr>
      <p:sp>
        <p:nvSpPr>
          <p:cNvPr id="3610" name="Google Shape;3610;g3970249a880_0_11661"/>
          <p:cNvSpPr/>
          <p:nvPr/>
        </p:nvSpPr>
        <p:spPr>
          <a:xfrm>
            <a:off x="325593" y="1957953"/>
            <a:ext cx="1682100" cy="2242500"/>
          </a:xfrm>
          <a:prstGeom prst="roundRect">
            <a:avLst>
              <a:gd fmla="val 3590"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611" name="Google Shape;3611;g3970249a880_0_11661"/>
          <p:cNvSpPr/>
          <p:nvPr/>
        </p:nvSpPr>
        <p:spPr>
          <a:xfrm>
            <a:off x="2095200" y="1957953"/>
            <a:ext cx="1682100" cy="2242500"/>
          </a:xfrm>
          <a:prstGeom prst="roundRect">
            <a:avLst>
              <a:gd fmla="val 3590"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612" name="Google Shape;3612;g3970249a880_0_11661"/>
          <p:cNvSpPr/>
          <p:nvPr/>
        </p:nvSpPr>
        <p:spPr>
          <a:xfrm>
            <a:off x="3864806" y="1957953"/>
            <a:ext cx="1682100" cy="2242500"/>
          </a:xfrm>
          <a:prstGeom prst="roundRect">
            <a:avLst>
              <a:gd fmla="val 3590"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613" name="Google Shape;3613;g3970249a880_0_11661"/>
          <p:cNvSpPr/>
          <p:nvPr/>
        </p:nvSpPr>
        <p:spPr>
          <a:xfrm>
            <a:off x="6118333" y="245938"/>
            <a:ext cx="2802900" cy="4383300"/>
          </a:xfrm>
          <a:prstGeom prst="roundRect">
            <a:avLst>
              <a:gd fmla="val 2369" name="adj"/>
            </a:avLst>
          </a:prstGeom>
          <a:gradFill>
            <a:gsLst>
              <a:gs pos="0">
                <a:srgbClr val="FF0000"/>
              </a:gs>
              <a:gs pos="24000">
                <a:srgbClr val="C8102E"/>
              </a:gs>
              <a:gs pos="70000">
                <a:srgbClr val="2E0055"/>
              </a:gs>
              <a:gs pos="100000">
                <a:srgbClr val="0E0026"/>
              </a:gs>
            </a:gsLst>
            <a:lin ang="18900044"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pic>
        <p:nvPicPr>
          <p:cNvPr descr="A black and blue background&#10;&#10;AI-generated content may be incorrect." id="3614" name="Google Shape;3614;g3970249a880_0_11661"/>
          <p:cNvPicPr preferRelativeResize="0"/>
          <p:nvPr/>
        </p:nvPicPr>
        <p:blipFill rotWithShape="1">
          <a:blip r:embed="rId3">
            <a:alphaModFix/>
          </a:blip>
          <a:srcRect b="0" l="0" r="0" t="0"/>
          <a:stretch/>
        </p:blipFill>
        <p:spPr>
          <a:xfrm>
            <a:off x="6120616" y="245448"/>
            <a:ext cx="2798940" cy="4372819"/>
          </a:xfrm>
          <a:prstGeom prst="rect">
            <a:avLst/>
          </a:prstGeom>
          <a:noFill/>
          <a:ln>
            <a:noFill/>
          </a:ln>
        </p:spPr>
      </p:pic>
      <p:sp>
        <p:nvSpPr>
          <p:cNvPr id="3615" name="Google Shape;3615;g3970249a880_0_11661"/>
          <p:cNvSpPr txBox="1"/>
          <p:nvPr>
            <p:ph type="title"/>
          </p:nvPr>
        </p:nvSpPr>
        <p:spPr>
          <a:xfrm>
            <a:off x="320826" y="320878"/>
            <a:ext cx="5226300" cy="817200"/>
          </a:xfrm>
          <a:prstGeom prst="rect">
            <a:avLst/>
          </a:prstGeom>
          <a:noFill/>
          <a:ln>
            <a:noFill/>
          </a:ln>
        </p:spPr>
        <p:txBody>
          <a:bodyPr anchorCtr="0" anchor="t" bIns="0" lIns="0" spcFirstLastPara="1" rIns="0" wrap="square" tIns="0">
            <a:noAutofit/>
          </a:bodyPr>
          <a:lstStyle>
            <a:lvl1pPr lvl="0" algn="l">
              <a:lnSpc>
                <a:spcPct val="99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616" name="Google Shape;3616;g3970249a880_0_1166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id="3617" name="Google Shape;3617;g3970249a880_0_11661"/>
          <p:cNvPicPr preferRelativeResize="0"/>
          <p:nvPr/>
        </p:nvPicPr>
        <p:blipFill rotWithShape="1">
          <a:blip r:embed="rId4">
            <a:alphaModFix/>
          </a:blip>
          <a:srcRect b="0" l="0" r="0" t="0"/>
          <a:stretch/>
        </p:blipFill>
        <p:spPr>
          <a:xfrm>
            <a:off x="6118333" y="1428035"/>
            <a:ext cx="2794271" cy="7060"/>
          </a:xfrm>
          <a:prstGeom prst="rect">
            <a:avLst/>
          </a:prstGeom>
          <a:noFill/>
          <a:ln>
            <a:noFill/>
          </a:ln>
        </p:spPr>
      </p:pic>
      <p:pic>
        <p:nvPicPr>
          <p:cNvPr id="3618" name="Google Shape;3618;g3970249a880_0_11661"/>
          <p:cNvPicPr preferRelativeResize="0"/>
          <p:nvPr/>
        </p:nvPicPr>
        <p:blipFill rotWithShape="1">
          <a:blip r:embed="rId4">
            <a:alphaModFix/>
          </a:blip>
          <a:srcRect b="0" l="0" r="0" t="0"/>
          <a:stretch/>
        </p:blipFill>
        <p:spPr>
          <a:xfrm>
            <a:off x="6118333" y="2386527"/>
            <a:ext cx="2794271" cy="7060"/>
          </a:xfrm>
          <a:prstGeom prst="rect">
            <a:avLst/>
          </a:prstGeom>
          <a:noFill/>
          <a:ln>
            <a:noFill/>
          </a:ln>
        </p:spPr>
      </p:pic>
      <p:pic>
        <p:nvPicPr>
          <p:cNvPr id="3619" name="Google Shape;3619;g3970249a880_0_11661"/>
          <p:cNvPicPr preferRelativeResize="0"/>
          <p:nvPr/>
        </p:nvPicPr>
        <p:blipFill rotWithShape="1">
          <a:blip r:embed="rId4">
            <a:alphaModFix/>
          </a:blip>
          <a:srcRect b="0" l="0" r="0" t="0"/>
          <a:stretch/>
        </p:blipFill>
        <p:spPr>
          <a:xfrm>
            <a:off x="6118333" y="3336439"/>
            <a:ext cx="2794271" cy="7060"/>
          </a:xfrm>
          <a:prstGeom prst="rect">
            <a:avLst/>
          </a:prstGeom>
          <a:noFill/>
          <a:ln>
            <a:noFill/>
          </a:ln>
        </p:spPr>
      </p:pic>
      <p:sp>
        <p:nvSpPr>
          <p:cNvPr id="3620" name="Google Shape;3620;g3970249a880_0_11661"/>
          <p:cNvSpPr txBox="1"/>
          <p:nvPr>
            <p:ph idx="1" type="subTitle"/>
          </p:nvPr>
        </p:nvSpPr>
        <p:spPr>
          <a:xfrm>
            <a:off x="324549" y="1276856"/>
            <a:ext cx="5226300" cy="483900"/>
          </a:xfrm>
          <a:prstGeom prst="rect">
            <a:avLst/>
          </a:prstGeom>
          <a:noFill/>
          <a:ln>
            <a:noFill/>
          </a:ln>
        </p:spPr>
        <p:txBody>
          <a:bodyPr anchorCtr="0" anchor="t" bIns="0" lIns="0" spcFirstLastPara="1" rIns="0" wrap="square" tIns="0">
            <a:noAutofit/>
          </a:bodyPr>
          <a:lstStyle>
            <a:lvl1pPr lvl="0" algn="l">
              <a:lnSpc>
                <a:spcPct val="105000"/>
              </a:lnSpc>
              <a:spcBef>
                <a:spcPts val="1350"/>
              </a:spcBef>
              <a:spcAft>
                <a:spcPts val="0"/>
              </a:spcAft>
              <a:buClr>
                <a:schemeClr val="dk1"/>
              </a:buClr>
              <a:buSzPts val="945"/>
              <a:buNone/>
              <a:defRPr sz="1050">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
        <p:nvSpPr>
          <p:cNvPr id="3621" name="Google Shape;3621;g3970249a880_0_11661"/>
          <p:cNvSpPr txBox="1"/>
          <p:nvPr>
            <p:ph idx="2" type="subTitle"/>
          </p:nvPr>
        </p:nvSpPr>
        <p:spPr>
          <a:xfrm>
            <a:off x="485346" y="2866706"/>
            <a:ext cx="1465200" cy="401100"/>
          </a:xfrm>
          <a:prstGeom prst="rect">
            <a:avLst/>
          </a:prstGeom>
          <a:noFill/>
          <a:ln>
            <a:noFill/>
          </a:ln>
        </p:spPr>
        <p:txBody>
          <a:bodyPr anchorCtr="0" anchor="t" bIns="34275" lIns="34275" spcFirstLastPara="1" rIns="34275" wrap="square" tIns="34275">
            <a:noAutofit/>
          </a:bodyPr>
          <a:lstStyle>
            <a:lvl1pPr lvl="0" marR="0" algn="l">
              <a:lnSpc>
                <a:spcPct val="97000"/>
              </a:lnSpc>
              <a:spcBef>
                <a:spcPts val="0"/>
              </a:spcBef>
              <a:spcAft>
                <a:spcPts val="0"/>
              </a:spcAft>
              <a:buSzPts val="945"/>
              <a:buNone/>
              <a:defRPr b="1" sz="1350">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622" name="Google Shape;3622;g3970249a880_0_11661"/>
          <p:cNvSpPr txBox="1"/>
          <p:nvPr>
            <p:ph idx="3" type="subTitle"/>
          </p:nvPr>
        </p:nvSpPr>
        <p:spPr>
          <a:xfrm>
            <a:off x="479760" y="3403828"/>
            <a:ext cx="1465200" cy="627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623" name="Google Shape;3623;g3970249a880_0_11661"/>
          <p:cNvSpPr txBox="1"/>
          <p:nvPr>
            <p:ph idx="4" type="subTitle"/>
          </p:nvPr>
        </p:nvSpPr>
        <p:spPr>
          <a:xfrm>
            <a:off x="2206575" y="2866706"/>
            <a:ext cx="1491300" cy="401100"/>
          </a:xfrm>
          <a:prstGeom prst="rect">
            <a:avLst/>
          </a:prstGeom>
          <a:noFill/>
          <a:ln>
            <a:noFill/>
          </a:ln>
        </p:spPr>
        <p:txBody>
          <a:bodyPr anchorCtr="0" anchor="t" bIns="34275" lIns="34275" spcFirstLastPara="1" rIns="34275" wrap="square" tIns="34275">
            <a:noAutofit/>
          </a:bodyPr>
          <a:lstStyle>
            <a:lvl1pPr lvl="0" marR="0" algn="l">
              <a:lnSpc>
                <a:spcPct val="97000"/>
              </a:lnSpc>
              <a:spcBef>
                <a:spcPts val="0"/>
              </a:spcBef>
              <a:spcAft>
                <a:spcPts val="0"/>
              </a:spcAft>
              <a:buSzPts val="945"/>
              <a:buNone/>
              <a:defRPr b="1" sz="1350">
                <a:latin typeface="Poppins"/>
                <a:ea typeface="Poppins"/>
                <a:cs typeface="Poppins"/>
                <a:sym typeface="Poppins"/>
              </a:defRPr>
            </a:lvl1pPr>
            <a:lvl2pPr lvl="1" algn="l">
              <a:lnSpc>
                <a:spcPct val="95000"/>
              </a:lnSpc>
              <a:spcBef>
                <a:spcPts val="1350"/>
              </a:spcBef>
              <a:spcAft>
                <a:spcPts val="0"/>
              </a:spcAft>
              <a:buSzPts val="810"/>
              <a:buFont typeface="Poppins"/>
              <a:buNone/>
              <a:defRPr b="1" sz="900">
                <a:latin typeface="Poppins"/>
                <a:ea typeface="Poppins"/>
                <a:cs typeface="Poppins"/>
                <a:sym typeface="Poppins"/>
              </a:defRPr>
            </a:lvl2pPr>
            <a:lvl3pPr lvl="2" algn="l">
              <a:lnSpc>
                <a:spcPct val="95000"/>
              </a:lnSpc>
              <a:spcBef>
                <a:spcPts val="1350"/>
              </a:spcBef>
              <a:spcAft>
                <a:spcPts val="0"/>
              </a:spcAft>
              <a:buSzPts val="675"/>
              <a:buFont typeface="Poppins"/>
              <a:buNone/>
              <a:defRPr b="1" sz="750">
                <a:latin typeface="Poppins"/>
                <a:ea typeface="Poppins"/>
                <a:cs typeface="Poppins"/>
                <a:sym typeface="Poppins"/>
              </a:defRPr>
            </a:lvl3pPr>
            <a:lvl4pPr lvl="3" algn="l">
              <a:lnSpc>
                <a:spcPct val="95000"/>
              </a:lnSpc>
              <a:spcBef>
                <a:spcPts val="1350"/>
              </a:spcBef>
              <a:spcAft>
                <a:spcPts val="0"/>
              </a:spcAft>
              <a:buSzPts val="540"/>
              <a:buFont typeface="Poppins"/>
              <a:buNone/>
              <a:defRPr b="1" sz="600">
                <a:latin typeface="Poppins"/>
                <a:ea typeface="Poppins"/>
                <a:cs typeface="Poppins"/>
                <a:sym typeface="Poppins"/>
              </a:defRPr>
            </a:lvl4pPr>
            <a:lvl5pPr lvl="4" algn="l">
              <a:lnSpc>
                <a:spcPct val="95000"/>
              </a:lnSpc>
              <a:spcBef>
                <a:spcPts val="1350"/>
              </a:spcBef>
              <a:spcAft>
                <a:spcPts val="0"/>
              </a:spcAft>
              <a:buSzPts val="405"/>
              <a:buFont typeface="Poppins"/>
              <a:buNone/>
              <a:defRPr b="1" sz="450">
                <a:latin typeface="Poppins"/>
                <a:ea typeface="Poppins"/>
                <a:cs typeface="Poppins"/>
                <a:sym typeface="Poppins"/>
              </a:defRPr>
            </a:lvl5pPr>
            <a:lvl6pPr lvl="5" algn="l">
              <a:lnSpc>
                <a:spcPct val="90000"/>
              </a:lnSpc>
              <a:spcBef>
                <a:spcPts val="375"/>
              </a:spcBef>
              <a:spcAft>
                <a:spcPts val="0"/>
              </a:spcAft>
              <a:buSzPts val="187"/>
              <a:buFont typeface="Poppins"/>
              <a:buNone/>
              <a:defRPr b="1" sz="187">
                <a:latin typeface="Poppins"/>
                <a:ea typeface="Poppins"/>
                <a:cs typeface="Poppins"/>
                <a:sym typeface="Poppins"/>
              </a:defRPr>
            </a:lvl6pPr>
            <a:lvl7pPr lvl="6" algn="l">
              <a:lnSpc>
                <a:spcPct val="90000"/>
              </a:lnSpc>
              <a:spcBef>
                <a:spcPts val="375"/>
              </a:spcBef>
              <a:spcAft>
                <a:spcPts val="0"/>
              </a:spcAft>
              <a:buSzPts val="187"/>
              <a:buFont typeface="Poppins"/>
              <a:buNone/>
              <a:defRPr b="1" sz="187">
                <a:latin typeface="Poppins"/>
                <a:ea typeface="Poppins"/>
                <a:cs typeface="Poppins"/>
                <a:sym typeface="Poppins"/>
              </a:defRPr>
            </a:lvl7pPr>
            <a:lvl8pPr lvl="7" algn="l">
              <a:lnSpc>
                <a:spcPct val="90000"/>
              </a:lnSpc>
              <a:spcBef>
                <a:spcPts val="375"/>
              </a:spcBef>
              <a:spcAft>
                <a:spcPts val="0"/>
              </a:spcAft>
              <a:buSzPts val="187"/>
              <a:buFont typeface="Poppins"/>
              <a:buNone/>
              <a:defRPr b="1" sz="187">
                <a:latin typeface="Poppins"/>
                <a:ea typeface="Poppins"/>
                <a:cs typeface="Poppins"/>
                <a:sym typeface="Poppins"/>
              </a:defRPr>
            </a:lvl8pPr>
            <a:lvl9pPr lvl="8" algn="l">
              <a:lnSpc>
                <a:spcPct val="90000"/>
              </a:lnSpc>
              <a:spcBef>
                <a:spcPts val="375"/>
              </a:spcBef>
              <a:spcAft>
                <a:spcPts val="0"/>
              </a:spcAft>
              <a:buSzPts val="187"/>
              <a:buFont typeface="Poppins"/>
              <a:buNone/>
              <a:defRPr b="1" sz="187">
                <a:latin typeface="Poppins"/>
                <a:ea typeface="Poppins"/>
                <a:cs typeface="Poppins"/>
                <a:sym typeface="Poppins"/>
              </a:defRPr>
            </a:lvl9pPr>
          </a:lstStyle>
          <a:p/>
        </p:txBody>
      </p:sp>
      <p:sp>
        <p:nvSpPr>
          <p:cNvPr id="3624" name="Google Shape;3624;g3970249a880_0_11661"/>
          <p:cNvSpPr txBox="1"/>
          <p:nvPr>
            <p:ph idx="5" type="subTitle"/>
          </p:nvPr>
        </p:nvSpPr>
        <p:spPr>
          <a:xfrm>
            <a:off x="2200888" y="3403828"/>
            <a:ext cx="1491300" cy="627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625" name="Google Shape;3625;g3970249a880_0_11661"/>
          <p:cNvSpPr txBox="1"/>
          <p:nvPr>
            <p:ph idx="6" type="subTitle"/>
          </p:nvPr>
        </p:nvSpPr>
        <p:spPr>
          <a:xfrm>
            <a:off x="3978185" y="2866706"/>
            <a:ext cx="1465200" cy="401100"/>
          </a:xfrm>
          <a:prstGeom prst="rect">
            <a:avLst/>
          </a:prstGeom>
          <a:noFill/>
          <a:ln>
            <a:noFill/>
          </a:ln>
        </p:spPr>
        <p:txBody>
          <a:bodyPr anchorCtr="0" anchor="t" bIns="34275" lIns="34275" spcFirstLastPara="1" rIns="34275" wrap="square" tIns="34275">
            <a:noAutofit/>
          </a:bodyPr>
          <a:lstStyle>
            <a:lvl1pPr lvl="0" marR="0" algn="l">
              <a:lnSpc>
                <a:spcPct val="97000"/>
              </a:lnSpc>
              <a:spcBef>
                <a:spcPts val="0"/>
              </a:spcBef>
              <a:spcAft>
                <a:spcPts val="0"/>
              </a:spcAft>
              <a:buSzPts val="945"/>
              <a:buNone/>
              <a:defRPr b="1" sz="1350">
                <a:latin typeface="Poppins"/>
                <a:ea typeface="Poppins"/>
                <a:cs typeface="Poppins"/>
                <a:sym typeface="Poppins"/>
              </a:defRPr>
            </a:lvl1pPr>
            <a:lvl2pPr lvl="1" algn="l">
              <a:lnSpc>
                <a:spcPct val="95000"/>
              </a:lnSpc>
              <a:spcBef>
                <a:spcPts val="1350"/>
              </a:spcBef>
              <a:spcAft>
                <a:spcPts val="0"/>
              </a:spcAft>
              <a:buSzPts val="810"/>
              <a:buFont typeface="Poppins"/>
              <a:buNone/>
              <a:defRPr b="1" sz="900">
                <a:latin typeface="Poppins"/>
                <a:ea typeface="Poppins"/>
                <a:cs typeface="Poppins"/>
                <a:sym typeface="Poppins"/>
              </a:defRPr>
            </a:lvl2pPr>
            <a:lvl3pPr lvl="2" algn="l">
              <a:lnSpc>
                <a:spcPct val="95000"/>
              </a:lnSpc>
              <a:spcBef>
                <a:spcPts val="1350"/>
              </a:spcBef>
              <a:spcAft>
                <a:spcPts val="0"/>
              </a:spcAft>
              <a:buSzPts val="675"/>
              <a:buFont typeface="Poppins"/>
              <a:buNone/>
              <a:defRPr b="1" sz="750">
                <a:latin typeface="Poppins"/>
                <a:ea typeface="Poppins"/>
                <a:cs typeface="Poppins"/>
                <a:sym typeface="Poppins"/>
              </a:defRPr>
            </a:lvl3pPr>
            <a:lvl4pPr lvl="3" algn="l">
              <a:lnSpc>
                <a:spcPct val="95000"/>
              </a:lnSpc>
              <a:spcBef>
                <a:spcPts val="1350"/>
              </a:spcBef>
              <a:spcAft>
                <a:spcPts val="0"/>
              </a:spcAft>
              <a:buSzPts val="540"/>
              <a:buFont typeface="Poppins"/>
              <a:buNone/>
              <a:defRPr b="1" sz="600">
                <a:latin typeface="Poppins"/>
                <a:ea typeface="Poppins"/>
                <a:cs typeface="Poppins"/>
                <a:sym typeface="Poppins"/>
              </a:defRPr>
            </a:lvl4pPr>
            <a:lvl5pPr lvl="4" algn="l">
              <a:lnSpc>
                <a:spcPct val="95000"/>
              </a:lnSpc>
              <a:spcBef>
                <a:spcPts val="1350"/>
              </a:spcBef>
              <a:spcAft>
                <a:spcPts val="0"/>
              </a:spcAft>
              <a:buSzPts val="405"/>
              <a:buFont typeface="Poppins"/>
              <a:buNone/>
              <a:defRPr b="1" sz="450">
                <a:latin typeface="Poppins"/>
                <a:ea typeface="Poppins"/>
                <a:cs typeface="Poppins"/>
                <a:sym typeface="Poppins"/>
              </a:defRPr>
            </a:lvl5pPr>
            <a:lvl6pPr lvl="5" algn="l">
              <a:lnSpc>
                <a:spcPct val="90000"/>
              </a:lnSpc>
              <a:spcBef>
                <a:spcPts val="375"/>
              </a:spcBef>
              <a:spcAft>
                <a:spcPts val="0"/>
              </a:spcAft>
              <a:buSzPts val="187"/>
              <a:buFont typeface="Poppins"/>
              <a:buNone/>
              <a:defRPr b="1" sz="187">
                <a:latin typeface="Poppins"/>
                <a:ea typeface="Poppins"/>
                <a:cs typeface="Poppins"/>
                <a:sym typeface="Poppins"/>
              </a:defRPr>
            </a:lvl6pPr>
            <a:lvl7pPr lvl="6" algn="l">
              <a:lnSpc>
                <a:spcPct val="90000"/>
              </a:lnSpc>
              <a:spcBef>
                <a:spcPts val="375"/>
              </a:spcBef>
              <a:spcAft>
                <a:spcPts val="0"/>
              </a:spcAft>
              <a:buSzPts val="187"/>
              <a:buFont typeface="Poppins"/>
              <a:buNone/>
              <a:defRPr b="1" sz="187">
                <a:latin typeface="Poppins"/>
                <a:ea typeface="Poppins"/>
                <a:cs typeface="Poppins"/>
                <a:sym typeface="Poppins"/>
              </a:defRPr>
            </a:lvl7pPr>
            <a:lvl8pPr lvl="7" algn="l">
              <a:lnSpc>
                <a:spcPct val="90000"/>
              </a:lnSpc>
              <a:spcBef>
                <a:spcPts val="375"/>
              </a:spcBef>
              <a:spcAft>
                <a:spcPts val="0"/>
              </a:spcAft>
              <a:buSzPts val="187"/>
              <a:buFont typeface="Poppins"/>
              <a:buNone/>
              <a:defRPr b="1" sz="187">
                <a:latin typeface="Poppins"/>
                <a:ea typeface="Poppins"/>
                <a:cs typeface="Poppins"/>
                <a:sym typeface="Poppins"/>
              </a:defRPr>
            </a:lvl8pPr>
            <a:lvl9pPr lvl="8" algn="l">
              <a:lnSpc>
                <a:spcPct val="90000"/>
              </a:lnSpc>
              <a:spcBef>
                <a:spcPts val="375"/>
              </a:spcBef>
              <a:spcAft>
                <a:spcPts val="0"/>
              </a:spcAft>
              <a:buSzPts val="187"/>
              <a:buFont typeface="Poppins"/>
              <a:buNone/>
              <a:defRPr b="1" sz="187">
                <a:latin typeface="Poppins"/>
                <a:ea typeface="Poppins"/>
                <a:cs typeface="Poppins"/>
                <a:sym typeface="Poppins"/>
              </a:defRPr>
            </a:lvl9pPr>
          </a:lstStyle>
          <a:p/>
        </p:txBody>
      </p:sp>
      <p:sp>
        <p:nvSpPr>
          <p:cNvPr id="3626" name="Google Shape;3626;g3970249a880_0_11661"/>
          <p:cNvSpPr txBox="1"/>
          <p:nvPr>
            <p:ph idx="7" type="subTitle"/>
          </p:nvPr>
        </p:nvSpPr>
        <p:spPr>
          <a:xfrm>
            <a:off x="3972598" y="3403828"/>
            <a:ext cx="1465200" cy="627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627" name="Google Shape;3627;g3970249a880_0_11661"/>
          <p:cNvSpPr txBox="1"/>
          <p:nvPr>
            <p:ph idx="8" type="title"/>
          </p:nvPr>
        </p:nvSpPr>
        <p:spPr>
          <a:xfrm>
            <a:off x="6291230" y="643388"/>
            <a:ext cx="2442300" cy="401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2662">
                <a:solidFill>
                  <a:schemeClr val="lt1"/>
                </a:solidFill>
                <a:latin typeface="Poppins"/>
                <a:ea typeface="Poppins"/>
                <a:cs typeface="Poppins"/>
                <a:sym typeface="Poppins"/>
              </a:defRPr>
            </a:lvl1pPr>
            <a:lvl2pPr lvl="1" algn="l">
              <a:lnSpc>
                <a:spcPct val="100000"/>
              </a:lnSpc>
              <a:spcBef>
                <a:spcPts val="0"/>
              </a:spcBef>
              <a:spcAft>
                <a:spcPts val="0"/>
              </a:spcAft>
              <a:buSzPts val="4500"/>
              <a:buFont typeface="Poppins"/>
              <a:buNone/>
              <a:defRPr b="1" sz="4500">
                <a:latin typeface="Poppins"/>
                <a:ea typeface="Poppins"/>
                <a:cs typeface="Poppins"/>
                <a:sym typeface="Poppins"/>
              </a:defRPr>
            </a:lvl2pPr>
            <a:lvl3pPr lvl="2" algn="l">
              <a:lnSpc>
                <a:spcPct val="100000"/>
              </a:lnSpc>
              <a:spcBef>
                <a:spcPts val="0"/>
              </a:spcBef>
              <a:spcAft>
                <a:spcPts val="0"/>
              </a:spcAft>
              <a:buSzPts val="4500"/>
              <a:buFont typeface="Poppins"/>
              <a:buNone/>
              <a:defRPr b="1" sz="4500">
                <a:latin typeface="Poppins"/>
                <a:ea typeface="Poppins"/>
                <a:cs typeface="Poppins"/>
                <a:sym typeface="Poppins"/>
              </a:defRPr>
            </a:lvl3pPr>
            <a:lvl4pPr lvl="3" algn="l">
              <a:lnSpc>
                <a:spcPct val="100000"/>
              </a:lnSpc>
              <a:spcBef>
                <a:spcPts val="0"/>
              </a:spcBef>
              <a:spcAft>
                <a:spcPts val="0"/>
              </a:spcAft>
              <a:buSzPts val="4500"/>
              <a:buFont typeface="Poppins"/>
              <a:buNone/>
              <a:defRPr b="1" sz="4500">
                <a:latin typeface="Poppins"/>
                <a:ea typeface="Poppins"/>
                <a:cs typeface="Poppins"/>
                <a:sym typeface="Poppins"/>
              </a:defRPr>
            </a:lvl4pPr>
            <a:lvl5pPr lvl="4" algn="l">
              <a:lnSpc>
                <a:spcPct val="100000"/>
              </a:lnSpc>
              <a:spcBef>
                <a:spcPts val="0"/>
              </a:spcBef>
              <a:spcAft>
                <a:spcPts val="0"/>
              </a:spcAft>
              <a:buSzPts val="4500"/>
              <a:buFont typeface="Poppins"/>
              <a:buNone/>
              <a:defRPr b="1" sz="4500">
                <a:latin typeface="Poppins"/>
                <a:ea typeface="Poppins"/>
                <a:cs typeface="Poppins"/>
                <a:sym typeface="Poppins"/>
              </a:defRPr>
            </a:lvl5pPr>
            <a:lvl6pPr lvl="5" algn="l">
              <a:lnSpc>
                <a:spcPct val="100000"/>
              </a:lnSpc>
              <a:spcBef>
                <a:spcPts val="0"/>
              </a:spcBef>
              <a:spcAft>
                <a:spcPts val="0"/>
              </a:spcAft>
              <a:buSzPts val="4500"/>
              <a:buFont typeface="Poppins"/>
              <a:buNone/>
              <a:defRPr b="1" sz="4500">
                <a:latin typeface="Poppins"/>
                <a:ea typeface="Poppins"/>
                <a:cs typeface="Poppins"/>
                <a:sym typeface="Poppins"/>
              </a:defRPr>
            </a:lvl6pPr>
            <a:lvl7pPr lvl="6" algn="l">
              <a:lnSpc>
                <a:spcPct val="100000"/>
              </a:lnSpc>
              <a:spcBef>
                <a:spcPts val="0"/>
              </a:spcBef>
              <a:spcAft>
                <a:spcPts val="0"/>
              </a:spcAft>
              <a:buSzPts val="4500"/>
              <a:buFont typeface="Poppins"/>
              <a:buNone/>
              <a:defRPr b="1" sz="4500">
                <a:latin typeface="Poppins"/>
                <a:ea typeface="Poppins"/>
                <a:cs typeface="Poppins"/>
                <a:sym typeface="Poppins"/>
              </a:defRPr>
            </a:lvl7pPr>
            <a:lvl8pPr lvl="7" algn="l">
              <a:lnSpc>
                <a:spcPct val="100000"/>
              </a:lnSpc>
              <a:spcBef>
                <a:spcPts val="0"/>
              </a:spcBef>
              <a:spcAft>
                <a:spcPts val="0"/>
              </a:spcAft>
              <a:buSzPts val="4500"/>
              <a:buFont typeface="Poppins"/>
              <a:buNone/>
              <a:defRPr b="1" sz="4500">
                <a:latin typeface="Poppins"/>
                <a:ea typeface="Poppins"/>
                <a:cs typeface="Poppins"/>
                <a:sym typeface="Poppins"/>
              </a:defRPr>
            </a:lvl8pPr>
            <a:lvl9pPr lvl="8" algn="l">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628" name="Google Shape;3628;g3970249a880_0_11661"/>
          <p:cNvSpPr txBox="1"/>
          <p:nvPr>
            <p:ph idx="9" type="subTitle"/>
          </p:nvPr>
        </p:nvSpPr>
        <p:spPr>
          <a:xfrm>
            <a:off x="6291230" y="1148934"/>
            <a:ext cx="2454000" cy="192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975">
                <a:solidFill>
                  <a:schemeClr val="lt1"/>
                </a:solidFill>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629" name="Google Shape;3629;g3970249a880_0_11661"/>
          <p:cNvSpPr txBox="1"/>
          <p:nvPr>
            <p:ph idx="13" type="title"/>
          </p:nvPr>
        </p:nvSpPr>
        <p:spPr>
          <a:xfrm>
            <a:off x="6291230" y="1538507"/>
            <a:ext cx="2442300" cy="401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2662">
                <a:solidFill>
                  <a:schemeClr val="lt1"/>
                </a:solidFill>
                <a:latin typeface="Poppins"/>
                <a:ea typeface="Poppins"/>
                <a:cs typeface="Poppins"/>
                <a:sym typeface="Poppins"/>
              </a:defRPr>
            </a:lvl1pPr>
            <a:lvl2pPr lvl="1" algn="l">
              <a:lnSpc>
                <a:spcPct val="100000"/>
              </a:lnSpc>
              <a:spcBef>
                <a:spcPts val="0"/>
              </a:spcBef>
              <a:spcAft>
                <a:spcPts val="0"/>
              </a:spcAft>
              <a:buSzPts val="4500"/>
              <a:buFont typeface="Poppins"/>
              <a:buNone/>
              <a:defRPr b="1" sz="4500">
                <a:latin typeface="Poppins"/>
                <a:ea typeface="Poppins"/>
                <a:cs typeface="Poppins"/>
                <a:sym typeface="Poppins"/>
              </a:defRPr>
            </a:lvl2pPr>
            <a:lvl3pPr lvl="2" algn="l">
              <a:lnSpc>
                <a:spcPct val="100000"/>
              </a:lnSpc>
              <a:spcBef>
                <a:spcPts val="0"/>
              </a:spcBef>
              <a:spcAft>
                <a:spcPts val="0"/>
              </a:spcAft>
              <a:buSzPts val="4500"/>
              <a:buFont typeface="Poppins"/>
              <a:buNone/>
              <a:defRPr b="1" sz="4500">
                <a:latin typeface="Poppins"/>
                <a:ea typeface="Poppins"/>
                <a:cs typeface="Poppins"/>
                <a:sym typeface="Poppins"/>
              </a:defRPr>
            </a:lvl3pPr>
            <a:lvl4pPr lvl="3" algn="l">
              <a:lnSpc>
                <a:spcPct val="100000"/>
              </a:lnSpc>
              <a:spcBef>
                <a:spcPts val="0"/>
              </a:spcBef>
              <a:spcAft>
                <a:spcPts val="0"/>
              </a:spcAft>
              <a:buSzPts val="4500"/>
              <a:buFont typeface="Poppins"/>
              <a:buNone/>
              <a:defRPr b="1" sz="4500">
                <a:latin typeface="Poppins"/>
                <a:ea typeface="Poppins"/>
                <a:cs typeface="Poppins"/>
                <a:sym typeface="Poppins"/>
              </a:defRPr>
            </a:lvl4pPr>
            <a:lvl5pPr lvl="4" algn="l">
              <a:lnSpc>
                <a:spcPct val="100000"/>
              </a:lnSpc>
              <a:spcBef>
                <a:spcPts val="0"/>
              </a:spcBef>
              <a:spcAft>
                <a:spcPts val="0"/>
              </a:spcAft>
              <a:buSzPts val="4500"/>
              <a:buFont typeface="Poppins"/>
              <a:buNone/>
              <a:defRPr b="1" sz="4500">
                <a:latin typeface="Poppins"/>
                <a:ea typeface="Poppins"/>
                <a:cs typeface="Poppins"/>
                <a:sym typeface="Poppins"/>
              </a:defRPr>
            </a:lvl5pPr>
            <a:lvl6pPr lvl="5" algn="l">
              <a:lnSpc>
                <a:spcPct val="100000"/>
              </a:lnSpc>
              <a:spcBef>
                <a:spcPts val="0"/>
              </a:spcBef>
              <a:spcAft>
                <a:spcPts val="0"/>
              </a:spcAft>
              <a:buSzPts val="4500"/>
              <a:buFont typeface="Poppins"/>
              <a:buNone/>
              <a:defRPr b="1" sz="4500">
                <a:latin typeface="Poppins"/>
                <a:ea typeface="Poppins"/>
                <a:cs typeface="Poppins"/>
                <a:sym typeface="Poppins"/>
              </a:defRPr>
            </a:lvl6pPr>
            <a:lvl7pPr lvl="6" algn="l">
              <a:lnSpc>
                <a:spcPct val="100000"/>
              </a:lnSpc>
              <a:spcBef>
                <a:spcPts val="0"/>
              </a:spcBef>
              <a:spcAft>
                <a:spcPts val="0"/>
              </a:spcAft>
              <a:buSzPts val="4500"/>
              <a:buFont typeface="Poppins"/>
              <a:buNone/>
              <a:defRPr b="1" sz="4500">
                <a:latin typeface="Poppins"/>
                <a:ea typeface="Poppins"/>
                <a:cs typeface="Poppins"/>
                <a:sym typeface="Poppins"/>
              </a:defRPr>
            </a:lvl7pPr>
            <a:lvl8pPr lvl="7" algn="l">
              <a:lnSpc>
                <a:spcPct val="100000"/>
              </a:lnSpc>
              <a:spcBef>
                <a:spcPts val="0"/>
              </a:spcBef>
              <a:spcAft>
                <a:spcPts val="0"/>
              </a:spcAft>
              <a:buSzPts val="4500"/>
              <a:buFont typeface="Poppins"/>
              <a:buNone/>
              <a:defRPr b="1" sz="4500">
                <a:latin typeface="Poppins"/>
                <a:ea typeface="Poppins"/>
                <a:cs typeface="Poppins"/>
                <a:sym typeface="Poppins"/>
              </a:defRPr>
            </a:lvl8pPr>
            <a:lvl9pPr lvl="8" algn="l">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630" name="Google Shape;3630;g3970249a880_0_11661"/>
          <p:cNvSpPr txBox="1"/>
          <p:nvPr>
            <p:ph idx="14" type="subTitle"/>
          </p:nvPr>
        </p:nvSpPr>
        <p:spPr>
          <a:xfrm>
            <a:off x="6291230" y="2044054"/>
            <a:ext cx="2454000" cy="192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975">
                <a:solidFill>
                  <a:schemeClr val="lt1"/>
                </a:solidFill>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631" name="Google Shape;3631;g3970249a880_0_11661"/>
          <p:cNvSpPr txBox="1"/>
          <p:nvPr>
            <p:ph idx="15" type="title"/>
          </p:nvPr>
        </p:nvSpPr>
        <p:spPr>
          <a:xfrm>
            <a:off x="6291230" y="2488300"/>
            <a:ext cx="2442300" cy="401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2662">
                <a:solidFill>
                  <a:schemeClr val="lt1"/>
                </a:solidFill>
                <a:latin typeface="Poppins"/>
                <a:ea typeface="Poppins"/>
                <a:cs typeface="Poppins"/>
                <a:sym typeface="Poppins"/>
              </a:defRPr>
            </a:lvl1pPr>
            <a:lvl2pPr lvl="1" algn="l">
              <a:lnSpc>
                <a:spcPct val="100000"/>
              </a:lnSpc>
              <a:spcBef>
                <a:spcPts val="0"/>
              </a:spcBef>
              <a:spcAft>
                <a:spcPts val="0"/>
              </a:spcAft>
              <a:buSzPts val="4500"/>
              <a:buFont typeface="Poppins"/>
              <a:buNone/>
              <a:defRPr b="1" sz="4500">
                <a:latin typeface="Poppins"/>
                <a:ea typeface="Poppins"/>
                <a:cs typeface="Poppins"/>
                <a:sym typeface="Poppins"/>
              </a:defRPr>
            </a:lvl2pPr>
            <a:lvl3pPr lvl="2" algn="l">
              <a:lnSpc>
                <a:spcPct val="100000"/>
              </a:lnSpc>
              <a:spcBef>
                <a:spcPts val="0"/>
              </a:spcBef>
              <a:spcAft>
                <a:spcPts val="0"/>
              </a:spcAft>
              <a:buSzPts val="4500"/>
              <a:buFont typeface="Poppins"/>
              <a:buNone/>
              <a:defRPr b="1" sz="4500">
                <a:latin typeface="Poppins"/>
                <a:ea typeface="Poppins"/>
                <a:cs typeface="Poppins"/>
                <a:sym typeface="Poppins"/>
              </a:defRPr>
            </a:lvl3pPr>
            <a:lvl4pPr lvl="3" algn="l">
              <a:lnSpc>
                <a:spcPct val="100000"/>
              </a:lnSpc>
              <a:spcBef>
                <a:spcPts val="0"/>
              </a:spcBef>
              <a:spcAft>
                <a:spcPts val="0"/>
              </a:spcAft>
              <a:buSzPts val="4500"/>
              <a:buFont typeface="Poppins"/>
              <a:buNone/>
              <a:defRPr b="1" sz="4500">
                <a:latin typeface="Poppins"/>
                <a:ea typeface="Poppins"/>
                <a:cs typeface="Poppins"/>
                <a:sym typeface="Poppins"/>
              </a:defRPr>
            </a:lvl4pPr>
            <a:lvl5pPr lvl="4" algn="l">
              <a:lnSpc>
                <a:spcPct val="100000"/>
              </a:lnSpc>
              <a:spcBef>
                <a:spcPts val="0"/>
              </a:spcBef>
              <a:spcAft>
                <a:spcPts val="0"/>
              </a:spcAft>
              <a:buSzPts val="4500"/>
              <a:buFont typeface="Poppins"/>
              <a:buNone/>
              <a:defRPr b="1" sz="4500">
                <a:latin typeface="Poppins"/>
                <a:ea typeface="Poppins"/>
                <a:cs typeface="Poppins"/>
                <a:sym typeface="Poppins"/>
              </a:defRPr>
            </a:lvl5pPr>
            <a:lvl6pPr lvl="5" algn="l">
              <a:lnSpc>
                <a:spcPct val="100000"/>
              </a:lnSpc>
              <a:spcBef>
                <a:spcPts val="0"/>
              </a:spcBef>
              <a:spcAft>
                <a:spcPts val="0"/>
              </a:spcAft>
              <a:buSzPts val="4500"/>
              <a:buFont typeface="Poppins"/>
              <a:buNone/>
              <a:defRPr b="1" sz="4500">
                <a:latin typeface="Poppins"/>
                <a:ea typeface="Poppins"/>
                <a:cs typeface="Poppins"/>
                <a:sym typeface="Poppins"/>
              </a:defRPr>
            </a:lvl6pPr>
            <a:lvl7pPr lvl="6" algn="l">
              <a:lnSpc>
                <a:spcPct val="100000"/>
              </a:lnSpc>
              <a:spcBef>
                <a:spcPts val="0"/>
              </a:spcBef>
              <a:spcAft>
                <a:spcPts val="0"/>
              </a:spcAft>
              <a:buSzPts val="4500"/>
              <a:buFont typeface="Poppins"/>
              <a:buNone/>
              <a:defRPr b="1" sz="4500">
                <a:latin typeface="Poppins"/>
                <a:ea typeface="Poppins"/>
                <a:cs typeface="Poppins"/>
                <a:sym typeface="Poppins"/>
              </a:defRPr>
            </a:lvl7pPr>
            <a:lvl8pPr lvl="7" algn="l">
              <a:lnSpc>
                <a:spcPct val="100000"/>
              </a:lnSpc>
              <a:spcBef>
                <a:spcPts val="0"/>
              </a:spcBef>
              <a:spcAft>
                <a:spcPts val="0"/>
              </a:spcAft>
              <a:buSzPts val="4500"/>
              <a:buFont typeface="Poppins"/>
              <a:buNone/>
              <a:defRPr b="1" sz="4500">
                <a:latin typeface="Poppins"/>
                <a:ea typeface="Poppins"/>
                <a:cs typeface="Poppins"/>
                <a:sym typeface="Poppins"/>
              </a:defRPr>
            </a:lvl8pPr>
            <a:lvl9pPr lvl="8" algn="l">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632" name="Google Shape;3632;g3970249a880_0_11661"/>
          <p:cNvSpPr txBox="1"/>
          <p:nvPr>
            <p:ph idx="16" type="subTitle"/>
          </p:nvPr>
        </p:nvSpPr>
        <p:spPr>
          <a:xfrm>
            <a:off x="6291230" y="2993847"/>
            <a:ext cx="2454000" cy="192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975">
                <a:solidFill>
                  <a:schemeClr val="lt1"/>
                </a:solidFill>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633" name="Google Shape;3633;g3970249a880_0_11661"/>
          <p:cNvSpPr txBox="1"/>
          <p:nvPr>
            <p:ph idx="17" type="title"/>
          </p:nvPr>
        </p:nvSpPr>
        <p:spPr>
          <a:xfrm>
            <a:off x="6291230" y="3447259"/>
            <a:ext cx="2442300" cy="401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2662">
                <a:solidFill>
                  <a:schemeClr val="lt1"/>
                </a:solidFill>
                <a:latin typeface="Poppins"/>
                <a:ea typeface="Poppins"/>
                <a:cs typeface="Poppins"/>
                <a:sym typeface="Poppins"/>
              </a:defRPr>
            </a:lvl1pPr>
            <a:lvl2pPr lvl="1" algn="l">
              <a:lnSpc>
                <a:spcPct val="100000"/>
              </a:lnSpc>
              <a:spcBef>
                <a:spcPts val="0"/>
              </a:spcBef>
              <a:spcAft>
                <a:spcPts val="0"/>
              </a:spcAft>
              <a:buSzPts val="4500"/>
              <a:buFont typeface="Poppins"/>
              <a:buNone/>
              <a:defRPr b="1" sz="4500">
                <a:latin typeface="Poppins"/>
                <a:ea typeface="Poppins"/>
                <a:cs typeface="Poppins"/>
                <a:sym typeface="Poppins"/>
              </a:defRPr>
            </a:lvl2pPr>
            <a:lvl3pPr lvl="2" algn="l">
              <a:lnSpc>
                <a:spcPct val="100000"/>
              </a:lnSpc>
              <a:spcBef>
                <a:spcPts val="0"/>
              </a:spcBef>
              <a:spcAft>
                <a:spcPts val="0"/>
              </a:spcAft>
              <a:buSzPts val="4500"/>
              <a:buFont typeface="Poppins"/>
              <a:buNone/>
              <a:defRPr b="1" sz="4500">
                <a:latin typeface="Poppins"/>
                <a:ea typeface="Poppins"/>
                <a:cs typeface="Poppins"/>
                <a:sym typeface="Poppins"/>
              </a:defRPr>
            </a:lvl3pPr>
            <a:lvl4pPr lvl="3" algn="l">
              <a:lnSpc>
                <a:spcPct val="100000"/>
              </a:lnSpc>
              <a:spcBef>
                <a:spcPts val="0"/>
              </a:spcBef>
              <a:spcAft>
                <a:spcPts val="0"/>
              </a:spcAft>
              <a:buSzPts val="4500"/>
              <a:buFont typeface="Poppins"/>
              <a:buNone/>
              <a:defRPr b="1" sz="4500">
                <a:latin typeface="Poppins"/>
                <a:ea typeface="Poppins"/>
                <a:cs typeface="Poppins"/>
                <a:sym typeface="Poppins"/>
              </a:defRPr>
            </a:lvl4pPr>
            <a:lvl5pPr lvl="4" algn="l">
              <a:lnSpc>
                <a:spcPct val="100000"/>
              </a:lnSpc>
              <a:spcBef>
                <a:spcPts val="0"/>
              </a:spcBef>
              <a:spcAft>
                <a:spcPts val="0"/>
              </a:spcAft>
              <a:buSzPts val="4500"/>
              <a:buFont typeface="Poppins"/>
              <a:buNone/>
              <a:defRPr b="1" sz="4500">
                <a:latin typeface="Poppins"/>
                <a:ea typeface="Poppins"/>
                <a:cs typeface="Poppins"/>
                <a:sym typeface="Poppins"/>
              </a:defRPr>
            </a:lvl5pPr>
            <a:lvl6pPr lvl="5" algn="l">
              <a:lnSpc>
                <a:spcPct val="100000"/>
              </a:lnSpc>
              <a:spcBef>
                <a:spcPts val="0"/>
              </a:spcBef>
              <a:spcAft>
                <a:spcPts val="0"/>
              </a:spcAft>
              <a:buSzPts val="4500"/>
              <a:buFont typeface="Poppins"/>
              <a:buNone/>
              <a:defRPr b="1" sz="4500">
                <a:latin typeface="Poppins"/>
                <a:ea typeface="Poppins"/>
                <a:cs typeface="Poppins"/>
                <a:sym typeface="Poppins"/>
              </a:defRPr>
            </a:lvl6pPr>
            <a:lvl7pPr lvl="6" algn="l">
              <a:lnSpc>
                <a:spcPct val="100000"/>
              </a:lnSpc>
              <a:spcBef>
                <a:spcPts val="0"/>
              </a:spcBef>
              <a:spcAft>
                <a:spcPts val="0"/>
              </a:spcAft>
              <a:buSzPts val="4500"/>
              <a:buFont typeface="Poppins"/>
              <a:buNone/>
              <a:defRPr b="1" sz="4500">
                <a:latin typeface="Poppins"/>
                <a:ea typeface="Poppins"/>
                <a:cs typeface="Poppins"/>
                <a:sym typeface="Poppins"/>
              </a:defRPr>
            </a:lvl7pPr>
            <a:lvl8pPr lvl="7" algn="l">
              <a:lnSpc>
                <a:spcPct val="100000"/>
              </a:lnSpc>
              <a:spcBef>
                <a:spcPts val="0"/>
              </a:spcBef>
              <a:spcAft>
                <a:spcPts val="0"/>
              </a:spcAft>
              <a:buSzPts val="4500"/>
              <a:buFont typeface="Poppins"/>
              <a:buNone/>
              <a:defRPr b="1" sz="4500">
                <a:latin typeface="Poppins"/>
                <a:ea typeface="Poppins"/>
                <a:cs typeface="Poppins"/>
                <a:sym typeface="Poppins"/>
              </a:defRPr>
            </a:lvl8pPr>
            <a:lvl9pPr lvl="8" algn="l">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634" name="Google Shape;3634;g3970249a880_0_11661"/>
          <p:cNvSpPr txBox="1"/>
          <p:nvPr>
            <p:ph idx="18" type="subTitle"/>
          </p:nvPr>
        </p:nvSpPr>
        <p:spPr>
          <a:xfrm>
            <a:off x="6291230" y="3952805"/>
            <a:ext cx="2454000" cy="192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975">
                <a:solidFill>
                  <a:schemeClr val="lt1"/>
                </a:solidFill>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bg>
      <p:bgPr>
        <a:blipFill>
          <a:blip r:embed="rId2">
            <a:alphaModFix/>
          </a:blip>
          <a:stretch>
            <a:fillRect/>
          </a:stretch>
        </a:blipFill>
      </p:bgPr>
    </p:bg>
    <p:spTree>
      <p:nvGrpSpPr>
        <p:cNvPr id="3635" name="Shape 3635"/>
        <p:cNvGrpSpPr/>
        <p:nvPr/>
      </p:nvGrpSpPr>
      <p:grpSpPr>
        <a:xfrm>
          <a:off x="0" y="0"/>
          <a:ext cx="0" cy="0"/>
          <a:chOff x="0" y="0"/>
          <a:chExt cx="0" cy="0"/>
        </a:xfrm>
      </p:grpSpPr>
      <p:sp>
        <p:nvSpPr>
          <p:cNvPr id="3636" name="Google Shape;3636;g3970249a880_0_11687"/>
          <p:cNvSpPr/>
          <p:nvPr/>
        </p:nvSpPr>
        <p:spPr>
          <a:xfrm>
            <a:off x="315021" y="3663911"/>
            <a:ext cx="8538000" cy="928800"/>
          </a:xfrm>
          <a:prstGeom prst="roundRect">
            <a:avLst>
              <a:gd fmla="val 7436" name="adj"/>
            </a:avLst>
          </a:prstGeom>
          <a:gradFill>
            <a:gsLst>
              <a:gs pos="0">
                <a:srgbClr val="FF0000"/>
              </a:gs>
              <a:gs pos="24000">
                <a:srgbClr val="C8102E"/>
              </a:gs>
              <a:gs pos="100000">
                <a:srgbClr val="2E0055"/>
              </a:gs>
            </a:gsLst>
            <a:lin ang="0"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637" name="Google Shape;3637;g3970249a880_0_11687"/>
          <p:cNvSpPr txBox="1"/>
          <p:nvPr>
            <p:ph type="title"/>
          </p:nvPr>
        </p:nvSpPr>
        <p:spPr>
          <a:xfrm>
            <a:off x="397502" y="339928"/>
            <a:ext cx="8420100" cy="372000"/>
          </a:xfrm>
          <a:prstGeom prst="rect">
            <a:avLst/>
          </a:prstGeom>
          <a:noFill/>
          <a:ln>
            <a:noFill/>
          </a:ln>
        </p:spPr>
        <p:txBody>
          <a:bodyPr anchorCtr="0" anchor="t" bIns="0" lIns="0" spcFirstLastPara="1" rIns="0" wrap="square" tIns="0">
            <a:noAutofit/>
          </a:bodyPr>
          <a:lstStyle>
            <a:lvl1pPr lvl="0" algn="ctr">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ctr">
              <a:lnSpc>
                <a:spcPct val="100000"/>
              </a:lnSpc>
              <a:spcBef>
                <a:spcPts val="0"/>
              </a:spcBef>
              <a:spcAft>
                <a:spcPts val="0"/>
              </a:spcAft>
              <a:buSzPts val="525"/>
              <a:buNone/>
              <a:defRPr sz="675"/>
            </a:lvl2pPr>
            <a:lvl3pPr lvl="2" algn="ctr">
              <a:lnSpc>
                <a:spcPct val="100000"/>
              </a:lnSpc>
              <a:spcBef>
                <a:spcPts val="0"/>
              </a:spcBef>
              <a:spcAft>
                <a:spcPts val="0"/>
              </a:spcAft>
              <a:buSzPts val="525"/>
              <a:buNone/>
              <a:defRPr sz="675"/>
            </a:lvl3pPr>
            <a:lvl4pPr lvl="3" algn="ctr">
              <a:lnSpc>
                <a:spcPct val="100000"/>
              </a:lnSpc>
              <a:spcBef>
                <a:spcPts val="0"/>
              </a:spcBef>
              <a:spcAft>
                <a:spcPts val="0"/>
              </a:spcAft>
              <a:buSzPts val="525"/>
              <a:buNone/>
              <a:defRPr sz="675"/>
            </a:lvl4pPr>
            <a:lvl5pPr lvl="4" algn="ctr">
              <a:lnSpc>
                <a:spcPct val="100000"/>
              </a:lnSpc>
              <a:spcBef>
                <a:spcPts val="0"/>
              </a:spcBef>
              <a:spcAft>
                <a:spcPts val="0"/>
              </a:spcAft>
              <a:buSzPts val="525"/>
              <a:buNone/>
              <a:defRPr sz="675"/>
            </a:lvl5pPr>
            <a:lvl6pPr lvl="5" algn="ctr">
              <a:lnSpc>
                <a:spcPct val="100000"/>
              </a:lnSpc>
              <a:spcBef>
                <a:spcPts val="0"/>
              </a:spcBef>
              <a:spcAft>
                <a:spcPts val="0"/>
              </a:spcAft>
              <a:buSzPts val="525"/>
              <a:buNone/>
              <a:defRPr sz="675"/>
            </a:lvl6pPr>
            <a:lvl7pPr lvl="6" algn="ctr">
              <a:lnSpc>
                <a:spcPct val="100000"/>
              </a:lnSpc>
              <a:spcBef>
                <a:spcPts val="0"/>
              </a:spcBef>
              <a:spcAft>
                <a:spcPts val="0"/>
              </a:spcAft>
              <a:buSzPts val="525"/>
              <a:buNone/>
              <a:defRPr sz="675"/>
            </a:lvl7pPr>
            <a:lvl8pPr lvl="7" algn="ctr">
              <a:lnSpc>
                <a:spcPct val="100000"/>
              </a:lnSpc>
              <a:spcBef>
                <a:spcPts val="0"/>
              </a:spcBef>
              <a:spcAft>
                <a:spcPts val="0"/>
              </a:spcAft>
              <a:buSzPts val="525"/>
              <a:buNone/>
              <a:defRPr sz="675"/>
            </a:lvl8pPr>
            <a:lvl9pPr lvl="8" algn="ctr">
              <a:lnSpc>
                <a:spcPct val="100000"/>
              </a:lnSpc>
              <a:spcBef>
                <a:spcPts val="0"/>
              </a:spcBef>
              <a:spcAft>
                <a:spcPts val="0"/>
              </a:spcAft>
              <a:buSzPts val="525"/>
              <a:buNone/>
              <a:defRPr sz="675"/>
            </a:lvl9pPr>
          </a:lstStyle>
          <a:p/>
        </p:txBody>
      </p:sp>
      <p:sp>
        <p:nvSpPr>
          <p:cNvPr id="3638" name="Google Shape;3638;g3970249a880_0_1168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639" name="Google Shape;3639;g3970249a880_0_11687"/>
          <p:cNvSpPr/>
          <p:nvPr/>
        </p:nvSpPr>
        <p:spPr>
          <a:xfrm>
            <a:off x="3273197" y="1317397"/>
            <a:ext cx="1788600" cy="2242500"/>
          </a:xfrm>
          <a:prstGeom prst="roundRect">
            <a:avLst>
              <a:gd fmla="val 3590"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640" name="Google Shape;3640;g3970249a880_0_11687"/>
          <p:cNvSpPr/>
          <p:nvPr/>
        </p:nvSpPr>
        <p:spPr>
          <a:xfrm>
            <a:off x="5168744" y="1317397"/>
            <a:ext cx="1788600" cy="2242500"/>
          </a:xfrm>
          <a:prstGeom prst="roundRect">
            <a:avLst>
              <a:gd fmla="val 3590"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641" name="Google Shape;3641;g3970249a880_0_11687"/>
          <p:cNvSpPr/>
          <p:nvPr/>
        </p:nvSpPr>
        <p:spPr>
          <a:xfrm>
            <a:off x="7064290" y="1317397"/>
            <a:ext cx="1788600" cy="2242500"/>
          </a:xfrm>
          <a:prstGeom prst="roundRect">
            <a:avLst>
              <a:gd fmla="val 3590"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pic>
        <p:nvPicPr>
          <p:cNvPr id="3642" name="Google Shape;3642;g3970249a880_0_11687"/>
          <p:cNvPicPr preferRelativeResize="0"/>
          <p:nvPr/>
        </p:nvPicPr>
        <p:blipFill rotWithShape="1">
          <a:blip r:embed="rId3">
            <a:alphaModFix/>
          </a:blip>
          <a:srcRect b="0" l="0" r="0" t="0"/>
          <a:stretch/>
        </p:blipFill>
        <p:spPr>
          <a:xfrm>
            <a:off x="2444036" y="3664476"/>
            <a:ext cx="5953" cy="939330"/>
          </a:xfrm>
          <a:prstGeom prst="rect">
            <a:avLst/>
          </a:prstGeom>
          <a:noFill/>
          <a:ln>
            <a:noFill/>
          </a:ln>
        </p:spPr>
      </p:pic>
      <p:pic>
        <p:nvPicPr>
          <p:cNvPr id="3643" name="Google Shape;3643;g3970249a880_0_11687"/>
          <p:cNvPicPr preferRelativeResize="0"/>
          <p:nvPr/>
        </p:nvPicPr>
        <p:blipFill rotWithShape="1">
          <a:blip r:embed="rId3">
            <a:alphaModFix/>
          </a:blip>
          <a:srcRect b="0" l="0" r="0" t="0"/>
          <a:stretch/>
        </p:blipFill>
        <p:spPr>
          <a:xfrm>
            <a:off x="4617238" y="3664476"/>
            <a:ext cx="5953" cy="939330"/>
          </a:xfrm>
          <a:prstGeom prst="rect">
            <a:avLst/>
          </a:prstGeom>
          <a:noFill/>
          <a:ln>
            <a:noFill/>
          </a:ln>
        </p:spPr>
      </p:pic>
      <p:pic>
        <p:nvPicPr>
          <p:cNvPr id="3644" name="Google Shape;3644;g3970249a880_0_11687"/>
          <p:cNvPicPr preferRelativeResize="0"/>
          <p:nvPr/>
        </p:nvPicPr>
        <p:blipFill rotWithShape="1">
          <a:blip r:embed="rId3">
            <a:alphaModFix/>
          </a:blip>
          <a:srcRect b="0" l="0" r="0" t="0"/>
          <a:stretch/>
        </p:blipFill>
        <p:spPr>
          <a:xfrm>
            <a:off x="6781809" y="3664476"/>
            <a:ext cx="5953" cy="939330"/>
          </a:xfrm>
          <a:prstGeom prst="rect">
            <a:avLst/>
          </a:prstGeom>
          <a:noFill/>
          <a:ln>
            <a:noFill/>
          </a:ln>
        </p:spPr>
      </p:pic>
      <p:sp>
        <p:nvSpPr>
          <p:cNvPr id="3645" name="Google Shape;3645;g3970249a880_0_11687"/>
          <p:cNvSpPr/>
          <p:nvPr>
            <p:ph idx="2" type="pic"/>
          </p:nvPr>
        </p:nvSpPr>
        <p:spPr>
          <a:xfrm>
            <a:off x="315022" y="1317397"/>
            <a:ext cx="2851200" cy="2232600"/>
          </a:xfrm>
          <a:prstGeom prst="roundRect">
            <a:avLst>
              <a:gd fmla="val 2191" name="adj"/>
            </a:avLst>
          </a:prstGeom>
          <a:noFill/>
          <a:ln>
            <a:noFill/>
          </a:ln>
        </p:spPr>
      </p:sp>
      <p:sp>
        <p:nvSpPr>
          <p:cNvPr id="3646" name="Google Shape;3646;g3970249a880_0_11687"/>
          <p:cNvSpPr txBox="1"/>
          <p:nvPr>
            <p:ph idx="1" type="subTitle"/>
          </p:nvPr>
        </p:nvSpPr>
        <p:spPr>
          <a:xfrm>
            <a:off x="397502" y="821391"/>
            <a:ext cx="8420100" cy="372000"/>
          </a:xfrm>
          <a:prstGeom prst="rect">
            <a:avLst/>
          </a:prstGeom>
          <a:noFill/>
          <a:ln>
            <a:noFill/>
          </a:ln>
        </p:spPr>
        <p:txBody>
          <a:bodyPr anchorCtr="0" anchor="t" bIns="0" lIns="0" spcFirstLastPara="1" rIns="0" wrap="square" tIns="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p:txBody>
      </p:sp>
      <p:sp>
        <p:nvSpPr>
          <p:cNvPr id="3647" name="Google Shape;3647;g3970249a880_0_11687"/>
          <p:cNvSpPr txBox="1"/>
          <p:nvPr/>
        </p:nvSpPr>
        <p:spPr>
          <a:xfrm>
            <a:off x="7330060" y="4653758"/>
            <a:ext cx="1624800" cy="86100"/>
          </a:xfrm>
          <a:prstGeom prst="rect">
            <a:avLst/>
          </a:prstGeom>
          <a:noFill/>
          <a:ln>
            <a:noFill/>
          </a:ln>
        </p:spPr>
        <p:txBody>
          <a:bodyPr anchorCtr="0" anchor="t" bIns="0" lIns="0" spcFirstLastPara="1" rIns="0" wrap="square" tIns="0">
            <a:noAutofit/>
          </a:bodyPr>
          <a:lstStyle/>
          <a:p>
            <a:pPr indent="0" lvl="0" marL="0" marR="0" rtl="0" algn="l">
              <a:lnSpc>
                <a:spcPct val="107000"/>
              </a:lnSpc>
              <a:spcBef>
                <a:spcPts val="0"/>
              </a:spcBef>
              <a:spcAft>
                <a:spcPts val="0"/>
              </a:spcAft>
              <a:buClr>
                <a:srgbClr val="000000"/>
              </a:buClr>
              <a:buSzPts val="525"/>
              <a:buFont typeface="Arial"/>
              <a:buNone/>
            </a:pPr>
            <a:r>
              <a:rPr b="0" i="0" lang="en" sz="525" u="none" cap="none" strike="noStrike">
                <a:solidFill>
                  <a:srgbClr val="25146F"/>
                </a:solidFill>
                <a:latin typeface="Poppins Medium"/>
                <a:ea typeface="Poppins Medium"/>
                <a:cs typeface="Poppins Medium"/>
                <a:sym typeface="Poppins Medium"/>
              </a:rPr>
              <a:t>Metrics reported in the WEX 2023 Annual Report</a:t>
            </a:r>
            <a:endParaRPr b="0" i="0" sz="525" u="none" cap="none" strike="noStrike">
              <a:solidFill>
                <a:srgbClr val="000000"/>
              </a:solidFill>
              <a:latin typeface="Arial"/>
              <a:ea typeface="Arial"/>
              <a:cs typeface="Arial"/>
              <a:sym typeface="Arial"/>
            </a:endParaRPr>
          </a:p>
        </p:txBody>
      </p:sp>
      <p:sp>
        <p:nvSpPr>
          <p:cNvPr id="3648" name="Google Shape;3648;g3970249a880_0_11687"/>
          <p:cNvSpPr txBox="1"/>
          <p:nvPr>
            <p:ph idx="3" type="subTitle"/>
          </p:nvPr>
        </p:nvSpPr>
        <p:spPr>
          <a:xfrm>
            <a:off x="3432603" y="2173500"/>
            <a:ext cx="1524900" cy="496800"/>
          </a:xfrm>
          <a:prstGeom prst="rect">
            <a:avLst/>
          </a:prstGeom>
          <a:noFill/>
          <a:ln>
            <a:noFill/>
          </a:ln>
        </p:spPr>
        <p:txBody>
          <a:bodyPr anchorCtr="0" anchor="t" bIns="34275" lIns="34275" spcFirstLastPara="1" rIns="34275" wrap="square" tIns="34275">
            <a:noAutofit/>
          </a:bodyPr>
          <a:lstStyle>
            <a:lvl1pPr lvl="0" marR="0" algn="l">
              <a:lnSpc>
                <a:spcPct val="97000"/>
              </a:lnSpc>
              <a:spcBef>
                <a:spcPts val="0"/>
              </a:spcBef>
              <a:spcAft>
                <a:spcPts val="0"/>
              </a:spcAft>
              <a:buSzPts val="945"/>
              <a:buNone/>
              <a:defRPr b="1" sz="1650">
                <a:latin typeface="Poppins"/>
                <a:ea typeface="Poppins"/>
                <a:cs typeface="Poppins"/>
                <a:sym typeface="Poppins"/>
              </a:defRPr>
            </a:lvl1pPr>
            <a:lvl2pPr lvl="1" algn="l">
              <a:lnSpc>
                <a:spcPct val="95000"/>
              </a:lnSpc>
              <a:spcBef>
                <a:spcPts val="1350"/>
              </a:spcBef>
              <a:spcAft>
                <a:spcPts val="0"/>
              </a:spcAft>
              <a:buSzPts val="1650"/>
              <a:buNone/>
              <a:defRPr sz="1650"/>
            </a:lvl2pPr>
            <a:lvl3pPr lvl="2" algn="l">
              <a:lnSpc>
                <a:spcPct val="95000"/>
              </a:lnSpc>
              <a:spcBef>
                <a:spcPts val="1350"/>
              </a:spcBef>
              <a:spcAft>
                <a:spcPts val="0"/>
              </a:spcAft>
              <a:buSzPts val="1650"/>
              <a:buNone/>
              <a:defRPr sz="1650"/>
            </a:lvl3pPr>
            <a:lvl4pPr lvl="3" algn="l">
              <a:lnSpc>
                <a:spcPct val="95000"/>
              </a:lnSpc>
              <a:spcBef>
                <a:spcPts val="1350"/>
              </a:spcBef>
              <a:spcAft>
                <a:spcPts val="0"/>
              </a:spcAft>
              <a:buSzPts val="1650"/>
              <a:buNone/>
              <a:defRPr sz="1650"/>
            </a:lvl4pPr>
            <a:lvl5pPr lvl="4" algn="l">
              <a:lnSpc>
                <a:spcPct val="95000"/>
              </a:lnSpc>
              <a:spcBef>
                <a:spcPts val="1350"/>
              </a:spcBef>
              <a:spcAft>
                <a:spcPts val="0"/>
              </a:spcAft>
              <a:buSzPts val="1650"/>
              <a:buNone/>
              <a:defRPr sz="1650"/>
            </a:lvl5pPr>
            <a:lvl6pPr lvl="5" algn="l">
              <a:lnSpc>
                <a:spcPct val="90000"/>
              </a:lnSpc>
              <a:spcBef>
                <a:spcPts val="375"/>
              </a:spcBef>
              <a:spcAft>
                <a:spcPts val="0"/>
              </a:spcAft>
              <a:buSzPts val="1650"/>
              <a:buNone/>
              <a:defRPr sz="1650"/>
            </a:lvl6pPr>
            <a:lvl7pPr lvl="6" algn="l">
              <a:lnSpc>
                <a:spcPct val="90000"/>
              </a:lnSpc>
              <a:spcBef>
                <a:spcPts val="375"/>
              </a:spcBef>
              <a:spcAft>
                <a:spcPts val="0"/>
              </a:spcAft>
              <a:buSzPts val="1650"/>
              <a:buNone/>
              <a:defRPr sz="1650"/>
            </a:lvl7pPr>
            <a:lvl8pPr lvl="7" algn="l">
              <a:lnSpc>
                <a:spcPct val="90000"/>
              </a:lnSpc>
              <a:spcBef>
                <a:spcPts val="375"/>
              </a:spcBef>
              <a:spcAft>
                <a:spcPts val="0"/>
              </a:spcAft>
              <a:buSzPts val="1650"/>
              <a:buNone/>
              <a:defRPr sz="1650"/>
            </a:lvl8pPr>
            <a:lvl9pPr lvl="8" algn="l">
              <a:lnSpc>
                <a:spcPct val="90000"/>
              </a:lnSpc>
              <a:spcBef>
                <a:spcPts val="375"/>
              </a:spcBef>
              <a:spcAft>
                <a:spcPts val="0"/>
              </a:spcAft>
              <a:buSzPts val="1650"/>
              <a:buNone/>
              <a:defRPr sz="1650"/>
            </a:lvl9pPr>
          </a:lstStyle>
          <a:p/>
        </p:txBody>
      </p:sp>
      <p:sp>
        <p:nvSpPr>
          <p:cNvPr id="3649" name="Google Shape;3649;g3970249a880_0_11687"/>
          <p:cNvSpPr txBox="1"/>
          <p:nvPr>
            <p:ph idx="4" type="subTitle"/>
          </p:nvPr>
        </p:nvSpPr>
        <p:spPr>
          <a:xfrm>
            <a:off x="3442052" y="2772900"/>
            <a:ext cx="1524900" cy="627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1050">
                <a:latin typeface="Poppins"/>
                <a:ea typeface="Poppins"/>
                <a:cs typeface="Poppins"/>
                <a:sym typeface="Poppins"/>
              </a:defRPr>
            </a:lvl1pPr>
            <a:lvl2pPr lvl="1" algn="l">
              <a:lnSpc>
                <a:spcPct val="95000"/>
              </a:lnSpc>
              <a:spcBef>
                <a:spcPts val="1350"/>
              </a:spcBef>
              <a:spcAft>
                <a:spcPts val="0"/>
              </a:spcAft>
              <a:buSzPts val="1050"/>
              <a:buNone/>
              <a:defRPr sz="1050"/>
            </a:lvl2pPr>
            <a:lvl3pPr lvl="2" algn="l">
              <a:lnSpc>
                <a:spcPct val="95000"/>
              </a:lnSpc>
              <a:spcBef>
                <a:spcPts val="1350"/>
              </a:spcBef>
              <a:spcAft>
                <a:spcPts val="0"/>
              </a:spcAft>
              <a:buSzPts val="1050"/>
              <a:buNone/>
              <a:defRPr sz="1050"/>
            </a:lvl3pPr>
            <a:lvl4pPr lvl="3" algn="l">
              <a:lnSpc>
                <a:spcPct val="95000"/>
              </a:lnSpc>
              <a:spcBef>
                <a:spcPts val="1350"/>
              </a:spcBef>
              <a:spcAft>
                <a:spcPts val="0"/>
              </a:spcAft>
              <a:buSzPts val="1050"/>
              <a:buNone/>
              <a:defRPr sz="1050"/>
            </a:lvl4pPr>
            <a:lvl5pPr lvl="4" algn="l">
              <a:lnSpc>
                <a:spcPct val="95000"/>
              </a:lnSpc>
              <a:spcBef>
                <a:spcPts val="1350"/>
              </a:spcBef>
              <a:spcAft>
                <a:spcPts val="0"/>
              </a:spcAft>
              <a:buSzPts val="1050"/>
              <a:buNone/>
              <a:defRPr sz="1050"/>
            </a:lvl5pPr>
            <a:lvl6pPr lvl="5" algn="l">
              <a:lnSpc>
                <a:spcPct val="90000"/>
              </a:lnSpc>
              <a:spcBef>
                <a:spcPts val="375"/>
              </a:spcBef>
              <a:spcAft>
                <a:spcPts val="0"/>
              </a:spcAft>
              <a:buSzPts val="1050"/>
              <a:buNone/>
              <a:defRPr sz="1050"/>
            </a:lvl6pPr>
            <a:lvl7pPr lvl="6" algn="l">
              <a:lnSpc>
                <a:spcPct val="90000"/>
              </a:lnSpc>
              <a:spcBef>
                <a:spcPts val="375"/>
              </a:spcBef>
              <a:spcAft>
                <a:spcPts val="0"/>
              </a:spcAft>
              <a:buSzPts val="1050"/>
              <a:buNone/>
              <a:defRPr sz="1050"/>
            </a:lvl7pPr>
            <a:lvl8pPr lvl="7" algn="l">
              <a:lnSpc>
                <a:spcPct val="90000"/>
              </a:lnSpc>
              <a:spcBef>
                <a:spcPts val="375"/>
              </a:spcBef>
              <a:spcAft>
                <a:spcPts val="0"/>
              </a:spcAft>
              <a:buSzPts val="1050"/>
              <a:buNone/>
              <a:defRPr sz="1050"/>
            </a:lvl8pPr>
            <a:lvl9pPr lvl="8" algn="l">
              <a:lnSpc>
                <a:spcPct val="90000"/>
              </a:lnSpc>
              <a:spcBef>
                <a:spcPts val="375"/>
              </a:spcBef>
              <a:spcAft>
                <a:spcPts val="0"/>
              </a:spcAft>
              <a:buSzPts val="1050"/>
              <a:buNone/>
              <a:defRPr sz="1050"/>
            </a:lvl9pPr>
          </a:lstStyle>
          <a:p/>
        </p:txBody>
      </p:sp>
      <p:sp>
        <p:nvSpPr>
          <p:cNvPr id="3650" name="Google Shape;3650;g3970249a880_0_11687"/>
          <p:cNvSpPr txBox="1"/>
          <p:nvPr>
            <p:ph idx="5" type="subTitle"/>
          </p:nvPr>
        </p:nvSpPr>
        <p:spPr>
          <a:xfrm>
            <a:off x="5327756" y="2173500"/>
            <a:ext cx="1524900" cy="496800"/>
          </a:xfrm>
          <a:prstGeom prst="rect">
            <a:avLst/>
          </a:prstGeom>
          <a:noFill/>
          <a:ln>
            <a:noFill/>
          </a:ln>
        </p:spPr>
        <p:txBody>
          <a:bodyPr anchorCtr="0" anchor="t" bIns="34275" lIns="34275" spcFirstLastPara="1" rIns="34275" wrap="square" tIns="34275">
            <a:noAutofit/>
          </a:bodyPr>
          <a:lstStyle>
            <a:lvl1pPr lvl="0" marR="0" algn="l">
              <a:lnSpc>
                <a:spcPct val="97000"/>
              </a:lnSpc>
              <a:spcBef>
                <a:spcPts val="0"/>
              </a:spcBef>
              <a:spcAft>
                <a:spcPts val="0"/>
              </a:spcAft>
              <a:buSzPts val="945"/>
              <a:buNone/>
              <a:defRPr b="1" sz="1650">
                <a:latin typeface="Poppins"/>
                <a:ea typeface="Poppins"/>
                <a:cs typeface="Poppins"/>
                <a:sym typeface="Poppins"/>
              </a:defRPr>
            </a:lvl1pPr>
            <a:lvl2pPr lvl="1" algn="l">
              <a:lnSpc>
                <a:spcPct val="95000"/>
              </a:lnSpc>
              <a:spcBef>
                <a:spcPts val="1350"/>
              </a:spcBef>
              <a:spcAft>
                <a:spcPts val="0"/>
              </a:spcAft>
              <a:buSzPts val="1650"/>
              <a:buNone/>
              <a:defRPr sz="1650"/>
            </a:lvl2pPr>
            <a:lvl3pPr lvl="2" algn="l">
              <a:lnSpc>
                <a:spcPct val="95000"/>
              </a:lnSpc>
              <a:spcBef>
                <a:spcPts val="1350"/>
              </a:spcBef>
              <a:spcAft>
                <a:spcPts val="0"/>
              </a:spcAft>
              <a:buSzPts val="1650"/>
              <a:buNone/>
              <a:defRPr sz="1650"/>
            </a:lvl3pPr>
            <a:lvl4pPr lvl="3" algn="l">
              <a:lnSpc>
                <a:spcPct val="95000"/>
              </a:lnSpc>
              <a:spcBef>
                <a:spcPts val="1350"/>
              </a:spcBef>
              <a:spcAft>
                <a:spcPts val="0"/>
              </a:spcAft>
              <a:buSzPts val="1650"/>
              <a:buNone/>
              <a:defRPr sz="1650"/>
            </a:lvl4pPr>
            <a:lvl5pPr lvl="4" algn="l">
              <a:lnSpc>
                <a:spcPct val="95000"/>
              </a:lnSpc>
              <a:spcBef>
                <a:spcPts val="1350"/>
              </a:spcBef>
              <a:spcAft>
                <a:spcPts val="0"/>
              </a:spcAft>
              <a:buSzPts val="1650"/>
              <a:buNone/>
              <a:defRPr sz="1650"/>
            </a:lvl5pPr>
            <a:lvl6pPr lvl="5" algn="l">
              <a:lnSpc>
                <a:spcPct val="90000"/>
              </a:lnSpc>
              <a:spcBef>
                <a:spcPts val="375"/>
              </a:spcBef>
              <a:spcAft>
                <a:spcPts val="0"/>
              </a:spcAft>
              <a:buSzPts val="1650"/>
              <a:buNone/>
              <a:defRPr sz="1650"/>
            </a:lvl6pPr>
            <a:lvl7pPr lvl="6" algn="l">
              <a:lnSpc>
                <a:spcPct val="90000"/>
              </a:lnSpc>
              <a:spcBef>
                <a:spcPts val="375"/>
              </a:spcBef>
              <a:spcAft>
                <a:spcPts val="0"/>
              </a:spcAft>
              <a:buSzPts val="1650"/>
              <a:buNone/>
              <a:defRPr sz="1650"/>
            </a:lvl7pPr>
            <a:lvl8pPr lvl="7" algn="l">
              <a:lnSpc>
                <a:spcPct val="90000"/>
              </a:lnSpc>
              <a:spcBef>
                <a:spcPts val="375"/>
              </a:spcBef>
              <a:spcAft>
                <a:spcPts val="0"/>
              </a:spcAft>
              <a:buSzPts val="1650"/>
              <a:buNone/>
              <a:defRPr sz="1650"/>
            </a:lvl8pPr>
            <a:lvl9pPr lvl="8" algn="l">
              <a:lnSpc>
                <a:spcPct val="90000"/>
              </a:lnSpc>
              <a:spcBef>
                <a:spcPts val="375"/>
              </a:spcBef>
              <a:spcAft>
                <a:spcPts val="0"/>
              </a:spcAft>
              <a:buSzPts val="1650"/>
              <a:buNone/>
              <a:defRPr sz="1650"/>
            </a:lvl9pPr>
          </a:lstStyle>
          <a:p/>
        </p:txBody>
      </p:sp>
      <p:sp>
        <p:nvSpPr>
          <p:cNvPr id="3651" name="Google Shape;3651;g3970249a880_0_11687"/>
          <p:cNvSpPr txBox="1"/>
          <p:nvPr>
            <p:ph idx="6" type="subTitle"/>
          </p:nvPr>
        </p:nvSpPr>
        <p:spPr>
          <a:xfrm>
            <a:off x="5339905" y="2772900"/>
            <a:ext cx="1524900" cy="627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1050">
                <a:latin typeface="Poppins"/>
                <a:ea typeface="Poppins"/>
                <a:cs typeface="Poppins"/>
                <a:sym typeface="Poppins"/>
              </a:defRPr>
            </a:lvl1pPr>
            <a:lvl2pPr lvl="1" algn="l">
              <a:lnSpc>
                <a:spcPct val="95000"/>
              </a:lnSpc>
              <a:spcBef>
                <a:spcPts val="1350"/>
              </a:spcBef>
              <a:spcAft>
                <a:spcPts val="0"/>
              </a:spcAft>
              <a:buSzPts val="1050"/>
              <a:buNone/>
              <a:defRPr sz="1050"/>
            </a:lvl2pPr>
            <a:lvl3pPr lvl="2" algn="l">
              <a:lnSpc>
                <a:spcPct val="95000"/>
              </a:lnSpc>
              <a:spcBef>
                <a:spcPts val="1350"/>
              </a:spcBef>
              <a:spcAft>
                <a:spcPts val="0"/>
              </a:spcAft>
              <a:buSzPts val="1050"/>
              <a:buNone/>
              <a:defRPr sz="1050"/>
            </a:lvl3pPr>
            <a:lvl4pPr lvl="3" algn="l">
              <a:lnSpc>
                <a:spcPct val="95000"/>
              </a:lnSpc>
              <a:spcBef>
                <a:spcPts val="1350"/>
              </a:spcBef>
              <a:spcAft>
                <a:spcPts val="0"/>
              </a:spcAft>
              <a:buSzPts val="1050"/>
              <a:buNone/>
              <a:defRPr sz="1050"/>
            </a:lvl4pPr>
            <a:lvl5pPr lvl="4" algn="l">
              <a:lnSpc>
                <a:spcPct val="95000"/>
              </a:lnSpc>
              <a:spcBef>
                <a:spcPts val="1350"/>
              </a:spcBef>
              <a:spcAft>
                <a:spcPts val="0"/>
              </a:spcAft>
              <a:buSzPts val="1050"/>
              <a:buNone/>
              <a:defRPr sz="1050"/>
            </a:lvl5pPr>
            <a:lvl6pPr lvl="5" algn="l">
              <a:lnSpc>
                <a:spcPct val="90000"/>
              </a:lnSpc>
              <a:spcBef>
                <a:spcPts val="375"/>
              </a:spcBef>
              <a:spcAft>
                <a:spcPts val="0"/>
              </a:spcAft>
              <a:buSzPts val="1050"/>
              <a:buNone/>
              <a:defRPr sz="1050"/>
            </a:lvl6pPr>
            <a:lvl7pPr lvl="6" algn="l">
              <a:lnSpc>
                <a:spcPct val="90000"/>
              </a:lnSpc>
              <a:spcBef>
                <a:spcPts val="375"/>
              </a:spcBef>
              <a:spcAft>
                <a:spcPts val="0"/>
              </a:spcAft>
              <a:buSzPts val="1050"/>
              <a:buNone/>
              <a:defRPr sz="1050"/>
            </a:lvl7pPr>
            <a:lvl8pPr lvl="7" algn="l">
              <a:lnSpc>
                <a:spcPct val="90000"/>
              </a:lnSpc>
              <a:spcBef>
                <a:spcPts val="375"/>
              </a:spcBef>
              <a:spcAft>
                <a:spcPts val="0"/>
              </a:spcAft>
              <a:buSzPts val="1050"/>
              <a:buNone/>
              <a:defRPr sz="1050"/>
            </a:lvl8pPr>
            <a:lvl9pPr lvl="8" algn="l">
              <a:lnSpc>
                <a:spcPct val="90000"/>
              </a:lnSpc>
              <a:spcBef>
                <a:spcPts val="375"/>
              </a:spcBef>
              <a:spcAft>
                <a:spcPts val="0"/>
              </a:spcAft>
              <a:buSzPts val="1050"/>
              <a:buNone/>
              <a:defRPr sz="1050"/>
            </a:lvl9pPr>
          </a:lstStyle>
          <a:p/>
        </p:txBody>
      </p:sp>
      <p:sp>
        <p:nvSpPr>
          <p:cNvPr id="3652" name="Google Shape;3652;g3970249a880_0_11687"/>
          <p:cNvSpPr txBox="1"/>
          <p:nvPr>
            <p:ph idx="7" type="subTitle"/>
          </p:nvPr>
        </p:nvSpPr>
        <p:spPr>
          <a:xfrm>
            <a:off x="7192342" y="2173500"/>
            <a:ext cx="1465200" cy="496800"/>
          </a:xfrm>
          <a:prstGeom prst="rect">
            <a:avLst/>
          </a:prstGeom>
          <a:noFill/>
          <a:ln>
            <a:noFill/>
          </a:ln>
        </p:spPr>
        <p:txBody>
          <a:bodyPr anchorCtr="0" anchor="t" bIns="34275" lIns="34275" spcFirstLastPara="1" rIns="34275" wrap="square" tIns="34275">
            <a:noAutofit/>
          </a:bodyPr>
          <a:lstStyle>
            <a:lvl1pPr lvl="0" marR="0" algn="l">
              <a:lnSpc>
                <a:spcPct val="97000"/>
              </a:lnSpc>
              <a:spcBef>
                <a:spcPts val="0"/>
              </a:spcBef>
              <a:spcAft>
                <a:spcPts val="0"/>
              </a:spcAft>
              <a:buSzPts val="945"/>
              <a:buNone/>
              <a:defRPr b="1" sz="1650">
                <a:latin typeface="Poppins"/>
                <a:ea typeface="Poppins"/>
                <a:cs typeface="Poppins"/>
                <a:sym typeface="Poppins"/>
              </a:defRPr>
            </a:lvl1pPr>
            <a:lvl2pPr lvl="1" algn="l">
              <a:lnSpc>
                <a:spcPct val="95000"/>
              </a:lnSpc>
              <a:spcBef>
                <a:spcPts val="1350"/>
              </a:spcBef>
              <a:spcAft>
                <a:spcPts val="0"/>
              </a:spcAft>
              <a:buSzPts val="1650"/>
              <a:buNone/>
              <a:defRPr sz="1650"/>
            </a:lvl2pPr>
            <a:lvl3pPr lvl="2" algn="l">
              <a:lnSpc>
                <a:spcPct val="95000"/>
              </a:lnSpc>
              <a:spcBef>
                <a:spcPts val="1350"/>
              </a:spcBef>
              <a:spcAft>
                <a:spcPts val="0"/>
              </a:spcAft>
              <a:buSzPts val="1650"/>
              <a:buNone/>
              <a:defRPr sz="1650"/>
            </a:lvl3pPr>
            <a:lvl4pPr lvl="3" algn="l">
              <a:lnSpc>
                <a:spcPct val="95000"/>
              </a:lnSpc>
              <a:spcBef>
                <a:spcPts val="1350"/>
              </a:spcBef>
              <a:spcAft>
                <a:spcPts val="0"/>
              </a:spcAft>
              <a:buSzPts val="1650"/>
              <a:buNone/>
              <a:defRPr sz="1650"/>
            </a:lvl4pPr>
            <a:lvl5pPr lvl="4" algn="l">
              <a:lnSpc>
                <a:spcPct val="95000"/>
              </a:lnSpc>
              <a:spcBef>
                <a:spcPts val="1350"/>
              </a:spcBef>
              <a:spcAft>
                <a:spcPts val="0"/>
              </a:spcAft>
              <a:buSzPts val="1650"/>
              <a:buNone/>
              <a:defRPr sz="1650"/>
            </a:lvl5pPr>
            <a:lvl6pPr lvl="5" algn="l">
              <a:lnSpc>
                <a:spcPct val="90000"/>
              </a:lnSpc>
              <a:spcBef>
                <a:spcPts val="375"/>
              </a:spcBef>
              <a:spcAft>
                <a:spcPts val="0"/>
              </a:spcAft>
              <a:buSzPts val="1650"/>
              <a:buNone/>
              <a:defRPr sz="1650"/>
            </a:lvl6pPr>
            <a:lvl7pPr lvl="6" algn="l">
              <a:lnSpc>
                <a:spcPct val="90000"/>
              </a:lnSpc>
              <a:spcBef>
                <a:spcPts val="375"/>
              </a:spcBef>
              <a:spcAft>
                <a:spcPts val="0"/>
              </a:spcAft>
              <a:buSzPts val="1650"/>
              <a:buNone/>
              <a:defRPr sz="1650"/>
            </a:lvl7pPr>
            <a:lvl8pPr lvl="7" algn="l">
              <a:lnSpc>
                <a:spcPct val="90000"/>
              </a:lnSpc>
              <a:spcBef>
                <a:spcPts val="375"/>
              </a:spcBef>
              <a:spcAft>
                <a:spcPts val="0"/>
              </a:spcAft>
              <a:buSzPts val="1650"/>
              <a:buNone/>
              <a:defRPr sz="1650"/>
            </a:lvl8pPr>
            <a:lvl9pPr lvl="8" algn="l">
              <a:lnSpc>
                <a:spcPct val="90000"/>
              </a:lnSpc>
              <a:spcBef>
                <a:spcPts val="375"/>
              </a:spcBef>
              <a:spcAft>
                <a:spcPts val="0"/>
              </a:spcAft>
              <a:buSzPts val="1650"/>
              <a:buNone/>
              <a:defRPr sz="1650"/>
            </a:lvl9pPr>
          </a:lstStyle>
          <a:p/>
        </p:txBody>
      </p:sp>
      <p:sp>
        <p:nvSpPr>
          <p:cNvPr id="3653" name="Google Shape;3653;g3970249a880_0_11687"/>
          <p:cNvSpPr txBox="1"/>
          <p:nvPr>
            <p:ph idx="8" type="subTitle"/>
          </p:nvPr>
        </p:nvSpPr>
        <p:spPr>
          <a:xfrm>
            <a:off x="7237758" y="2772900"/>
            <a:ext cx="1465200" cy="627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1050">
                <a:latin typeface="Poppins"/>
                <a:ea typeface="Poppins"/>
                <a:cs typeface="Poppins"/>
                <a:sym typeface="Poppins"/>
              </a:defRPr>
            </a:lvl1pPr>
            <a:lvl2pPr lvl="1" algn="l">
              <a:lnSpc>
                <a:spcPct val="95000"/>
              </a:lnSpc>
              <a:spcBef>
                <a:spcPts val="1350"/>
              </a:spcBef>
              <a:spcAft>
                <a:spcPts val="0"/>
              </a:spcAft>
              <a:buSzPts val="1050"/>
              <a:buNone/>
              <a:defRPr sz="1050"/>
            </a:lvl2pPr>
            <a:lvl3pPr lvl="2" algn="l">
              <a:lnSpc>
                <a:spcPct val="95000"/>
              </a:lnSpc>
              <a:spcBef>
                <a:spcPts val="1350"/>
              </a:spcBef>
              <a:spcAft>
                <a:spcPts val="0"/>
              </a:spcAft>
              <a:buSzPts val="1050"/>
              <a:buNone/>
              <a:defRPr sz="1050"/>
            </a:lvl3pPr>
            <a:lvl4pPr lvl="3" algn="l">
              <a:lnSpc>
                <a:spcPct val="95000"/>
              </a:lnSpc>
              <a:spcBef>
                <a:spcPts val="1350"/>
              </a:spcBef>
              <a:spcAft>
                <a:spcPts val="0"/>
              </a:spcAft>
              <a:buSzPts val="1050"/>
              <a:buNone/>
              <a:defRPr sz="1050"/>
            </a:lvl4pPr>
            <a:lvl5pPr lvl="4" algn="l">
              <a:lnSpc>
                <a:spcPct val="95000"/>
              </a:lnSpc>
              <a:spcBef>
                <a:spcPts val="1350"/>
              </a:spcBef>
              <a:spcAft>
                <a:spcPts val="0"/>
              </a:spcAft>
              <a:buSzPts val="1050"/>
              <a:buNone/>
              <a:defRPr sz="1050"/>
            </a:lvl5pPr>
            <a:lvl6pPr lvl="5" algn="l">
              <a:lnSpc>
                <a:spcPct val="90000"/>
              </a:lnSpc>
              <a:spcBef>
                <a:spcPts val="375"/>
              </a:spcBef>
              <a:spcAft>
                <a:spcPts val="0"/>
              </a:spcAft>
              <a:buSzPts val="1050"/>
              <a:buNone/>
              <a:defRPr sz="1050"/>
            </a:lvl6pPr>
            <a:lvl7pPr lvl="6" algn="l">
              <a:lnSpc>
                <a:spcPct val="90000"/>
              </a:lnSpc>
              <a:spcBef>
                <a:spcPts val="375"/>
              </a:spcBef>
              <a:spcAft>
                <a:spcPts val="0"/>
              </a:spcAft>
              <a:buSzPts val="1050"/>
              <a:buNone/>
              <a:defRPr sz="1050"/>
            </a:lvl7pPr>
            <a:lvl8pPr lvl="7" algn="l">
              <a:lnSpc>
                <a:spcPct val="90000"/>
              </a:lnSpc>
              <a:spcBef>
                <a:spcPts val="375"/>
              </a:spcBef>
              <a:spcAft>
                <a:spcPts val="0"/>
              </a:spcAft>
              <a:buSzPts val="1050"/>
              <a:buNone/>
              <a:defRPr sz="1050"/>
            </a:lvl8pPr>
            <a:lvl9pPr lvl="8" algn="l">
              <a:lnSpc>
                <a:spcPct val="90000"/>
              </a:lnSpc>
              <a:spcBef>
                <a:spcPts val="375"/>
              </a:spcBef>
              <a:spcAft>
                <a:spcPts val="0"/>
              </a:spcAft>
              <a:buSzPts val="1050"/>
              <a:buNone/>
              <a:defRPr sz="1050"/>
            </a:lvl9pPr>
          </a:lstStyle>
          <a:p/>
        </p:txBody>
      </p:sp>
      <p:sp>
        <p:nvSpPr>
          <p:cNvPr id="3654" name="Google Shape;3654;g3970249a880_0_11687"/>
          <p:cNvSpPr txBox="1"/>
          <p:nvPr>
            <p:ph idx="9" type="title"/>
          </p:nvPr>
        </p:nvSpPr>
        <p:spPr>
          <a:xfrm>
            <a:off x="432994" y="3797456"/>
            <a:ext cx="1683900" cy="278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1650">
                <a:solidFill>
                  <a:schemeClr val="lt1"/>
                </a:solidFill>
                <a:latin typeface="Poppins"/>
                <a:ea typeface="Poppins"/>
                <a:cs typeface="Poppins"/>
                <a:sym typeface="Poppins"/>
              </a:defRPr>
            </a:lvl1pPr>
            <a:lvl2pPr lvl="1" algn="l">
              <a:lnSpc>
                <a:spcPct val="100000"/>
              </a:lnSpc>
              <a:spcBef>
                <a:spcPts val="0"/>
              </a:spcBef>
              <a:spcAft>
                <a:spcPts val="0"/>
              </a:spcAft>
              <a:buSzPts val="4500"/>
              <a:buFont typeface="Poppins"/>
              <a:buNone/>
              <a:defRPr b="1" sz="4500">
                <a:latin typeface="Poppins"/>
                <a:ea typeface="Poppins"/>
                <a:cs typeface="Poppins"/>
                <a:sym typeface="Poppins"/>
              </a:defRPr>
            </a:lvl2pPr>
            <a:lvl3pPr lvl="2" algn="l">
              <a:lnSpc>
                <a:spcPct val="100000"/>
              </a:lnSpc>
              <a:spcBef>
                <a:spcPts val="0"/>
              </a:spcBef>
              <a:spcAft>
                <a:spcPts val="0"/>
              </a:spcAft>
              <a:buSzPts val="4500"/>
              <a:buFont typeface="Poppins"/>
              <a:buNone/>
              <a:defRPr b="1" sz="4500">
                <a:latin typeface="Poppins"/>
                <a:ea typeface="Poppins"/>
                <a:cs typeface="Poppins"/>
                <a:sym typeface="Poppins"/>
              </a:defRPr>
            </a:lvl3pPr>
            <a:lvl4pPr lvl="3" algn="l">
              <a:lnSpc>
                <a:spcPct val="100000"/>
              </a:lnSpc>
              <a:spcBef>
                <a:spcPts val="0"/>
              </a:spcBef>
              <a:spcAft>
                <a:spcPts val="0"/>
              </a:spcAft>
              <a:buSzPts val="4500"/>
              <a:buFont typeface="Poppins"/>
              <a:buNone/>
              <a:defRPr b="1" sz="4500">
                <a:latin typeface="Poppins"/>
                <a:ea typeface="Poppins"/>
                <a:cs typeface="Poppins"/>
                <a:sym typeface="Poppins"/>
              </a:defRPr>
            </a:lvl4pPr>
            <a:lvl5pPr lvl="4" algn="l">
              <a:lnSpc>
                <a:spcPct val="100000"/>
              </a:lnSpc>
              <a:spcBef>
                <a:spcPts val="0"/>
              </a:spcBef>
              <a:spcAft>
                <a:spcPts val="0"/>
              </a:spcAft>
              <a:buSzPts val="4500"/>
              <a:buFont typeface="Poppins"/>
              <a:buNone/>
              <a:defRPr b="1" sz="4500">
                <a:latin typeface="Poppins"/>
                <a:ea typeface="Poppins"/>
                <a:cs typeface="Poppins"/>
                <a:sym typeface="Poppins"/>
              </a:defRPr>
            </a:lvl5pPr>
            <a:lvl6pPr lvl="5" algn="l">
              <a:lnSpc>
                <a:spcPct val="100000"/>
              </a:lnSpc>
              <a:spcBef>
                <a:spcPts val="0"/>
              </a:spcBef>
              <a:spcAft>
                <a:spcPts val="0"/>
              </a:spcAft>
              <a:buSzPts val="4500"/>
              <a:buFont typeface="Poppins"/>
              <a:buNone/>
              <a:defRPr b="1" sz="4500">
                <a:latin typeface="Poppins"/>
                <a:ea typeface="Poppins"/>
                <a:cs typeface="Poppins"/>
                <a:sym typeface="Poppins"/>
              </a:defRPr>
            </a:lvl6pPr>
            <a:lvl7pPr lvl="6" algn="l">
              <a:lnSpc>
                <a:spcPct val="100000"/>
              </a:lnSpc>
              <a:spcBef>
                <a:spcPts val="0"/>
              </a:spcBef>
              <a:spcAft>
                <a:spcPts val="0"/>
              </a:spcAft>
              <a:buSzPts val="4500"/>
              <a:buFont typeface="Poppins"/>
              <a:buNone/>
              <a:defRPr b="1" sz="4500">
                <a:latin typeface="Poppins"/>
                <a:ea typeface="Poppins"/>
                <a:cs typeface="Poppins"/>
                <a:sym typeface="Poppins"/>
              </a:defRPr>
            </a:lvl7pPr>
            <a:lvl8pPr lvl="7" algn="l">
              <a:lnSpc>
                <a:spcPct val="100000"/>
              </a:lnSpc>
              <a:spcBef>
                <a:spcPts val="0"/>
              </a:spcBef>
              <a:spcAft>
                <a:spcPts val="0"/>
              </a:spcAft>
              <a:buSzPts val="4500"/>
              <a:buFont typeface="Poppins"/>
              <a:buNone/>
              <a:defRPr b="1" sz="4500">
                <a:latin typeface="Poppins"/>
                <a:ea typeface="Poppins"/>
                <a:cs typeface="Poppins"/>
                <a:sym typeface="Poppins"/>
              </a:defRPr>
            </a:lvl8pPr>
            <a:lvl9pPr lvl="8" algn="l">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655" name="Google Shape;3655;g3970249a880_0_11687"/>
          <p:cNvSpPr txBox="1"/>
          <p:nvPr>
            <p:ph idx="13" type="subTitle"/>
          </p:nvPr>
        </p:nvSpPr>
        <p:spPr>
          <a:xfrm>
            <a:off x="432994" y="4152525"/>
            <a:ext cx="1683900" cy="3267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00">
                <a:solidFill>
                  <a:schemeClr val="lt1"/>
                </a:solidFill>
                <a:latin typeface="Poppins SemiBold"/>
                <a:ea typeface="Poppins SemiBold"/>
                <a:cs typeface="Poppins SemiBold"/>
                <a:sym typeface="Poppins SemiBold"/>
              </a:defRPr>
            </a:lvl1pPr>
            <a:lvl2pPr lvl="1" algn="l">
              <a:lnSpc>
                <a:spcPct val="95000"/>
              </a:lnSpc>
              <a:spcBef>
                <a:spcPts val="1350"/>
              </a:spcBef>
              <a:spcAft>
                <a:spcPts val="0"/>
              </a:spcAft>
              <a:buSzPts val="900"/>
              <a:buNone/>
              <a:defRPr sz="900"/>
            </a:lvl2pPr>
            <a:lvl3pPr lvl="2" algn="l">
              <a:lnSpc>
                <a:spcPct val="95000"/>
              </a:lnSpc>
              <a:spcBef>
                <a:spcPts val="1350"/>
              </a:spcBef>
              <a:spcAft>
                <a:spcPts val="0"/>
              </a:spcAft>
              <a:buSzPts val="900"/>
              <a:buNone/>
              <a:defRPr sz="900"/>
            </a:lvl3pPr>
            <a:lvl4pPr lvl="3" algn="l">
              <a:lnSpc>
                <a:spcPct val="95000"/>
              </a:lnSpc>
              <a:spcBef>
                <a:spcPts val="1350"/>
              </a:spcBef>
              <a:spcAft>
                <a:spcPts val="0"/>
              </a:spcAft>
              <a:buSzPts val="900"/>
              <a:buNone/>
              <a:defRPr sz="900"/>
            </a:lvl4pPr>
            <a:lvl5pPr lvl="4" algn="l">
              <a:lnSpc>
                <a:spcPct val="95000"/>
              </a:lnSpc>
              <a:spcBef>
                <a:spcPts val="1350"/>
              </a:spcBef>
              <a:spcAft>
                <a:spcPts val="0"/>
              </a:spcAft>
              <a:buSzPts val="900"/>
              <a:buNone/>
              <a:defRPr sz="900"/>
            </a:lvl5pPr>
            <a:lvl6pPr lvl="5" algn="l">
              <a:lnSpc>
                <a:spcPct val="90000"/>
              </a:lnSpc>
              <a:spcBef>
                <a:spcPts val="375"/>
              </a:spcBef>
              <a:spcAft>
                <a:spcPts val="0"/>
              </a:spcAft>
              <a:buSzPts val="900"/>
              <a:buNone/>
              <a:defRPr sz="900"/>
            </a:lvl6pPr>
            <a:lvl7pPr lvl="6" algn="l">
              <a:lnSpc>
                <a:spcPct val="90000"/>
              </a:lnSpc>
              <a:spcBef>
                <a:spcPts val="375"/>
              </a:spcBef>
              <a:spcAft>
                <a:spcPts val="0"/>
              </a:spcAft>
              <a:buSzPts val="900"/>
              <a:buNone/>
              <a:defRPr sz="900"/>
            </a:lvl7pPr>
            <a:lvl8pPr lvl="7" algn="l">
              <a:lnSpc>
                <a:spcPct val="90000"/>
              </a:lnSpc>
              <a:spcBef>
                <a:spcPts val="375"/>
              </a:spcBef>
              <a:spcAft>
                <a:spcPts val="0"/>
              </a:spcAft>
              <a:buSzPts val="900"/>
              <a:buNone/>
              <a:defRPr sz="900"/>
            </a:lvl8pPr>
            <a:lvl9pPr lvl="8" algn="l">
              <a:lnSpc>
                <a:spcPct val="90000"/>
              </a:lnSpc>
              <a:spcBef>
                <a:spcPts val="375"/>
              </a:spcBef>
              <a:spcAft>
                <a:spcPts val="0"/>
              </a:spcAft>
              <a:buSzPts val="900"/>
              <a:buNone/>
              <a:defRPr sz="900"/>
            </a:lvl9pPr>
          </a:lstStyle>
          <a:p/>
        </p:txBody>
      </p:sp>
      <p:sp>
        <p:nvSpPr>
          <p:cNvPr id="3656" name="Google Shape;3656;g3970249a880_0_11687"/>
          <p:cNvSpPr txBox="1"/>
          <p:nvPr>
            <p:ph idx="14" type="title"/>
          </p:nvPr>
        </p:nvSpPr>
        <p:spPr>
          <a:xfrm>
            <a:off x="2612697" y="3797456"/>
            <a:ext cx="1740000" cy="278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1650">
                <a:solidFill>
                  <a:schemeClr val="lt1"/>
                </a:solidFill>
                <a:latin typeface="Poppins"/>
                <a:ea typeface="Poppins"/>
                <a:cs typeface="Poppins"/>
                <a:sym typeface="Poppins"/>
              </a:defRPr>
            </a:lvl1pPr>
            <a:lvl2pPr lvl="1" algn="l">
              <a:lnSpc>
                <a:spcPct val="100000"/>
              </a:lnSpc>
              <a:spcBef>
                <a:spcPts val="0"/>
              </a:spcBef>
              <a:spcAft>
                <a:spcPts val="0"/>
              </a:spcAft>
              <a:buSzPts val="4500"/>
              <a:buFont typeface="Poppins"/>
              <a:buNone/>
              <a:defRPr b="1" sz="4500">
                <a:latin typeface="Poppins"/>
                <a:ea typeface="Poppins"/>
                <a:cs typeface="Poppins"/>
                <a:sym typeface="Poppins"/>
              </a:defRPr>
            </a:lvl2pPr>
            <a:lvl3pPr lvl="2" algn="l">
              <a:lnSpc>
                <a:spcPct val="100000"/>
              </a:lnSpc>
              <a:spcBef>
                <a:spcPts val="0"/>
              </a:spcBef>
              <a:spcAft>
                <a:spcPts val="0"/>
              </a:spcAft>
              <a:buSzPts val="4500"/>
              <a:buFont typeface="Poppins"/>
              <a:buNone/>
              <a:defRPr b="1" sz="4500">
                <a:latin typeface="Poppins"/>
                <a:ea typeface="Poppins"/>
                <a:cs typeface="Poppins"/>
                <a:sym typeface="Poppins"/>
              </a:defRPr>
            </a:lvl3pPr>
            <a:lvl4pPr lvl="3" algn="l">
              <a:lnSpc>
                <a:spcPct val="100000"/>
              </a:lnSpc>
              <a:spcBef>
                <a:spcPts val="0"/>
              </a:spcBef>
              <a:spcAft>
                <a:spcPts val="0"/>
              </a:spcAft>
              <a:buSzPts val="4500"/>
              <a:buFont typeface="Poppins"/>
              <a:buNone/>
              <a:defRPr b="1" sz="4500">
                <a:latin typeface="Poppins"/>
                <a:ea typeface="Poppins"/>
                <a:cs typeface="Poppins"/>
                <a:sym typeface="Poppins"/>
              </a:defRPr>
            </a:lvl4pPr>
            <a:lvl5pPr lvl="4" algn="l">
              <a:lnSpc>
                <a:spcPct val="100000"/>
              </a:lnSpc>
              <a:spcBef>
                <a:spcPts val="0"/>
              </a:spcBef>
              <a:spcAft>
                <a:spcPts val="0"/>
              </a:spcAft>
              <a:buSzPts val="4500"/>
              <a:buFont typeface="Poppins"/>
              <a:buNone/>
              <a:defRPr b="1" sz="4500">
                <a:latin typeface="Poppins"/>
                <a:ea typeface="Poppins"/>
                <a:cs typeface="Poppins"/>
                <a:sym typeface="Poppins"/>
              </a:defRPr>
            </a:lvl5pPr>
            <a:lvl6pPr lvl="5" algn="l">
              <a:lnSpc>
                <a:spcPct val="100000"/>
              </a:lnSpc>
              <a:spcBef>
                <a:spcPts val="0"/>
              </a:spcBef>
              <a:spcAft>
                <a:spcPts val="0"/>
              </a:spcAft>
              <a:buSzPts val="4500"/>
              <a:buFont typeface="Poppins"/>
              <a:buNone/>
              <a:defRPr b="1" sz="4500">
                <a:latin typeface="Poppins"/>
                <a:ea typeface="Poppins"/>
                <a:cs typeface="Poppins"/>
                <a:sym typeface="Poppins"/>
              </a:defRPr>
            </a:lvl6pPr>
            <a:lvl7pPr lvl="6" algn="l">
              <a:lnSpc>
                <a:spcPct val="100000"/>
              </a:lnSpc>
              <a:spcBef>
                <a:spcPts val="0"/>
              </a:spcBef>
              <a:spcAft>
                <a:spcPts val="0"/>
              </a:spcAft>
              <a:buSzPts val="4500"/>
              <a:buFont typeface="Poppins"/>
              <a:buNone/>
              <a:defRPr b="1" sz="4500">
                <a:latin typeface="Poppins"/>
                <a:ea typeface="Poppins"/>
                <a:cs typeface="Poppins"/>
                <a:sym typeface="Poppins"/>
              </a:defRPr>
            </a:lvl7pPr>
            <a:lvl8pPr lvl="7" algn="l">
              <a:lnSpc>
                <a:spcPct val="100000"/>
              </a:lnSpc>
              <a:spcBef>
                <a:spcPts val="0"/>
              </a:spcBef>
              <a:spcAft>
                <a:spcPts val="0"/>
              </a:spcAft>
              <a:buSzPts val="4500"/>
              <a:buFont typeface="Poppins"/>
              <a:buNone/>
              <a:defRPr b="1" sz="4500">
                <a:latin typeface="Poppins"/>
                <a:ea typeface="Poppins"/>
                <a:cs typeface="Poppins"/>
                <a:sym typeface="Poppins"/>
              </a:defRPr>
            </a:lvl8pPr>
            <a:lvl9pPr lvl="8" algn="l">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657" name="Google Shape;3657;g3970249a880_0_11687"/>
          <p:cNvSpPr txBox="1"/>
          <p:nvPr>
            <p:ph idx="15" type="subTitle"/>
          </p:nvPr>
        </p:nvSpPr>
        <p:spPr>
          <a:xfrm>
            <a:off x="2612697" y="4152525"/>
            <a:ext cx="1740000" cy="3267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00">
                <a:solidFill>
                  <a:schemeClr val="lt1"/>
                </a:solidFill>
                <a:latin typeface="Poppins SemiBold"/>
                <a:ea typeface="Poppins SemiBold"/>
                <a:cs typeface="Poppins SemiBold"/>
                <a:sym typeface="Poppins SemiBold"/>
              </a:defRPr>
            </a:lvl1pPr>
            <a:lvl2pPr lvl="1" algn="l">
              <a:lnSpc>
                <a:spcPct val="95000"/>
              </a:lnSpc>
              <a:spcBef>
                <a:spcPts val="1350"/>
              </a:spcBef>
              <a:spcAft>
                <a:spcPts val="0"/>
              </a:spcAft>
              <a:buSzPts val="900"/>
              <a:buNone/>
              <a:defRPr sz="900"/>
            </a:lvl2pPr>
            <a:lvl3pPr lvl="2" algn="l">
              <a:lnSpc>
                <a:spcPct val="95000"/>
              </a:lnSpc>
              <a:spcBef>
                <a:spcPts val="1350"/>
              </a:spcBef>
              <a:spcAft>
                <a:spcPts val="0"/>
              </a:spcAft>
              <a:buSzPts val="900"/>
              <a:buNone/>
              <a:defRPr sz="900"/>
            </a:lvl3pPr>
            <a:lvl4pPr lvl="3" algn="l">
              <a:lnSpc>
                <a:spcPct val="95000"/>
              </a:lnSpc>
              <a:spcBef>
                <a:spcPts val="1350"/>
              </a:spcBef>
              <a:spcAft>
                <a:spcPts val="0"/>
              </a:spcAft>
              <a:buSzPts val="900"/>
              <a:buNone/>
              <a:defRPr sz="900"/>
            </a:lvl4pPr>
            <a:lvl5pPr lvl="4" algn="l">
              <a:lnSpc>
                <a:spcPct val="95000"/>
              </a:lnSpc>
              <a:spcBef>
                <a:spcPts val="1350"/>
              </a:spcBef>
              <a:spcAft>
                <a:spcPts val="0"/>
              </a:spcAft>
              <a:buSzPts val="900"/>
              <a:buNone/>
              <a:defRPr sz="900"/>
            </a:lvl5pPr>
            <a:lvl6pPr lvl="5" algn="l">
              <a:lnSpc>
                <a:spcPct val="90000"/>
              </a:lnSpc>
              <a:spcBef>
                <a:spcPts val="375"/>
              </a:spcBef>
              <a:spcAft>
                <a:spcPts val="0"/>
              </a:spcAft>
              <a:buSzPts val="900"/>
              <a:buNone/>
              <a:defRPr sz="900"/>
            </a:lvl6pPr>
            <a:lvl7pPr lvl="6" algn="l">
              <a:lnSpc>
                <a:spcPct val="90000"/>
              </a:lnSpc>
              <a:spcBef>
                <a:spcPts val="375"/>
              </a:spcBef>
              <a:spcAft>
                <a:spcPts val="0"/>
              </a:spcAft>
              <a:buSzPts val="900"/>
              <a:buNone/>
              <a:defRPr sz="900"/>
            </a:lvl7pPr>
            <a:lvl8pPr lvl="7" algn="l">
              <a:lnSpc>
                <a:spcPct val="90000"/>
              </a:lnSpc>
              <a:spcBef>
                <a:spcPts val="375"/>
              </a:spcBef>
              <a:spcAft>
                <a:spcPts val="0"/>
              </a:spcAft>
              <a:buSzPts val="900"/>
              <a:buNone/>
              <a:defRPr sz="900"/>
            </a:lvl8pPr>
            <a:lvl9pPr lvl="8" algn="l">
              <a:lnSpc>
                <a:spcPct val="90000"/>
              </a:lnSpc>
              <a:spcBef>
                <a:spcPts val="375"/>
              </a:spcBef>
              <a:spcAft>
                <a:spcPts val="0"/>
              </a:spcAft>
              <a:buSzPts val="900"/>
              <a:buNone/>
              <a:defRPr sz="900"/>
            </a:lvl9pPr>
          </a:lstStyle>
          <a:p/>
        </p:txBody>
      </p:sp>
      <p:sp>
        <p:nvSpPr>
          <p:cNvPr id="3658" name="Google Shape;3658;g3970249a880_0_11687"/>
          <p:cNvSpPr txBox="1"/>
          <p:nvPr>
            <p:ph idx="16" type="title"/>
          </p:nvPr>
        </p:nvSpPr>
        <p:spPr>
          <a:xfrm>
            <a:off x="4788398" y="3797456"/>
            <a:ext cx="1683900" cy="278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1650">
                <a:solidFill>
                  <a:schemeClr val="lt1"/>
                </a:solidFill>
                <a:latin typeface="Poppins"/>
                <a:ea typeface="Poppins"/>
                <a:cs typeface="Poppins"/>
                <a:sym typeface="Poppins"/>
              </a:defRPr>
            </a:lvl1pPr>
            <a:lvl2pPr lvl="1" algn="l">
              <a:lnSpc>
                <a:spcPct val="100000"/>
              </a:lnSpc>
              <a:spcBef>
                <a:spcPts val="0"/>
              </a:spcBef>
              <a:spcAft>
                <a:spcPts val="0"/>
              </a:spcAft>
              <a:buSzPts val="4500"/>
              <a:buFont typeface="Poppins"/>
              <a:buNone/>
              <a:defRPr b="1" sz="4500">
                <a:latin typeface="Poppins"/>
                <a:ea typeface="Poppins"/>
                <a:cs typeface="Poppins"/>
                <a:sym typeface="Poppins"/>
              </a:defRPr>
            </a:lvl2pPr>
            <a:lvl3pPr lvl="2" algn="l">
              <a:lnSpc>
                <a:spcPct val="100000"/>
              </a:lnSpc>
              <a:spcBef>
                <a:spcPts val="0"/>
              </a:spcBef>
              <a:spcAft>
                <a:spcPts val="0"/>
              </a:spcAft>
              <a:buSzPts val="4500"/>
              <a:buFont typeface="Poppins"/>
              <a:buNone/>
              <a:defRPr b="1" sz="4500">
                <a:latin typeface="Poppins"/>
                <a:ea typeface="Poppins"/>
                <a:cs typeface="Poppins"/>
                <a:sym typeface="Poppins"/>
              </a:defRPr>
            </a:lvl3pPr>
            <a:lvl4pPr lvl="3" algn="l">
              <a:lnSpc>
                <a:spcPct val="100000"/>
              </a:lnSpc>
              <a:spcBef>
                <a:spcPts val="0"/>
              </a:spcBef>
              <a:spcAft>
                <a:spcPts val="0"/>
              </a:spcAft>
              <a:buSzPts val="4500"/>
              <a:buFont typeface="Poppins"/>
              <a:buNone/>
              <a:defRPr b="1" sz="4500">
                <a:latin typeface="Poppins"/>
                <a:ea typeface="Poppins"/>
                <a:cs typeface="Poppins"/>
                <a:sym typeface="Poppins"/>
              </a:defRPr>
            </a:lvl4pPr>
            <a:lvl5pPr lvl="4" algn="l">
              <a:lnSpc>
                <a:spcPct val="100000"/>
              </a:lnSpc>
              <a:spcBef>
                <a:spcPts val="0"/>
              </a:spcBef>
              <a:spcAft>
                <a:spcPts val="0"/>
              </a:spcAft>
              <a:buSzPts val="4500"/>
              <a:buFont typeface="Poppins"/>
              <a:buNone/>
              <a:defRPr b="1" sz="4500">
                <a:latin typeface="Poppins"/>
                <a:ea typeface="Poppins"/>
                <a:cs typeface="Poppins"/>
                <a:sym typeface="Poppins"/>
              </a:defRPr>
            </a:lvl5pPr>
            <a:lvl6pPr lvl="5" algn="l">
              <a:lnSpc>
                <a:spcPct val="100000"/>
              </a:lnSpc>
              <a:spcBef>
                <a:spcPts val="0"/>
              </a:spcBef>
              <a:spcAft>
                <a:spcPts val="0"/>
              </a:spcAft>
              <a:buSzPts val="4500"/>
              <a:buFont typeface="Poppins"/>
              <a:buNone/>
              <a:defRPr b="1" sz="4500">
                <a:latin typeface="Poppins"/>
                <a:ea typeface="Poppins"/>
                <a:cs typeface="Poppins"/>
                <a:sym typeface="Poppins"/>
              </a:defRPr>
            </a:lvl6pPr>
            <a:lvl7pPr lvl="6" algn="l">
              <a:lnSpc>
                <a:spcPct val="100000"/>
              </a:lnSpc>
              <a:spcBef>
                <a:spcPts val="0"/>
              </a:spcBef>
              <a:spcAft>
                <a:spcPts val="0"/>
              </a:spcAft>
              <a:buSzPts val="4500"/>
              <a:buFont typeface="Poppins"/>
              <a:buNone/>
              <a:defRPr b="1" sz="4500">
                <a:latin typeface="Poppins"/>
                <a:ea typeface="Poppins"/>
                <a:cs typeface="Poppins"/>
                <a:sym typeface="Poppins"/>
              </a:defRPr>
            </a:lvl7pPr>
            <a:lvl8pPr lvl="7" algn="l">
              <a:lnSpc>
                <a:spcPct val="100000"/>
              </a:lnSpc>
              <a:spcBef>
                <a:spcPts val="0"/>
              </a:spcBef>
              <a:spcAft>
                <a:spcPts val="0"/>
              </a:spcAft>
              <a:buSzPts val="4500"/>
              <a:buFont typeface="Poppins"/>
              <a:buNone/>
              <a:defRPr b="1" sz="4500">
                <a:latin typeface="Poppins"/>
                <a:ea typeface="Poppins"/>
                <a:cs typeface="Poppins"/>
                <a:sym typeface="Poppins"/>
              </a:defRPr>
            </a:lvl8pPr>
            <a:lvl9pPr lvl="8" algn="l">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659" name="Google Shape;3659;g3970249a880_0_11687"/>
          <p:cNvSpPr txBox="1"/>
          <p:nvPr>
            <p:ph idx="17" type="subTitle"/>
          </p:nvPr>
        </p:nvSpPr>
        <p:spPr>
          <a:xfrm>
            <a:off x="4788398" y="4152525"/>
            <a:ext cx="1683900" cy="3267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00">
                <a:solidFill>
                  <a:schemeClr val="lt1"/>
                </a:solidFill>
                <a:latin typeface="Poppins SemiBold"/>
                <a:ea typeface="Poppins SemiBold"/>
                <a:cs typeface="Poppins SemiBold"/>
                <a:sym typeface="Poppins SemiBold"/>
              </a:defRPr>
            </a:lvl1pPr>
            <a:lvl2pPr lvl="1" algn="l">
              <a:lnSpc>
                <a:spcPct val="95000"/>
              </a:lnSpc>
              <a:spcBef>
                <a:spcPts val="1350"/>
              </a:spcBef>
              <a:spcAft>
                <a:spcPts val="0"/>
              </a:spcAft>
              <a:buSzPts val="900"/>
              <a:buNone/>
              <a:defRPr sz="900"/>
            </a:lvl2pPr>
            <a:lvl3pPr lvl="2" algn="l">
              <a:lnSpc>
                <a:spcPct val="95000"/>
              </a:lnSpc>
              <a:spcBef>
                <a:spcPts val="1350"/>
              </a:spcBef>
              <a:spcAft>
                <a:spcPts val="0"/>
              </a:spcAft>
              <a:buSzPts val="900"/>
              <a:buNone/>
              <a:defRPr sz="900"/>
            </a:lvl3pPr>
            <a:lvl4pPr lvl="3" algn="l">
              <a:lnSpc>
                <a:spcPct val="95000"/>
              </a:lnSpc>
              <a:spcBef>
                <a:spcPts val="1350"/>
              </a:spcBef>
              <a:spcAft>
                <a:spcPts val="0"/>
              </a:spcAft>
              <a:buSzPts val="900"/>
              <a:buNone/>
              <a:defRPr sz="900"/>
            </a:lvl4pPr>
            <a:lvl5pPr lvl="4" algn="l">
              <a:lnSpc>
                <a:spcPct val="95000"/>
              </a:lnSpc>
              <a:spcBef>
                <a:spcPts val="1350"/>
              </a:spcBef>
              <a:spcAft>
                <a:spcPts val="0"/>
              </a:spcAft>
              <a:buSzPts val="900"/>
              <a:buNone/>
              <a:defRPr sz="900"/>
            </a:lvl5pPr>
            <a:lvl6pPr lvl="5" algn="l">
              <a:lnSpc>
                <a:spcPct val="90000"/>
              </a:lnSpc>
              <a:spcBef>
                <a:spcPts val="375"/>
              </a:spcBef>
              <a:spcAft>
                <a:spcPts val="0"/>
              </a:spcAft>
              <a:buSzPts val="900"/>
              <a:buNone/>
              <a:defRPr sz="900"/>
            </a:lvl6pPr>
            <a:lvl7pPr lvl="6" algn="l">
              <a:lnSpc>
                <a:spcPct val="90000"/>
              </a:lnSpc>
              <a:spcBef>
                <a:spcPts val="375"/>
              </a:spcBef>
              <a:spcAft>
                <a:spcPts val="0"/>
              </a:spcAft>
              <a:buSzPts val="900"/>
              <a:buNone/>
              <a:defRPr sz="900"/>
            </a:lvl7pPr>
            <a:lvl8pPr lvl="7" algn="l">
              <a:lnSpc>
                <a:spcPct val="90000"/>
              </a:lnSpc>
              <a:spcBef>
                <a:spcPts val="375"/>
              </a:spcBef>
              <a:spcAft>
                <a:spcPts val="0"/>
              </a:spcAft>
              <a:buSzPts val="900"/>
              <a:buNone/>
              <a:defRPr sz="900"/>
            </a:lvl8pPr>
            <a:lvl9pPr lvl="8" algn="l">
              <a:lnSpc>
                <a:spcPct val="90000"/>
              </a:lnSpc>
              <a:spcBef>
                <a:spcPts val="375"/>
              </a:spcBef>
              <a:spcAft>
                <a:spcPts val="0"/>
              </a:spcAft>
              <a:buSzPts val="900"/>
              <a:buNone/>
              <a:defRPr sz="900"/>
            </a:lvl9pPr>
          </a:lstStyle>
          <a:p/>
        </p:txBody>
      </p:sp>
      <p:sp>
        <p:nvSpPr>
          <p:cNvPr id="3660" name="Google Shape;3660;g3970249a880_0_11687"/>
          <p:cNvSpPr txBox="1"/>
          <p:nvPr>
            <p:ph idx="18" type="title"/>
          </p:nvPr>
        </p:nvSpPr>
        <p:spPr>
          <a:xfrm>
            <a:off x="6964099" y="3797456"/>
            <a:ext cx="1683900" cy="278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1650">
                <a:solidFill>
                  <a:schemeClr val="lt1"/>
                </a:solidFill>
                <a:latin typeface="Poppins"/>
                <a:ea typeface="Poppins"/>
                <a:cs typeface="Poppins"/>
                <a:sym typeface="Poppins"/>
              </a:defRPr>
            </a:lvl1pPr>
            <a:lvl2pPr lvl="1" algn="l">
              <a:lnSpc>
                <a:spcPct val="100000"/>
              </a:lnSpc>
              <a:spcBef>
                <a:spcPts val="0"/>
              </a:spcBef>
              <a:spcAft>
                <a:spcPts val="0"/>
              </a:spcAft>
              <a:buSzPts val="4500"/>
              <a:buFont typeface="Poppins"/>
              <a:buNone/>
              <a:defRPr b="1" sz="4500">
                <a:latin typeface="Poppins"/>
                <a:ea typeface="Poppins"/>
                <a:cs typeface="Poppins"/>
                <a:sym typeface="Poppins"/>
              </a:defRPr>
            </a:lvl2pPr>
            <a:lvl3pPr lvl="2" algn="l">
              <a:lnSpc>
                <a:spcPct val="100000"/>
              </a:lnSpc>
              <a:spcBef>
                <a:spcPts val="0"/>
              </a:spcBef>
              <a:spcAft>
                <a:spcPts val="0"/>
              </a:spcAft>
              <a:buSzPts val="4500"/>
              <a:buFont typeface="Poppins"/>
              <a:buNone/>
              <a:defRPr b="1" sz="4500">
                <a:latin typeface="Poppins"/>
                <a:ea typeface="Poppins"/>
                <a:cs typeface="Poppins"/>
                <a:sym typeface="Poppins"/>
              </a:defRPr>
            </a:lvl3pPr>
            <a:lvl4pPr lvl="3" algn="l">
              <a:lnSpc>
                <a:spcPct val="100000"/>
              </a:lnSpc>
              <a:spcBef>
                <a:spcPts val="0"/>
              </a:spcBef>
              <a:spcAft>
                <a:spcPts val="0"/>
              </a:spcAft>
              <a:buSzPts val="4500"/>
              <a:buFont typeface="Poppins"/>
              <a:buNone/>
              <a:defRPr b="1" sz="4500">
                <a:latin typeface="Poppins"/>
                <a:ea typeface="Poppins"/>
                <a:cs typeface="Poppins"/>
                <a:sym typeface="Poppins"/>
              </a:defRPr>
            </a:lvl4pPr>
            <a:lvl5pPr lvl="4" algn="l">
              <a:lnSpc>
                <a:spcPct val="100000"/>
              </a:lnSpc>
              <a:spcBef>
                <a:spcPts val="0"/>
              </a:spcBef>
              <a:spcAft>
                <a:spcPts val="0"/>
              </a:spcAft>
              <a:buSzPts val="4500"/>
              <a:buFont typeface="Poppins"/>
              <a:buNone/>
              <a:defRPr b="1" sz="4500">
                <a:latin typeface="Poppins"/>
                <a:ea typeface="Poppins"/>
                <a:cs typeface="Poppins"/>
                <a:sym typeface="Poppins"/>
              </a:defRPr>
            </a:lvl5pPr>
            <a:lvl6pPr lvl="5" algn="l">
              <a:lnSpc>
                <a:spcPct val="100000"/>
              </a:lnSpc>
              <a:spcBef>
                <a:spcPts val="0"/>
              </a:spcBef>
              <a:spcAft>
                <a:spcPts val="0"/>
              </a:spcAft>
              <a:buSzPts val="4500"/>
              <a:buFont typeface="Poppins"/>
              <a:buNone/>
              <a:defRPr b="1" sz="4500">
                <a:latin typeface="Poppins"/>
                <a:ea typeface="Poppins"/>
                <a:cs typeface="Poppins"/>
                <a:sym typeface="Poppins"/>
              </a:defRPr>
            </a:lvl6pPr>
            <a:lvl7pPr lvl="6" algn="l">
              <a:lnSpc>
                <a:spcPct val="100000"/>
              </a:lnSpc>
              <a:spcBef>
                <a:spcPts val="0"/>
              </a:spcBef>
              <a:spcAft>
                <a:spcPts val="0"/>
              </a:spcAft>
              <a:buSzPts val="4500"/>
              <a:buFont typeface="Poppins"/>
              <a:buNone/>
              <a:defRPr b="1" sz="4500">
                <a:latin typeface="Poppins"/>
                <a:ea typeface="Poppins"/>
                <a:cs typeface="Poppins"/>
                <a:sym typeface="Poppins"/>
              </a:defRPr>
            </a:lvl7pPr>
            <a:lvl8pPr lvl="7" algn="l">
              <a:lnSpc>
                <a:spcPct val="100000"/>
              </a:lnSpc>
              <a:spcBef>
                <a:spcPts val="0"/>
              </a:spcBef>
              <a:spcAft>
                <a:spcPts val="0"/>
              </a:spcAft>
              <a:buSzPts val="4500"/>
              <a:buFont typeface="Poppins"/>
              <a:buNone/>
              <a:defRPr b="1" sz="4500">
                <a:latin typeface="Poppins"/>
                <a:ea typeface="Poppins"/>
                <a:cs typeface="Poppins"/>
                <a:sym typeface="Poppins"/>
              </a:defRPr>
            </a:lvl8pPr>
            <a:lvl9pPr lvl="8" algn="l">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661" name="Google Shape;3661;g3970249a880_0_11687"/>
          <p:cNvSpPr txBox="1"/>
          <p:nvPr>
            <p:ph idx="19" type="subTitle"/>
          </p:nvPr>
        </p:nvSpPr>
        <p:spPr>
          <a:xfrm>
            <a:off x="6964099" y="4152525"/>
            <a:ext cx="1683900" cy="3267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00">
                <a:solidFill>
                  <a:schemeClr val="lt1"/>
                </a:solidFill>
                <a:latin typeface="Poppins SemiBold"/>
                <a:ea typeface="Poppins SemiBold"/>
                <a:cs typeface="Poppins SemiBold"/>
                <a:sym typeface="Poppins SemiBold"/>
              </a:defRPr>
            </a:lvl1pPr>
            <a:lvl2pPr lvl="1" algn="l">
              <a:lnSpc>
                <a:spcPct val="95000"/>
              </a:lnSpc>
              <a:spcBef>
                <a:spcPts val="1350"/>
              </a:spcBef>
              <a:spcAft>
                <a:spcPts val="0"/>
              </a:spcAft>
              <a:buSzPts val="900"/>
              <a:buNone/>
              <a:defRPr sz="900"/>
            </a:lvl2pPr>
            <a:lvl3pPr lvl="2" algn="l">
              <a:lnSpc>
                <a:spcPct val="95000"/>
              </a:lnSpc>
              <a:spcBef>
                <a:spcPts val="1350"/>
              </a:spcBef>
              <a:spcAft>
                <a:spcPts val="0"/>
              </a:spcAft>
              <a:buSzPts val="900"/>
              <a:buNone/>
              <a:defRPr sz="900"/>
            </a:lvl3pPr>
            <a:lvl4pPr lvl="3" algn="l">
              <a:lnSpc>
                <a:spcPct val="95000"/>
              </a:lnSpc>
              <a:spcBef>
                <a:spcPts val="1350"/>
              </a:spcBef>
              <a:spcAft>
                <a:spcPts val="0"/>
              </a:spcAft>
              <a:buSzPts val="900"/>
              <a:buNone/>
              <a:defRPr sz="900"/>
            </a:lvl4pPr>
            <a:lvl5pPr lvl="4" algn="l">
              <a:lnSpc>
                <a:spcPct val="95000"/>
              </a:lnSpc>
              <a:spcBef>
                <a:spcPts val="1350"/>
              </a:spcBef>
              <a:spcAft>
                <a:spcPts val="0"/>
              </a:spcAft>
              <a:buSzPts val="900"/>
              <a:buNone/>
              <a:defRPr sz="900"/>
            </a:lvl5pPr>
            <a:lvl6pPr lvl="5" algn="l">
              <a:lnSpc>
                <a:spcPct val="90000"/>
              </a:lnSpc>
              <a:spcBef>
                <a:spcPts val="375"/>
              </a:spcBef>
              <a:spcAft>
                <a:spcPts val="0"/>
              </a:spcAft>
              <a:buSzPts val="900"/>
              <a:buNone/>
              <a:defRPr sz="900"/>
            </a:lvl6pPr>
            <a:lvl7pPr lvl="6" algn="l">
              <a:lnSpc>
                <a:spcPct val="90000"/>
              </a:lnSpc>
              <a:spcBef>
                <a:spcPts val="375"/>
              </a:spcBef>
              <a:spcAft>
                <a:spcPts val="0"/>
              </a:spcAft>
              <a:buSzPts val="900"/>
              <a:buNone/>
              <a:defRPr sz="900"/>
            </a:lvl7pPr>
            <a:lvl8pPr lvl="7" algn="l">
              <a:lnSpc>
                <a:spcPct val="90000"/>
              </a:lnSpc>
              <a:spcBef>
                <a:spcPts val="375"/>
              </a:spcBef>
              <a:spcAft>
                <a:spcPts val="0"/>
              </a:spcAft>
              <a:buSzPts val="900"/>
              <a:buNone/>
              <a:defRPr sz="900"/>
            </a:lvl8pPr>
            <a:lvl9pPr lvl="8" algn="l">
              <a:lnSpc>
                <a:spcPct val="90000"/>
              </a:lnSpc>
              <a:spcBef>
                <a:spcPts val="375"/>
              </a:spcBef>
              <a:spcAft>
                <a:spcPts val="0"/>
              </a:spcAft>
              <a:buSzPts val="900"/>
              <a:buNone/>
              <a:defRPr sz="900"/>
            </a:lvl9pPr>
          </a:lstStyle>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1">
  <p:cSld name="3_Custom Layout_1">
    <p:bg>
      <p:bgPr>
        <a:blipFill>
          <a:blip r:embed="rId2">
            <a:alphaModFix/>
          </a:blip>
          <a:stretch>
            <a:fillRect/>
          </a:stretch>
        </a:blipFill>
      </p:bgPr>
    </p:bg>
    <p:spTree>
      <p:nvGrpSpPr>
        <p:cNvPr id="3662" name="Shape 3662"/>
        <p:cNvGrpSpPr/>
        <p:nvPr/>
      </p:nvGrpSpPr>
      <p:grpSpPr>
        <a:xfrm>
          <a:off x="0" y="0"/>
          <a:ext cx="0" cy="0"/>
          <a:chOff x="0" y="0"/>
          <a:chExt cx="0" cy="0"/>
        </a:xfrm>
      </p:grpSpPr>
      <p:sp>
        <p:nvSpPr>
          <p:cNvPr id="3663" name="Google Shape;3663;g3970249a880_0_11714"/>
          <p:cNvSpPr/>
          <p:nvPr/>
        </p:nvSpPr>
        <p:spPr>
          <a:xfrm>
            <a:off x="315021" y="3663911"/>
            <a:ext cx="8538000" cy="928800"/>
          </a:xfrm>
          <a:prstGeom prst="roundRect">
            <a:avLst>
              <a:gd fmla="val 7436" name="adj"/>
            </a:avLst>
          </a:prstGeom>
          <a:gradFill>
            <a:gsLst>
              <a:gs pos="0">
                <a:srgbClr val="FF0000"/>
              </a:gs>
              <a:gs pos="24000">
                <a:srgbClr val="C8102E"/>
              </a:gs>
              <a:gs pos="100000">
                <a:srgbClr val="2E0055"/>
              </a:gs>
            </a:gsLst>
            <a:lin ang="0"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664" name="Google Shape;3664;g3970249a880_0_11714"/>
          <p:cNvSpPr txBox="1"/>
          <p:nvPr>
            <p:ph type="title"/>
          </p:nvPr>
        </p:nvSpPr>
        <p:spPr>
          <a:xfrm>
            <a:off x="397502" y="339928"/>
            <a:ext cx="8420100" cy="372000"/>
          </a:xfrm>
          <a:prstGeom prst="rect">
            <a:avLst/>
          </a:prstGeom>
          <a:noFill/>
          <a:ln>
            <a:noFill/>
          </a:ln>
        </p:spPr>
        <p:txBody>
          <a:bodyPr anchorCtr="0" anchor="t" bIns="0" lIns="0" spcFirstLastPara="1" rIns="0" wrap="square" tIns="0">
            <a:noAutofit/>
          </a:bodyPr>
          <a:lstStyle>
            <a:lvl1pPr lvl="0" algn="ctr">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ctr">
              <a:lnSpc>
                <a:spcPct val="100000"/>
              </a:lnSpc>
              <a:spcBef>
                <a:spcPts val="0"/>
              </a:spcBef>
              <a:spcAft>
                <a:spcPts val="0"/>
              </a:spcAft>
              <a:buSzPts val="525"/>
              <a:buNone/>
              <a:defRPr sz="675"/>
            </a:lvl2pPr>
            <a:lvl3pPr lvl="2" algn="ctr">
              <a:lnSpc>
                <a:spcPct val="100000"/>
              </a:lnSpc>
              <a:spcBef>
                <a:spcPts val="0"/>
              </a:spcBef>
              <a:spcAft>
                <a:spcPts val="0"/>
              </a:spcAft>
              <a:buSzPts val="525"/>
              <a:buNone/>
              <a:defRPr sz="675"/>
            </a:lvl3pPr>
            <a:lvl4pPr lvl="3" algn="ctr">
              <a:lnSpc>
                <a:spcPct val="100000"/>
              </a:lnSpc>
              <a:spcBef>
                <a:spcPts val="0"/>
              </a:spcBef>
              <a:spcAft>
                <a:spcPts val="0"/>
              </a:spcAft>
              <a:buSzPts val="525"/>
              <a:buNone/>
              <a:defRPr sz="675"/>
            </a:lvl4pPr>
            <a:lvl5pPr lvl="4" algn="ctr">
              <a:lnSpc>
                <a:spcPct val="100000"/>
              </a:lnSpc>
              <a:spcBef>
                <a:spcPts val="0"/>
              </a:spcBef>
              <a:spcAft>
                <a:spcPts val="0"/>
              </a:spcAft>
              <a:buSzPts val="525"/>
              <a:buNone/>
              <a:defRPr sz="675"/>
            </a:lvl5pPr>
            <a:lvl6pPr lvl="5" algn="ctr">
              <a:lnSpc>
                <a:spcPct val="100000"/>
              </a:lnSpc>
              <a:spcBef>
                <a:spcPts val="0"/>
              </a:spcBef>
              <a:spcAft>
                <a:spcPts val="0"/>
              </a:spcAft>
              <a:buSzPts val="525"/>
              <a:buNone/>
              <a:defRPr sz="675"/>
            </a:lvl6pPr>
            <a:lvl7pPr lvl="6" algn="ctr">
              <a:lnSpc>
                <a:spcPct val="100000"/>
              </a:lnSpc>
              <a:spcBef>
                <a:spcPts val="0"/>
              </a:spcBef>
              <a:spcAft>
                <a:spcPts val="0"/>
              </a:spcAft>
              <a:buSzPts val="525"/>
              <a:buNone/>
              <a:defRPr sz="675"/>
            </a:lvl7pPr>
            <a:lvl8pPr lvl="7" algn="ctr">
              <a:lnSpc>
                <a:spcPct val="100000"/>
              </a:lnSpc>
              <a:spcBef>
                <a:spcPts val="0"/>
              </a:spcBef>
              <a:spcAft>
                <a:spcPts val="0"/>
              </a:spcAft>
              <a:buSzPts val="525"/>
              <a:buNone/>
              <a:defRPr sz="675"/>
            </a:lvl8pPr>
            <a:lvl9pPr lvl="8" algn="ctr">
              <a:lnSpc>
                <a:spcPct val="100000"/>
              </a:lnSpc>
              <a:spcBef>
                <a:spcPts val="0"/>
              </a:spcBef>
              <a:spcAft>
                <a:spcPts val="0"/>
              </a:spcAft>
              <a:buSzPts val="525"/>
              <a:buNone/>
              <a:defRPr sz="675"/>
            </a:lvl9pPr>
          </a:lstStyle>
          <a:p/>
        </p:txBody>
      </p:sp>
      <p:sp>
        <p:nvSpPr>
          <p:cNvPr id="3665" name="Google Shape;3665;g3970249a880_0_11714"/>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666" name="Google Shape;3666;g3970249a880_0_11714"/>
          <p:cNvSpPr/>
          <p:nvPr/>
        </p:nvSpPr>
        <p:spPr>
          <a:xfrm>
            <a:off x="3273197" y="1317397"/>
            <a:ext cx="1788600" cy="2242500"/>
          </a:xfrm>
          <a:prstGeom prst="roundRect">
            <a:avLst>
              <a:gd fmla="val 3590" name="adj"/>
            </a:avLst>
          </a:prstGeom>
          <a:gradFill>
            <a:gsLst>
              <a:gs pos="0">
                <a:srgbClr val="FFFFFF"/>
              </a:gs>
              <a:gs pos="22000">
                <a:srgbClr val="FFFFFF"/>
              </a:gs>
              <a:gs pos="100000">
                <a:srgbClr val="E3E7FA">
                  <a:alpha val="80000"/>
                </a:srgbClr>
              </a:gs>
            </a:gsLst>
            <a:lin ang="5400012" scaled="0"/>
          </a:gradFill>
          <a:ln cap="flat" cmpd="sng" w="9525">
            <a:solidFill>
              <a:schemeClr val="lt1"/>
            </a:solidFill>
            <a:prstDash val="solid"/>
            <a:round/>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667" name="Google Shape;3667;g3970249a880_0_11714"/>
          <p:cNvSpPr/>
          <p:nvPr/>
        </p:nvSpPr>
        <p:spPr>
          <a:xfrm>
            <a:off x="5168744" y="1317397"/>
            <a:ext cx="1788600" cy="2242500"/>
          </a:xfrm>
          <a:prstGeom prst="roundRect">
            <a:avLst>
              <a:gd fmla="val 3590" name="adj"/>
            </a:avLst>
          </a:prstGeom>
          <a:gradFill>
            <a:gsLst>
              <a:gs pos="0">
                <a:srgbClr val="FFFFFF"/>
              </a:gs>
              <a:gs pos="22000">
                <a:srgbClr val="FFFFFF"/>
              </a:gs>
              <a:gs pos="100000">
                <a:srgbClr val="E3E7FA">
                  <a:alpha val="80000"/>
                </a:srgbClr>
              </a:gs>
            </a:gsLst>
            <a:lin ang="5400012" scaled="0"/>
          </a:gradFill>
          <a:ln cap="flat" cmpd="sng" w="9525">
            <a:solidFill>
              <a:schemeClr val="lt1"/>
            </a:solidFill>
            <a:prstDash val="solid"/>
            <a:round/>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668" name="Google Shape;3668;g3970249a880_0_11714"/>
          <p:cNvSpPr/>
          <p:nvPr/>
        </p:nvSpPr>
        <p:spPr>
          <a:xfrm>
            <a:off x="7064290" y="1317397"/>
            <a:ext cx="1788600" cy="2242500"/>
          </a:xfrm>
          <a:prstGeom prst="roundRect">
            <a:avLst>
              <a:gd fmla="val 3590" name="adj"/>
            </a:avLst>
          </a:prstGeom>
          <a:gradFill>
            <a:gsLst>
              <a:gs pos="0">
                <a:srgbClr val="FFFFFF"/>
              </a:gs>
              <a:gs pos="22000">
                <a:srgbClr val="FFFFFF"/>
              </a:gs>
              <a:gs pos="100000">
                <a:srgbClr val="E3E7FA">
                  <a:alpha val="80000"/>
                </a:srgbClr>
              </a:gs>
            </a:gsLst>
            <a:lin ang="5400012" scaled="0"/>
          </a:gradFill>
          <a:ln cap="flat" cmpd="sng" w="9525">
            <a:solidFill>
              <a:schemeClr val="lt1"/>
            </a:solidFill>
            <a:prstDash val="solid"/>
            <a:round/>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pic>
        <p:nvPicPr>
          <p:cNvPr id="3669" name="Google Shape;3669;g3970249a880_0_11714"/>
          <p:cNvPicPr preferRelativeResize="0"/>
          <p:nvPr/>
        </p:nvPicPr>
        <p:blipFill rotWithShape="1">
          <a:blip r:embed="rId3">
            <a:alphaModFix/>
          </a:blip>
          <a:srcRect b="0" l="0" r="0" t="0"/>
          <a:stretch/>
        </p:blipFill>
        <p:spPr>
          <a:xfrm>
            <a:off x="2444036" y="3664476"/>
            <a:ext cx="5953" cy="939328"/>
          </a:xfrm>
          <a:prstGeom prst="rect">
            <a:avLst/>
          </a:prstGeom>
          <a:noFill/>
          <a:ln>
            <a:noFill/>
          </a:ln>
        </p:spPr>
      </p:pic>
      <p:pic>
        <p:nvPicPr>
          <p:cNvPr id="3670" name="Google Shape;3670;g3970249a880_0_11714"/>
          <p:cNvPicPr preferRelativeResize="0"/>
          <p:nvPr/>
        </p:nvPicPr>
        <p:blipFill rotWithShape="1">
          <a:blip r:embed="rId3">
            <a:alphaModFix/>
          </a:blip>
          <a:srcRect b="0" l="0" r="0" t="0"/>
          <a:stretch/>
        </p:blipFill>
        <p:spPr>
          <a:xfrm>
            <a:off x="4617238" y="3664476"/>
            <a:ext cx="5953" cy="939328"/>
          </a:xfrm>
          <a:prstGeom prst="rect">
            <a:avLst/>
          </a:prstGeom>
          <a:noFill/>
          <a:ln>
            <a:noFill/>
          </a:ln>
        </p:spPr>
      </p:pic>
      <p:pic>
        <p:nvPicPr>
          <p:cNvPr id="3671" name="Google Shape;3671;g3970249a880_0_11714"/>
          <p:cNvPicPr preferRelativeResize="0"/>
          <p:nvPr/>
        </p:nvPicPr>
        <p:blipFill rotWithShape="1">
          <a:blip r:embed="rId3">
            <a:alphaModFix/>
          </a:blip>
          <a:srcRect b="0" l="0" r="0" t="0"/>
          <a:stretch/>
        </p:blipFill>
        <p:spPr>
          <a:xfrm>
            <a:off x="6781809" y="3664476"/>
            <a:ext cx="5953" cy="939328"/>
          </a:xfrm>
          <a:prstGeom prst="rect">
            <a:avLst/>
          </a:prstGeom>
          <a:noFill/>
          <a:ln>
            <a:noFill/>
          </a:ln>
        </p:spPr>
      </p:pic>
      <p:sp>
        <p:nvSpPr>
          <p:cNvPr id="3672" name="Google Shape;3672;g3970249a880_0_11714"/>
          <p:cNvSpPr/>
          <p:nvPr>
            <p:ph idx="2" type="pic"/>
          </p:nvPr>
        </p:nvSpPr>
        <p:spPr>
          <a:xfrm>
            <a:off x="315022" y="1317397"/>
            <a:ext cx="2851200" cy="2232600"/>
          </a:xfrm>
          <a:prstGeom prst="roundRect">
            <a:avLst>
              <a:gd fmla="val 2191" name="adj"/>
            </a:avLst>
          </a:prstGeom>
          <a:noFill/>
          <a:ln>
            <a:noFill/>
          </a:ln>
        </p:spPr>
      </p:sp>
      <p:sp>
        <p:nvSpPr>
          <p:cNvPr id="3673" name="Google Shape;3673;g3970249a880_0_11714"/>
          <p:cNvSpPr txBox="1"/>
          <p:nvPr>
            <p:ph idx="1" type="subTitle"/>
          </p:nvPr>
        </p:nvSpPr>
        <p:spPr>
          <a:xfrm>
            <a:off x="397502" y="821391"/>
            <a:ext cx="8420100" cy="372000"/>
          </a:xfrm>
          <a:prstGeom prst="rect">
            <a:avLst/>
          </a:prstGeom>
          <a:noFill/>
          <a:ln>
            <a:noFill/>
          </a:ln>
        </p:spPr>
        <p:txBody>
          <a:bodyPr anchorCtr="0" anchor="t" bIns="0" lIns="0" spcFirstLastPara="1" rIns="0" wrap="square" tIns="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p:txBody>
      </p:sp>
      <p:sp>
        <p:nvSpPr>
          <p:cNvPr id="3674" name="Google Shape;3674;g3970249a880_0_11714"/>
          <p:cNvSpPr txBox="1"/>
          <p:nvPr/>
        </p:nvSpPr>
        <p:spPr>
          <a:xfrm>
            <a:off x="7330060" y="4653758"/>
            <a:ext cx="1624500" cy="86400"/>
          </a:xfrm>
          <a:prstGeom prst="rect">
            <a:avLst/>
          </a:prstGeom>
          <a:noFill/>
          <a:ln>
            <a:noFill/>
          </a:ln>
        </p:spPr>
        <p:txBody>
          <a:bodyPr anchorCtr="0" anchor="t" bIns="0" lIns="0" spcFirstLastPara="1" rIns="0" wrap="square" tIns="0">
            <a:noAutofit/>
          </a:bodyPr>
          <a:lstStyle/>
          <a:p>
            <a:pPr indent="0" lvl="0" marL="0" marR="0" rtl="0" algn="l">
              <a:lnSpc>
                <a:spcPct val="107000"/>
              </a:lnSpc>
              <a:spcBef>
                <a:spcPts val="0"/>
              </a:spcBef>
              <a:spcAft>
                <a:spcPts val="0"/>
              </a:spcAft>
              <a:buClr>
                <a:srgbClr val="000000"/>
              </a:buClr>
              <a:buSzPts val="525"/>
              <a:buFont typeface="Arial"/>
              <a:buNone/>
            </a:pPr>
            <a:r>
              <a:rPr b="0" i="0" lang="en" sz="525" u="none" cap="none" strike="noStrike">
                <a:solidFill>
                  <a:srgbClr val="25146F"/>
                </a:solidFill>
                <a:latin typeface="Poppins Medium"/>
                <a:ea typeface="Poppins Medium"/>
                <a:cs typeface="Poppins Medium"/>
                <a:sym typeface="Poppins Medium"/>
              </a:rPr>
              <a:t>Metrics reported in the WEX 2023 Annual Report</a:t>
            </a:r>
            <a:endParaRPr b="0" i="0" sz="525" u="none" cap="none" strike="noStrike">
              <a:solidFill>
                <a:srgbClr val="000000"/>
              </a:solidFill>
              <a:latin typeface="Arial"/>
              <a:ea typeface="Arial"/>
              <a:cs typeface="Arial"/>
              <a:sym typeface="Arial"/>
            </a:endParaRPr>
          </a:p>
        </p:txBody>
      </p:sp>
      <p:sp>
        <p:nvSpPr>
          <p:cNvPr id="3675" name="Google Shape;3675;g3970249a880_0_11714"/>
          <p:cNvSpPr txBox="1"/>
          <p:nvPr>
            <p:ph idx="3" type="title"/>
          </p:nvPr>
        </p:nvSpPr>
        <p:spPr>
          <a:xfrm>
            <a:off x="432994" y="3797456"/>
            <a:ext cx="1814100" cy="278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1650">
                <a:solidFill>
                  <a:schemeClr val="lt1"/>
                </a:solidFill>
                <a:latin typeface="Poppins"/>
                <a:ea typeface="Poppins"/>
                <a:cs typeface="Poppins"/>
                <a:sym typeface="Poppins"/>
              </a:defRPr>
            </a:lvl1pPr>
            <a:lvl2pPr lvl="1" algn="l">
              <a:lnSpc>
                <a:spcPct val="100000"/>
              </a:lnSpc>
              <a:spcBef>
                <a:spcPts val="0"/>
              </a:spcBef>
              <a:spcAft>
                <a:spcPts val="0"/>
              </a:spcAft>
              <a:buSzPts val="4500"/>
              <a:buFont typeface="Poppins"/>
              <a:buNone/>
              <a:defRPr b="1" sz="4500">
                <a:latin typeface="Poppins"/>
                <a:ea typeface="Poppins"/>
                <a:cs typeface="Poppins"/>
                <a:sym typeface="Poppins"/>
              </a:defRPr>
            </a:lvl2pPr>
            <a:lvl3pPr lvl="2" algn="l">
              <a:lnSpc>
                <a:spcPct val="100000"/>
              </a:lnSpc>
              <a:spcBef>
                <a:spcPts val="0"/>
              </a:spcBef>
              <a:spcAft>
                <a:spcPts val="0"/>
              </a:spcAft>
              <a:buSzPts val="4500"/>
              <a:buFont typeface="Poppins"/>
              <a:buNone/>
              <a:defRPr b="1" sz="4500">
                <a:latin typeface="Poppins"/>
                <a:ea typeface="Poppins"/>
                <a:cs typeface="Poppins"/>
                <a:sym typeface="Poppins"/>
              </a:defRPr>
            </a:lvl3pPr>
            <a:lvl4pPr lvl="3" algn="l">
              <a:lnSpc>
                <a:spcPct val="100000"/>
              </a:lnSpc>
              <a:spcBef>
                <a:spcPts val="0"/>
              </a:spcBef>
              <a:spcAft>
                <a:spcPts val="0"/>
              </a:spcAft>
              <a:buSzPts val="4500"/>
              <a:buFont typeface="Poppins"/>
              <a:buNone/>
              <a:defRPr b="1" sz="4500">
                <a:latin typeface="Poppins"/>
                <a:ea typeface="Poppins"/>
                <a:cs typeface="Poppins"/>
                <a:sym typeface="Poppins"/>
              </a:defRPr>
            </a:lvl4pPr>
            <a:lvl5pPr lvl="4" algn="l">
              <a:lnSpc>
                <a:spcPct val="100000"/>
              </a:lnSpc>
              <a:spcBef>
                <a:spcPts val="0"/>
              </a:spcBef>
              <a:spcAft>
                <a:spcPts val="0"/>
              </a:spcAft>
              <a:buSzPts val="4500"/>
              <a:buFont typeface="Poppins"/>
              <a:buNone/>
              <a:defRPr b="1" sz="4500">
                <a:latin typeface="Poppins"/>
                <a:ea typeface="Poppins"/>
                <a:cs typeface="Poppins"/>
                <a:sym typeface="Poppins"/>
              </a:defRPr>
            </a:lvl5pPr>
            <a:lvl6pPr lvl="5" algn="l">
              <a:lnSpc>
                <a:spcPct val="100000"/>
              </a:lnSpc>
              <a:spcBef>
                <a:spcPts val="0"/>
              </a:spcBef>
              <a:spcAft>
                <a:spcPts val="0"/>
              </a:spcAft>
              <a:buSzPts val="4500"/>
              <a:buFont typeface="Poppins"/>
              <a:buNone/>
              <a:defRPr b="1" sz="4500">
                <a:latin typeface="Poppins"/>
                <a:ea typeface="Poppins"/>
                <a:cs typeface="Poppins"/>
                <a:sym typeface="Poppins"/>
              </a:defRPr>
            </a:lvl6pPr>
            <a:lvl7pPr lvl="6" algn="l">
              <a:lnSpc>
                <a:spcPct val="100000"/>
              </a:lnSpc>
              <a:spcBef>
                <a:spcPts val="0"/>
              </a:spcBef>
              <a:spcAft>
                <a:spcPts val="0"/>
              </a:spcAft>
              <a:buSzPts val="4500"/>
              <a:buFont typeface="Poppins"/>
              <a:buNone/>
              <a:defRPr b="1" sz="4500">
                <a:latin typeface="Poppins"/>
                <a:ea typeface="Poppins"/>
                <a:cs typeface="Poppins"/>
                <a:sym typeface="Poppins"/>
              </a:defRPr>
            </a:lvl7pPr>
            <a:lvl8pPr lvl="7" algn="l">
              <a:lnSpc>
                <a:spcPct val="100000"/>
              </a:lnSpc>
              <a:spcBef>
                <a:spcPts val="0"/>
              </a:spcBef>
              <a:spcAft>
                <a:spcPts val="0"/>
              </a:spcAft>
              <a:buSzPts val="4500"/>
              <a:buFont typeface="Poppins"/>
              <a:buNone/>
              <a:defRPr b="1" sz="4500">
                <a:latin typeface="Poppins"/>
                <a:ea typeface="Poppins"/>
                <a:cs typeface="Poppins"/>
                <a:sym typeface="Poppins"/>
              </a:defRPr>
            </a:lvl8pPr>
            <a:lvl9pPr lvl="8" algn="l">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676" name="Google Shape;3676;g3970249a880_0_11714"/>
          <p:cNvSpPr txBox="1"/>
          <p:nvPr>
            <p:ph idx="4" type="subTitle"/>
          </p:nvPr>
        </p:nvSpPr>
        <p:spPr>
          <a:xfrm>
            <a:off x="432994" y="4152525"/>
            <a:ext cx="1814100" cy="3267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00">
                <a:solidFill>
                  <a:schemeClr val="lt1"/>
                </a:solidFill>
                <a:latin typeface="Poppins SemiBold"/>
                <a:ea typeface="Poppins SemiBold"/>
                <a:cs typeface="Poppins SemiBold"/>
                <a:sym typeface="Poppins SemiBold"/>
              </a:defRPr>
            </a:lvl1pPr>
            <a:lvl2pPr lvl="1" algn="l">
              <a:lnSpc>
                <a:spcPct val="95000"/>
              </a:lnSpc>
              <a:spcBef>
                <a:spcPts val="1350"/>
              </a:spcBef>
              <a:spcAft>
                <a:spcPts val="0"/>
              </a:spcAft>
              <a:buSzPts val="900"/>
              <a:buNone/>
              <a:defRPr sz="900"/>
            </a:lvl2pPr>
            <a:lvl3pPr lvl="2" algn="l">
              <a:lnSpc>
                <a:spcPct val="95000"/>
              </a:lnSpc>
              <a:spcBef>
                <a:spcPts val="1350"/>
              </a:spcBef>
              <a:spcAft>
                <a:spcPts val="0"/>
              </a:spcAft>
              <a:buSzPts val="900"/>
              <a:buNone/>
              <a:defRPr sz="900"/>
            </a:lvl3pPr>
            <a:lvl4pPr lvl="3" algn="l">
              <a:lnSpc>
                <a:spcPct val="95000"/>
              </a:lnSpc>
              <a:spcBef>
                <a:spcPts val="1350"/>
              </a:spcBef>
              <a:spcAft>
                <a:spcPts val="0"/>
              </a:spcAft>
              <a:buSzPts val="900"/>
              <a:buNone/>
              <a:defRPr sz="900"/>
            </a:lvl4pPr>
            <a:lvl5pPr lvl="4" algn="l">
              <a:lnSpc>
                <a:spcPct val="95000"/>
              </a:lnSpc>
              <a:spcBef>
                <a:spcPts val="1350"/>
              </a:spcBef>
              <a:spcAft>
                <a:spcPts val="0"/>
              </a:spcAft>
              <a:buSzPts val="900"/>
              <a:buNone/>
              <a:defRPr sz="900"/>
            </a:lvl5pPr>
            <a:lvl6pPr lvl="5" algn="l">
              <a:lnSpc>
                <a:spcPct val="90000"/>
              </a:lnSpc>
              <a:spcBef>
                <a:spcPts val="375"/>
              </a:spcBef>
              <a:spcAft>
                <a:spcPts val="0"/>
              </a:spcAft>
              <a:buSzPts val="900"/>
              <a:buNone/>
              <a:defRPr sz="900"/>
            </a:lvl6pPr>
            <a:lvl7pPr lvl="6" algn="l">
              <a:lnSpc>
                <a:spcPct val="90000"/>
              </a:lnSpc>
              <a:spcBef>
                <a:spcPts val="375"/>
              </a:spcBef>
              <a:spcAft>
                <a:spcPts val="0"/>
              </a:spcAft>
              <a:buSzPts val="900"/>
              <a:buNone/>
              <a:defRPr sz="900"/>
            </a:lvl7pPr>
            <a:lvl8pPr lvl="7" algn="l">
              <a:lnSpc>
                <a:spcPct val="90000"/>
              </a:lnSpc>
              <a:spcBef>
                <a:spcPts val="375"/>
              </a:spcBef>
              <a:spcAft>
                <a:spcPts val="0"/>
              </a:spcAft>
              <a:buSzPts val="900"/>
              <a:buNone/>
              <a:defRPr sz="900"/>
            </a:lvl8pPr>
            <a:lvl9pPr lvl="8" algn="l">
              <a:lnSpc>
                <a:spcPct val="90000"/>
              </a:lnSpc>
              <a:spcBef>
                <a:spcPts val="375"/>
              </a:spcBef>
              <a:spcAft>
                <a:spcPts val="0"/>
              </a:spcAft>
              <a:buSzPts val="900"/>
              <a:buNone/>
              <a:defRPr sz="900"/>
            </a:lvl9pPr>
          </a:lstStyle>
          <a:p/>
        </p:txBody>
      </p:sp>
      <p:sp>
        <p:nvSpPr>
          <p:cNvPr id="3677" name="Google Shape;3677;g3970249a880_0_11714"/>
          <p:cNvSpPr txBox="1"/>
          <p:nvPr>
            <p:ph idx="5" type="title"/>
          </p:nvPr>
        </p:nvSpPr>
        <p:spPr>
          <a:xfrm>
            <a:off x="2612697" y="3797456"/>
            <a:ext cx="1840500" cy="278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1650">
                <a:solidFill>
                  <a:schemeClr val="lt1"/>
                </a:solidFill>
                <a:latin typeface="Poppins"/>
                <a:ea typeface="Poppins"/>
                <a:cs typeface="Poppins"/>
                <a:sym typeface="Poppins"/>
              </a:defRPr>
            </a:lvl1pPr>
            <a:lvl2pPr lvl="1" algn="l">
              <a:lnSpc>
                <a:spcPct val="100000"/>
              </a:lnSpc>
              <a:spcBef>
                <a:spcPts val="0"/>
              </a:spcBef>
              <a:spcAft>
                <a:spcPts val="0"/>
              </a:spcAft>
              <a:buSzPts val="4500"/>
              <a:buFont typeface="Poppins"/>
              <a:buNone/>
              <a:defRPr b="1" sz="4500">
                <a:latin typeface="Poppins"/>
                <a:ea typeface="Poppins"/>
                <a:cs typeface="Poppins"/>
                <a:sym typeface="Poppins"/>
              </a:defRPr>
            </a:lvl2pPr>
            <a:lvl3pPr lvl="2" algn="l">
              <a:lnSpc>
                <a:spcPct val="100000"/>
              </a:lnSpc>
              <a:spcBef>
                <a:spcPts val="0"/>
              </a:spcBef>
              <a:spcAft>
                <a:spcPts val="0"/>
              </a:spcAft>
              <a:buSzPts val="4500"/>
              <a:buFont typeface="Poppins"/>
              <a:buNone/>
              <a:defRPr b="1" sz="4500">
                <a:latin typeface="Poppins"/>
                <a:ea typeface="Poppins"/>
                <a:cs typeface="Poppins"/>
                <a:sym typeface="Poppins"/>
              </a:defRPr>
            </a:lvl3pPr>
            <a:lvl4pPr lvl="3" algn="l">
              <a:lnSpc>
                <a:spcPct val="100000"/>
              </a:lnSpc>
              <a:spcBef>
                <a:spcPts val="0"/>
              </a:spcBef>
              <a:spcAft>
                <a:spcPts val="0"/>
              </a:spcAft>
              <a:buSzPts val="4500"/>
              <a:buFont typeface="Poppins"/>
              <a:buNone/>
              <a:defRPr b="1" sz="4500">
                <a:latin typeface="Poppins"/>
                <a:ea typeface="Poppins"/>
                <a:cs typeface="Poppins"/>
                <a:sym typeface="Poppins"/>
              </a:defRPr>
            </a:lvl4pPr>
            <a:lvl5pPr lvl="4" algn="l">
              <a:lnSpc>
                <a:spcPct val="100000"/>
              </a:lnSpc>
              <a:spcBef>
                <a:spcPts val="0"/>
              </a:spcBef>
              <a:spcAft>
                <a:spcPts val="0"/>
              </a:spcAft>
              <a:buSzPts val="4500"/>
              <a:buFont typeface="Poppins"/>
              <a:buNone/>
              <a:defRPr b="1" sz="4500">
                <a:latin typeface="Poppins"/>
                <a:ea typeface="Poppins"/>
                <a:cs typeface="Poppins"/>
                <a:sym typeface="Poppins"/>
              </a:defRPr>
            </a:lvl5pPr>
            <a:lvl6pPr lvl="5" algn="l">
              <a:lnSpc>
                <a:spcPct val="100000"/>
              </a:lnSpc>
              <a:spcBef>
                <a:spcPts val="0"/>
              </a:spcBef>
              <a:spcAft>
                <a:spcPts val="0"/>
              </a:spcAft>
              <a:buSzPts val="4500"/>
              <a:buFont typeface="Poppins"/>
              <a:buNone/>
              <a:defRPr b="1" sz="4500">
                <a:latin typeface="Poppins"/>
                <a:ea typeface="Poppins"/>
                <a:cs typeface="Poppins"/>
                <a:sym typeface="Poppins"/>
              </a:defRPr>
            </a:lvl6pPr>
            <a:lvl7pPr lvl="6" algn="l">
              <a:lnSpc>
                <a:spcPct val="100000"/>
              </a:lnSpc>
              <a:spcBef>
                <a:spcPts val="0"/>
              </a:spcBef>
              <a:spcAft>
                <a:spcPts val="0"/>
              </a:spcAft>
              <a:buSzPts val="4500"/>
              <a:buFont typeface="Poppins"/>
              <a:buNone/>
              <a:defRPr b="1" sz="4500">
                <a:latin typeface="Poppins"/>
                <a:ea typeface="Poppins"/>
                <a:cs typeface="Poppins"/>
                <a:sym typeface="Poppins"/>
              </a:defRPr>
            </a:lvl7pPr>
            <a:lvl8pPr lvl="7" algn="l">
              <a:lnSpc>
                <a:spcPct val="100000"/>
              </a:lnSpc>
              <a:spcBef>
                <a:spcPts val="0"/>
              </a:spcBef>
              <a:spcAft>
                <a:spcPts val="0"/>
              </a:spcAft>
              <a:buSzPts val="4500"/>
              <a:buFont typeface="Poppins"/>
              <a:buNone/>
              <a:defRPr b="1" sz="4500">
                <a:latin typeface="Poppins"/>
                <a:ea typeface="Poppins"/>
                <a:cs typeface="Poppins"/>
                <a:sym typeface="Poppins"/>
              </a:defRPr>
            </a:lvl8pPr>
            <a:lvl9pPr lvl="8" algn="l">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678" name="Google Shape;3678;g3970249a880_0_11714"/>
          <p:cNvSpPr txBox="1"/>
          <p:nvPr>
            <p:ph idx="6" type="subTitle"/>
          </p:nvPr>
        </p:nvSpPr>
        <p:spPr>
          <a:xfrm>
            <a:off x="2612697" y="4152525"/>
            <a:ext cx="1814100" cy="3267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00">
                <a:solidFill>
                  <a:schemeClr val="lt1"/>
                </a:solidFill>
                <a:latin typeface="Poppins SemiBold"/>
                <a:ea typeface="Poppins SemiBold"/>
                <a:cs typeface="Poppins SemiBold"/>
                <a:sym typeface="Poppins SemiBold"/>
              </a:defRPr>
            </a:lvl1pPr>
            <a:lvl2pPr lvl="1" algn="l">
              <a:lnSpc>
                <a:spcPct val="95000"/>
              </a:lnSpc>
              <a:spcBef>
                <a:spcPts val="1350"/>
              </a:spcBef>
              <a:spcAft>
                <a:spcPts val="0"/>
              </a:spcAft>
              <a:buSzPts val="900"/>
              <a:buNone/>
              <a:defRPr sz="900"/>
            </a:lvl2pPr>
            <a:lvl3pPr lvl="2" algn="l">
              <a:lnSpc>
                <a:spcPct val="95000"/>
              </a:lnSpc>
              <a:spcBef>
                <a:spcPts val="1350"/>
              </a:spcBef>
              <a:spcAft>
                <a:spcPts val="0"/>
              </a:spcAft>
              <a:buSzPts val="900"/>
              <a:buNone/>
              <a:defRPr sz="900"/>
            </a:lvl3pPr>
            <a:lvl4pPr lvl="3" algn="l">
              <a:lnSpc>
                <a:spcPct val="95000"/>
              </a:lnSpc>
              <a:spcBef>
                <a:spcPts val="1350"/>
              </a:spcBef>
              <a:spcAft>
                <a:spcPts val="0"/>
              </a:spcAft>
              <a:buSzPts val="900"/>
              <a:buNone/>
              <a:defRPr sz="900"/>
            </a:lvl4pPr>
            <a:lvl5pPr lvl="4" algn="l">
              <a:lnSpc>
                <a:spcPct val="95000"/>
              </a:lnSpc>
              <a:spcBef>
                <a:spcPts val="1350"/>
              </a:spcBef>
              <a:spcAft>
                <a:spcPts val="0"/>
              </a:spcAft>
              <a:buSzPts val="900"/>
              <a:buNone/>
              <a:defRPr sz="900"/>
            </a:lvl5pPr>
            <a:lvl6pPr lvl="5" algn="l">
              <a:lnSpc>
                <a:spcPct val="90000"/>
              </a:lnSpc>
              <a:spcBef>
                <a:spcPts val="375"/>
              </a:spcBef>
              <a:spcAft>
                <a:spcPts val="0"/>
              </a:spcAft>
              <a:buSzPts val="900"/>
              <a:buNone/>
              <a:defRPr sz="900"/>
            </a:lvl6pPr>
            <a:lvl7pPr lvl="6" algn="l">
              <a:lnSpc>
                <a:spcPct val="90000"/>
              </a:lnSpc>
              <a:spcBef>
                <a:spcPts val="375"/>
              </a:spcBef>
              <a:spcAft>
                <a:spcPts val="0"/>
              </a:spcAft>
              <a:buSzPts val="900"/>
              <a:buNone/>
              <a:defRPr sz="900"/>
            </a:lvl7pPr>
            <a:lvl8pPr lvl="7" algn="l">
              <a:lnSpc>
                <a:spcPct val="90000"/>
              </a:lnSpc>
              <a:spcBef>
                <a:spcPts val="375"/>
              </a:spcBef>
              <a:spcAft>
                <a:spcPts val="0"/>
              </a:spcAft>
              <a:buSzPts val="900"/>
              <a:buNone/>
              <a:defRPr sz="900"/>
            </a:lvl8pPr>
            <a:lvl9pPr lvl="8" algn="l">
              <a:lnSpc>
                <a:spcPct val="90000"/>
              </a:lnSpc>
              <a:spcBef>
                <a:spcPts val="375"/>
              </a:spcBef>
              <a:spcAft>
                <a:spcPts val="0"/>
              </a:spcAft>
              <a:buSzPts val="900"/>
              <a:buNone/>
              <a:defRPr sz="900"/>
            </a:lvl9pPr>
          </a:lstStyle>
          <a:p/>
        </p:txBody>
      </p:sp>
      <p:sp>
        <p:nvSpPr>
          <p:cNvPr id="3679" name="Google Shape;3679;g3970249a880_0_11714"/>
          <p:cNvSpPr txBox="1"/>
          <p:nvPr>
            <p:ph idx="7" type="title"/>
          </p:nvPr>
        </p:nvSpPr>
        <p:spPr>
          <a:xfrm>
            <a:off x="4788398" y="3797456"/>
            <a:ext cx="1788600" cy="278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1650">
                <a:solidFill>
                  <a:schemeClr val="lt1"/>
                </a:solidFill>
                <a:latin typeface="Poppins"/>
                <a:ea typeface="Poppins"/>
                <a:cs typeface="Poppins"/>
                <a:sym typeface="Poppins"/>
              </a:defRPr>
            </a:lvl1pPr>
            <a:lvl2pPr lvl="1" algn="l">
              <a:lnSpc>
                <a:spcPct val="100000"/>
              </a:lnSpc>
              <a:spcBef>
                <a:spcPts val="0"/>
              </a:spcBef>
              <a:spcAft>
                <a:spcPts val="0"/>
              </a:spcAft>
              <a:buSzPts val="4500"/>
              <a:buFont typeface="Poppins"/>
              <a:buNone/>
              <a:defRPr b="1" sz="4500">
                <a:latin typeface="Poppins"/>
                <a:ea typeface="Poppins"/>
                <a:cs typeface="Poppins"/>
                <a:sym typeface="Poppins"/>
              </a:defRPr>
            </a:lvl2pPr>
            <a:lvl3pPr lvl="2" algn="l">
              <a:lnSpc>
                <a:spcPct val="100000"/>
              </a:lnSpc>
              <a:spcBef>
                <a:spcPts val="0"/>
              </a:spcBef>
              <a:spcAft>
                <a:spcPts val="0"/>
              </a:spcAft>
              <a:buSzPts val="4500"/>
              <a:buFont typeface="Poppins"/>
              <a:buNone/>
              <a:defRPr b="1" sz="4500">
                <a:latin typeface="Poppins"/>
                <a:ea typeface="Poppins"/>
                <a:cs typeface="Poppins"/>
                <a:sym typeface="Poppins"/>
              </a:defRPr>
            </a:lvl3pPr>
            <a:lvl4pPr lvl="3" algn="l">
              <a:lnSpc>
                <a:spcPct val="100000"/>
              </a:lnSpc>
              <a:spcBef>
                <a:spcPts val="0"/>
              </a:spcBef>
              <a:spcAft>
                <a:spcPts val="0"/>
              </a:spcAft>
              <a:buSzPts val="4500"/>
              <a:buFont typeface="Poppins"/>
              <a:buNone/>
              <a:defRPr b="1" sz="4500">
                <a:latin typeface="Poppins"/>
                <a:ea typeface="Poppins"/>
                <a:cs typeface="Poppins"/>
                <a:sym typeface="Poppins"/>
              </a:defRPr>
            </a:lvl4pPr>
            <a:lvl5pPr lvl="4" algn="l">
              <a:lnSpc>
                <a:spcPct val="100000"/>
              </a:lnSpc>
              <a:spcBef>
                <a:spcPts val="0"/>
              </a:spcBef>
              <a:spcAft>
                <a:spcPts val="0"/>
              </a:spcAft>
              <a:buSzPts val="4500"/>
              <a:buFont typeface="Poppins"/>
              <a:buNone/>
              <a:defRPr b="1" sz="4500">
                <a:latin typeface="Poppins"/>
                <a:ea typeface="Poppins"/>
                <a:cs typeface="Poppins"/>
                <a:sym typeface="Poppins"/>
              </a:defRPr>
            </a:lvl5pPr>
            <a:lvl6pPr lvl="5" algn="l">
              <a:lnSpc>
                <a:spcPct val="100000"/>
              </a:lnSpc>
              <a:spcBef>
                <a:spcPts val="0"/>
              </a:spcBef>
              <a:spcAft>
                <a:spcPts val="0"/>
              </a:spcAft>
              <a:buSzPts val="4500"/>
              <a:buFont typeface="Poppins"/>
              <a:buNone/>
              <a:defRPr b="1" sz="4500">
                <a:latin typeface="Poppins"/>
                <a:ea typeface="Poppins"/>
                <a:cs typeface="Poppins"/>
                <a:sym typeface="Poppins"/>
              </a:defRPr>
            </a:lvl6pPr>
            <a:lvl7pPr lvl="6" algn="l">
              <a:lnSpc>
                <a:spcPct val="100000"/>
              </a:lnSpc>
              <a:spcBef>
                <a:spcPts val="0"/>
              </a:spcBef>
              <a:spcAft>
                <a:spcPts val="0"/>
              </a:spcAft>
              <a:buSzPts val="4500"/>
              <a:buFont typeface="Poppins"/>
              <a:buNone/>
              <a:defRPr b="1" sz="4500">
                <a:latin typeface="Poppins"/>
                <a:ea typeface="Poppins"/>
                <a:cs typeface="Poppins"/>
                <a:sym typeface="Poppins"/>
              </a:defRPr>
            </a:lvl7pPr>
            <a:lvl8pPr lvl="7" algn="l">
              <a:lnSpc>
                <a:spcPct val="100000"/>
              </a:lnSpc>
              <a:spcBef>
                <a:spcPts val="0"/>
              </a:spcBef>
              <a:spcAft>
                <a:spcPts val="0"/>
              </a:spcAft>
              <a:buSzPts val="4500"/>
              <a:buFont typeface="Poppins"/>
              <a:buNone/>
              <a:defRPr b="1" sz="4500">
                <a:latin typeface="Poppins"/>
                <a:ea typeface="Poppins"/>
                <a:cs typeface="Poppins"/>
                <a:sym typeface="Poppins"/>
              </a:defRPr>
            </a:lvl8pPr>
            <a:lvl9pPr lvl="8" algn="l">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680" name="Google Shape;3680;g3970249a880_0_11714"/>
          <p:cNvSpPr txBox="1"/>
          <p:nvPr>
            <p:ph idx="8" type="subTitle"/>
          </p:nvPr>
        </p:nvSpPr>
        <p:spPr>
          <a:xfrm>
            <a:off x="4788398" y="4152525"/>
            <a:ext cx="1785600" cy="3267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00">
                <a:solidFill>
                  <a:schemeClr val="lt1"/>
                </a:solidFill>
                <a:latin typeface="Poppins SemiBold"/>
                <a:ea typeface="Poppins SemiBold"/>
                <a:cs typeface="Poppins SemiBold"/>
                <a:sym typeface="Poppins SemiBold"/>
              </a:defRPr>
            </a:lvl1pPr>
            <a:lvl2pPr lvl="1" algn="l">
              <a:lnSpc>
                <a:spcPct val="95000"/>
              </a:lnSpc>
              <a:spcBef>
                <a:spcPts val="1350"/>
              </a:spcBef>
              <a:spcAft>
                <a:spcPts val="0"/>
              </a:spcAft>
              <a:buSzPts val="900"/>
              <a:buNone/>
              <a:defRPr sz="900"/>
            </a:lvl2pPr>
            <a:lvl3pPr lvl="2" algn="l">
              <a:lnSpc>
                <a:spcPct val="95000"/>
              </a:lnSpc>
              <a:spcBef>
                <a:spcPts val="1350"/>
              </a:spcBef>
              <a:spcAft>
                <a:spcPts val="0"/>
              </a:spcAft>
              <a:buSzPts val="900"/>
              <a:buNone/>
              <a:defRPr sz="900"/>
            </a:lvl3pPr>
            <a:lvl4pPr lvl="3" algn="l">
              <a:lnSpc>
                <a:spcPct val="95000"/>
              </a:lnSpc>
              <a:spcBef>
                <a:spcPts val="1350"/>
              </a:spcBef>
              <a:spcAft>
                <a:spcPts val="0"/>
              </a:spcAft>
              <a:buSzPts val="900"/>
              <a:buNone/>
              <a:defRPr sz="900"/>
            </a:lvl4pPr>
            <a:lvl5pPr lvl="4" algn="l">
              <a:lnSpc>
                <a:spcPct val="95000"/>
              </a:lnSpc>
              <a:spcBef>
                <a:spcPts val="1350"/>
              </a:spcBef>
              <a:spcAft>
                <a:spcPts val="0"/>
              </a:spcAft>
              <a:buSzPts val="900"/>
              <a:buNone/>
              <a:defRPr sz="900"/>
            </a:lvl5pPr>
            <a:lvl6pPr lvl="5" algn="l">
              <a:lnSpc>
                <a:spcPct val="90000"/>
              </a:lnSpc>
              <a:spcBef>
                <a:spcPts val="375"/>
              </a:spcBef>
              <a:spcAft>
                <a:spcPts val="0"/>
              </a:spcAft>
              <a:buSzPts val="900"/>
              <a:buNone/>
              <a:defRPr sz="900"/>
            </a:lvl6pPr>
            <a:lvl7pPr lvl="6" algn="l">
              <a:lnSpc>
                <a:spcPct val="90000"/>
              </a:lnSpc>
              <a:spcBef>
                <a:spcPts val="375"/>
              </a:spcBef>
              <a:spcAft>
                <a:spcPts val="0"/>
              </a:spcAft>
              <a:buSzPts val="900"/>
              <a:buNone/>
              <a:defRPr sz="900"/>
            </a:lvl7pPr>
            <a:lvl8pPr lvl="7" algn="l">
              <a:lnSpc>
                <a:spcPct val="90000"/>
              </a:lnSpc>
              <a:spcBef>
                <a:spcPts val="375"/>
              </a:spcBef>
              <a:spcAft>
                <a:spcPts val="0"/>
              </a:spcAft>
              <a:buSzPts val="900"/>
              <a:buNone/>
              <a:defRPr sz="900"/>
            </a:lvl8pPr>
            <a:lvl9pPr lvl="8" algn="l">
              <a:lnSpc>
                <a:spcPct val="90000"/>
              </a:lnSpc>
              <a:spcBef>
                <a:spcPts val="375"/>
              </a:spcBef>
              <a:spcAft>
                <a:spcPts val="0"/>
              </a:spcAft>
              <a:buSzPts val="900"/>
              <a:buNone/>
              <a:defRPr sz="900"/>
            </a:lvl9pPr>
          </a:lstStyle>
          <a:p/>
        </p:txBody>
      </p:sp>
      <p:sp>
        <p:nvSpPr>
          <p:cNvPr id="3681" name="Google Shape;3681;g3970249a880_0_11714"/>
          <p:cNvSpPr txBox="1"/>
          <p:nvPr>
            <p:ph idx="9" type="title"/>
          </p:nvPr>
        </p:nvSpPr>
        <p:spPr>
          <a:xfrm>
            <a:off x="6964099" y="3797456"/>
            <a:ext cx="1720500" cy="278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1650">
                <a:solidFill>
                  <a:schemeClr val="lt1"/>
                </a:solidFill>
                <a:latin typeface="Poppins"/>
                <a:ea typeface="Poppins"/>
                <a:cs typeface="Poppins"/>
                <a:sym typeface="Poppins"/>
              </a:defRPr>
            </a:lvl1pPr>
            <a:lvl2pPr lvl="1" algn="l">
              <a:lnSpc>
                <a:spcPct val="100000"/>
              </a:lnSpc>
              <a:spcBef>
                <a:spcPts val="0"/>
              </a:spcBef>
              <a:spcAft>
                <a:spcPts val="0"/>
              </a:spcAft>
              <a:buSzPts val="4500"/>
              <a:buFont typeface="Poppins"/>
              <a:buNone/>
              <a:defRPr b="1" sz="4500">
                <a:latin typeface="Poppins"/>
                <a:ea typeface="Poppins"/>
                <a:cs typeface="Poppins"/>
                <a:sym typeface="Poppins"/>
              </a:defRPr>
            </a:lvl2pPr>
            <a:lvl3pPr lvl="2" algn="l">
              <a:lnSpc>
                <a:spcPct val="100000"/>
              </a:lnSpc>
              <a:spcBef>
                <a:spcPts val="0"/>
              </a:spcBef>
              <a:spcAft>
                <a:spcPts val="0"/>
              </a:spcAft>
              <a:buSzPts val="4500"/>
              <a:buFont typeface="Poppins"/>
              <a:buNone/>
              <a:defRPr b="1" sz="4500">
                <a:latin typeface="Poppins"/>
                <a:ea typeface="Poppins"/>
                <a:cs typeface="Poppins"/>
                <a:sym typeface="Poppins"/>
              </a:defRPr>
            </a:lvl3pPr>
            <a:lvl4pPr lvl="3" algn="l">
              <a:lnSpc>
                <a:spcPct val="100000"/>
              </a:lnSpc>
              <a:spcBef>
                <a:spcPts val="0"/>
              </a:spcBef>
              <a:spcAft>
                <a:spcPts val="0"/>
              </a:spcAft>
              <a:buSzPts val="4500"/>
              <a:buFont typeface="Poppins"/>
              <a:buNone/>
              <a:defRPr b="1" sz="4500">
                <a:latin typeface="Poppins"/>
                <a:ea typeface="Poppins"/>
                <a:cs typeface="Poppins"/>
                <a:sym typeface="Poppins"/>
              </a:defRPr>
            </a:lvl4pPr>
            <a:lvl5pPr lvl="4" algn="l">
              <a:lnSpc>
                <a:spcPct val="100000"/>
              </a:lnSpc>
              <a:spcBef>
                <a:spcPts val="0"/>
              </a:spcBef>
              <a:spcAft>
                <a:spcPts val="0"/>
              </a:spcAft>
              <a:buSzPts val="4500"/>
              <a:buFont typeface="Poppins"/>
              <a:buNone/>
              <a:defRPr b="1" sz="4500">
                <a:latin typeface="Poppins"/>
                <a:ea typeface="Poppins"/>
                <a:cs typeface="Poppins"/>
                <a:sym typeface="Poppins"/>
              </a:defRPr>
            </a:lvl5pPr>
            <a:lvl6pPr lvl="5" algn="l">
              <a:lnSpc>
                <a:spcPct val="100000"/>
              </a:lnSpc>
              <a:spcBef>
                <a:spcPts val="0"/>
              </a:spcBef>
              <a:spcAft>
                <a:spcPts val="0"/>
              </a:spcAft>
              <a:buSzPts val="4500"/>
              <a:buFont typeface="Poppins"/>
              <a:buNone/>
              <a:defRPr b="1" sz="4500">
                <a:latin typeface="Poppins"/>
                <a:ea typeface="Poppins"/>
                <a:cs typeface="Poppins"/>
                <a:sym typeface="Poppins"/>
              </a:defRPr>
            </a:lvl6pPr>
            <a:lvl7pPr lvl="6" algn="l">
              <a:lnSpc>
                <a:spcPct val="100000"/>
              </a:lnSpc>
              <a:spcBef>
                <a:spcPts val="0"/>
              </a:spcBef>
              <a:spcAft>
                <a:spcPts val="0"/>
              </a:spcAft>
              <a:buSzPts val="4500"/>
              <a:buFont typeface="Poppins"/>
              <a:buNone/>
              <a:defRPr b="1" sz="4500">
                <a:latin typeface="Poppins"/>
                <a:ea typeface="Poppins"/>
                <a:cs typeface="Poppins"/>
                <a:sym typeface="Poppins"/>
              </a:defRPr>
            </a:lvl7pPr>
            <a:lvl8pPr lvl="7" algn="l">
              <a:lnSpc>
                <a:spcPct val="100000"/>
              </a:lnSpc>
              <a:spcBef>
                <a:spcPts val="0"/>
              </a:spcBef>
              <a:spcAft>
                <a:spcPts val="0"/>
              </a:spcAft>
              <a:buSzPts val="4500"/>
              <a:buFont typeface="Poppins"/>
              <a:buNone/>
              <a:defRPr b="1" sz="4500">
                <a:latin typeface="Poppins"/>
                <a:ea typeface="Poppins"/>
                <a:cs typeface="Poppins"/>
                <a:sym typeface="Poppins"/>
              </a:defRPr>
            </a:lvl8pPr>
            <a:lvl9pPr lvl="8" algn="l">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682" name="Google Shape;3682;g3970249a880_0_11714"/>
          <p:cNvSpPr txBox="1"/>
          <p:nvPr>
            <p:ph idx="13" type="subTitle"/>
          </p:nvPr>
        </p:nvSpPr>
        <p:spPr>
          <a:xfrm>
            <a:off x="6964099" y="4152525"/>
            <a:ext cx="1720500" cy="3267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00">
                <a:solidFill>
                  <a:schemeClr val="lt1"/>
                </a:solidFill>
                <a:latin typeface="Poppins SemiBold"/>
                <a:ea typeface="Poppins SemiBold"/>
                <a:cs typeface="Poppins SemiBold"/>
                <a:sym typeface="Poppins SemiBold"/>
              </a:defRPr>
            </a:lvl1pPr>
            <a:lvl2pPr lvl="1" algn="l">
              <a:lnSpc>
                <a:spcPct val="95000"/>
              </a:lnSpc>
              <a:spcBef>
                <a:spcPts val="1350"/>
              </a:spcBef>
              <a:spcAft>
                <a:spcPts val="0"/>
              </a:spcAft>
              <a:buSzPts val="900"/>
              <a:buNone/>
              <a:defRPr sz="900"/>
            </a:lvl2pPr>
            <a:lvl3pPr lvl="2" algn="l">
              <a:lnSpc>
                <a:spcPct val="95000"/>
              </a:lnSpc>
              <a:spcBef>
                <a:spcPts val="1350"/>
              </a:spcBef>
              <a:spcAft>
                <a:spcPts val="0"/>
              </a:spcAft>
              <a:buSzPts val="900"/>
              <a:buNone/>
              <a:defRPr sz="900"/>
            </a:lvl3pPr>
            <a:lvl4pPr lvl="3" algn="l">
              <a:lnSpc>
                <a:spcPct val="95000"/>
              </a:lnSpc>
              <a:spcBef>
                <a:spcPts val="1350"/>
              </a:spcBef>
              <a:spcAft>
                <a:spcPts val="0"/>
              </a:spcAft>
              <a:buSzPts val="900"/>
              <a:buNone/>
              <a:defRPr sz="900"/>
            </a:lvl4pPr>
            <a:lvl5pPr lvl="4" algn="l">
              <a:lnSpc>
                <a:spcPct val="95000"/>
              </a:lnSpc>
              <a:spcBef>
                <a:spcPts val="1350"/>
              </a:spcBef>
              <a:spcAft>
                <a:spcPts val="0"/>
              </a:spcAft>
              <a:buSzPts val="900"/>
              <a:buNone/>
              <a:defRPr sz="900"/>
            </a:lvl5pPr>
            <a:lvl6pPr lvl="5" algn="l">
              <a:lnSpc>
                <a:spcPct val="90000"/>
              </a:lnSpc>
              <a:spcBef>
                <a:spcPts val="375"/>
              </a:spcBef>
              <a:spcAft>
                <a:spcPts val="0"/>
              </a:spcAft>
              <a:buSzPts val="900"/>
              <a:buNone/>
              <a:defRPr sz="900"/>
            </a:lvl6pPr>
            <a:lvl7pPr lvl="6" algn="l">
              <a:lnSpc>
                <a:spcPct val="90000"/>
              </a:lnSpc>
              <a:spcBef>
                <a:spcPts val="375"/>
              </a:spcBef>
              <a:spcAft>
                <a:spcPts val="0"/>
              </a:spcAft>
              <a:buSzPts val="900"/>
              <a:buNone/>
              <a:defRPr sz="900"/>
            </a:lvl7pPr>
            <a:lvl8pPr lvl="7" algn="l">
              <a:lnSpc>
                <a:spcPct val="90000"/>
              </a:lnSpc>
              <a:spcBef>
                <a:spcPts val="375"/>
              </a:spcBef>
              <a:spcAft>
                <a:spcPts val="0"/>
              </a:spcAft>
              <a:buSzPts val="900"/>
              <a:buNone/>
              <a:defRPr sz="900"/>
            </a:lvl8pPr>
            <a:lvl9pPr lvl="8" algn="l">
              <a:lnSpc>
                <a:spcPct val="90000"/>
              </a:lnSpc>
              <a:spcBef>
                <a:spcPts val="375"/>
              </a:spcBef>
              <a:spcAft>
                <a:spcPts val="0"/>
              </a:spcAft>
              <a:buSzPts val="900"/>
              <a:buNone/>
              <a:defRPr sz="900"/>
            </a:lvl9pPr>
          </a:lstStyle>
          <a:p/>
        </p:txBody>
      </p:sp>
      <p:sp>
        <p:nvSpPr>
          <p:cNvPr id="3683" name="Google Shape;3683;g3970249a880_0_11714"/>
          <p:cNvSpPr txBox="1"/>
          <p:nvPr>
            <p:ph idx="14" type="subTitle"/>
          </p:nvPr>
        </p:nvSpPr>
        <p:spPr>
          <a:xfrm>
            <a:off x="3432603" y="2173500"/>
            <a:ext cx="1465200" cy="496800"/>
          </a:xfrm>
          <a:prstGeom prst="rect">
            <a:avLst/>
          </a:prstGeom>
          <a:noFill/>
          <a:ln>
            <a:noFill/>
          </a:ln>
        </p:spPr>
        <p:txBody>
          <a:bodyPr anchorCtr="0" anchor="t" bIns="34275" lIns="34275" spcFirstLastPara="1" rIns="34275" wrap="square" tIns="34275">
            <a:noAutofit/>
          </a:bodyPr>
          <a:lstStyle>
            <a:lvl1pPr lvl="0" marR="0" algn="l">
              <a:lnSpc>
                <a:spcPct val="97000"/>
              </a:lnSpc>
              <a:spcBef>
                <a:spcPts val="0"/>
              </a:spcBef>
              <a:spcAft>
                <a:spcPts val="0"/>
              </a:spcAft>
              <a:buSzPts val="945"/>
              <a:buNone/>
              <a:defRPr b="1" sz="1650">
                <a:latin typeface="Poppins"/>
                <a:ea typeface="Poppins"/>
                <a:cs typeface="Poppins"/>
                <a:sym typeface="Poppins"/>
              </a:defRPr>
            </a:lvl1pPr>
            <a:lvl2pPr lvl="1" algn="l">
              <a:lnSpc>
                <a:spcPct val="95000"/>
              </a:lnSpc>
              <a:spcBef>
                <a:spcPts val="1350"/>
              </a:spcBef>
              <a:spcAft>
                <a:spcPts val="0"/>
              </a:spcAft>
              <a:buSzPts val="1650"/>
              <a:buNone/>
              <a:defRPr sz="1650"/>
            </a:lvl2pPr>
            <a:lvl3pPr lvl="2" algn="l">
              <a:lnSpc>
                <a:spcPct val="95000"/>
              </a:lnSpc>
              <a:spcBef>
                <a:spcPts val="1350"/>
              </a:spcBef>
              <a:spcAft>
                <a:spcPts val="0"/>
              </a:spcAft>
              <a:buSzPts val="1650"/>
              <a:buNone/>
              <a:defRPr sz="1650"/>
            </a:lvl3pPr>
            <a:lvl4pPr lvl="3" algn="l">
              <a:lnSpc>
                <a:spcPct val="95000"/>
              </a:lnSpc>
              <a:spcBef>
                <a:spcPts val="1350"/>
              </a:spcBef>
              <a:spcAft>
                <a:spcPts val="0"/>
              </a:spcAft>
              <a:buSzPts val="1650"/>
              <a:buNone/>
              <a:defRPr sz="1650"/>
            </a:lvl4pPr>
            <a:lvl5pPr lvl="4" algn="l">
              <a:lnSpc>
                <a:spcPct val="95000"/>
              </a:lnSpc>
              <a:spcBef>
                <a:spcPts val="1350"/>
              </a:spcBef>
              <a:spcAft>
                <a:spcPts val="0"/>
              </a:spcAft>
              <a:buSzPts val="1650"/>
              <a:buNone/>
              <a:defRPr sz="1650"/>
            </a:lvl5pPr>
            <a:lvl6pPr lvl="5" algn="l">
              <a:lnSpc>
                <a:spcPct val="90000"/>
              </a:lnSpc>
              <a:spcBef>
                <a:spcPts val="375"/>
              </a:spcBef>
              <a:spcAft>
                <a:spcPts val="0"/>
              </a:spcAft>
              <a:buSzPts val="1650"/>
              <a:buNone/>
              <a:defRPr sz="1650"/>
            </a:lvl6pPr>
            <a:lvl7pPr lvl="6" algn="l">
              <a:lnSpc>
                <a:spcPct val="90000"/>
              </a:lnSpc>
              <a:spcBef>
                <a:spcPts val="375"/>
              </a:spcBef>
              <a:spcAft>
                <a:spcPts val="0"/>
              </a:spcAft>
              <a:buSzPts val="1650"/>
              <a:buNone/>
              <a:defRPr sz="1650"/>
            </a:lvl7pPr>
            <a:lvl8pPr lvl="7" algn="l">
              <a:lnSpc>
                <a:spcPct val="90000"/>
              </a:lnSpc>
              <a:spcBef>
                <a:spcPts val="375"/>
              </a:spcBef>
              <a:spcAft>
                <a:spcPts val="0"/>
              </a:spcAft>
              <a:buSzPts val="1650"/>
              <a:buNone/>
              <a:defRPr sz="1650"/>
            </a:lvl8pPr>
            <a:lvl9pPr lvl="8" algn="l">
              <a:lnSpc>
                <a:spcPct val="90000"/>
              </a:lnSpc>
              <a:spcBef>
                <a:spcPts val="375"/>
              </a:spcBef>
              <a:spcAft>
                <a:spcPts val="0"/>
              </a:spcAft>
              <a:buSzPts val="1650"/>
              <a:buNone/>
              <a:defRPr sz="1650"/>
            </a:lvl9pPr>
          </a:lstStyle>
          <a:p/>
        </p:txBody>
      </p:sp>
      <p:sp>
        <p:nvSpPr>
          <p:cNvPr id="3684" name="Google Shape;3684;g3970249a880_0_11714"/>
          <p:cNvSpPr txBox="1"/>
          <p:nvPr>
            <p:ph idx="15" type="subTitle"/>
          </p:nvPr>
        </p:nvSpPr>
        <p:spPr>
          <a:xfrm>
            <a:off x="3442052" y="2772900"/>
            <a:ext cx="1453200" cy="627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1050">
                <a:latin typeface="Poppins"/>
                <a:ea typeface="Poppins"/>
                <a:cs typeface="Poppins"/>
                <a:sym typeface="Poppins"/>
              </a:defRPr>
            </a:lvl1pPr>
            <a:lvl2pPr lvl="1" algn="l">
              <a:lnSpc>
                <a:spcPct val="95000"/>
              </a:lnSpc>
              <a:spcBef>
                <a:spcPts val="1350"/>
              </a:spcBef>
              <a:spcAft>
                <a:spcPts val="0"/>
              </a:spcAft>
              <a:buSzPts val="1050"/>
              <a:buNone/>
              <a:defRPr sz="1050"/>
            </a:lvl2pPr>
            <a:lvl3pPr lvl="2" algn="l">
              <a:lnSpc>
                <a:spcPct val="95000"/>
              </a:lnSpc>
              <a:spcBef>
                <a:spcPts val="1350"/>
              </a:spcBef>
              <a:spcAft>
                <a:spcPts val="0"/>
              </a:spcAft>
              <a:buSzPts val="1050"/>
              <a:buNone/>
              <a:defRPr sz="1050"/>
            </a:lvl3pPr>
            <a:lvl4pPr lvl="3" algn="l">
              <a:lnSpc>
                <a:spcPct val="95000"/>
              </a:lnSpc>
              <a:spcBef>
                <a:spcPts val="1350"/>
              </a:spcBef>
              <a:spcAft>
                <a:spcPts val="0"/>
              </a:spcAft>
              <a:buSzPts val="1050"/>
              <a:buNone/>
              <a:defRPr sz="1050"/>
            </a:lvl4pPr>
            <a:lvl5pPr lvl="4" algn="l">
              <a:lnSpc>
                <a:spcPct val="95000"/>
              </a:lnSpc>
              <a:spcBef>
                <a:spcPts val="1350"/>
              </a:spcBef>
              <a:spcAft>
                <a:spcPts val="0"/>
              </a:spcAft>
              <a:buSzPts val="1050"/>
              <a:buNone/>
              <a:defRPr sz="1050"/>
            </a:lvl5pPr>
            <a:lvl6pPr lvl="5" algn="l">
              <a:lnSpc>
                <a:spcPct val="90000"/>
              </a:lnSpc>
              <a:spcBef>
                <a:spcPts val="375"/>
              </a:spcBef>
              <a:spcAft>
                <a:spcPts val="0"/>
              </a:spcAft>
              <a:buSzPts val="1050"/>
              <a:buNone/>
              <a:defRPr sz="1050"/>
            </a:lvl6pPr>
            <a:lvl7pPr lvl="6" algn="l">
              <a:lnSpc>
                <a:spcPct val="90000"/>
              </a:lnSpc>
              <a:spcBef>
                <a:spcPts val="375"/>
              </a:spcBef>
              <a:spcAft>
                <a:spcPts val="0"/>
              </a:spcAft>
              <a:buSzPts val="1050"/>
              <a:buNone/>
              <a:defRPr sz="1050"/>
            </a:lvl7pPr>
            <a:lvl8pPr lvl="7" algn="l">
              <a:lnSpc>
                <a:spcPct val="90000"/>
              </a:lnSpc>
              <a:spcBef>
                <a:spcPts val="375"/>
              </a:spcBef>
              <a:spcAft>
                <a:spcPts val="0"/>
              </a:spcAft>
              <a:buSzPts val="1050"/>
              <a:buNone/>
              <a:defRPr sz="1050"/>
            </a:lvl8pPr>
            <a:lvl9pPr lvl="8" algn="l">
              <a:lnSpc>
                <a:spcPct val="90000"/>
              </a:lnSpc>
              <a:spcBef>
                <a:spcPts val="375"/>
              </a:spcBef>
              <a:spcAft>
                <a:spcPts val="0"/>
              </a:spcAft>
              <a:buSzPts val="1050"/>
              <a:buNone/>
              <a:defRPr sz="1050"/>
            </a:lvl9pPr>
          </a:lstStyle>
          <a:p/>
        </p:txBody>
      </p:sp>
      <p:sp>
        <p:nvSpPr>
          <p:cNvPr id="3685" name="Google Shape;3685;g3970249a880_0_11714"/>
          <p:cNvSpPr txBox="1"/>
          <p:nvPr>
            <p:ph idx="16" type="subTitle"/>
          </p:nvPr>
        </p:nvSpPr>
        <p:spPr>
          <a:xfrm>
            <a:off x="5327756" y="2173500"/>
            <a:ext cx="1465200" cy="496800"/>
          </a:xfrm>
          <a:prstGeom prst="rect">
            <a:avLst/>
          </a:prstGeom>
          <a:noFill/>
          <a:ln>
            <a:noFill/>
          </a:ln>
        </p:spPr>
        <p:txBody>
          <a:bodyPr anchorCtr="0" anchor="t" bIns="34275" lIns="34275" spcFirstLastPara="1" rIns="34275" wrap="square" tIns="34275">
            <a:noAutofit/>
          </a:bodyPr>
          <a:lstStyle>
            <a:lvl1pPr lvl="0" marR="0" algn="l">
              <a:lnSpc>
                <a:spcPct val="97000"/>
              </a:lnSpc>
              <a:spcBef>
                <a:spcPts val="0"/>
              </a:spcBef>
              <a:spcAft>
                <a:spcPts val="0"/>
              </a:spcAft>
              <a:buSzPts val="945"/>
              <a:buNone/>
              <a:defRPr b="1" sz="1650">
                <a:latin typeface="Poppins"/>
                <a:ea typeface="Poppins"/>
                <a:cs typeface="Poppins"/>
                <a:sym typeface="Poppins"/>
              </a:defRPr>
            </a:lvl1pPr>
            <a:lvl2pPr lvl="1" algn="l">
              <a:lnSpc>
                <a:spcPct val="95000"/>
              </a:lnSpc>
              <a:spcBef>
                <a:spcPts val="1350"/>
              </a:spcBef>
              <a:spcAft>
                <a:spcPts val="0"/>
              </a:spcAft>
              <a:buSzPts val="1650"/>
              <a:buNone/>
              <a:defRPr sz="1650"/>
            </a:lvl2pPr>
            <a:lvl3pPr lvl="2" algn="l">
              <a:lnSpc>
                <a:spcPct val="95000"/>
              </a:lnSpc>
              <a:spcBef>
                <a:spcPts val="1350"/>
              </a:spcBef>
              <a:spcAft>
                <a:spcPts val="0"/>
              </a:spcAft>
              <a:buSzPts val="1650"/>
              <a:buNone/>
              <a:defRPr sz="1650"/>
            </a:lvl3pPr>
            <a:lvl4pPr lvl="3" algn="l">
              <a:lnSpc>
                <a:spcPct val="95000"/>
              </a:lnSpc>
              <a:spcBef>
                <a:spcPts val="1350"/>
              </a:spcBef>
              <a:spcAft>
                <a:spcPts val="0"/>
              </a:spcAft>
              <a:buSzPts val="1650"/>
              <a:buNone/>
              <a:defRPr sz="1650"/>
            </a:lvl4pPr>
            <a:lvl5pPr lvl="4" algn="l">
              <a:lnSpc>
                <a:spcPct val="95000"/>
              </a:lnSpc>
              <a:spcBef>
                <a:spcPts val="1350"/>
              </a:spcBef>
              <a:spcAft>
                <a:spcPts val="0"/>
              </a:spcAft>
              <a:buSzPts val="1650"/>
              <a:buNone/>
              <a:defRPr sz="1650"/>
            </a:lvl5pPr>
            <a:lvl6pPr lvl="5" algn="l">
              <a:lnSpc>
                <a:spcPct val="90000"/>
              </a:lnSpc>
              <a:spcBef>
                <a:spcPts val="375"/>
              </a:spcBef>
              <a:spcAft>
                <a:spcPts val="0"/>
              </a:spcAft>
              <a:buSzPts val="1650"/>
              <a:buNone/>
              <a:defRPr sz="1650"/>
            </a:lvl6pPr>
            <a:lvl7pPr lvl="6" algn="l">
              <a:lnSpc>
                <a:spcPct val="90000"/>
              </a:lnSpc>
              <a:spcBef>
                <a:spcPts val="375"/>
              </a:spcBef>
              <a:spcAft>
                <a:spcPts val="0"/>
              </a:spcAft>
              <a:buSzPts val="1650"/>
              <a:buNone/>
              <a:defRPr sz="1650"/>
            </a:lvl7pPr>
            <a:lvl8pPr lvl="7" algn="l">
              <a:lnSpc>
                <a:spcPct val="90000"/>
              </a:lnSpc>
              <a:spcBef>
                <a:spcPts val="375"/>
              </a:spcBef>
              <a:spcAft>
                <a:spcPts val="0"/>
              </a:spcAft>
              <a:buSzPts val="1650"/>
              <a:buNone/>
              <a:defRPr sz="1650"/>
            </a:lvl8pPr>
            <a:lvl9pPr lvl="8" algn="l">
              <a:lnSpc>
                <a:spcPct val="90000"/>
              </a:lnSpc>
              <a:spcBef>
                <a:spcPts val="375"/>
              </a:spcBef>
              <a:spcAft>
                <a:spcPts val="0"/>
              </a:spcAft>
              <a:buSzPts val="1650"/>
              <a:buNone/>
              <a:defRPr sz="1650"/>
            </a:lvl9pPr>
          </a:lstStyle>
          <a:p/>
        </p:txBody>
      </p:sp>
      <p:sp>
        <p:nvSpPr>
          <p:cNvPr id="3686" name="Google Shape;3686;g3970249a880_0_11714"/>
          <p:cNvSpPr txBox="1"/>
          <p:nvPr>
            <p:ph idx="17" type="subTitle"/>
          </p:nvPr>
        </p:nvSpPr>
        <p:spPr>
          <a:xfrm>
            <a:off x="5339905" y="2772900"/>
            <a:ext cx="1453200" cy="627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1050">
                <a:latin typeface="Poppins"/>
                <a:ea typeface="Poppins"/>
                <a:cs typeface="Poppins"/>
                <a:sym typeface="Poppins"/>
              </a:defRPr>
            </a:lvl1pPr>
            <a:lvl2pPr lvl="1" algn="l">
              <a:lnSpc>
                <a:spcPct val="95000"/>
              </a:lnSpc>
              <a:spcBef>
                <a:spcPts val="1350"/>
              </a:spcBef>
              <a:spcAft>
                <a:spcPts val="0"/>
              </a:spcAft>
              <a:buSzPts val="1050"/>
              <a:buNone/>
              <a:defRPr sz="1050"/>
            </a:lvl2pPr>
            <a:lvl3pPr lvl="2" algn="l">
              <a:lnSpc>
                <a:spcPct val="95000"/>
              </a:lnSpc>
              <a:spcBef>
                <a:spcPts val="1350"/>
              </a:spcBef>
              <a:spcAft>
                <a:spcPts val="0"/>
              </a:spcAft>
              <a:buSzPts val="1050"/>
              <a:buNone/>
              <a:defRPr sz="1050"/>
            </a:lvl3pPr>
            <a:lvl4pPr lvl="3" algn="l">
              <a:lnSpc>
                <a:spcPct val="95000"/>
              </a:lnSpc>
              <a:spcBef>
                <a:spcPts val="1350"/>
              </a:spcBef>
              <a:spcAft>
                <a:spcPts val="0"/>
              </a:spcAft>
              <a:buSzPts val="1050"/>
              <a:buNone/>
              <a:defRPr sz="1050"/>
            </a:lvl4pPr>
            <a:lvl5pPr lvl="4" algn="l">
              <a:lnSpc>
                <a:spcPct val="95000"/>
              </a:lnSpc>
              <a:spcBef>
                <a:spcPts val="1350"/>
              </a:spcBef>
              <a:spcAft>
                <a:spcPts val="0"/>
              </a:spcAft>
              <a:buSzPts val="1050"/>
              <a:buNone/>
              <a:defRPr sz="1050"/>
            </a:lvl5pPr>
            <a:lvl6pPr lvl="5" algn="l">
              <a:lnSpc>
                <a:spcPct val="90000"/>
              </a:lnSpc>
              <a:spcBef>
                <a:spcPts val="375"/>
              </a:spcBef>
              <a:spcAft>
                <a:spcPts val="0"/>
              </a:spcAft>
              <a:buSzPts val="1050"/>
              <a:buNone/>
              <a:defRPr sz="1050"/>
            </a:lvl6pPr>
            <a:lvl7pPr lvl="6" algn="l">
              <a:lnSpc>
                <a:spcPct val="90000"/>
              </a:lnSpc>
              <a:spcBef>
                <a:spcPts val="375"/>
              </a:spcBef>
              <a:spcAft>
                <a:spcPts val="0"/>
              </a:spcAft>
              <a:buSzPts val="1050"/>
              <a:buNone/>
              <a:defRPr sz="1050"/>
            </a:lvl7pPr>
            <a:lvl8pPr lvl="7" algn="l">
              <a:lnSpc>
                <a:spcPct val="90000"/>
              </a:lnSpc>
              <a:spcBef>
                <a:spcPts val="375"/>
              </a:spcBef>
              <a:spcAft>
                <a:spcPts val="0"/>
              </a:spcAft>
              <a:buSzPts val="1050"/>
              <a:buNone/>
              <a:defRPr sz="1050"/>
            </a:lvl8pPr>
            <a:lvl9pPr lvl="8" algn="l">
              <a:lnSpc>
                <a:spcPct val="90000"/>
              </a:lnSpc>
              <a:spcBef>
                <a:spcPts val="375"/>
              </a:spcBef>
              <a:spcAft>
                <a:spcPts val="0"/>
              </a:spcAft>
              <a:buSzPts val="1050"/>
              <a:buNone/>
              <a:defRPr sz="1050"/>
            </a:lvl9pPr>
          </a:lstStyle>
          <a:p/>
        </p:txBody>
      </p:sp>
      <p:sp>
        <p:nvSpPr>
          <p:cNvPr id="3687" name="Google Shape;3687;g3970249a880_0_11714"/>
          <p:cNvSpPr txBox="1"/>
          <p:nvPr>
            <p:ph idx="18" type="subTitle"/>
          </p:nvPr>
        </p:nvSpPr>
        <p:spPr>
          <a:xfrm>
            <a:off x="7192343" y="2173500"/>
            <a:ext cx="1465200" cy="496800"/>
          </a:xfrm>
          <a:prstGeom prst="rect">
            <a:avLst/>
          </a:prstGeom>
          <a:noFill/>
          <a:ln>
            <a:noFill/>
          </a:ln>
        </p:spPr>
        <p:txBody>
          <a:bodyPr anchorCtr="0" anchor="t" bIns="34275" lIns="34275" spcFirstLastPara="1" rIns="34275" wrap="square" tIns="34275">
            <a:noAutofit/>
          </a:bodyPr>
          <a:lstStyle>
            <a:lvl1pPr lvl="0" marR="0" algn="l">
              <a:lnSpc>
                <a:spcPct val="97000"/>
              </a:lnSpc>
              <a:spcBef>
                <a:spcPts val="0"/>
              </a:spcBef>
              <a:spcAft>
                <a:spcPts val="0"/>
              </a:spcAft>
              <a:buSzPts val="945"/>
              <a:buNone/>
              <a:defRPr b="1" sz="1650">
                <a:latin typeface="Poppins"/>
                <a:ea typeface="Poppins"/>
                <a:cs typeface="Poppins"/>
                <a:sym typeface="Poppins"/>
              </a:defRPr>
            </a:lvl1pPr>
            <a:lvl2pPr lvl="1" algn="l">
              <a:lnSpc>
                <a:spcPct val="95000"/>
              </a:lnSpc>
              <a:spcBef>
                <a:spcPts val="1350"/>
              </a:spcBef>
              <a:spcAft>
                <a:spcPts val="0"/>
              </a:spcAft>
              <a:buSzPts val="1650"/>
              <a:buNone/>
              <a:defRPr sz="1650"/>
            </a:lvl2pPr>
            <a:lvl3pPr lvl="2" algn="l">
              <a:lnSpc>
                <a:spcPct val="95000"/>
              </a:lnSpc>
              <a:spcBef>
                <a:spcPts val="1350"/>
              </a:spcBef>
              <a:spcAft>
                <a:spcPts val="0"/>
              </a:spcAft>
              <a:buSzPts val="1650"/>
              <a:buNone/>
              <a:defRPr sz="1650"/>
            </a:lvl3pPr>
            <a:lvl4pPr lvl="3" algn="l">
              <a:lnSpc>
                <a:spcPct val="95000"/>
              </a:lnSpc>
              <a:spcBef>
                <a:spcPts val="1350"/>
              </a:spcBef>
              <a:spcAft>
                <a:spcPts val="0"/>
              </a:spcAft>
              <a:buSzPts val="1650"/>
              <a:buNone/>
              <a:defRPr sz="1650"/>
            </a:lvl4pPr>
            <a:lvl5pPr lvl="4" algn="l">
              <a:lnSpc>
                <a:spcPct val="95000"/>
              </a:lnSpc>
              <a:spcBef>
                <a:spcPts val="1350"/>
              </a:spcBef>
              <a:spcAft>
                <a:spcPts val="0"/>
              </a:spcAft>
              <a:buSzPts val="1650"/>
              <a:buNone/>
              <a:defRPr sz="1650"/>
            </a:lvl5pPr>
            <a:lvl6pPr lvl="5" algn="l">
              <a:lnSpc>
                <a:spcPct val="90000"/>
              </a:lnSpc>
              <a:spcBef>
                <a:spcPts val="375"/>
              </a:spcBef>
              <a:spcAft>
                <a:spcPts val="0"/>
              </a:spcAft>
              <a:buSzPts val="1650"/>
              <a:buNone/>
              <a:defRPr sz="1650"/>
            </a:lvl6pPr>
            <a:lvl7pPr lvl="6" algn="l">
              <a:lnSpc>
                <a:spcPct val="90000"/>
              </a:lnSpc>
              <a:spcBef>
                <a:spcPts val="375"/>
              </a:spcBef>
              <a:spcAft>
                <a:spcPts val="0"/>
              </a:spcAft>
              <a:buSzPts val="1650"/>
              <a:buNone/>
              <a:defRPr sz="1650"/>
            </a:lvl7pPr>
            <a:lvl8pPr lvl="7" algn="l">
              <a:lnSpc>
                <a:spcPct val="90000"/>
              </a:lnSpc>
              <a:spcBef>
                <a:spcPts val="375"/>
              </a:spcBef>
              <a:spcAft>
                <a:spcPts val="0"/>
              </a:spcAft>
              <a:buSzPts val="1650"/>
              <a:buNone/>
              <a:defRPr sz="1650"/>
            </a:lvl8pPr>
            <a:lvl9pPr lvl="8" algn="l">
              <a:lnSpc>
                <a:spcPct val="90000"/>
              </a:lnSpc>
              <a:spcBef>
                <a:spcPts val="375"/>
              </a:spcBef>
              <a:spcAft>
                <a:spcPts val="0"/>
              </a:spcAft>
              <a:buSzPts val="1650"/>
              <a:buNone/>
              <a:defRPr sz="1650"/>
            </a:lvl9pPr>
          </a:lstStyle>
          <a:p/>
        </p:txBody>
      </p:sp>
      <p:sp>
        <p:nvSpPr>
          <p:cNvPr id="3688" name="Google Shape;3688;g3970249a880_0_11714"/>
          <p:cNvSpPr txBox="1"/>
          <p:nvPr>
            <p:ph idx="19" type="subTitle"/>
          </p:nvPr>
        </p:nvSpPr>
        <p:spPr>
          <a:xfrm>
            <a:off x="7237758" y="2772900"/>
            <a:ext cx="1420200" cy="627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1050">
                <a:latin typeface="Poppins"/>
                <a:ea typeface="Poppins"/>
                <a:cs typeface="Poppins"/>
                <a:sym typeface="Poppins"/>
              </a:defRPr>
            </a:lvl1pPr>
            <a:lvl2pPr lvl="1" algn="l">
              <a:lnSpc>
                <a:spcPct val="95000"/>
              </a:lnSpc>
              <a:spcBef>
                <a:spcPts val="1350"/>
              </a:spcBef>
              <a:spcAft>
                <a:spcPts val="0"/>
              </a:spcAft>
              <a:buSzPts val="1050"/>
              <a:buNone/>
              <a:defRPr sz="1050"/>
            </a:lvl2pPr>
            <a:lvl3pPr lvl="2" algn="l">
              <a:lnSpc>
                <a:spcPct val="95000"/>
              </a:lnSpc>
              <a:spcBef>
                <a:spcPts val="1350"/>
              </a:spcBef>
              <a:spcAft>
                <a:spcPts val="0"/>
              </a:spcAft>
              <a:buSzPts val="1050"/>
              <a:buNone/>
              <a:defRPr sz="1050"/>
            </a:lvl3pPr>
            <a:lvl4pPr lvl="3" algn="l">
              <a:lnSpc>
                <a:spcPct val="95000"/>
              </a:lnSpc>
              <a:spcBef>
                <a:spcPts val="1350"/>
              </a:spcBef>
              <a:spcAft>
                <a:spcPts val="0"/>
              </a:spcAft>
              <a:buSzPts val="1050"/>
              <a:buNone/>
              <a:defRPr sz="1050"/>
            </a:lvl4pPr>
            <a:lvl5pPr lvl="4" algn="l">
              <a:lnSpc>
                <a:spcPct val="95000"/>
              </a:lnSpc>
              <a:spcBef>
                <a:spcPts val="1350"/>
              </a:spcBef>
              <a:spcAft>
                <a:spcPts val="0"/>
              </a:spcAft>
              <a:buSzPts val="1050"/>
              <a:buNone/>
              <a:defRPr sz="1050"/>
            </a:lvl5pPr>
            <a:lvl6pPr lvl="5" algn="l">
              <a:lnSpc>
                <a:spcPct val="90000"/>
              </a:lnSpc>
              <a:spcBef>
                <a:spcPts val="375"/>
              </a:spcBef>
              <a:spcAft>
                <a:spcPts val="0"/>
              </a:spcAft>
              <a:buSzPts val="1050"/>
              <a:buNone/>
              <a:defRPr sz="1050"/>
            </a:lvl6pPr>
            <a:lvl7pPr lvl="6" algn="l">
              <a:lnSpc>
                <a:spcPct val="90000"/>
              </a:lnSpc>
              <a:spcBef>
                <a:spcPts val="375"/>
              </a:spcBef>
              <a:spcAft>
                <a:spcPts val="0"/>
              </a:spcAft>
              <a:buSzPts val="1050"/>
              <a:buNone/>
              <a:defRPr sz="1050"/>
            </a:lvl7pPr>
            <a:lvl8pPr lvl="7" algn="l">
              <a:lnSpc>
                <a:spcPct val="90000"/>
              </a:lnSpc>
              <a:spcBef>
                <a:spcPts val="375"/>
              </a:spcBef>
              <a:spcAft>
                <a:spcPts val="0"/>
              </a:spcAft>
              <a:buSzPts val="1050"/>
              <a:buNone/>
              <a:defRPr sz="1050"/>
            </a:lvl8pPr>
            <a:lvl9pPr lvl="8" algn="l">
              <a:lnSpc>
                <a:spcPct val="90000"/>
              </a:lnSpc>
              <a:spcBef>
                <a:spcPts val="375"/>
              </a:spcBef>
              <a:spcAft>
                <a:spcPts val="0"/>
              </a:spcAft>
              <a:buSzPts val="1050"/>
              <a:buNone/>
              <a:defRPr sz="1050"/>
            </a:lvl9pPr>
          </a:lstStyle>
          <a:p/>
        </p:txBody>
      </p:sp>
      <p:grpSp>
        <p:nvGrpSpPr>
          <p:cNvPr id="3689" name="Google Shape;3689;g3970249a880_0_11714"/>
          <p:cNvGrpSpPr/>
          <p:nvPr/>
        </p:nvGrpSpPr>
        <p:grpSpPr>
          <a:xfrm>
            <a:off x="3447260" y="1484007"/>
            <a:ext cx="321804" cy="398833"/>
            <a:chOff x="457125" y="2391600"/>
            <a:chExt cx="78750" cy="97600"/>
          </a:xfrm>
        </p:grpSpPr>
        <p:sp>
          <p:nvSpPr>
            <p:cNvPr id="3690" name="Google Shape;3690;g3970249a880_0_11714"/>
            <p:cNvSpPr/>
            <p:nvPr/>
          </p:nvSpPr>
          <p:spPr>
            <a:xfrm>
              <a:off x="472200" y="2443525"/>
              <a:ext cx="35625" cy="5050"/>
            </a:xfrm>
            <a:custGeom>
              <a:rect b="b" l="l" r="r" t="t"/>
              <a:pathLst>
                <a:path extrusionOk="0" h="202" w="1425">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691" name="Google Shape;3691;g3970249a880_0_11714"/>
            <p:cNvSpPr/>
            <p:nvPr/>
          </p:nvSpPr>
          <p:spPr>
            <a:xfrm>
              <a:off x="472200" y="2454000"/>
              <a:ext cx="35625" cy="5050"/>
            </a:xfrm>
            <a:custGeom>
              <a:rect b="b" l="l" r="r" t="t"/>
              <a:pathLst>
                <a:path extrusionOk="0" h="202" w="1425">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692" name="Google Shape;3692;g3970249a880_0_11714"/>
            <p:cNvSpPr/>
            <p:nvPr/>
          </p:nvSpPr>
          <p:spPr>
            <a:xfrm>
              <a:off x="457125" y="2391600"/>
              <a:ext cx="65775" cy="83350"/>
            </a:xfrm>
            <a:custGeom>
              <a:rect b="b" l="l" r="r" t="t"/>
              <a:pathLst>
                <a:path extrusionOk="0" h="3334" w="2631">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693" name="Google Shape;3693;g3970249a880_0_11714"/>
            <p:cNvSpPr/>
            <p:nvPr/>
          </p:nvSpPr>
          <p:spPr>
            <a:xfrm>
              <a:off x="470100" y="2405825"/>
              <a:ext cx="65775" cy="83375"/>
            </a:xfrm>
            <a:custGeom>
              <a:rect b="b" l="l" r="r" t="t"/>
              <a:pathLst>
                <a:path extrusionOk="0" h="3335" w="2631">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694" name="Google Shape;3694;g3970249a880_0_11714"/>
            <p:cNvSpPr/>
            <p:nvPr/>
          </p:nvSpPr>
          <p:spPr>
            <a:xfrm>
              <a:off x="482250" y="2405000"/>
              <a:ext cx="18450" cy="29325"/>
            </a:xfrm>
            <a:custGeom>
              <a:rect b="b" l="l" r="r" t="t"/>
              <a:pathLst>
                <a:path extrusionOk="0" h="1173" w="738">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695" name="Google Shape;3695;g3970249a880_0_11714"/>
            <p:cNvSpPr/>
            <p:nvPr/>
          </p:nvSpPr>
          <p:spPr>
            <a:xfrm>
              <a:off x="488950" y="2402475"/>
              <a:ext cx="5050" cy="7575"/>
            </a:xfrm>
            <a:custGeom>
              <a:rect b="b" l="l" r="r" t="t"/>
              <a:pathLst>
                <a:path extrusionOk="0" h="303" w="202">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696" name="Google Shape;3696;g3970249a880_0_11714"/>
            <p:cNvSpPr/>
            <p:nvPr/>
          </p:nvSpPr>
          <p:spPr>
            <a:xfrm>
              <a:off x="488950" y="2429275"/>
              <a:ext cx="5050" cy="7575"/>
            </a:xfrm>
            <a:custGeom>
              <a:rect b="b" l="l" r="r" t="t"/>
              <a:pathLst>
                <a:path extrusionOk="0" h="303" w="202">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grpSp>
      <p:grpSp>
        <p:nvGrpSpPr>
          <p:cNvPr id="3697" name="Google Shape;3697;g3970249a880_0_11714"/>
          <p:cNvGrpSpPr/>
          <p:nvPr/>
        </p:nvGrpSpPr>
        <p:grpSpPr>
          <a:xfrm>
            <a:off x="5338898" y="1484007"/>
            <a:ext cx="321804" cy="398833"/>
            <a:chOff x="457125" y="2391600"/>
            <a:chExt cx="78750" cy="97600"/>
          </a:xfrm>
        </p:grpSpPr>
        <p:sp>
          <p:nvSpPr>
            <p:cNvPr id="3698" name="Google Shape;3698;g3970249a880_0_11714"/>
            <p:cNvSpPr/>
            <p:nvPr/>
          </p:nvSpPr>
          <p:spPr>
            <a:xfrm>
              <a:off x="472200" y="2443525"/>
              <a:ext cx="35625" cy="5050"/>
            </a:xfrm>
            <a:custGeom>
              <a:rect b="b" l="l" r="r" t="t"/>
              <a:pathLst>
                <a:path extrusionOk="0" h="202" w="1425">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699" name="Google Shape;3699;g3970249a880_0_11714"/>
            <p:cNvSpPr/>
            <p:nvPr/>
          </p:nvSpPr>
          <p:spPr>
            <a:xfrm>
              <a:off x="472200" y="2454000"/>
              <a:ext cx="35625" cy="5050"/>
            </a:xfrm>
            <a:custGeom>
              <a:rect b="b" l="l" r="r" t="t"/>
              <a:pathLst>
                <a:path extrusionOk="0" h="202" w="1425">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700" name="Google Shape;3700;g3970249a880_0_11714"/>
            <p:cNvSpPr/>
            <p:nvPr/>
          </p:nvSpPr>
          <p:spPr>
            <a:xfrm>
              <a:off x="457125" y="2391600"/>
              <a:ext cx="65775" cy="83350"/>
            </a:xfrm>
            <a:custGeom>
              <a:rect b="b" l="l" r="r" t="t"/>
              <a:pathLst>
                <a:path extrusionOk="0" h="3334" w="2631">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701" name="Google Shape;3701;g3970249a880_0_11714"/>
            <p:cNvSpPr/>
            <p:nvPr/>
          </p:nvSpPr>
          <p:spPr>
            <a:xfrm>
              <a:off x="470100" y="2405825"/>
              <a:ext cx="65775" cy="83375"/>
            </a:xfrm>
            <a:custGeom>
              <a:rect b="b" l="l" r="r" t="t"/>
              <a:pathLst>
                <a:path extrusionOk="0" h="3335" w="2631">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702" name="Google Shape;3702;g3970249a880_0_11714"/>
            <p:cNvSpPr/>
            <p:nvPr/>
          </p:nvSpPr>
          <p:spPr>
            <a:xfrm>
              <a:off x="482250" y="2405000"/>
              <a:ext cx="18450" cy="29325"/>
            </a:xfrm>
            <a:custGeom>
              <a:rect b="b" l="l" r="r" t="t"/>
              <a:pathLst>
                <a:path extrusionOk="0" h="1173" w="738">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703" name="Google Shape;3703;g3970249a880_0_11714"/>
            <p:cNvSpPr/>
            <p:nvPr/>
          </p:nvSpPr>
          <p:spPr>
            <a:xfrm>
              <a:off x="488950" y="2402475"/>
              <a:ext cx="5050" cy="7575"/>
            </a:xfrm>
            <a:custGeom>
              <a:rect b="b" l="l" r="r" t="t"/>
              <a:pathLst>
                <a:path extrusionOk="0" h="303" w="202">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704" name="Google Shape;3704;g3970249a880_0_11714"/>
            <p:cNvSpPr/>
            <p:nvPr/>
          </p:nvSpPr>
          <p:spPr>
            <a:xfrm>
              <a:off x="488950" y="2429275"/>
              <a:ext cx="5050" cy="7575"/>
            </a:xfrm>
            <a:custGeom>
              <a:rect b="b" l="l" r="r" t="t"/>
              <a:pathLst>
                <a:path extrusionOk="0" h="303" w="202">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grpSp>
      <p:grpSp>
        <p:nvGrpSpPr>
          <p:cNvPr id="3705" name="Google Shape;3705;g3970249a880_0_11714"/>
          <p:cNvGrpSpPr/>
          <p:nvPr/>
        </p:nvGrpSpPr>
        <p:grpSpPr>
          <a:xfrm>
            <a:off x="7230537" y="1484007"/>
            <a:ext cx="321804" cy="398833"/>
            <a:chOff x="457125" y="2391600"/>
            <a:chExt cx="78750" cy="97600"/>
          </a:xfrm>
        </p:grpSpPr>
        <p:sp>
          <p:nvSpPr>
            <p:cNvPr id="3706" name="Google Shape;3706;g3970249a880_0_11714"/>
            <p:cNvSpPr/>
            <p:nvPr/>
          </p:nvSpPr>
          <p:spPr>
            <a:xfrm>
              <a:off x="472200" y="2443525"/>
              <a:ext cx="35625" cy="5050"/>
            </a:xfrm>
            <a:custGeom>
              <a:rect b="b" l="l" r="r" t="t"/>
              <a:pathLst>
                <a:path extrusionOk="0" h="202" w="1425">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707" name="Google Shape;3707;g3970249a880_0_11714"/>
            <p:cNvSpPr/>
            <p:nvPr/>
          </p:nvSpPr>
          <p:spPr>
            <a:xfrm>
              <a:off x="472200" y="2454000"/>
              <a:ext cx="35625" cy="5050"/>
            </a:xfrm>
            <a:custGeom>
              <a:rect b="b" l="l" r="r" t="t"/>
              <a:pathLst>
                <a:path extrusionOk="0" h="202" w="1425">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708" name="Google Shape;3708;g3970249a880_0_11714"/>
            <p:cNvSpPr/>
            <p:nvPr/>
          </p:nvSpPr>
          <p:spPr>
            <a:xfrm>
              <a:off x="457125" y="2391600"/>
              <a:ext cx="65775" cy="83350"/>
            </a:xfrm>
            <a:custGeom>
              <a:rect b="b" l="l" r="r" t="t"/>
              <a:pathLst>
                <a:path extrusionOk="0" h="3334" w="2631">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709" name="Google Shape;3709;g3970249a880_0_11714"/>
            <p:cNvSpPr/>
            <p:nvPr/>
          </p:nvSpPr>
          <p:spPr>
            <a:xfrm>
              <a:off x="470100" y="2405825"/>
              <a:ext cx="65775" cy="83375"/>
            </a:xfrm>
            <a:custGeom>
              <a:rect b="b" l="l" r="r" t="t"/>
              <a:pathLst>
                <a:path extrusionOk="0" h="3335" w="2631">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710" name="Google Shape;3710;g3970249a880_0_11714"/>
            <p:cNvSpPr/>
            <p:nvPr/>
          </p:nvSpPr>
          <p:spPr>
            <a:xfrm>
              <a:off x="482250" y="2405000"/>
              <a:ext cx="18450" cy="29325"/>
            </a:xfrm>
            <a:custGeom>
              <a:rect b="b" l="l" r="r" t="t"/>
              <a:pathLst>
                <a:path extrusionOk="0" h="1173" w="738">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711" name="Google Shape;3711;g3970249a880_0_11714"/>
            <p:cNvSpPr/>
            <p:nvPr/>
          </p:nvSpPr>
          <p:spPr>
            <a:xfrm>
              <a:off x="488950" y="2402475"/>
              <a:ext cx="5050" cy="7575"/>
            </a:xfrm>
            <a:custGeom>
              <a:rect b="b" l="l" r="r" t="t"/>
              <a:pathLst>
                <a:path extrusionOk="0" h="303" w="202">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712" name="Google Shape;3712;g3970249a880_0_11714"/>
            <p:cNvSpPr/>
            <p:nvPr/>
          </p:nvSpPr>
          <p:spPr>
            <a:xfrm>
              <a:off x="488950" y="2429275"/>
              <a:ext cx="5050" cy="7575"/>
            </a:xfrm>
            <a:custGeom>
              <a:rect b="b" l="l" r="r" t="t"/>
              <a:pathLst>
                <a:path extrusionOk="0" h="303" w="202">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bg>
      <p:bgPr>
        <a:blipFill>
          <a:blip r:embed="rId2">
            <a:alphaModFix/>
          </a:blip>
          <a:stretch>
            <a:fillRect/>
          </a:stretch>
        </a:blipFill>
      </p:bgPr>
    </p:bg>
    <p:spTree>
      <p:nvGrpSpPr>
        <p:cNvPr id="3713" name="Shape 3713"/>
        <p:cNvGrpSpPr/>
        <p:nvPr/>
      </p:nvGrpSpPr>
      <p:grpSpPr>
        <a:xfrm>
          <a:off x="0" y="0"/>
          <a:ext cx="0" cy="0"/>
          <a:chOff x="0" y="0"/>
          <a:chExt cx="0" cy="0"/>
        </a:xfrm>
      </p:grpSpPr>
      <p:sp>
        <p:nvSpPr>
          <p:cNvPr id="3714" name="Google Shape;3714;g3970249a880_0_11765"/>
          <p:cNvSpPr/>
          <p:nvPr/>
        </p:nvSpPr>
        <p:spPr>
          <a:xfrm>
            <a:off x="325593" y="1039761"/>
            <a:ext cx="4795200" cy="3518100"/>
          </a:xfrm>
          <a:prstGeom prst="roundRect">
            <a:avLst>
              <a:gd fmla="val 2428"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715" name="Google Shape;3715;g3970249a880_0_11765"/>
          <p:cNvSpPr txBox="1"/>
          <p:nvPr>
            <p:ph type="title"/>
          </p:nvPr>
        </p:nvSpPr>
        <p:spPr>
          <a:xfrm>
            <a:off x="325584" y="347756"/>
            <a:ext cx="8492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716" name="Google Shape;3716;g3970249a880_0_11765"/>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717" name="Google Shape;3717;g3970249a880_0_11765"/>
          <p:cNvSpPr/>
          <p:nvPr>
            <p:ph idx="2" type="pic"/>
          </p:nvPr>
        </p:nvSpPr>
        <p:spPr>
          <a:xfrm>
            <a:off x="5239004" y="1039761"/>
            <a:ext cx="3596700" cy="3518100"/>
          </a:xfrm>
          <a:prstGeom prst="roundRect">
            <a:avLst>
              <a:gd fmla="val 2719" name="adj"/>
            </a:avLst>
          </a:prstGeom>
          <a:noFill/>
          <a:ln>
            <a:noFill/>
          </a:ln>
        </p:spPr>
      </p:sp>
      <p:sp>
        <p:nvSpPr>
          <p:cNvPr id="3718" name="Google Shape;3718;g3970249a880_0_11765"/>
          <p:cNvSpPr txBox="1"/>
          <p:nvPr>
            <p:ph idx="1" type="subTitle"/>
          </p:nvPr>
        </p:nvSpPr>
        <p:spPr>
          <a:xfrm>
            <a:off x="588608" y="3022481"/>
            <a:ext cx="4246500" cy="1441800"/>
          </a:xfrm>
          <a:prstGeom prst="rect">
            <a:avLst/>
          </a:prstGeom>
          <a:noFill/>
          <a:ln>
            <a:noFill/>
          </a:ln>
        </p:spPr>
        <p:txBody>
          <a:bodyPr anchorCtr="0" anchor="t" bIns="0" lIns="0" spcFirstLastPara="1" rIns="0" wrap="square" tIns="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bg>
      <p:bgPr>
        <a:blipFill>
          <a:blip r:embed="rId2">
            <a:alphaModFix/>
          </a:blip>
          <a:stretch>
            <a:fillRect/>
          </a:stretch>
        </a:blipFill>
      </p:bgPr>
    </p:bg>
    <p:spTree>
      <p:nvGrpSpPr>
        <p:cNvPr id="270" name="Shape 270"/>
        <p:cNvGrpSpPr/>
        <p:nvPr/>
      </p:nvGrpSpPr>
      <p:grpSpPr>
        <a:xfrm>
          <a:off x="0" y="0"/>
          <a:ext cx="0" cy="0"/>
          <a:chOff x="0" y="0"/>
          <a:chExt cx="0" cy="0"/>
        </a:xfrm>
      </p:grpSpPr>
      <p:sp>
        <p:nvSpPr>
          <p:cNvPr id="271" name="Google Shape;271;g3d3f6d03170_0_4867"/>
          <p:cNvSpPr/>
          <p:nvPr/>
        </p:nvSpPr>
        <p:spPr>
          <a:xfrm>
            <a:off x="1186899" y="334252"/>
            <a:ext cx="6777300" cy="2015700"/>
          </a:xfrm>
          <a:prstGeom prst="roundRect">
            <a:avLst>
              <a:gd fmla="val 4618" name="adj"/>
            </a:avLst>
          </a:prstGeom>
          <a:gradFill>
            <a:gsLst>
              <a:gs pos="0">
                <a:srgbClr val="FFFFFF"/>
              </a:gs>
              <a:gs pos="23000">
                <a:srgbClr val="FFFFFF"/>
              </a:gs>
              <a:gs pos="100000">
                <a:srgbClr val="E3E7FA">
                  <a:alpha val="80000"/>
                </a:srgbClr>
              </a:gs>
            </a:gsLst>
            <a:lin ang="5400012" scaled="0"/>
          </a:gradFill>
          <a:ln cap="flat" cmpd="sng" w="9525">
            <a:solidFill>
              <a:srgbClr val="FFFFFF"/>
            </a:solidFill>
            <a:prstDash val="solid"/>
            <a:miter lim="8000"/>
            <a:headEnd len="sm" w="sm" type="none"/>
            <a:tailEnd len="sm" w="sm" type="none"/>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272" name="Google Shape;272;g3d3f6d03170_0_4867"/>
          <p:cNvSpPr/>
          <p:nvPr/>
        </p:nvSpPr>
        <p:spPr>
          <a:xfrm>
            <a:off x="1186899" y="2455251"/>
            <a:ext cx="6788400" cy="2004000"/>
          </a:xfrm>
          <a:prstGeom prst="roundRect">
            <a:avLst>
              <a:gd fmla="val 4904" name="adj"/>
            </a:avLst>
          </a:prstGeom>
          <a:gradFill>
            <a:gsLst>
              <a:gs pos="0">
                <a:srgbClr val="FFFFFF">
                  <a:alpha val="80000"/>
                </a:srgbClr>
              </a:gs>
              <a:gs pos="23000">
                <a:srgbClr val="FFFFFF">
                  <a:alpha val="80000"/>
                </a:srgbClr>
              </a:gs>
              <a:gs pos="100000">
                <a:srgbClr val="E3E7FA">
                  <a:alpha val="80000"/>
                </a:srgbClr>
              </a:gs>
            </a:gsLst>
            <a:lin ang="5400012" scaled="0"/>
          </a:gradFill>
          <a:ln cap="flat" cmpd="sng" w="9525">
            <a:solidFill>
              <a:srgbClr val="FFFFFF"/>
            </a:solidFill>
            <a:prstDash val="solid"/>
            <a:miter lim="8000"/>
            <a:headEnd len="sm" w="sm" type="none"/>
            <a:tailEnd len="sm" w="sm" type="none"/>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273" name="Google Shape;273;g3d3f6d03170_0_486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descr="A gold circle with black text and a red ribbon&#10;&#10;AI-generated content may be incorrect." id="274" name="Google Shape;274;g3d3f6d03170_0_4867"/>
          <p:cNvPicPr preferRelativeResize="0"/>
          <p:nvPr/>
        </p:nvPicPr>
        <p:blipFill rotWithShape="1">
          <a:blip r:embed="rId3">
            <a:alphaModFix/>
          </a:blip>
          <a:srcRect b="0" l="0" r="0" t="0"/>
          <a:stretch/>
        </p:blipFill>
        <p:spPr>
          <a:xfrm>
            <a:off x="1361816" y="611668"/>
            <a:ext cx="1458446" cy="1464279"/>
          </a:xfrm>
          <a:prstGeom prst="rect">
            <a:avLst/>
          </a:prstGeom>
          <a:noFill/>
          <a:ln>
            <a:noFill/>
          </a:ln>
        </p:spPr>
      </p:pic>
      <p:pic>
        <p:nvPicPr>
          <p:cNvPr descr="A gold and red logo&#10;&#10;AI-generated content may be incorrect." id="275" name="Google Shape;275;g3d3f6d03170_0_4867"/>
          <p:cNvPicPr preferRelativeResize="0"/>
          <p:nvPr/>
        </p:nvPicPr>
        <p:blipFill rotWithShape="1">
          <a:blip r:embed="rId4">
            <a:alphaModFix/>
          </a:blip>
          <a:srcRect b="0" l="0" r="0" t="0"/>
          <a:stretch/>
        </p:blipFill>
        <p:spPr>
          <a:xfrm>
            <a:off x="2773101" y="600051"/>
            <a:ext cx="1676875" cy="1496061"/>
          </a:xfrm>
          <a:prstGeom prst="rect">
            <a:avLst/>
          </a:prstGeom>
          <a:noFill/>
          <a:ln>
            <a:noFill/>
          </a:ln>
        </p:spPr>
      </p:pic>
      <p:pic>
        <p:nvPicPr>
          <p:cNvPr descr="A gold and black logo&#10;&#10;AI-generated content may be incorrect." id="276" name="Google Shape;276;g3d3f6d03170_0_4867"/>
          <p:cNvPicPr preferRelativeResize="0"/>
          <p:nvPr/>
        </p:nvPicPr>
        <p:blipFill rotWithShape="1">
          <a:blip r:embed="rId5">
            <a:alphaModFix/>
          </a:blip>
          <a:srcRect b="0" l="0" r="0" t="0"/>
          <a:stretch/>
        </p:blipFill>
        <p:spPr>
          <a:xfrm>
            <a:off x="4564857" y="2660504"/>
            <a:ext cx="1531540" cy="861100"/>
          </a:xfrm>
          <a:prstGeom prst="rect">
            <a:avLst/>
          </a:prstGeom>
          <a:noFill/>
          <a:ln>
            <a:noFill/>
          </a:ln>
        </p:spPr>
      </p:pic>
      <p:sp>
        <p:nvSpPr>
          <p:cNvPr id="277" name="Google Shape;277;g3d3f6d03170_0_4867"/>
          <p:cNvSpPr txBox="1"/>
          <p:nvPr>
            <p:ph type="title"/>
          </p:nvPr>
        </p:nvSpPr>
        <p:spPr>
          <a:xfrm>
            <a:off x="4740910" y="616519"/>
            <a:ext cx="3088200" cy="160200"/>
          </a:xfrm>
          <a:prstGeom prst="rect">
            <a:avLst/>
          </a:prstGeom>
          <a:noFill/>
          <a:ln>
            <a:noFill/>
          </a:ln>
        </p:spPr>
        <p:txBody>
          <a:bodyPr anchorCtr="0" anchor="t" bIns="34275" lIns="34275" spcFirstLastPara="1" rIns="34275" wrap="square" tIns="34275">
            <a:noAutofit/>
          </a:bodyPr>
          <a:lstStyle>
            <a:lvl1pPr lvl="0" marR="0" algn="l">
              <a:lnSpc>
                <a:spcPct val="100000"/>
              </a:lnSpc>
              <a:spcBef>
                <a:spcPts val="0"/>
              </a:spcBef>
              <a:spcAft>
                <a:spcPts val="0"/>
              </a:spcAft>
              <a:buSzPts val="2550"/>
              <a:buNone/>
              <a:defRPr b="0" sz="1050">
                <a:latin typeface="Poppins Medium"/>
                <a:ea typeface="Poppins Medium"/>
                <a:cs typeface="Poppins Medium"/>
                <a:sym typeface="Poppins Medium"/>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278" name="Google Shape;278;g3d3f6d03170_0_4867"/>
          <p:cNvSpPr txBox="1"/>
          <p:nvPr>
            <p:ph idx="2" type="title"/>
          </p:nvPr>
        </p:nvSpPr>
        <p:spPr>
          <a:xfrm>
            <a:off x="4740910" y="857605"/>
            <a:ext cx="3088200" cy="574800"/>
          </a:xfrm>
          <a:prstGeom prst="rect">
            <a:avLst/>
          </a:prstGeom>
          <a:noFill/>
          <a:ln>
            <a:noFill/>
          </a:ln>
        </p:spPr>
        <p:txBody>
          <a:bodyPr anchorCtr="0" anchor="t" bIns="34275" lIns="34275" spcFirstLastPara="1" rIns="34275" wrap="square" tIns="34275">
            <a:noAutofit/>
          </a:bodyPr>
          <a:lstStyle>
            <a:lvl1pPr lvl="0" marR="0" algn="l">
              <a:lnSpc>
                <a:spcPct val="97000"/>
              </a:lnSpc>
              <a:spcBef>
                <a:spcPts val="0"/>
              </a:spcBef>
              <a:spcAft>
                <a:spcPts val="0"/>
              </a:spcAft>
              <a:buSzPts val="2550"/>
              <a:buNone/>
              <a:defRPr sz="1987">
                <a:solidFill>
                  <a:schemeClr val="accent2"/>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279" name="Google Shape;279;g3d3f6d03170_0_4867"/>
          <p:cNvSpPr txBox="1"/>
          <p:nvPr>
            <p:ph idx="3" type="title"/>
          </p:nvPr>
        </p:nvSpPr>
        <p:spPr>
          <a:xfrm>
            <a:off x="4740910" y="1560607"/>
            <a:ext cx="3088200" cy="574800"/>
          </a:xfrm>
          <a:prstGeom prst="rect">
            <a:avLst/>
          </a:prstGeom>
          <a:noFill/>
          <a:ln>
            <a:noFill/>
          </a:ln>
        </p:spPr>
        <p:txBody>
          <a:bodyPr anchorCtr="0" anchor="t" bIns="34275" lIns="34275" spcFirstLastPara="1" rIns="34275" wrap="square" tIns="34275">
            <a:noAutofit/>
          </a:bodyPr>
          <a:lstStyle>
            <a:lvl1pPr lvl="0" marR="0" algn="l">
              <a:lnSpc>
                <a:spcPct val="108000"/>
              </a:lnSpc>
              <a:spcBef>
                <a:spcPts val="0"/>
              </a:spcBef>
              <a:spcAft>
                <a:spcPts val="0"/>
              </a:spcAft>
              <a:buSzPts val="2550"/>
              <a:buNone/>
              <a:defRPr b="0" sz="825">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280" name="Google Shape;280;g3d3f6d03170_0_4867"/>
          <p:cNvSpPr txBox="1"/>
          <p:nvPr>
            <p:ph idx="4" type="title"/>
          </p:nvPr>
        </p:nvSpPr>
        <p:spPr>
          <a:xfrm>
            <a:off x="1362061" y="2696381"/>
            <a:ext cx="3180900" cy="160200"/>
          </a:xfrm>
          <a:prstGeom prst="rect">
            <a:avLst/>
          </a:prstGeom>
          <a:noFill/>
          <a:ln>
            <a:noFill/>
          </a:ln>
        </p:spPr>
        <p:txBody>
          <a:bodyPr anchorCtr="0" anchor="t" bIns="34275" lIns="34275" spcFirstLastPara="1" rIns="34275" wrap="square" tIns="34275">
            <a:noAutofit/>
          </a:bodyPr>
          <a:lstStyle>
            <a:lvl1pPr lvl="0" marR="0" algn="l">
              <a:lnSpc>
                <a:spcPct val="100000"/>
              </a:lnSpc>
              <a:spcBef>
                <a:spcPts val="0"/>
              </a:spcBef>
              <a:spcAft>
                <a:spcPts val="0"/>
              </a:spcAft>
              <a:buSzPts val="2550"/>
              <a:buNone/>
              <a:defRPr b="0" sz="1050">
                <a:latin typeface="Poppins Medium"/>
                <a:ea typeface="Poppins Medium"/>
                <a:cs typeface="Poppins Medium"/>
                <a:sym typeface="Poppins Medium"/>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281" name="Google Shape;281;g3d3f6d03170_0_4867"/>
          <p:cNvSpPr txBox="1"/>
          <p:nvPr>
            <p:ph idx="5" type="title"/>
          </p:nvPr>
        </p:nvSpPr>
        <p:spPr>
          <a:xfrm>
            <a:off x="1353405" y="2980803"/>
            <a:ext cx="3180900" cy="574800"/>
          </a:xfrm>
          <a:prstGeom prst="rect">
            <a:avLst/>
          </a:prstGeom>
          <a:noFill/>
          <a:ln>
            <a:noFill/>
          </a:ln>
        </p:spPr>
        <p:txBody>
          <a:bodyPr anchorCtr="0" anchor="t" bIns="34275" lIns="34275" spcFirstLastPara="1" rIns="34275" wrap="square" tIns="34275">
            <a:noAutofit/>
          </a:bodyPr>
          <a:lstStyle>
            <a:lvl1pPr lvl="0" marR="0" algn="l">
              <a:lnSpc>
                <a:spcPct val="97000"/>
              </a:lnSpc>
              <a:spcBef>
                <a:spcPts val="0"/>
              </a:spcBef>
              <a:spcAft>
                <a:spcPts val="0"/>
              </a:spcAft>
              <a:buSzPts val="2550"/>
              <a:buNone/>
              <a:defRPr sz="1987">
                <a:solidFill>
                  <a:schemeClr val="accent2"/>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282" name="Google Shape;282;g3d3f6d03170_0_4867"/>
          <p:cNvSpPr txBox="1"/>
          <p:nvPr>
            <p:ph idx="6" type="title"/>
          </p:nvPr>
        </p:nvSpPr>
        <p:spPr>
          <a:xfrm>
            <a:off x="1362061" y="3679716"/>
            <a:ext cx="3180900" cy="170700"/>
          </a:xfrm>
          <a:prstGeom prst="rect">
            <a:avLst/>
          </a:prstGeom>
          <a:noFill/>
          <a:ln>
            <a:noFill/>
          </a:ln>
        </p:spPr>
        <p:txBody>
          <a:bodyPr anchorCtr="0" anchor="t" bIns="34275" lIns="34275" spcFirstLastPara="1" rIns="34275" wrap="square" tIns="34275">
            <a:noAutofit/>
          </a:bodyPr>
          <a:lstStyle>
            <a:lvl1pPr lvl="0" marR="0" algn="l">
              <a:lnSpc>
                <a:spcPct val="100000"/>
              </a:lnSpc>
              <a:spcBef>
                <a:spcPts val="0"/>
              </a:spcBef>
              <a:spcAft>
                <a:spcPts val="0"/>
              </a:spcAft>
              <a:buSzPts val="2550"/>
              <a:buNone/>
              <a:defRPr sz="1050">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283" name="Google Shape;283;g3d3f6d03170_0_4867"/>
          <p:cNvSpPr txBox="1"/>
          <p:nvPr>
            <p:ph idx="7" type="title"/>
          </p:nvPr>
        </p:nvSpPr>
        <p:spPr>
          <a:xfrm>
            <a:off x="1362061" y="3850500"/>
            <a:ext cx="3180900" cy="378000"/>
          </a:xfrm>
          <a:prstGeom prst="rect">
            <a:avLst/>
          </a:prstGeom>
          <a:noFill/>
          <a:ln>
            <a:noFill/>
          </a:ln>
        </p:spPr>
        <p:txBody>
          <a:bodyPr anchorCtr="0" anchor="t" bIns="34275" lIns="34275" spcFirstLastPara="1" rIns="34275" wrap="square" tIns="34275">
            <a:noAutofit/>
          </a:bodyPr>
          <a:lstStyle>
            <a:lvl1pPr lvl="0" marR="0" algn="l">
              <a:lnSpc>
                <a:spcPct val="105000"/>
              </a:lnSpc>
              <a:spcBef>
                <a:spcPts val="0"/>
              </a:spcBef>
              <a:spcAft>
                <a:spcPts val="0"/>
              </a:spcAft>
              <a:buSzPts val="2550"/>
              <a:buNone/>
              <a:defRPr b="0" sz="1050">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284" name="Google Shape;284;g3d3f6d03170_0_4867"/>
          <p:cNvSpPr txBox="1"/>
          <p:nvPr>
            <p:ph idx="8" type="title"/>
          </p:nvPr>
        </p:nvSpPr>
        <p:spPr>
          <a:xfrm>
            <a:off x="4777600" y="3637547"/>
            <a:ext cx="3088200" cy="160200"/>
          </a:xfrm>
          <a:prstGeom prst="rect">
            <a:avLst/>
          </a:prstGeom>
          <a:noFill/>
          <a:ln>
            <a:noFill/>
          </a:ln>
        </p:spPr>
        <p:txBody>
          <a:bodyPr anchorCtr="0" anchor="t" bIns="34275" lIns="34275" spcFirstLastPara="1" rIns="34275" wrap="square" tIns="34275">
            <a:noAutofit/>
          </a:bodyPr>
          <a:lstStyle>
            <a:lvl1pPr lvl="0" marR="0" algn="l">
              <a:lnSpc>
                <a:spcPct val="100000"/>
              </a:lnSpc>
              <a:spcBef>
                <a:spcPts val="0"/>
              </a:spcBef>
              <a:spcAft>
                <a:spcPts val="0"/>
              </a:spcAft>
              <a:buSzPts val="2550"/>
              <a:buNone/>
              <a:defRPr b="0" sz="825">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285" name="Google Shape;285;g3d3f6d03170_0_4867"/>
          <p:cNvSpPr txBox="1"/>
          <p:nvPr>
            <p:ph idx="9" type="title"/>
          </p:nvPr>
        </p:nvSpPr>
        <p:spPr>
          <a:xfrm>
            <a:off x="4777600" y="3824852"/>
            <a:ext cx="3088200" cy="403500"/>
          </a:xfrm>
          <a:prstGeom prst="rect">
            <a:avLst/>
          </a:prstGeom>
          <a:noFill/>
          <a:ln>
            <a:noFill/>
          </a:ln>
        </p:spPr>
        <p:txBody>
          <a:bodyPr anchorCtr="0" anchor="t" bIns="34275" lIns="34275" spcFirstLastPara="1" rIns="34275" wrap="square" tIns="34275">
            <a:noAutofit/>
          </a:bodyPr>
          <a:lstStyle>
            <a:lvl1pPr lvl="0" marR="0" algn="l">
              <a:lnSpc>
                <a:spcPct val="100000"/>
              </a:lnSpc>
              <a:spcBef>
                <a:spcPts val="0"/>
              </a:spcBef>
              <a:spcAft>
                <a:spcPts val="0"/>
              </a:spcAft>
              <a:buSzPts val="2550"/>
              <a:buNone/>
              <a:defRPr b="0" sz="825">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bg>
      <p:bgPr>
        <a:blipFill>
          <a:blip r:embed="rId2">
            <a:alphaModFix/>
          </a:blip>
          <a:stretch>
            <a:fillRect/>
          </a:stretch>
        </a:blipFill>
      </p:bgPr>
    </p:bg>
    <p:spTree>
      <p:nvGrpSpPr>
        <p:cNvPr id="3719" name="Shape 3719"/>
        <p:cNvGrpSpPr/>
        <p:nvPr/>
      </p:nvGrpSpPr>
      <p:grpSpPr>
        <a:xfrm>
          <a:off x="0" y="0"/>
          <a:ext cx="0" cy="0"/>
          <a:chOff x="0" y="0"/>
          <a:chExt cx="0" cy="0"/>
        </a:xfrm>
      </p:grpSpPr>
      <p:sp>
        <p:nvSpPr>
          <p:cNvPr id="3720" name="Google Shape;3720;g3970249a880_0_11771"/>
          <p:cNvSpPr/>
          <p:nvPr/>
        </p:nvSpPr>
        <p:spPr>
          <a:xfrm>
            <a:off x="325593" y="1039761"/>
            <a:ext cx="4795200" cy="3518100"/>
          </a:xfrm>
          <a:prstGeom prst="roundRect">
            <a:avLst>
              <a:gd fmla="val 2428" name="adj"/>
            </a:avLst>
          </a:prstGeom>
          <a:gradFill>
            <a:gsLst>
              <a:gs pos="0">
                <a:srgbClr val="FFFFFF"/>
              </a:gs>
              <a:gs pos="22000">
                <a:srgbClr val="FFFFFF"/>
              </a:gs>
              <a:gs pos="100000">
                <a:srgbClr val="E3E7FA">
                  <a:alpha val="86274"/>
                </a:srgbClr>
              </a:gs>
            </a:gsLst>
            <a:lin ang="5400012" scaled="0"/>
          </a:gradFill>
          <a:ln cap="flat" cmpd="sng" w="9525">
            <a:solidFill>
              <a:schemeClr val="lt1"/>
            </a:solidFill>
            <a:prstDash val="solid"/>
            <a:round/>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721" name="Google Shape;3721;g3970249a880_0_11771"/>
          <p:cNvSpPr txBox="1"/>
          <p:nvPr>
            <p:ph type="title"/>
          </p:nvPr>
        </p:nvSpPr>
        <p:spPr>
          <a:xfrm>
            <a:off x="325584" y="347756"/>
            <a:ext cx="8492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722" name="Google Shape;3722;g3970249a880_0_1177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723" name="Google Shape;3723;g3970249a880_0_11771"/>
          <p:cNvSpPr/>
          <p:nvPr>
            <p:ph idx="2" type="pic"/>
          </p:nvPr>
        </p:nvSpPr>
        <p:spPr>
          <a:xfrm>
            <a:off x="5239004" y="1039761"/>
            <a:ext cx="3596700" cy="3518100"/>
          </a:xfrm>
          <a:prstGeom prst="roundRect">
            <a:avLst>
              <a:gd fmla="val 2719" name="adj"/>
            </a:avLst>
          </a:prstGeom>
          <a:noFill/>
          <a:ln>
            <a:noFill/>
          </a:ln>
        </p:spPr>
      </p:sp>
      <p:sp>
        <p:nvSpPr>
          <p:cNvPr id="3724" name="Google Shape;3724;g3970249a880_0_11771"/>
          <p:cNvSpPr txBox="1"/>
          <p:nvPr>
            <p:ph idx="1" type="subTitle"/>
          </p:nvPr>
        </p:nvSpPr>
        <p:spPr>
          <a:xfrm>
            <a:off x="588608" y="3022481"/>
            <a:ext cx="4246500" cy="1441800"/>
          </a:xfrm>
          <a:prstGeom prst="rect">
            <a:avLst/>
          </a:prstGeom>
          <a:noFill/>
          <a:ln>
            <a:noFill/>
          </a:ln>
        </p:spPr>
        <p:txBody>
          <a:bodyPr anchorCtr="0" anchor="t" bIns="0" lIns="0" spcFirstLastPara="1" rIns="0" wrap="square" tIns="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Layout">
  <p:cSld name="7_Custom Layout">
    <p:bg>
      <p:bgPr>
        <a:blipFill>
          <a:blip r:embed="rId2">
            <a:alphaModFix/>
          </a:blip>
          <a:stretch>
            <a:fillRect/>
          </a:stretch>
        </a:blipFill>
      </p:bgPr>
    </p:bg>
    <p:spTree>
      <p:nvGrpSpPr>
        <p:cNvPr id="3725" name="Shape 3725"/>
        <p:cNvGrpSpPr/>
        <p:nvPr/>
      </p:nvGrpSpPr>
      <p:grpSpPr>
        <a:xfrm>
          <a:off x="0" y="0"/>
          <a:ext cx="0" cy="0"/>
          <a:chOff x="0" y="0"/>
          <a:chExt cx="0" cy="0"/>
        </a:xfrm>
      </p:grpSpPr>
      <p:sp>
        <p:nvSpPr>
          <p:cNvPr id="3726" name="Google Shape;3726;g3970249a880_0_11777"/>
          <p:cNvSpPr/>
          <p:nvPr/>
        </p:nvSpPr>
        <p:spPr>
          <a:xfrm>
            <a:off x="315022" y="1802299"/>
            <a:ext cx="8610900" cy="2748300"/>
          </a:xfrm>
          <a:prstGeom prst="roundRect">
            <a:avLst>
              <a:gd fmla="val 1867"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727" name="Google Shape;3727;g3970249a880_0_11777"/>
          <p:cNvSpPr txBox="1"/>
          <p:nvPr>
            <p:ph type="title"/>
          </p:nvPr>
        </p:nvSpPr>
        <p:spPr>
          <a:xfrm>
            <a:off x="325593" y="339924"/>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728" name="Google Shape;3728;g3970249a880_0_1177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id="3729" name="Google Shape;3729;g3970249a880_0_11777"/>
          <p:cNvPicPr preferRelativeResize="0"/>
          <p:nvPr/>
        </p:nvPicPr>
        <p:blipFill rotWithShape="1">
          <a:blip r:embed="rId3">
            <a:alphaModFix/>
          </a:blip>
          <a:srcRect b="0" l="0" r="0" t="0"/>
          <a:stretch/>
        </p:blipFill>
        <p:spPr>
          <a:xfrm>
            <a:off x="556032" y="2718197"/>
            <a:ext cx="8128945" cy="7143"/>
          </a:xfrm>
          <a:prstGeom prst="rect">
            <a:avLst/>
          </a:prstGeom>
          <a:noFill/>
          <a:ln>
            <a:noFill/>
          </a:ln>
        </p:spPr>
      </p:pic>
      <p:pic>
        <p:nvPicPr>
          <p:cNvPr id="3730" name="Google Shape;3730;g3970249a880_0_11777"/>
          <p:cNvPicPr preferRelativeResize="0"/>
          <p:nvPr/>
        </p:nvPicPr>
        <p:blipFill rotWithShape="1">
          <a:blip r:embed="rId3">
            <a:alphaModFix/>
          </a:blip>
          <a:srcRect b="0" l="0" r="0" t="0"/>
          <a:stretch/>
        </p:blipFill>
        <p:spPr>
          <a:xfrm>
            <a:off x="556032" y="3624943"/>
            <a:ext cx="8128945" cy="7143"/>
          </a:xfrm>
          <a:prstGeom prst="rect">
            <a:avLst/>
          </a:prstGeom>
          <a:noFill/>
          <a:ln>
            <a:noFill/>
          </a:ln>
        </p:spPr>
      </p:pic>
      <p:sp>
        <p:nvSpPr>
          <p:cNvPr id="3731" name="Google Shape;3731;g3970249a880_0_11777"/>
          <p:cNvSpPr txBox="1"/>
          <p:nvPr>
            <p:ph idx="1" type="subTitle"/>
          </p:nvPr>
        </p:nvSpPr>
        <p:spPr>
          <a:xfrm>
            <a:off x="512821" y="2166408"/>
            <a:ext cx="3663300" cy="3156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18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732" name="Google Shape;3732;g3970249a880_0_11777"/>
          <p:cNvSpPr txBox="1"/>
          <p:nvPr>
            <p:ph idx="2" type="subTitle"/>
          </p:nvPr>
        </p:nvSpPr>
        <p:spPr>
          <a:xfrm>
            <a:off x="512821" y="3039512"/>
            <a:ext cx="3663300" cy="3156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18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733" name="Google Shape;3733;g3970249a880_0_11777"/>
          <p:cNvSpPr txBox="1"/>
          <p:nvPr>
            <p:ph idx="3" type="subTitle"/>
          </p:nvPr>
        </p:nvSpPr>
        <p:spPr>
          <a:xfrm>
            <a:off x="512821" y="3938875"/>
            <a:ext cx="3663300" cy="3156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18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734" name="Google Shape;3734;g3970249a880_0_11777"/>
          <p:cNvSpPr txBox="1"/>
          <p:nvPr>
            <p:ph idx="4" type="subTitle"/>
          </p:nvPr>
        </p:nvSpPr>
        <p:spPr>
          <a:xfrm>
            <a:off x="4483465" y="2166408"/>
            <a:ext cx="3663300" cy="3156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18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735" name="Google Shape;3735;g3970249a880_0_11777"/>
          <p:cNvSpPr txBox="1"/>
          <p:nvPr>
            <p:ph idx="5" type="subTitle"/>
          </p:nvPr>
        </p:nvSpPr>
        <p:spPr>
          <a:xfrm>
            <a:off x="4483465" y="3039512"/>
            <a:ext cx="3663300" cy="3156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18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736" name="Google Shape;3736;g3970249a880_0_11777"/>
          <p:cNvSpPr txBox="1"/>
          <p:nvPr>
            <p:ph idx="6" type="subTitle"/>
          </p:nvPr>
        </p:nvSpPr>
        <p:spPr>
          <a:xfrm>
            <a:off x="4483465" y="3938875"/>
            <a:ext cx="3663300" cy="3156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18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bg>
      <p:bgPr>
        <a:blipFill>
          <a:blip r:embed="rId2">
            <a:alphaModFix/>
          </a:blip>
          <a:stretch>
            <a:fillRect/>
          </a:stretch>
        </a:blipFill>
      </p:bgPr>
    </p:bg>
    <p:spTree>
      <p:nvGrpSpPr>
        <p:cNvPr id="3737" name="Shape 3737"/>
        <p:cNvGrpSpPr/>
        <p:nvPr/>
      </p:nvGrpSpPr>
      <p:grpSpPr>
        <a:xfrm>
          <a:off x="0" y="0"/>
          <a:ext cx="0" cy="0"/>
          <a:chOff x="0" y="0"/>
          <a:chExt cx="0" cy="0"/>
        </a:xfrm>
      </p:grpSpPr>
      <p:sp>
        <p:nvSpPr>
          <p:cNvPr id="3738" name="Google Shape;3738;g3970249a880_0_11789"/>
          <p:cNvSpPr/>
          <p:nvPr/>
        </p:nvSpPr>
        <p:spPr>
          <a:xfrm>
            <a:off x="315022" y="1802299"/>
            <a:ext cx="8610900" cy="2748300"/>
          </a:xfrm>
          <a:prstGeom prst="roundRect">
            <a:avLst>
              <a:gd fmla="val 1867"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739" name="Google Shape;3739;g3970249a880_0_11789"/>
          <p:cNvSpPr txBox="1"/>
          <p:nvPr>
            <p:ph type="title"/>
          </p:nvPr>
        </p:nvSpPr>
        <p:spPr>
          <a:xfrm>
            <a:off x="325593" y="339924"/>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740" name="Google Shape;3740;g3970249a880_0_1178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id="3741" name="Google Shape;3741;g3970249a880_0_11789"/>
          <p:cNvPicPr preferRelativeResize="0"/>
          <p:nvPr/>
        </p:nvPicPr>
        <p:blipFill rotWithShape="1">
          <a:blip r:embed="rId3">
            <a:alphaModFix/>
          </a:blip>
          <a:srcRect b="0" l="0" r="0" t="0"/>
          <a:stretch/>
        </p:blipFill>
        <p:spPr>
          <a:xfrm>
            <a:off x="556032" y="2718197"/>
            <a:ext cx="8128945" cy="7143"/>
          </a:xfrm>
          <a:prstGeom prst="rect">
            <a:avLst/>
          </a:prstGeom>
          <a:noFill/>
          <a:ln>
            <a:noFill/>
          </a:ln>
        </p:spPr>
      </p:pic>
      <p:pic>
        <p:nvPicPr>
          <p:cNvPr id="3742" name="Google Shape;3742;g3970249a880_0_11789"/>
          <p:cNvPicPr preferRelativeResize="0"/>
          <p:nvPr/>
        </p:nvPicPr>
        <p:blipFill rotWithShape="1">
          <a:blip r:embed="rId3">
            <a:alphaModFix/>
          </a:blip>
          <a:srcRect b="0" l="0" r="0" t="0"/>
          <a:stretch/>
        </p:blipFill>
        <p:spPr>
          <a:xfrm>
            <a:off x="556032" y="3624943"/>
            <a:ext cx="8128945" cy="7143"/>
          </a:xfrm>
          <a:prstGeom prst="rect">
            <a:avLst/>
          </a:prstGeom>
          <a:noFill/>
          <a:ln>
            <a:noFill/>
          </a:ln>
        </p:spPr>
      </p:pic>
      <p:sp>
        <p:nvSpPr>
          <p:cNvPr id="3743" name="Google Shape;3743;g3970249a880_0_11789"/>
          <p:cNvSpPr txBox="1"/>
          <p:nvPr>
            <p:ph idx="1" type="subTitle"/>
          </p:nvPr>
        </p:nvSpPr>
        <p:spPr>
          <a:xfrm>
            <a:off x="1000257" y="2161134"/>
            <a:ext cx="3244200" cy="3156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1837"/>
            </a:lvl1pPr>
            <a:lvl2pPr lvl="1" algn="l">
              <a:lnSpc>
                <a:spcPct val="95000"/>
              </a:lnSpc>
              <a:spcBef>
                <a:spcPts val="1350"/>
              </a:spcBef>
              <a:spcAft>
                <a:spcPts val="0"/>
              </a:spcAft>
              <a:buSzPts val="1837"/>
              <a:buFont typeface="Poppins Medium"/>
              <a:buNone/>
              <a:defRPr sz="1837"/>
            </a:lvl2pPr>
            <a:lvl3pPr lvl="2" algn="l">
              <a:lnSpc>
                <a:spcPct val="95000"/>
              </a:lnSpc>
              <a:spcBef>
                <a:spcPts val="1350"/>
              </a:spcBef>
              <a:spcAft>
                <a:spcPts val="0"/>
              </a:spcAft>
              <a:buSzPts val="1837"/>
              <a:buFont typeface="Poppins Medium"/>
              <a:buNone/>
              <a:defRPr sz="1837"/>
            </a:lvl3pPr>
            <a:lvl4pPr lvl="3" algn="l">
              <a:lnSpc>
                <a:spcPct val="95000"/>
              </a:lnSpc>
              <a:spcBef>
                <a:spcPts val="1350"/>
              </a:spcBef>
              <a:spcAft>
                <a:spcPts val="0"/>
              </a:spcAft>
              <a:buSzPts val="1837"/>
              <a:buFont typeface="Poppins Medium"/>
              <a:buNone/>
              <a:defRPr sz="1837"/>
            </a:lvl4pPr>
            <a:lvl5pPr lvl="4" algn="l">
              <a:lnSpc>
                <a:spcPct val="95000"/>
              </a:lnSpc>
              <a:spcBef>
                <a:spcPts val="1350"/>
              </a:spcBef>
              <a:spcAft>
                <a:spcPts val="0"/>
              </a:spcAft>
              <a:buSzPts val="1837"/>
              <a:buFont typeface="Poppins Medium"/>
              <a:buNone/>
              <a:defRPr sz="1837"/>
            </a:lvl5pPr>
            <a:lvl6pPr lvl="5" algn="l">
              <a:lnSpc>
                <a:spcPct val="90000"/>
              </a:lnSpc>
              <a:spcBef>
                <a:spcPts val="375"/>
              </a:spcBef>
              <a:spcAft>
                <a:spcPts val="0"/>
              </a:spcAft>
              <a:buSzPts val="1837"/>
              <a:buFont typeface="Poppins Medium"/>
              <a:buNone/>
              <a:defRPr sz="1837"/>
            </a:lvl6pPr>
            <a:lvl7pPr lvl="6" algn="l">
              <a:lnSpc>
                <a:spcPct val="90000"/>
              </a:lnSpc>
              <a:spcBef>
                <a:spcPts val="375"/>
              </a:spcBef>
              <a:spcAft>
                <a:spcPts val="0"/>
              </a:spcAft>
              <a:buSzPts val="1837"/>
              <a:buFont typeface="Poppins Medium"/>
              <a:buNone/>
              <a:defRPr sz="1837"/>
            </a:lvl7pPr>
            <a:lvl8pPr lvl="7" algn="l">
              <a:lnSpc>
                <a:spcPct val="90000"/>
              </a:lnSpc>
              <a:spcBef>
                <a:spcPts val="375"/>
              </a:spcBef>
              <a:spcAft>
                <a:spcPts val="0"/>
              </a:spcAft>
              <a:buSzPts val="1837"/>
              <a:buFont typeface="Poppins Medium"/>
              <a:buNone/>
              <a:defRPr sz="1837"/>
            </a:lvl8pPr>
            <a:lvl9pPr lvl="8" algn="l">
              <a:lnSpc>
                <a:spcPct val="90000"/>
              </a:lnSpc>
              <a:spcBef>
                <a:spcPts val="375"/>
              </a:spcBef>
              <a:spcAft>
                <a:spcPts val="0"/>
              </a:spcAft>
              <a:buSzPts val="1837"/>
              <a:buFont typeface="Poppins Medium"/>
              <a:buNone/>
              <a:defRPr sz="1837"/>
            </a:lvl9pPr>
          </a:lstStyle>
          <a:p/>
        </p:txBody>
      </p:sp>
      <p:sp>
        <p:nvSpPr>
          <p:cNvPr id="3744" name="Google Shape;3744;g3970249a880_0_11789"/>
          <p:cNvSpPr txBox="1"/>
          <p:nvPr>
            <p:ph idx="2" type="subTitle"/>
          </p:nvPr>
        </p:nvSpPr>
        <p:spPr>
          <a:xfrm>
            <a:off x="1000257" y="3017362"/>
            <a:ext cx="3244200" cy="3156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1837"/>
            </a:lvl1pPr>
            <a:lvl2pPr lvl="1" algn="l">
              <a:lnSpc>
                <a:spcPct val="95000"/>
              </a:lnSpc>
              <a:spcBef>
                <a:spcPts val="1350"/>
              </a:spcBef>
              <a:spcAft>
                <a:spcPts val="0"/>
              </a:spcAft>
              <a:buSzPts val="1837"/>
              <a:buFont typeface="Poppins Medium"/>
              <a:buNone/>
              <a:defRPr sz="1837"/>
            </a:lvl2pPr>
            <a:lvl3pPr lvl="2" algn="l">
              <a:lnSpc>
                <a:spcPct val="95000"/>
              </a:lnSpc>
              <a:spcBef>
                <a:spcPts val="1350"/>
              </a:spcBef>
              <a:spcAft>
                <a:spcPts val="0"/>
              </a:spcAft>
              <a:buSzPts val="1837"/>
              <a:buFont typeface="Poppins Medium"/>
              <a:buNone/>
              <a:defRPr sz="1837"/>
            </a:lvl3pPr>
            <a:lvl4pPr lvl="3" algn="l">
              <a:lnSpc>
                <a:spcPct val="95000"/>
              </a:lnSpc>
              <a:spcBef>
                <a:spcPts val="1350"/>
              </a:spcBef>
              <a:spcAft>
                <a:spcPts val="0"/>
              </a:spcAft>
              <a:buSzPts val="1837"/>
              <a:buFont typeface="Poppins Medium"/>
              <a:buNone/>
              <a:defRPr sz="1837"/>
            </a:lvl4pPr>
            <a:lvl5pPr lvl="4" algn="l">
              <a:lnSpc>
                <a:spcPct val="95000"/>
              </a:lnSpc>
              <a:spcBef>
                <a:spcPts val="1350"/>
              </a:spcBef>
              <a:spcAft>
                <a:spcPts val="0"/>
              </a:spcAft>
              <a:buSzPts val="1837"/>
              <a:buFont typeface="Poppins Medium"/>
              <a:buNone/>
              <a:defRPr sz="1837"/>
            </a:lvl5pPr>
            <a:lvl6pPr lvl="5" algn="l">
              <a:lnSpc>
                <a:spcPct val="90000"/>
              </a:lnSpc>
              <a:spcBef>
                <a:spcPts val="375"/>
              </a:spcBef>
              <a:spcAft>
                <a:spcPts val="0"/>
              </a:spcAft>
              <a:buSzPts val="1837"/>
              <a:buFont typeface="Poppins Medium"/>
              <a:buNone/>
              <a:defRPr sz="1837"/>
            </a:lvl6pPr>
            <a:lvl7pPr lvl="6" algn="l">
              <a:lnSpc>
                <a:spcPct val="90000"/>
              </a:lnSpc>
              <a:spcBef>
                <a:spcPts val="375"/>
              </a:spcBef>
              <a:spcAft>
                <a:spcPts val="0"/>
              </a:spcAft>
              <a:buSzPts val="1837"/>
              <a:buFont typeface="Poppins Medium"/>
              <a:buNone/>
              <a:defRPr sz="1837"/>
            </a:lvl7pPr>
            <a:lvl8pPr lvl="7" algn="l">
              <a:lnSpc>
                <a:spcPct val="90000"/>
              </a:lnSpc>
              <a:spcBef>
                <a:spcPts val="375"/>
              </a:spcBef>
              <a:spcAft>
                <a:spcPts val="0"/>
              </a:spcAft>
              <a:buSzPts val="1837"/>
              <a:buFont typeface="Poppins Medium"/>
              <a:buNone/>
              <a:defRPr sz="1837"/>
            </a:lvl8pPr>
            <a:lvl9pPr lvl="8" algn="l">
              <a:lnSpc>
                <a:spcPct val="90000"/>
              </a:lnSpc>
              <a:spcBef>
                <a:spcPts val="375"/>
              </a:spcBef>
              <a:spcAft>
                <a:spcPts val="0"/>
              </a:spcAft>
              <a:buSzPts val="1837"/>
              <a:buFont typeface="Poppins Medium"/>
              <a:buNone/>
              <a:defRPr sz="1837"/>
            </a:lvl9pPr>
          </a:lstStyle>
          <a:p/>
        </p:txBody>
      </p:sp>
      <p:sp>
        <p:nvSpPr>
          <p:cNvPr id="3745" name="Google Shape;3745;g3970249a880_0_11789"/>
          <p:cNvSpPr txBox="1"/>
          <p:nvPr>
            <p:ph idx="3" type="subTitle"/>
          </p:nvPr>
        </p:nvSpPr>
        <p:spPr>
          <a:xfrm>
            <a:off x="1000257" y="3907851"/>
            <a:ext cx="3244200" cy="3156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1837"/>
            </a:lvl1pPr>
            <a:lvl2pPr lvl="1" algn="l">
              <a:lnSpc>
                <a:spcPct val="95000"/>
              </a:lnSpc>
              <a:spcBef>
                <a:spcPts val="1350"/>
              </a:spcBef>
              <a:spcAft>
                <a:spcPts val="0"/>
              </a:spcAft>
              <a:buSzPts val="1837"/>
              <a:buFont typeface="Poppins Medium"/>
              <a:buNone/>
              <a:defRPr sz="1837"/>
            </a:lvl2pPr>
            <a:lvl3pPr lvl="2" algn="l">
              <a:lnSpc>
                <a:spcPct val="95000"/>
              </a:lnSpc>
              <a:spcBef>
                <a:spcPts val="1350"/>
              </a:spcBef>
              <a:spcAft>
                <a:spcPts val="0"/>
              </a:spcAft>
              <a:buSzPts val="1837"/>
              <a:buFont typeface="Poppins Medium"/>
              <a:buNone/>
              <a:defRPr sz="1837"/>
            </a:lvl3pPr>
            <a:lvl4pPr lvl="3" algn="l">
              <a:lnSpc>
                <a:spcPct val="95000"/>
              </a:lnSpc>
              <a:spcBef>
                <a:spcPts val="1350"/>
              </a:spcBef>
              <a:spcAft>
                <a:spcPts val="0"/>
              </a:spcAft>
              <a:buSzPts val="1837"/>
              <a:buFont typeface="Poppins Medium"/>
              <a:buNone/>
              <a:defRPr sz="1837"/>
            </a:lvl4pPr>
            <a:lvl5pPr lvl="4" algn="l">
              <a:lnSpc>
                <a:spcPct val="95000"/>
              </a:lnSpc>
              <a:spcBef>
                <a:spcPts val="1350"/>
              </a:spcBef>
              <a:spcAft>
                <a:spcPts val="0"/>
              </a:spcAft>
              <a:buSzPts val="1837"/>
              <a:buFont typeface="Poppins Medium"/>
              <a:buNone/>
              <a:defRPr sz="1837"/>
            </a:lvl5pPr>
            <a:lvl6pPr lvl="5" algn="l">
              <a:lnSpc>
                <a:spcPct val="90000"/>
              </a:lnSpc>
              <a:spcBef>
                <a:spcPts val="375"/>
              </a:spcBef>
              <a:spcAft>
                <a:spcPts val="0"/>
              </a:spcAft>
              <a:buSzPts val="1837"/>
              <a:buFont typeface="Poppins Medium"/>
              <a:buNone/>
              <a:defRPr sz="1837"/>
            </a:lvl6pPr>
            <a:lvl7pPr lvl="6" algn="l">
              <a:lnSpc>
                <a:spcPct val="90000"/>
              </a:lnSpc>
              <a:spcBef>
                <a:spcPts val="375"/>
              </a:spcBef>
              <a:spcAft>
                <a:spcPts val="0"/>
              </a:spcAft>
              <a:buSzPts val="1837"/>
              <a:buFont typeface="Poppins Medium"/>
              <a:buNone/>
              <a:defRPr sz="1837"/>
            </a:lvl7pPr>
            <a:lvl8pPr lvl="7" algn="l">
              <a:lnSpc>
                <a:spcPct val="90000"/>
              </a:lnSpc>
              <a:spcBef>
                <a:spcPts val="375"/>
              </a:spcBef>
              <a:spcAft>
                <a:spcPts val="0"/>
              </a:spcAft>
              <a:buSzPts val="1837"/>
              <a:buFont typeface="Poppins Medium"/>
              <a:buNone/>
              <a:defRPr sz="1837"/>
            </a:lvl8pPr>
            <a:lvl9pPr lvl="8" algn="l">
              <a:lnSpc>
                <a:spcPct val="90000"/>
              </a:lnSpc>
              <a:spcBef>
                <a:spcPts val="375"/>
              </a:spcBef>
              <a:spcAft>
                <a:spcPts val="0"/>
              </a:spcAft>
              <a:buSzPts val="1837"/>
              <a:buFont typeface="Poppins Medium"/>
              <a:buNone/>
              <a:defRPr sz="1837"/>
            </a:lvl9pPr>
          </a:lstStyle>
          <a:p/>
        </p:txBody>
      </p:sp>
      <p:sp>
        <p:nvSpPr>
          <p:cNvPr id="3746" name="Google Shape;3746;g3970249a880_0_11789"/>
          <p:cNvSpPr txBox="1"/>
          <p:nvPr>
            <p:ph idx="4" type="subTitle"/>
          </p:nvPr>
        </p:nvSpPr>
        <p:spPr>
          <a:xfrm>
            <a:off x="4978030" y="2161134"/>
            <a:ext cx="3244200" cy="3156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1837"/>
            </a:lvl1pPr>
            <a:lvl2pPr lvl="1" algn="l">
              <a:lnSpc>
                <a:spcPct val="95000"/>
              </a:lnSpc>
              <a:spcBef>
                <a:spcPts val="1350"/>
              </a:spcBef>
              <a:spcAft>
                <a:spcPts val="0"/>
              </a:spcAft>
              <a:buSzPts val="1837"/>
              <a:buFont typeface="Poppins Medium"/>
              <a:buNone/>
              <a:defRPr sz="1837"/>
            </a:lvl2pPr>
            <a:lvl3pPr lvl="2" algn="l">
              <a:lnSpc>
                <a:spcPct val="95000"/>
              </a:lnSpc>
              <a:spcBef>
                <a:spcPts val="1350"/>
              </a:spcBef>
              <a:spcAft>
                <a:spcPts val="0"/>
              </a:spcAft>
              <a:buSzPts val="1837"/>
              <a:buFont typeface="Poppins Medium"/>
              <a:buNone/>
              <a:defRPr sz="1837"/>
            </a:lvl3pPr>
            <a:lvl4pPr lvl="3" algn="l">
              <a:lnSpc>
                <a:spcPct val="95000"/>
              </a:lnSpc>
              <a:spcBef>
                <a:spcPts val="1350"/>
              </a:spcBef>
              <a:spcAft>
                <a:spcPts val="0"/>
              </a:spcAft>
              <a:buSzPts val="1837"/>
              <a:buFont typeface="Poppins Medium"/>
              <a:buNone/>
              <a:defRPr sz="1837"/>
            </a:lvl4pPr>
            <a:lvl5pPr lvl="4" algn="l">
              <a:lnSpc>
                <a:spcPct val="95000"/>
              </a:lnSpc>
              <a:spcBef>
                <a:spcPts val="1350"/>
              </a:spcBef>
              <a:spcAft>
                <a:spcPts val="0"/>
              </a:spcAft>
              <a:buSzPts val="1837"/>
              <a:buFont typeface="Poppins Medium"/>
              <a:buNone/>
              <a:defRPr sz="1837"/>
            </a:lvl5pPr>
            <a:lvl6pPr lvl="5" algn="l">
              <a:lnSpc>
                <a:spcPct val="90000"/>
              </a:lnSpc>
              <a:spcBef>
                <a:spcPts val="375"/>
              </a:spcBef>
              <a:spcAft>
                <a:spcPts val="0"/>
              </a:spcAft>
              <a:buSzPts val="1837"/>
              <a:buFont typeface="Poppins Medium"/>
              <a:buNone/>
              <a:defRPr sz="1837"/>
            </a:lvl6pPr>
            <a:lvl7pPr lvl="6" algn="l">
              <a:lnSpc>
                <a:spcPct val="90000"/>
              </a:lnSpc>
              <a:spcBef>
                <a:spcPts val="375"/>
              </a:spcBef>
              <a:spcAft>
                <a:spcPts val="0"/>
              </a:spcAft>
              <a:buSzPts val="1837"/>
              <a:buFont typeface="Poppins Medium"/>
              <a:buNone/>
              <a:defRPr sz="1837"/>
            </a:lvl7pPr>
            <a:lvl8pPr lvl="7" algn="l">
              <a:lnSpc>
                <a:spcPct val="90000"/>
              </a:lnSpc>
              <a:spcBef>
                <a:spcPts val="375"/>
              </a:spcBef>
              <a:spcAft>
                <a:spcPts val="0"/>
              </a:spcAft>
              <a:buSzPts val="1837"/>
              <a:buFont typeface="Poppins Medium"/>
              <a:buNone/>
              <a:defRPr sz="1837"/>
            </a:lvl8pPr>
            <a:lvl9pPr lvl="8" algn="l">
              <a:lnSpc>
                <a:spcPct val="90000"/>
              </a:lnSpc>
              <a:spcBef>
                <a:spcPts val="375"/>
              </a:spcBef>
              <a:spcAft>
                <a:spcPts val="0"/>
              </a:spcAft>
              <a:buSzPts val="1837"/>
              <a:buFont typeface="Poppins Medium"/>
              <a:buNone/>
              <a:defRPr sz="1837"/>
            </a:lvl9pPr>
          </a:lstStyle>
          <a:p/>
        </p:txBody>
      </p:sp>
      <p:sp>
        <p:nvSpPr>
          <p:cNvPr id="3747" name="Google Shape;3747;g3970249a880_0_11789"/>
          <p:cNvSpPr txBox="1"/>
          <p:nvPr>
            <p:ph idx="5" type="subTitle"/>
          </p:nvPr>
        </p:nvSpPr>
        <p:spPr>
          <a:xfrm>
            <a:off x="4978030" y="3017362"/>
            <a:ext cx="3244200" cy="3156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1837"/>
            </a:lvl1pPr>
            <a:lvl2pPr lvl="1" algn="l">
              <a:lnSpc>
                <a:spcPct val="95000"/>
              </a:lnSpc>
              <a:spcBef>
                <a:spcPts val="1350"/>
              </a:spcBef>
              <a:spcAft>
                <a:spcPts val="0"/>
              </a:spcAft>
              <a:buSzPts val="1837"/>
              <a:buFont typeface="Poppins Medium"/>
              <a:buNone/>
              <a:defRPr sz="1837"/>
            </a:lvl2pPr>
            <a:lvl3pPr lvl="2" algn="l">
              <a:lnSpc>
                <a:spcPct val="95000"/>
              </a:lnSpc>
              <a:spcBef>
                <a:spcPts val="1350"/>
              </a:spcBef>
              <a:spcAft>
                <a:spcPts val="0"/>
              </a:spcAft>
              <a:buSzPts val="1837"/>
              <a:buFont typeface="Poppins Medium"/>
              <a:buNone/>
              <a:defRPr sz="1837"/>
            </a:lvl3pPr>
            <a:lvl4pPr lvl="3" algn="l">
              <a:lnSpc>
                <a:spcPct val="95000"/>
              </a:lnSpc>
              <a:spcBef>
                <a:spcPts val="1350"/>
              </a:spcBef>
              <a:spcAft>
                <a:spcPts val="0"/>
              </a:spcAft>
              <a:buSzPts val="1837"/>
              <a:buFont typeface="Poppins Medium"/>
              <a:buNone/>
              <a:defRPr sz="1837"/>
            </a:lvl4pPr>
            <a:lvl5pPr lvl="4" algn="l">
              <a:lnSpc>
                <a:spcPct val="95000"/>
              </a:lnSpc>
              <a:spcBef>
                <a:spcPts val="1350"/>
              </a:spcBef>
              <a:spcAft>
                <a:spcPts val="0"/>
              </a:spcAft>
              <a:buSzPts val="1837"/>
              <a:buFont typeface="Poppins Medium"/>
              <a:buNone/>
              <a:defRPr sz="1837"/>
            </a:lvl5pPr>
            <a:lvl6pPr lvl="5" algn="l">
              <a:lnSpc>
                <a:spcPct val="90000"/>
              </a:lnSpc>
              <a:spcBef>
                <a:spcPts val="375"/>
              </a:spcBef>
              <a:spcAft>
                <a:spcPts val="0"/>
              </a:spcAft>
              <a:buSzPts val="1837"/>
              <a:buFont typeface="Poppins Medium"/>
              <a:buNone/>
              <a:defRPr sz="1837"/>
            </a:lvl6pPr>
            <a:lvl7pPr lvl="6" algn="l">
              <a:lnSpc>
                <a:spcPct val="90000"/>
              </a:lnSpc>
              <a:spcBef>
                <a:spcPts val="375"/>
              </a:spcBef>
              <a:spcAft>
                <a:spcPts val="0"/>
              </a:spcAft>
              <a:buSzPts val="1837"/>
              <a:buFont typeface="Poppins Medium"/>
              <a:buNone/>
              <a:defRPr sz="1837"/>
            </a:lvl7pPr>
            <a:lvl8pPr lvl="7" algn="l">
              <a:lnSpc>
                <a:spcPct val="90000"/>
              </a:lnSpc>
              <a:spcBef>
                <a:spcPts val="375"/>
              </a:spcBef>
              <a:spcAft>
                <a:spcPts val="0"/>
              </a:spcAft>
              <a:buSzPts val="1837"/>
              <a:buFont typeface="Poppins Medium"/>
              <a:buNone/>
              <a:defRPr sz="1837"/>
            </a:lvl8pPr>
            <a:lvl9pPr lvl="8" algn="l">
              <a:lnSpc>
                <a:spcPct val="90000"/>
              </a:lnSpc>
              <a:spcBef>
                <a:spcPts val="375"/>
              </a:spcBef>
              <a:spcAft>
                <a:spcPts val="0"/>
              </a:spcAft>
              <a:buSzPts val="1837"/>
              <a:buFont typeface="Poppins Medium"/>
              <a:buNone/>
              <a:defRPr sz="1837"/>
            </a:lvl9pPr>
          </a:lstStyle>
          <a:p/>
        </p:txBody>
      </p:sp>
      <p:sp>
        <p:nvSpPr>
          <p:cNvPr id="3748" name="Google Shape;3748;g3970249a880_0_11789"/>
          <p:cNvSpPr txBox="1"/>
          <p:nvPr>
            <p:ph idx="6" type="subTitle"/>
          </p:nvPr>
        </p:nvSpPr>
        <p:spPr>
          <a:xfrm>
            <a:off x="4978030" y="3907851"/>
            <a:ext cx="3244200" cy="3156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1837"/>
            </a:lvl1pPr>
            <a:lvl2pPr lvl="1" algn="l">
              <a:lnSpc>
                <a:spcPct val="95000"/>
              </a:lnSpc>
              <a:spcBef>
                <a:spcPts val="1350"/>
              </a:spcBef>
              <a:spcAft>
                <a:spcPts val="0"/>
              </a:spcAft>
              <a:buSzPts val="1837"/>
              <a:buFont typeface="Poppins Medium"/>
              <a:buNone/>
              <a:defRPr sz="1837"/>
            </a:lvl2pPr>
            <a:lvl3pPr lvl="2" algn="l">
              <a:lnSpc>
                <a:spcPct val="95000"/>
              </a:lnSpc>
              <a:spcBef>
                <a:spcPts val="1350"/>
              </a:spcBef>
              <a:spcAft>
                <a:spcPts val="0"/>
              </a:spcAft>
              <a:buSzPts val="1837"/>
              <a:buFont typeface="Poppins Medium"/>
              <a:buNone/>
              <a:defRPr sz="1837"/>
            </a:lvl3pPr>
            <a:lvl4pPr lvl="3" algn="l">
              <a:lnSpc>
                <a:spcPct val="95000"/>
              </a:lnSpc>
              <a:spcBef>
                <a:spcPts val="1350"/>
              </a:spcBef>
              <a:spcAft>
                <a:spcPts val="0"/>
              </a:spcAft>
              <a:buSzPts val="1837"/>
              <a:buFont typeface="Poppins Medium"/>
              <a:buNone/>
              <a:defRPr sz="1837"/>
            </a:lvl4pPr>
            <a:lvl5pPr lvl="4" algn="l">
              <a:lnSpc>
                <a:spcPct val="95000"/>
              </a:lnSpc>
              <a:spcBef>
                <a:spcPts val="1350"/>
              </a:spcBef>
              <a:spcAft>
                <a:spcPts val="0"/>
              </a:spcAft>
              <a:buSzPts val="1837"/>
              <a:buFont typeface="Poppins Medium"/>
              <a:buNone/>
              <a:defRPr sz="1837"/>
            </a:lvl5pPr>
            <a:lvl6pPr lvl="5" algn="l">
              <a:lnSpc>
                <a:spcPct val="90000"/>
              </a:lnSpc>
              <a:spcBef>
                <a:spcPts val="375"/>
              </a:spcBef>
              <a:spcAft>
                <a:spcPts val="0"/>
              </a:spcAft>
              <a:buSzPts val="1837"/>
              <a:buFont typeface="Poppins Medium"/>
              <a:buNone/>
              <a:defRPr sz="1837"/>
            </a:lvl6pPr>
            <a:lvl7pPr lvl="6" algn="l">
              <a:lnSpc>
                <a:spcPct val="90000"/>
              </a:lnSpc>
              <a:spcBef>
                <a:spcPts val="375"/>
              </a:spcBef>
              <a:spcAft>
                <a:spcPts val="0"/>
              </a:spcAft>
              <a:buSzPts val="1837"/>
              <a:buFont typeface="Poppins Medium"/>
              <a:buNone/>
              <a:defRPr sz="1837"/>
            </a:lvl7pPr>
            <a:lvl8pPr lvl="7" algn="l">
              <a:lnSpc>
                <a:spcPct val="90000"/>
              </a:lnSpc>
              <a:spcBef>
                <a:spcPts val="375"/>
              </a:spcBef>
              <a:spcAft>
                <a:spcPts val="0"/>
              </a:spcAft>
              <a:buSzPts val="1837"/>
              <a:buFont typeface="Poppins Medium"/>
              <a:buNone/>
              <a:defRPr sz="1837"/>
            </a:lvl8pPr>
            <a:lvl9pPr lvl="8" algn="l">
              <a:lnSpc>
                <a:spcPct val="90000"/>
              </a:lnSpc>
              <a:spcBef>
                <a:spcPts val="375"/>
              </a:spcBef>
              <a:spcAft>
                <a:spcPts val="0"/>
              </a:spcAft>
              <a:buSzPts val="1837"/>
              <a:buFont typeface="Poppins Medium"/>
              <a:buNone/>
              <a:defRPr sz="1837"/>
            </a:lvl9pPr>
          </a:lstStyle>
          <a:p/>
        </p:txBody>
      </p:sp>
      <p:sp>
        <p:nvSpPr>
          <p:cNvPr id="3749" name="Google Shape;3749;g3970249a880_0_11789"/>
          <p:cNvSpPr txBox="1"/>
          <p:nvPr>
            <p:ph idx="7" type="title"/>
          </p:nvPr>
        </p:nvSpPr>
        <p:spPr>
          <a:xfrm>
            <a:off x="372046" y="2123955"/>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837">
                <a:solidFill>
                  <a:schemeClr val="accent2"/>
                </a:solidFill>
                <a:latin typeface="Poppins"/>
                <a:ea typeface="Poppins"/>
                <a:cs typeface="Poppins"/>
                <a:sym typeface="Poppins"/>
              </a:defRPr>
            </a:lvl1pPr>
            <a:lvl2pPr lvl="1" algn="ctr">
              <a:lnSpc>
                <a:spcPct val="100000"/>
              </a:lnSpc>
              <a:spcBef>
                <a:spcPts val="0"/>
              </a:spcBef>
              <a:spcAft>
                <a:spcPts val="0"/>
              </a:spcAft>
              <a:buSzPts val="4500"/>
              <a:buFont typeface="Poppins"/>
              <a:buNone/>
              <a:defRPr b="1" sz="4500">
                <a:latin typeface="Poppins"/>
                <a:ea typeface="Poppins"/>
                <a:cs typeface="Poppins"/>
                <a:sym typeface="Poppins"/>
              </a:defRPr>
            </a:lvl2pPr>
            <a:lvl3pPr lvl="2" algn="ctr">
              <a:lnSpc>
                <a:spcPct val="100000"/>
              </a:lnSpc>
              <a:spcBef>
                <a:spcPts val="0"/>
              </a:spcBef>
              <a:spcAft>
                <a:spcPts val="0"/>
              </a:spcAft>
              <a:buSzPts val="4500"/>
              <a:buFont typeface="Poppins"/>
              <a:buNone/>
              <a:defRPr b="1" sz="4500">
                <a:latin typeface="Poppins"/>
                <a:ea typeface="Poppins"/>
                <a:cs typeface="Poppins"/>
                <a:sym typeface="Poppins"/>
              </a:defRPr>
            </a:lvl3pPr>
            <a:lvl4pPr lvl="3" algn="ctr">
              <a:lnSpc>
                <a:spcPct val="100000"/>
              </a:lnSpc>
              <a:spcBef>
                <a:spcPts val="0"/>
              </a:spcBef>
              <a:spcAft>
                <a:spcPts val="0"/>
              </a:spcAft>
              <a:buSzPts val="4500"/>
              <a:buFont typeface="Poppins"/>
              <a:buNone/>
              <a:defRPr b="1" sz="4500">
                <a:latin typeface="Poppins"/>
                <a:ea typeface="Poppins"/>
                <a:cs typeface="Poppins"/>
                <a:sym typeface="Poppins"/>
              </a:defRPr>
            </a:lvl4pPr>
            <a:lvl5pPr lvl="4" algn="ctr">
              <a:lnSpc>
                <a:spcPct val="100000"/>
              </a:lnSpc>
              <a:spcBef>
                <a:spcPts val="0"/>
              </a:spcBef>
              <a:spcAft>
                <a:spcPts val="0"/>
              </a:spcAft>
              <a:buSzPts val="4500"/>
              <a:buFont typeface="Poppins"/>
              <a:buNone/>
              <a:defRPr b="1" sz="4500">
                <a:latin typeface="Poppins"/>
                <a:ea typeface="Poppins"/>
                <a:cs typeface="Poppins"/>
                <a:sym typeface="Poppins"/>
              </a:defRPr>
            </a:lvl5pPr>
            <a:lvl6pPr lvl="5" algn="ctr">
              <a:lnSpc>
                <a:spcPct val="100000"/>
              </a:lnSpc>
              <a:spcBef>
                <a:spcPts val="0"/>
              </a:spcBef>
              <a:spcAft>
                <a:spcPts val="0"/>
              </a:spcAft>
              <a:buSzPts val="4500"/>
              <a:buFont typeface="Poppins"/>
              <a:buNone/>
              <a:defRPr b="1" sz="4500">
                <a:latin typeface="Poppins"/>
                <a:ea typeface="Poppins"/>
                <a:cs typeface="Poppins"/>
                <a:sym typeface="Poppins"/>
              </a:defRPr>
            </a:lvl6pPr>
            <a:lvl7pPr lvl="6" algn="ctr">
              <a:lnSpc>
                <a:spcPct val="100000"/>
              </a:lnSpc>
              <a:spcBef>
                <a:spcPts val="0"/>
              </a:spcBef>
              <a:spcAft>
                <a:spcPts val="0"/>
              </a:spcAft>
              <a:buSzPts val="4500"/>
              <a:buFont typeface="Poppins"/>
              <a:buNone/>
              <a:defRPr b="1" sz="4500">
                <a:latin typeface="Poppins"/>
                <a:ea typeface="Poppins"/>
                <a:cs typeface="Poppins"/>
                <a:sym typeface="Poppins"/>
              </a:defRPr>
            </a:lvl7pPr>
            <a:lvl8pPr lvl="7" algn="ctr">
              <a:lnSpc>
                <a:spcPct val="100000"/>
              </a:lnSpc>
              <a:spcBef>
                <a:spcPts val="0"/>
              </a:spcBef>
              <a:spcAft>
                <a:spcPts val="0"/>
              </a:spcAft>
              <a:buSzPts val="4500"/>
              <a:buFont typeface="Poppins"/>
              <a:buNone/>
              <a:defRPr b="1" sz="4500">
                <a:latin typeface="Poppins"/>
                <a:ea typeface="Poppins"/>
                <a:cs typeface="Poppins"/>
                <a:sym typeface="Poppins"/>
              </a:defRPr>
            </a:lvl8pPr>
            <a:lvl9pPr lvl="8" algn="ctr">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750" name="Google Shape;3750;g3970249a880_0_11789"/>
          <p:cNvSpPr txBox="1"/>
          <p:nvPr>
            <p:ph idx="8" type="title"/>
          </p:nvPr>
        </p:nvSpPr>
        <p:spPr>
          <a:xfrm>
            <a:off x="372046" y="2989127"/>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837">
                <a:solidFill>
                  <a:schemeClr val="accent2"/>
                </a:solidFill>
                <a:latin typeface="Poppins"/>
                <a:ea typeface="Poppins"/>
                <a:cs typeface="Poppins"/>
                <a:sym typeface="Poppins"/>
              </a:defRPr>
            </a:lvl1pPr>
            <a:lvl2pPr lvl="1" algn="ctr">
              <a:lnSpc>
                <a:spcPct val="100000"/>
              </a:lnSpc>
              <a:spcBef>
                <a:spcPts val="0"/>
              </a:spcBef>
              <a:spcAft>
                <a:spcPts val="0"/>
              </a:spcAft>
              <a:buSzPts val="4500"/>
              <a:buFont typeface="Poppins"/>
              <a:buNone/>
              <a:defRPr b="1" sz="4500">
                <a:latin typeface="Poppins"/>
                <a:ea typeface="Poppins"/>
                <a:cs typeface="Poppins"/>
                <a:sym typeface="Poppins"/>
              </a:defRPr>
            </a:lvl2pPr>
            <a:lvl3pPr lvl="2" algn="ctr">
              <a:lnSpc>
                <a:spcPct val="100000"/>
              </a:lnSpc>
              <a:spcBef>
                <a:spcPts val="0"/>
              </a:spcBef>
              <a:spcAft>
                <a:spcPts val="0"/>
              </a:spcAft>
              <a:buSzPts val="4500"/>
              <a:buFont typeface="Poppins"/>
              <a:buNone/>
              <a:defRPr b="1" sz="4500">
                <a:latin typeface="Poppins"/>
                <a:ea typeface="Poppins"/>
                <a:cs typeface="Poppins"/>
                <a:sym typeface="Poppins"/>
              </a:defRPr>
            </a:lvl3pPr>
            <a:lvl4pPr lvl="3" algn="ctr">
              <a:lnSpc>
                <a:spcPct val="100000"/>
              </a:lnSpc>
              <a:spcBef>
                <a:spcPts val="0"/>
              </a:spcBef>
              <a:spcAft>
                <a:spcPts val="0"/>
              </a:spcAft>
              <a:buSzPts val="4500"/>
              <a:buFont typeface="Poppins"/>
              <a:buNone/>
              <a:defRPr b="1" sz="4500">
                <a:latin typeface="Poppins"/>
                <a:ea typeface="Poppins"/>
                <a:cs typeface="Poppins"/>
                <a:sym typeface="Poppins"/>
              </a:defRPr>
            </a:lvl4pPr>
            <a:lvl5pPr lvl="4" algn="ctr">
              <a:lnSpc>
                <a:spcPct val="100000"/>
              </a:lnSpc>
              <a:spcBef>
                <a:spcPts val="0"/>
              </a:spcBef>
              <a:spcAft>
                <a:spcPts val="0"/>
              </a:spcAft>
              <a:buSzPts val="4500"/>
              <a:buFont typeface="Poppins"/>
              <a:buNone/>
              <a:defRPr b="1" sz="4500">
                <a:latin typeface="Poppins"/>
                <a:ea typeface="Poppins"/>
                <a:cs typeface="Poppins"/>
                <a:sym typeface="Poppins"/>
              </a:defRPr>
            </a:lvl5pPr>
            <a:lvl6pPr lvl="5" algn="ctr">
              <a:lnSpc>
                <a:spcPct val="100000"/>
              </a:lnSpc>
              <a:spcBef>
                <a:spcPts val="0"/>
              </a:spcBef>
              <a:spcAft>
                <a:spcPts val="0"/>
              </a:spcAft>
              <a:buSzPts val="4500"/>
              <a:buFont typeface="Poppins"/>
              <a:buNone/>
              <a:defRPr b="1" sz="4500">
                <a:latin typeface="Poppins"/>
                <a:ea typeface="Poppins"/>
                <a:cs typeface="Poppins"/>
                <a:sym typeface="Poppins"/>
              </a:defRPr>
            </a:lvl6pPr>
            <a:lvl7pPr lvl="6" algn="ctr">
              <a:lnSpc>
                <a:spcPct val="100000"/>
              </a:lnSpc>
              <a:spcBef>
                <a:spcPts val="0"/>
              </a:spcBef>
              <a:spcAft>
                <a:spcPts val="0"/>
              </a:spcAft>
              <a:buSzPts val="4500"/>
              <a:buFont typeface="Poppins"/>
              <a:buNone/>
              <a:defRPr b="1" sz="4500">
                <a:latin typeface="Poppins"/>
                <a:ea typeface="Poppins"/>
                <a:cs typeface="Poppins"/>
                <a:sym typeface="Poppins"/>
              </a:defRPr>
            </a:lvl7pPr>
            <a:lvl8pPr lvl="7" algn="ctr">
              <a:lnSpc>
                <a:spcPct val="100000"/>
              </a:lnSpc>
              <a:spcBef>
                <a:spcPts val="0"/>
              </a:spcBef>
              <a:spcAft>
                <a:spcPts val="0"/>
              </a:spcAft>
              <a:buSzPts val="4500"/>
              <a:buFont typeface="Poppins"/>
              <a:buNone/>
              <a:defRPr b="1" sz="4500">
                <a:latin typeface="Poppins"/>
                <a:ea typeface="Poppins"/>
                <a:cs typeface="Poppins"/>
                <a:sym typeface="Poppins"/>
              </a:defRPr>
            </a:lvl8pPr>
            <a:lvl9pPr lvl="8" algn="ctr">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751" name="Google Shape;3751;g3970249a880_0_11789"/>
          <p:cNvSpPr txBox="1"/>
          <p:nvPr>
            <p:ph idx="9" type="title"/>
          </p:nvPr>
        </p:nvSpPr>
        <p:spPr>
          <a:xfrm>
            <a:off x="372046" y="3888133"/>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837">
                <a:solidFill>
                  <a:schemeClr val="accent2"/>
                </a:solidFill>
                <a:latin typeface="Poppins"/>
                <a:ea typeface="Poppins"/>
                <a:cs typeface="Poppins"/>
                <a:sym typeface="Poppins"/>
              </a:defRPr>
            </a:lvl1pPr>
            <a:lvl2pPr lvl="1" algn="ctr">
              <a:lnSpc>
                <a:spcPct val="100000"/>
              </a:lnSpc>
              <a:spcBef>
                <a:spcPts val="0"/>
              </a:spcBef>
              <a:spcAft>
                <a:spcPts val="0"/>
              </a:spcAft>
              <a:buSzPts val="4500"/>
              <a:buFont typeface="Poppins"/>
              <a:buNone/>
              <a:defRPr b="1" sz="4500">
                <a:latin typeface="Poppins"/>
                <a:ea typeface="Poppins"/>
                <a:cs typeface="Poppins"/>
                <a:sym typeface="Poppins"/>
              </a:defRPr>
            </a:lvl2pPr>
            <a:lvl3pPr lvl="2" algn="ctr">
              <a:lnSpc>
                <a:spcPct val="100000"/>
              </a:lnSpc>
              <a:spcBef>
                <a:spcPts val="0"/>
              </a:spcBef>
              <a:spcAft>
                <a:spcPts val="0"/>
              </a:spcAft>
              <a:buSzPts val="4500"/>
              <a:buFont typeface="Poppins"/>
              <a:buNone/>
              <a:defRPr b="1" sz="4500">
                <a:latin typeface="Poppins"/>
                <a:ea typeface="Poppins"/>
                <a:cs typeface="Poppins"/>
                <a:sym typeface="Poppins"/>
              </a:defRPr>
            </a:lvl3pPr>
            <a:lvl4pPr lvl="3" algn="ctr">
              <a:lnSpc>
                <a:spcPct val="100000"/>
              </a:lnSpc>
              <a:spcBef>
                <a:spcPts val="0"/>
              </a:spcBef>
              <a:spcAft>
                <a:spcPts val="0"/>
              </a:spcAft>
              <a:buSzPts val="4500"/>
              <a:buFont typeface="Poppins"/>
              <a:buNone/>
              <a:defRPr b="1" sz="4500">
                <a:latin typeface="Poppins"/>
                <a:ea typeface="Poppins"/>
                <a:cs typeface="Poppins"/>
                <a:sym typeface="Poppins"/>
              </a:defRPr>
            </a:lvl4pPr>
            <a:lvl5pPr lvl="4" algn="ctr">
              <a:lnSpc>
                <a:spcPct val="100000"/>
              </a:lnSpc>
              <a:spcBef>
                <a:spcPts val="0"/>
              </a:spcBef>
              <a:spcAft>
                <a:spcPts val="0"/>
              </a:spcAft>
              <a:buSzPts val="4500"/>
              <a:buFont typeface="Poppins"/>
              <a:buNone/>
              <a:defRPr b="1" sz="4500">
                <a:latin typeface="Poppins"/>
                <a:ea typeface="Poppins"/>
                <a:cs typeface="Poppins"/>
                <a:sym typeface="Poppins"/>
              </a:defRPr>
            </a:lvl5pPr>
            <a:lvl6pPr lvl="5" algn="ctr">
              <a:lnSpc>
                <a:spcPct val="100000"/>
              </a:lnSpc>
              <a:spcBef>
                <a:spcPts val="0"/>
              </a:spcBef>
              <a:spcAft>
                <a:spcPts val="0"/>
              </a:spcAft>
              <a:buSzPts val="4500"/>
              <a:buFont typeface="Poppins"/>
              <a:buNone/>
              <a:defRPr b="1" sz="4500">
                <a:latin typeface="Poppins"/>
                <a:ea typeface="Poppins"/>
                <a:cs typeface="Poppins"/>
                <a:sym typeface="Poppins"/>
              </a:defRPr>
            </a:lvl6pPr>
            <a:lvl7pPr lvl="6" algn="ctr">
              <a:lnSpc>
                <a:spcPct val="100000"/>
              </a:lnSpc>
              <a:spcBef>
                <a:spcPts val="0"/>
              </a:spcBef>
              <a:spcAft>
                <a:spcPts val="0"/>
              </a:spcAft>
              <a:buSzPts val="4500"/>
              <a:buFont typeface="Poppins"/>
              <a:buNone/>
              <a:defRPr b="1" sz="4500">
                <a:latin typeface="Poppins"/>
                <a:ea typeface="Poppins"/>
                <a:cs typeface="Poppins"/>
                <a:sym typeface="Poppins"/>
              </a:defRPr>
            </a:lvl7pPr>
            <a:lvl8pPr lvl="7" algn="ctr">
              <a:lnSpc>
                <a:spcPct val="100000"/>
              </a:lnSpc>
              <a:spcBef>
                <a:spcPts val="0"/>
              </a:spcBef>
              <a:spcAft>
                <a:spcPts val="0"/>
              </a:spcAft>
              <a:buSzPts val="4500"/>
              <a:buFont typeface="Poppins"/>
              <a:buNone/>
              <a:defRPr b="1" sz="4500">
                <a:latin typeface="Poppins"/>
                <a:ea typeface="Poppins"/>
                <a:cs typeface="Poppins"/>
                <a:sym typeface="Poppins"/>
              </a:defRPr>
            </a:lvl8pPr>
            <a:lvl9pPr lvl="8" algn="ctr">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752" name="Google Shape;3752;g3970249a880_0_11789"/>
          <p:cNvSpPr txBox="1"/>
          <p:nvPr>
            <p:ph idx="13" type="title"/>
          </p:nvPr>
        </p:nvSpPr>
        <p:spPr>
          <a:xfrm>
            <a:off x="4387041" y="2142273"/>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837">
                <a:solidFill>
                  <a:schemeClr val="accent2"/>
                </a:solidFill>
                <a:latin typeface="Poppins"/>
                <a:ea typeface="Poppins"/>
                <a:cs typeface="Poppins"/>
                <a:sym typeface="Poppins"/>
              </a:defRPr>
            </a:lvl1pPr>
            <a:lvl2pPr lvl="1" algn="ctr">
              <a:lnSpc>
                <a:spcPct val="100000"/>
              </a:lnSpc>
              <a:spcBef>
                <a:spcPts val="0"/>
              </a:spcBef>
              <a:spcAft>
                <a:spcPts val="0"/>
              </a:spcAft>
              <a:buSzPts val="4500"/>
              <a:buFont typeface="Poppins"/>
              <a:buNone/>
              <a:defRPr b="1" sz="4500">
                <a:latin typeface="Poppins"/>
                <a:ea typeface="Poppins"/>
                <a:cs typeface="Poppins"/>
                <a:sym typeface="Poppins"/>
              </a:defRPr>
            </a:lvl2pPr>
            <a:lvl3pPr lvl="2" algn="ctr">
              <a:lnSpc>
                <a:spcPct val="100000"/>
              </a:lnSpc>
              <a:spcBef>
                <a:spcPts val="0"/>
              </a:spcBef>
              <a:spcAft>
                <a:spcPts val="0"/>
              </a:spcAft>
              <a:buSzPts val="4500"/>
              <a:buFont typeface="Poppins"/>
              <a:buNone/>
              <a:defRPr b="1" sz="4500">
                <a:latin typeface="Poppins"/>
                <a:ea typeface="Poppins"/>
                <a:cs typeface="Poppins"/>
                <a:sym typeface="Poppins"/>
              </a:defRPr>
            </a:lvl3pPr>
            <a:lvl4pPr lvl="3" algn="ctr">
              <a:lnSpc>
                <a:spcPct val="100000"/>
              </a:lnSpc>
              <a:spcBef>
                <a:spcPts val="0"/>
              </a:spcBef>
              <a:spcAft>
                <a:spcPts val="0"/>
              </a:spcAft>
              <a:buSzPts val="4500"/>
              <a:buFont typeface="Poppins"/>
              <a:buNone/>
              <a:defRPr b="1" sz="4500">
                <a:latin typeface="Poppins"/>
                <a:ea typeface="Poppins"/>
                <a:cs typeface="Poppins"/>
                <a:sym typeface="Poppins"/>
              </a:defRPr>
            </a:lvl4pPr>
            <a:lvl5pPr lvl="4" algn="ctr">
              <a:lnSpc>
                <a:spcPct val="100000"/>
              </a:lnSpc>
              <a:spcBef>
                <a:spcPts val="0"/>
              </a:spcBef>
              <a:spcAft>
                <a:spcPts val="0"/>
              </a:spcAft>
              <a:buSzPts val="4500"/>
              <a:buFont typeface="Poppins"/>
              <a:buNone/>
              <a:defRPr b="1" sz="4500">
                <a:latin typeface="Poppins"/>
                <a:ea typeface="Poppins"/>
                <a:cs typeface="Poppins"/>
                <a:sym typeface="Poppins"/>
              </a:defRPr>
            </a:lvl5pPr>
            <a:lvl6pPr lvl="5" algn="ctr">
              <a:lnSpc>
                <a:spcPct val="100000"/>
              </a:lnSpc>
              <a:spcBef>
                <a:spcPts val="0"/>
              </a:spcBef>
              <a:spcAft>
                <a:spcPts val="0"/>
              </a:spcAft>
              <a:buSzPts val="4500"/>
              <a:buFont typeface="Poppins"/>
              <a:buNone/>
              <a:defRPr b="1" sz="4500">
                <a:latin typeface="Poppins"/>
                <a:ea typeface="Poppins"/>
                <a:cs typeface="Poppins"/>
                <a:sym typeface="Poppins"/>
              </a:defRPr>
            </a:lvl6pPr>
            <a:lvl7pPr lvl="6" algn="ctr">
              <a:lnSpc>
                <a:spcPct val="100000"/>
              </a:lnSpc>
              <a:spcBef>
                <a:spcPts val="0"/>
              </a:spcBef>
              <a:spcAft>
                <a:spcPts val="0"/>
              </a:spcAft>
              <a:buSzPts val="4500"/>
              <a:buFont typeface="Poppins"/>
              <a:buNone/>
              <a:defRPr b="1" sz="4500">
                <a:latin typeface="Poppins"/>
                <a:ea typeface="Poppins"/>
                <a:cs typeface="Poppins"/>
                <a:sym typeface="Poppins"/>
              </a:defRPr>
            </a:lvl7pPr>
            <a:lvl8pPr lvl="7" algn="ctr">
              <a:lnSpc>
                <a:spcPct val="100000"/>
              </a:lnSpc>
              <a:spcBef>
                <a:spcPts val="0"/>
              </a:spcBef>
              <a:spcAft>
                <a:spcPts val="0"/>
              </a:spcAft>
              <a:buSzPts val="4500"/>
              <a:buFont typeface="Poppins"/>
              <a:buNone/>
              <a:defRPr b="1" sz="4500">
                <a:latin typeface="Poppins"/>
                <a:ea typeface="Poppins"/>
                <a:cs typeface="Poppins"/>
                <a:sym typeface="Poppins"/>
              </a:defRPr>
            </a:lvl8pPr>
            <a:lvl9pPr lvl="8" algn="ctr">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753" name="Google Shape;3753;g3970249a880_0_11789"/>
          <p:cNvSpPr txBox="1"/>
          <p:nvPr>
            <p:ph idx="14" type="title"/>
          </p:nvPr>
        </p:nvSpPr>
        <p:spPr>
          <a:xfrm>
            <a:off x="4387041" y="3007444"/>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837">
                <a:solidFill>
                  <a:schemeClr val="accent2"/>
                </a:solidFill>
                <a:latin typeface="Poppins"/>
                <a:ea typeface="Poppins"/>
                <a:cs typeface="Poppins"/>
                <a:sym typeface="Poppins"/>
              </a:defRPr>
            </a:lvl1pPr>
            <a:lvl2pPr lvl="1" algn="ctr">
              <a:lnSpc>
                <a:spcPct val="100000"/>
              </a:lnSpc>
              <a:spcBef>
                <a:spcPts val="0"/>
              </a:spcBef>
              <a:spcAft>
                <a:spcPts val="0"/>
              </a:spcAft>
              <a:buSzPts val="4500"/>
              <a:buFont typeface="Poppins"/>
              <a:buNone/>
              <a:defRPr b="1" sz="4500">
                <a:latin typeface="Poppins"/>
                <a:ea typeface="Poppins"/>
                <a:cs typeface="Poppins"/>
                <a:sym typeface="Poppins"/>
              </a:defRPr>
            </a:lvl2pPr>
            <a:lvl3pPr lvl="2" algn="ctr">
              <a:lnSpc>
                <a:spcPct val="100000"/>
              </a:lnSpc>
              <a:spcBef>
                <a:spcPts val="0"/>
              </a:spcBef>
              <a:spcAft>
                <a:spcPts val="0"/>
              </a:spcAft>
              <a:buSzPts val="4500"/>
              <a:buFont typeface="Poppins"/>
              <a:buNone/>
              <a:defRPr b="1" sz="4500">
                <a:latin typeface="Poppins"/>
                <a:ea typeface="Poppins"/>
                <a:cs typeface="Poppins"/>
                <a:sym typeface="Poppins"/>
              </a:defRPr>
            </a:lvl3pPr>
            <a:lvl4pPr lvl="3" algn="ctr">
              <a:lnSpc>
                <a:spcPct val="100000"/>
              </a:lnSpc>
              <a:spcBef>
                <a:spcPts val="0"/>
              </a:spcBef>
              <a:spcAft>
                <a:spcPts val="0"/>
              </a:spcAft>
              <a:buSzPts val="4500"/>
              <a:buFont typeface="Poppins"/>
              <a:buNone/>
              <a:defRPr b="1" sz="4500">
                <a:latin typeface="Poppins"/>
                <a:ea typeface="Poppins"/>
                <a:cs typeface="Poppins"/>
                <a:sym typeface="Poppins"/>
              </a:defRPr>
            </a:lvl4pPr>
            <a:lvl5pPr lvl="4" algn="ctr">
              <a:lnSpc>
                <a:spcPct val="100000"/>
              </a:lnSpc>
              <a:spcBef>
                <a:spcPts val="0"/>
              </a:spcBef>
              <a:spcAft>
                <a:spcPts val="0"/>
              </a:spcAft>
              <a:buSzPts val="4500"/>
              <a:buFont typeface="Poppins"/>
              <a:buNone/>
              <a:defRPr b="1" sz="4500">
                <a:latin typeface="Poppins"/>
                <a:ea typeface="Poppins"/>
                <a:cs typeface="Poppins"/>
                <a:sym typeface="Poppins"/>
              </a:defRPr>
            </a:lvl5pPr>
            <a:lvl6pPr lvl="5" algn="ctr">
              <a:lnSpc>
                <a:spcPct val="100000"/>
              </a:lnSpc>
              <a:spcBef>
                <a:spcPts val="0"/>
              </a:spcBef>
              <a:spcAft>
                <a:spcPts val="0"/>
              </a:spcAft>
              <a:buSzPts val="4500"/>
              <a:buFont typeface="Poppins"/>
              <a:buNone/>
              <a:defRPr b="1" sz="4500">
                <a:latin typeface="Poppins"/>
                <a:ea typeface="Poppins"/>
                <a:cs typeface="Poppins"/>
                <a:sym typeface="Poppins"/>
              </a:defRPr>
            </a:lvl6pPr>
            <a:lvl7pPr lvl="6" algn="ctr">
              <a:lnSpc>
                <a:spcPct val="100000"/>
              </a:lnSpc>
              <a:spcBef>
                <a:spcPts val="0"/>
              </a:spcBef>
              <a:spcAft>
                <a:spcPts val="0"/>
              </a:spcAft>
              <a:buSzPts val="4500"/>
              <a:buFont typeface="Poppins"/>
              <a:buNone/>
              <a:defRPr b="1" sz="4500">
                <a:latin typeface="Poppins"/>
                <a:ea typeface="Poppins"/>
                <a:cs typeface="Poppins"/>
                <a:sym typeface="Poppins"/>
              </a:defRPr>
            </a:lvl7pPr>
            <a:lvl8pPr lvl="7" algn="ctr">
              <a:lnSpc>
                <a:spcPct val="100000"/>
              </a:lnSpc>
              <a:spcBef>
                <a:spcPts val="0"/>
              </a:spcBef>
              <a:spcAft>
                <a:spcPts val="0"/>
              </a:spcAft>
              <a:buSzPts val="4500"/>
              <a:buFont typeface="Poppins"/>
              <a:buNone/>
              <a:defRPr b="1" sz="4500">
                <a:latin typeface="Poppins"/>
                <a:ea typeface="Poppins"/>
                <a:cs typeface="Poppins"/>
                <a:sym typeface="Poppins"/>
              </a:defRPr>
            </a:lvl8pPr>
            <a:lvl9pPr lvl="8" algn="ctr">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754" name="Google Shape;3754;g3970249a880_0_11789"/>
          <p:cNvSpPr txBox="1"/>
          <p:nvPr>
            <p:ph idx="15" type="title"/>
          </p:nvPr>
        </p:nvSpPr>
        <p:spPr>
          <a:xfrm>
            <a:off x="4387041" y="3906451"/>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837">
                <a:solidFill>
                  <a:schemeClr val="accent2"/>
                </a:solidFill>
                <a:latin typeface="Poppins"/>
                <a:ea typeface="Poppins"/>
                <a:cs typeface="Poppins"/>
                <a:sym typeface="Poppins"/>
              </a:defRPr>
            </a:lvl1pPr>
            <a:lvl2pPr lvl="1" algn="ctr">
              <a:lnSpc>
                <a:spcPct val="100000"/>
              </a:lnSpc>
              <a:spcBef>
                <a:spcPts val="0"/>
              </a:spcBef>
              <a:spcAft>
                <a:spcPts val="0"/>
              </a:spcAft>
              <a:buSzPts val="4500"/>
              <a:buFont typeface="Poppins"/>
              <a:buNone/>
              <a:defRPr b="1" sz="4500">
                <a:latin typeface="Poppins"/>
                <a:ea typeface="Poppins"/>
                <a:cs typeface="Poppins"/>
                <a:sym typeface="Poppins"/>
              </a:defRPr>
            </a:lvl2pPr>
            <a:lvl3pPr lvl="2" algn="ctr">
              <a:lnSpc>
                <a:spcPct val="100000"/>
              </a:lnSpc>
              <a:spcBef>
                <a:spcPts val="0"/>
              </a:spcBef>
              <a:spcAft>
                <a:spcPts val="0"/>
              </a:spcAft>
              <a:buSzPts val="4500"/>
              <a:buFont typeface="Poppins"/>
              <a:buNone/>
              <a:defRPr b="1" sz="4500">
                <a:latin typeface="Poppins"/>
                <a:ea typeface="Poppins"/>
                <a:cs typeface="Poppins"/>
                <a:sym typeface="Poppins"/>
              </a:defRPr>
            </a:lvl3pPr>
            <a:lvl4pPr lvl="3" algn="ctr">
              <a:lnSpc>
                <a:spcPct val="100000"/>
              </a:lnSpc>
              <a:spcBef>
                <a:spcPts val="0"/>
              </a:spcBef>
              <a:spcAft>
                <a:spcPts val="0"/>
              </a:spcAft>
              <a:buSzPts val="4500"/>
              <a:buFont typeface="Poppins"/>
              <a:buNone/>
              <a:defRPr b="1" sz="4500">
                <a:latin typeface="Poppins"/>
                <a:ea typeface="Poppins"/>
                <a:cs typeface="Poppins"/>
                <a:sym typeface="Poppins"/>
              </a:defRPr>
            </a:lvl4pPr>
            <a:lvl5pPr lvl="4" algn="ctr">
              <a:lnSpc>
                <a:spcPct val="100000"/>
              </a:lnSpc>
              <a:spcBef>
                <a:spcPts val="0"/>
              </a:spcBef>
              <a:spcAft>
                <a:spcPts val="0"/>
              </a:spcAft>
              <a:buSzPts val="4500"/>
              <a:buFont typeface="Poppins"/>
              <a:buNone/>
              <a:defRPr b="1" sz="4500">
                <a:latin typeface="Poppins"/>
                <a:ea typeface="Poppins"/>
                <a:cs typeface="Poppins"/>
                <a:sym typeface="Poppins"/>
              </a:defRPr>
            </a:lvl5pPr>
            <a:lvl6pPr lvl="5" algn="ctr">
              <a:lnSpc>
                <a:spcPct val="100000"/>
              </a:lnSpc>
              <a:spcBef>
                <a:spcPts val="0"/>
              </a:spcBef>
              <a:spcAft>
                <a:spcPts val="0"/>
              </a:spcAft>
              <a:buSzPts val="4500"/>
              <a:buFont typeface="Poppins"/>
              <a:buNone/>
              <a:defRPr b="1" sz="4500">
                <a:latin typeface="Poppins"/>
                <a:ea typeface="Poppins"/>
                <a:cs typeface="Poppins"/>
                <a:sym typeface="Poppins"/>
              </a:defRPr>
            </a:lvl6pPr>
            <a:lvl7pPr lvl="6" algn="ctr">
              <a:lnSpc>
                <a:spcPct val="100000"/>
              </a:lnSpc>
              <a:spcBef>
                <a:spcPts val="0"/>
              </a:spcBef>
              <a:spcAft>
                <a:spcPts val="0"/>
              </a:spcAft>
              <a:buSzPts val="4500"/>
              <a:buFont typeface="Poppins"/>
              <a:buNone/>
              <a:defRPr b="1" sz="4500">
                <a:latin typeface="Poppins"/>
                <a:ea typeface="Poppins"/>
                <a:cs typeface="Poppins"/>
                <a:sym typeface="Poppins"/>
              </a:defRPr>
            </a:lvl7pPr>
            <a:lvl8pPr lvl="7" algn="ctr">
              <a:lnSpc>
                <a:spcPct val="100000"/>
              </a:lnSpc>
              <a:spcBef>
                <a:spcPts val="0"/>
              </a:spcBef>
              <a:spcAft>
                <a:spcPts val="0"/>
              </a:spcAft>
              <a:buSzPts val="4500"/>
              <a:buFont typeface="Poppins"/>
              <a:buNone/>
              <a:defRPr b="1" sz="4500">
                <a:latin typeface="Poppins"/>
                <a:ea typeface="Poppins"/>
                <a:cs typeface="Poppins"/>
                <a:sym typeface="Poppins"/>
              </a:defRPr>
            </a:lvl8pPr>
            <a:lvl9pPr lvl="8" algn="ctr">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bg>
      <p:bgPr>
        <a:blipFill>
          <a:blip r:embed="rId2">
            <a:alphaModFix/>
          </a:blip>
          <a:stretch>
            <a:fillRect/>
          </a:stretch>
        </a:blipFill>
      </p:bgPr>
    </p:bg>
    <p:spTree>
      <p:nvGrpSpPr>
        <p:cNvPr id="3755" name="Shape 3755"/>
        <p:cNvGrpSpPr/>
        <p:nvPr/>
      </p:nvGrpSpPr>
      <p:grpSpPr>
        <a:xfrm>
          <a:off x="0" y="0"/>
          <a:ext cx="0" cy="0"/>
          <a:chOff x="0" y="0"/>
          <a:chExt cx="0" cy="0"/>
        </a:xfrm>
      </p:grpSpPr>
      <p:sp>
        <p:nvSpPr>
          <p:cNvPr id="3756" name="Google Shape;3756;g3970249a880_0_11807"/>
          <p:cNvSpPr/>
          <p:nvPr/>
        </p:nvSpPr>
        <p:spPr>
          <a:xfrm>
            <a:off x="315022" y="1381969"/>
            <a:ext cx="8610900" cy="3175200"/>
          </a:xfrm>
          <a:prstGeom prst="roundRect">
            <a:avLst>
              <a:gd fmla="val 1867"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757" name="Google Shape;3757;g3970249a880_0_11807"/>
          <p:cNvSpPr txBox="1"/>
          <p:nvPr>
            <p:ph type="title"/>
          </p:nvPr>
        </p:nvSpPr>
        <p:spPr>
          <a:xfrm>
            <a:off x="325593" y="339924"/>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758" name="Google Shape;3758;g3970249a880_0_1180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id="3759" name="Google Shape;3759;g3970249a880_0_11807"/>
          <p:cNvPicPr preferRelativeResize="0"/>
          <p:nvPr/>
        </p:nvPicPr>
        <p:blipFill rotWithShape="1">
          <a:blip r:embed="rId3">
            <a:alphaModFix/>
          </a:blip>
          <a:srcRect b="0" l="0" r="0" t="0"/>
          <a:stretch/>
        </p:blipFill>
        <p:spPr>
          <a:xfrm>
            <a:off x="556032" y="2419542"/>
            <a:ext cx="8128945" cy="7143"/>
          </a:xfrm>
          <a:prstGeom prst="rect">
            <a:avLst/>
          </a:prstGeom>
          <a:noFill/>
          <a:ln>
            <a:noFill/>
          </a:ln>
        </p:spPr>
      </p:pic>
      <p:pic>
        <p:nvPicPr>
          <p:cNvPr id="3760" name="Google Shape;3760;g3970249a880_0_11807"/>
          <p:cNvPicPr preferRelativeResize="0"/>
          <p:nvPr/>
        </p:nvPicPr>
        <p:blipFill rotWithShape="1">
          <a:blip r:embed="rId3">
            <a:alphaModFix/>
          </a:blip>
          <a:srcRect b="0" l="0" r="0" t="0"/>
          <a:stretch/>
        </p:blipFill>
        <p:spPr>
          <a:xfrm>
            <a:off x="556032" y="3492209"/>
            <a:ext cx="8128945" cy="7143"/>
          </a:xfrm>
          <a:prstGeom prst="rect">
            <a:avLst/>
          </a:prstGeom>
          <a:noFill/>
          <a:ln>
            <a:noFill/>
          </a:ln>
        </p:spPr>
      </p:pic>
      <p:sp>
        <p:nvSpPr>
          <p:cNvPr id="3761" name="Google Shape;3761;g3970249a880_0_11807"/>
          <p:cNvSpPr txBox="1"/>
          <p:nvPr>
            <p:ph idx="2" type="title"/>
          </p:nvPr>
        </p:nvSpPr>
        <p:spPr>
          <a:xfrm>
            <a:off x="390361" y="3727815"/>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837">
                <a:solidFill>
                  <a:schemeClr val="accent2"/>
                </a:solidFill>
                <a:latin typeface="Poppins"/>
                <a:ea typeface="Poppins"/>
                <a:cs typeface="Poppins"/>
                <a:sym typeface="Poppins"/>
              </a:defRPr>
            </a:lvl1pPr>
            <a:lvl2pPr lvl="1" algn="ctr">
              <a:lnSpc>
                <a:spcPct val="100000"/>
              </a:lnSpc>
              <a:spcBef>
                <a:spcPts val="0"/>
              </a:spcBef>
              <a:spcAft>
                <a:spcPts val="0"/>
              </a:spcAft>
              <a:buSzPts val="4500"/>
              <a:buFont typeface="Poppins"/>
              <a:buNone/>
              <a:defRPr b="1" sz="4500">
                <a:latin typeface="Poppins"/>
                <a:ea typeface="Poppins"/>
                <a:cs typeface="Poppins"/>
                <a:sym typeface="Poppins"/>
              </a:defRPr>
            </a:lvl2pPr>
            <a:lvl3pPr lvl="2" algn="ctr">
              <a:lnSpc>
                <a:spcPct val="100000"/>
              </a:lnSpc>
              <a:spcBef>
                <a:spcPts val="0"/>
              </a:spcBef>
              <a:spcAft>
                <a:spcPts val="0"/>
              </a:spcAft>
              <a:buSzPts val="4500"/>
              <a:buFont typeface="Poppins"/>
              <a:buNone/>
              <a:defRPr b="1" sz="4500">
                <a:latin typeface="Poppins"/>
                <a:ea typeface="Poppins"/>
                <a:cs typeface="Poppins"/>
                <a:sym typeface="Poppins"/>
              </a:defRPr>
            </a:lvl3pPr>
            <a:lvl4pPr lvl="3" algn="ctr">
              <a:lnSpc>
                <a:spcPct val="100000"/>
              </a:lnSpc>
              <a:spcBef>
                <a:spcPts val="0"/>
              </a:spcBef>
              <a:spcAft>
                <a:spcPts val="0"/>
              </a:spcAft>
              <a:buSzPts val="4500"/>
              <a:buFont typeface="Poppins"/>
              <a:buNone/>
              <a:defRPr b="1" sz="4500">
                <a:latin typeface="Poppins"/>
                <a:ea typeface="Poppins"/>
                <a:cs typeface="Poppins"/>
                <a:sym typeface="Poppins"/>
              </a:defRPr>
            </a:lvl4pPr>
            <a:lvl5pPr lvl="4" algn="ctr">
              <a:lnSpc>
                <a:spcPct val="100000"/>
              </a:lnSpc>
              <a:spcBef>
                <a:spcPts val="0"/>
              </a:spcBef>
              <a:spcAft>
                <a:spcPts val="0"/>
              </a:spcAft>
              <a:buSzPts val="4500"/>
              <a:buFont typeface="Poppins"/>
              <a:buNone/>
              <a:defRPr b="1" sz="4500">
                <a:latin typeface="Poppins"/>
                <a:ea typeface="Poppins"/>
                <a:cs typeface="Poppins"/>
                <a:sym typeface="Poppins"/>
              </a:defRPr>
            </a:lvl5pPr>
            <a:lvl6pPr lvl="5" algn="ctr">
              <a:lnSpc>
                <a:spcPct val="100000"/>
              </a:lnSpc>
              <a:spcBef>
                <a:spcPts val="0"/>
              </a:spcBef>
              <a:spcAft>
                <a:spcPts val="0"/>
              </a:spcAft>
              <a:buSzPts val="4500"/>
              <a:buFont typeface="Poppins"/>
              <a:buNone/>
              <a:defRPr b="1" sz="4500">
                <a:latin typeface="Poppins"/>
                <a:ea typeface="Poppins"/>
                <a:cs typeface="Poppins"/>
                <a:sym typeface="Poppins"/>
              </a:defRPr>
            </a:lvl6pPr>
            <a:lvl7pPr lvl="6" algn="ctr">
              <a:lnSpc>
                <a:spcPct val="100000"/>
              </a:lnSpc>
              <a:spcBef>
                <a:spcPts val="0"/>
              </a:spcBef>
              <a:spcAft>
                <a:spcPts val="0"/>
              </a:spcAft>
              <a:buSzPts val="4500"/>
              <a:buFont typeface="Poppins"/>
              <a:buNone/>
              <a:defRPr b="1" sz="4500">
                <a:latin typeface="Poppins"/>
                <a:ea typeface="Poppins"/>
                <a:cs typeface="Poppins"/>
                <a:sym typeface="Poppins"/>
              </a:defRPr>
            </a:lvl7pPr>
            <a:lvl8pPr lvl="7" algn="ctr">
              <a:lnSpc>
                <a:spcPct val="100000"/>
              </a:lnSpc>
              <a:spcBef>
                <a:spcPts val="0"/>
              </a:spcBef>
              <a:spcAft>
                <a:spcPts val="0"/>
              </a:spcAft>
              <a:buSzPts val="4500"/>
              <a:buFont typeface="Poppins"/>
              <a:buNone/>
              <a:defRPr b="1" sz="4500">
                <a:latin typeface="Poppins"/>
                <a:ea typeface="Poppins"/>
                <a:cs typeface="Poppins"/>
                <a:sym typeface="Poppins"/>
              </a:defRPr>
            </a:lvl8pPr>
            <a:lvl9pPr lvl="8" algn="ctr">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762" name="Google Shape;3762;g3970249a880_0_11807"/>
          <p:cNvSpPr txBox="1"/>
          <p:nvPr>
            <p:ph idx="3" type="title"/>
          </p:nvPr>
        </p:nvSpPr>
        <p:spPr>
          <a:xfrm>
            <a:off x="4405357" y="3727815"/>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837">
                <a:solidFill>
                  <a:schemeClr val="accent2"/>
                </a:solidFill>
                <a:latin typeface="Poppins"/>
                <a:ea typeface="Poppins"/>
                <a:cs typeface="Poppins"/>
                <a:sym typeface="Poppins"/>
              </a:defRPr>
            </a:lvl1pPr>
            <a:lvl2pPr lvl="1" algn="ctr">
              <a:lnSpc>
                <a:spcPct val="100000"/>
              </a:lnSpc>
              <a:spcBef>
                <a:spcPts val="0"/>
              </a:spcBef>
              <a:spcAft>
                <a:spcPts val="0"/>
              </a:spcAft>
              <a:buSzPts val="4500"/>
              <a:buFont typeface="Poppins"/>
              <a:buNone/>
              <a:defRPr b="1" sz="4500">
                <a:latin typeface="Poppins"/>
                <a:ea typeface="Poppins"/>
                <a:cs typeface="Poppins"/>
                <a:sym typeface="Poppins"/>
              </a:defRPr>
            </a:lvl2pPr>
            <a:lvl3pPr lvl="2" algn="ctr">
              <a:lnSpc>
                <a:spcPct val="100000"/>
              </a:lnSpc>
              <a:spcBef>
                <a:spcPts val="0"/>
              </a:spcBef>
              <a:spcAft>
                <a:spcPts val="0"/>
              </a:spcAft>
              <a:buSzPts val="4500"/>
              <a:buFont typeface="Poppins"/>
              <a:buNone/>
              <a:defRPr b="1" sz="4500">
                <a:latin typeface="Poppins"/>
                <a:ea typeface="Poppins"/>
                <a:cs typeface="Poppins"/>
                <a:sym typeface="Poppins"/>
              </a:defRPr>
            </a:lvl3pPr>
            <a:lvl4pPr lvl="3" algn="ctr">
              <a:lnSpc>
                <a:spcPct val="100000"/>
              </a:lnSpc>
              <a:spcBef>
                <a:spcPts val="0"/>
              </a:spcBef>
              <a:spcAft>
                <a:spcPts val="0"/>
              </a:spcAft>
              <a:buSzPts val="4500"/>
              <a:buFont typeface="Poppins"/>
              <a:buNone/>
              <a:defRPr b="1" sz="4500">
                <a:latin typeface="Poppins"/>
                <a:ea typeface="Poppins"/>
                <a:cs typeface="Poppins"/>
                <a:sym typeface="Poppins"/>
              </a:defRPr>
            </a:lvl4pPr>
            <a:lvl5pPr lvl="4" algn="ctr">
              <a:lnSpc>
                <a:spcPct val="100000"/>
              </a:lnSpc>
              <a:spcBef>
                <a:spcPts val="0"/>
              </a:spcBef>
              <a:spcAft>
                <a:spcPts val="0"/>
              </a:spcAft>
              <a:buSzPts val="4500"/>
              <a:buFont typeface="Poppins"/>
              <a:buNone/>
              <a:defRPr b="1" sz="4500">
                <a:latin typeface="Poppins"/>
                <a:ea typeface="Poppins"/>
                <a:cs typeface="Poppins"/>
                <a:sym typeface="Poppins"/>
              </a:defRPr>
            </a:lvl5pPr>
            <a:lvl6pPr lvl="5" algn="ctr">
              <a:lnSpc>
                <a:spcPct val="100000"/>
              </a:lnSpc>
              <a:spcBef>
                <a:spcPts val="0"/>
              </a:spcBef>
              <a:spcAft>
                <a:spcPts val="0"/>
              </a:spcAft>
              <a:buSzPts val="4500"/>
              <a:buFont typeface="Poppins"/>
              <a:buNone/>
              <a:defRPr b="1" sz="4500">
                <a:latin typeface="Poppins"/>
                <a:ea typeface="Poppins"/>
                <a:cs typeface="Poppins"/>
                <a:sym typeface="Poppins"/>
              </a:defRPr>
            </a:lvl6pPr>
            <a:lvl7pPr lvl="6" algn="ctr">
              <a:lnSpc>
                <a:spcPct val="100000"/>
              </a:lnSpc>
              <a:spcBef>
                <a:spcPts val="0"/>
              </a:spcBef>
              <a:spcAft>
                <a:spcPts val="0"/>
              </a:spcAft>
              <a:buSzPts val="4500"/>
              <a:buFont typeface="Poppins"/>
              <a:buNone/>
              <a:defRPr b="1" sz="4500">
                <a:latin typeface="Poppins"/>
                <a:ea typeface="Poppins"/>
                <a:cs typeface="Poppins"/>
                <a:sym typeface="Poppins"/>
              </a:defRPr>
            </a:lvl7pPr>
            <a:lvl8pPr lvl="7" algn="ctr">
              <a:lnSpc>
                <a:spcPct val="100000"/>
              </a:lnSpc>
              <a:spcBef>
                <a:spcPts val="0"/>
              </a:spcBef>
              <a:spcAft>
                <a:spcPts val="0"/>
              </a:spcAft>
              <a:buSzPts val="4500"/>
              <a:buFont typeface="Poppins"/>
              <a:buNone/>
              <a:defRPr b="1" sz="4500">
                <a:latin typeface="Poppins"/>
                <a:ea typeface="Poppins"/>
                <a:cs typeface="Poppins"/>
                <a:sym typeface="Poppins"/>
              </a:defRPr>
            </a:lvl8pPr>
            <a:lvl9pPr lvl="8" algn="ctr">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763" name="Google Shape;3763;g3970249a880_0_11807"/>
          <p:cNvSpPr txBox="1"/>
          <p:nvPr>
            <p:ph idx="4" type="title"/>
          </p:nvPr>
        </p:nvSpPr>
        <p:spPr>
          <a:xfrm>
            <a:off x="381204" y="1710014"/>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837">
                <a:solidFill>
                  <a:schemeClr val="accent2"/>
                </a:solidFill>
                <a:latin typeface="Poppins"/>
                <a:ea typeface="Poppins"/>
                <a:cs typeface="Poppins"/>
                <a:sym typeface="Poppins"/>
              </a:defRPr>
            </a:lvl1pPr>
            <a:lvl2pPr lvl="1" algn="ctr">
              <a:lnSpc>
                <a:spcPct val="100000"/>
              </a:lnSpc>
              <a:spcBef>
                <a:spcPts val="0"/>
              </a:spcBef>
              <a:spcAft>
                <a:spcPts val="0"/>
              </a:spcAft>
              <a:buSzPts val="4500"/>
              <a:buFont typeface="Poppins"/>
              <a:buNone/>
              <a:defRPr b="1" sz="4500">
                <a:latin typeface="Poppins"/>
                <a:ea typeface="Poppins"/>
                <a:cs typeface="Poppins"/>
                <a:sym typeface="Poppins"/>
              </a:defRPr>
            </a:lvl2pPr>
            <a:lvl3pPr lvl="2" algn="ctr">
              <a:lnSpc>
                <a:spcPct val="100000"/>
              </a:lnSpc>
              <a:spcBef>
                <a:spcPts val="0"/>
              </a:spcBef>
              <a:spcAft>
                <a:spcPts val="0"/>
              </a:spcAft>
              <a:buSzPts val="4500"/>
              <a:buFont typeface="Poppins"/>
              <a:buNone/>
              <a:defRPr b="1" sz="4500">
                <a:latin typeface="Poppins"/>
                <a:ea typeface="Poppins"/>
                <a:cs typeface="Poppins"/>
                <a:sym typeface="Poppins"/>
              </a:defRPr>
            </a:lvl3pPr>
            <a:lvl4pPr lvl="3" algn="ctr">
              <a:lnSpc>
                <a:spcPct val="100000"/>
              </a:lnSpc>
              <a:spcBef>
                <a:spcPts val="0"/>
              </a:spcBef>
              <a:spcAft>
                <a:spcPts val="0"/>
              </a:spcAft>
              <a:buSzPts val="4500"/>
              <a:buFont typeface="Poppins"/>
              <a:buNone/>
              <a:defRPr b="1" sz="4500">
                <a:latin typeface="Poppins"/>
                <a:ea typeface="Poppins"/>
                <a:cs typeface="Poppins"/>
                <a:sym typeface="Poppins"/>
              </a:defRPr>
            </a:lvl4pPr>
            <a:lvl5pPr lvl="4" algn="ctr">
              <a:lnSpc>
                <a:spcPct val="100000"/>
              </a:lnSpc>
              <a:spcBef>
                <a:spcPts val="0"/>
              </a:spcBef>
              <a:spcAft>
                <a:spcPts val="0"/>
              </a:spcAft>
              <a:buSzPts val="4500"/>
              <a:buFont typeface="Poppins"/>
              <a:buNone/>
              <a:defRPr b="1" sz="4500">
                <a:latin typeface="Poppins"/>
                <a:ea typeface="Poppins"/>
                <a:cs typeface="Poppins"/>
                <a:sym typeface="Poppins"/>
              </a:defRPr>
            </a:lvl5pPr>
            <a:lvl6pPr lvl="5" algn="ctr">
              <a:lnSpc>
                <a:spcPct val="100000"/>
              </a:lnSpc>
              <a:spcBef>
                <a:spcPts val="0"/>
              </a:spcBef>
              <a:spcAft>
                <a:spcPts val="0"/>
              </a:spcAft>
              <a:buSzPts val="4500"/>
              <a:buFont typeface="Poppins"/>
              <a:buNone/>
              <a:defRPr b="1" sz="4500">
                <a:latin typeface="Poppins"/>
                <a:ea typeface="Poppins"/>
                <a:cs typeface="Poppins"/>
                <a:sym typeface="Poppins"/>
              </a:defRPr>
            </a:lvl6pPr>
            <a:lvl7pPr lvl="6" algn="ctr">
              <a:lnSpc>
                <a:spcPct val="100000"/>
              </a:lnSpc>
              <a:spcBef>
                <a:spcPts val="0"/>
              </a:spcBef>
              <a:spcAft>
                <a:spcPts val="0"/>
              </a:spcAft>
              <a:buSzPts val="4500"/>
              <a:buFont typeface="Poppins"/>
              <a:buNone/>
              <a:defRPr b="1" sz="4500">
                <a:latin typeface="Poppins"/>
                <a:ea typeface="Poppins"/>
                <a:cs typeface="Poppins"/>
                <a:sym typeface="Poppins"/>
              </a:defRPr>
            </a:lvl7pPr>
            <a:lvl8pPr lvl="7" algn="ctr">
              <a:lnSpc>
                <a:spcPct val="100000"/>
              </a:lnSpc>
              <a:spcBef>
                <a:spcPts val="0"/>
              </a:spcBef>
              <a:spcAft>
                <a:spcPts val="0"/>
              </a:spcAft>
              <a:buSzPts val="4500"/>
              <a:buFont typeface="Poppins"/>
              <a:buNone/>
              <a:defRPr b="1" sz="4500">
                <a:latin typeface="Poppins"/>
                <a:ea typeface="Poppins"/>
                <a:cs typeface="Poppins"/>
                <a:sym typeface="Poppins"/>
              </a:defRPr>
            </a:lvl8pPr>
            <a:lvl9pPr lvl="8" algn="ctr">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764" name="Google Shape;3764;g3970249a880_0_11807"/>
          <p:cNvSpPr txBox="1"/>
          <p:nvPr>
            <p:ph idx="5" type="title"/>
          </p:nvPr>
        </p:nvSpPr>
        <p:spPr>
          <a:xfrm>
            <a:off x="390361" y="2709939"/>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837">
                <a:solidFill>
                  <a:schemeClr val="accent2"/>
                </a:solidFill>
                <a:latin typeface="Poppins"/>
                <a:ea typeface="Poppins"/>
                <a:cs typeface="Poppins"/>
                <a:sym typeface="Poppins"/>
              </a:defRPr>
            </a:lvl1pPr>
            <a:lvl2pPr lvl="1" algn="ctr">
              <a:lnSpc>
                <a:spcPct val="100000"/>
              </a:lnSpc>
              <a:spcBef>
                <a:spcPts val="0"/>
              </a:spcBef>
              <a:spcAft>
                <a:spcPts val="0"/>
              </a:spcAft>
              <a:buSzPts val="4500"/>
              <a:buFont typeface="Poppins"/>
              <a:buNone/>
              <a:defRPr b="1" sz="4500">
                <a:latin typeface="Poppins"/>
                <a:ea typeface="Poppins"/>
                <a:cs typeface="Poppins"/>
                <a:sym typeface="Poppins"/>
              </a:defRPr>
            </a:lvl2pPr>
            <a:lvl3pPr lvl="2" algn="ctr">
              <a:lnSpc>
                <a:spcPct val="100000"/>
              </a:lnSpc>
              <a:spcBef>
                <a:spcPts val="0"/>
              </a:spcBef>
              <a:spcAft>
                <a:spcPts val="0"/>
              </a:spcAft>
              <a:buSzPts val="4500"/>
              <a:buFont typeface="Poppins"/>
              <a:buNone/>
              <a:defRPr b="1" sz="4500">
                <a:latin typeface="Poppins"/>
                <a:ea typeface="Poppins"/>
                <a:cs typeface="Poppins"/>
                <a:sym typeface="Poppins"/>
              </a:defRPr>
            </a:lvl3pPr>
            <a:lvl4pPr lvl="3" algn="ctr">
              <a:lnSpc>
                <a:spcPct val="100000"/>
              </a:lnSpc>
              <a:spcBef>
                <a:spcPts val="0"/>
              </a:spcBef>
              <a:spcAft>
                <a:spcPts val="0"/>
              </a:spcAft>
              <a:buSzPts val="4500"/>
              <a:buFont typeface="Poppins"/>
              <a:buNone/>
              <a:defRPr b="1" sz="4500">
                <a:latin typeface="Poppins"/>
                <a:ea typeface="Poppins"/>
                <a:cs typeface="Poppins"/>
                <a:sym typeface="Poppins"/>
              </a:defRPr>
            </a:lvl4pPr>
            <a:lvl5pPr lvl="4" algn="ctr">
              <a:lnSpc>
                <a:spcPct val="100000"/>
              </a:lnSpc>
              <a:spcBef>
                <a:spcPts val="0"/>
              </a:spcBef>
              <a:spcAft>
                <a:spcPts val="0"/>
              </a:spcAft>
              <a:buSzPts val="4500"/>
              <a:buFont typeface="Poppins"/>
              <a:buNone/>
              <a:defRPr b="1" sz="4500">
                <a:latin typeface="Poppins"/>
                <a:ea typeface="Poppins"/>
                <a:cs typeface="Poppins"/>
                <a:sym typeface="Poppins"/>
              </a:defRPr>
            </a:lvl5pPr>
            <a:lvl6pPr lvl="5" algn="ctr">
              <a:lnSpc>
                <a:spcPct val="100000"/>
              </a:lnSpc>
              <a:spcBef>
                <a:spcPts val="0"/>
              </a:spcBef>
              <a:spcAft>
                <a:spcPts val="0"/>
              </a:spcAft>
              <a:buSzPts val="4500"/>
              <a:buFont typeface="Poppins"/>
              <a:buNone/>
              <a:defRPr b="1" sz="4500">
                <a:latin typeface="Poppins"/>
                <a:ea typeface="Poppins"/>
                <a:cs typeface="Poppins"/>
                <a:sym typeface="Poppins"/>
              </a:defRPr>
            </a:lvl6pPr>
            <a:lvl7pPr lvl="6" algn="ctr">
              <a:lnSpc>
                <a:spcPct val="100000"/>
              </a:lnSpc>
              <a:spcBef>
                <a:spcPts val="0"/>
              </a:spcBef>
              <a:spcAft>
                <a:spcPts val="0"/>
              </a:spcAft>
              <a:buSzPts val="4500"/>
              <a:buFont typeface="Poppins"/>
              <a:buNone/>
              <a:defRPr b="1" sz="4500">
                <a:latin typeface="Poppins"/>
                <a:ea typeface="Poppins"/>
                <a:cs typeface="Poppins"/>
                <a:sym typeface="Poppins"/>
              </a:defRPr>
            </a:lvl7pPr>
            <a:lvl8pPr lvl="7" algn="ctr">
              <a:lnSpc>
                <a:spcPct val="100000"/>
              </a:lnSpc>
              <a:spcBef>
                <a:spcPts val="0"/>
              </a:spcBef>
              <a:spcAft>
                <a:spcPts val="0"/>
              </a:spcAft>
              <a:buSzPts val="4500"/>
              <a:buFont typeface="Poppins"/>
              <a:buNone/>
              <a:defRPr b="1" sz="4500">
                <a:latin typeface="Poppins"/>
                <a:ea typeface="Poppins"/>
                <a:cs typeface="Poppins"/>
                <a:sym typeface="Poppins"/>
              </a:defRPr>
            </a:lvl8pPr>
            <a:lvl9pPr lvl="8" algn="ctr">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765" name="Google Shape;3765;g3970249a880_0_11807"/>
          <p:cNvSpPr txBox="1"/>
          <p:nvPr>
            <p:ph idx="6" type="title"/>
          </p:nvPr>
        </p:nvSpPr>
        <p:spPr>
          <a:xfrm>
            <a:off x="4396199" y="1710014"/>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837">
                <a:solidFill>
                  <a:schemeClr val="accent2"/>
                </a:solidFill>
                <a:latin typeface="Poppins"/>
                <a:ea typeface="Poppins"/>
                <a:cs typeface="Poppins"/>
                <a:sym typeface="Poppins"/>
              </a:defRPr>
            </a:lvl1pPr>
            <a:lvl2pPr lvl="1" algn="ctr">
              <a:lnSpc>
                <a:spcPct val="100000"/>
              </a:lnSpc>
              <a:spcBef>
                <a:spcPts val="0"/>
              </a:spcBef>
              <a:spcAft>
                <a:spcPts val="0"/>
              </a:spcAft>
              <a:buSzPts val="4500"/>
              <a:buFont typeface="Poppins"/>
              <a:buNone/>
              <a:defRPr b="1" sz="4500">
                <a:latin typeface="Poppins"/>
                <a:ea typeface="Poppins"/>
                <a:cs typeface="Poppins"/>
                <a:sym typeface="Poppins"/>
              </a:defRPr>
            </a:lvl2pPr>
            <a:lvl3pPr lvl="2" algn="ctr">
              <a:lnSpc>
                <a:spcPct val="100000"/>
              </a:lnSpc>
              <a:spcBef>
                <a:spcPts val="0"/>
              </a:spcBef>
              <a:spcAft>
                <a:spcPts val="0"/>
              </a:spcAft>
              <a:buSzPts val="4500"/>
              <a:buFont typeface="Poppins"/>
              <a:buNone/>
              <a:defRPr b="1" sz="4500">
                <a:latin typeface="Poppins"/>
                <a:ea typeface="Poppins"/>
                <a:cs typeface="Poppins"/>
                <a:sym typeface="Poppins"/>
              </a:defRPr>
            </a:lvl3pPr>
            <a:lvl4pPr lvl="3" algn="ctr">
              <a:lnSpc>
                <a:spcPct val="100000"/>
              </a:lnSpc>
              <a:spcBef>
                <a:spcPts val="0"/>
              </a:spcBef>
              <a:spcAft>
                <a:spcPts val="0"/>
              </a:spcAft>
              <a:buSzPts val="4500"/>
              <a:buFont typeface="Poppins"/>
              <a:buNone/>
              <a:defRPr b="1" sz="4500">
                <a:latin typeface="Poppins"/>
                <a:ea typeface="Poppins"/>
                <a:cs typeface="Poppins"/>
                <a:sym typeface="Poppins"/>
              </a:defRPr>
            </a:lvl4pPr>
            <a:lvl5pPr lvl="4" algn="ctr">
              <a:lnSpc>
                <a:spcPct val="100000"/>
              </a:lnSpc>
              <a:spcBef>
                <a:spcPts val="0"/>
              </a:spcBef>
              <a:spcAft>
                <a:spcPts val="0"/>
              </a:spcAft>
              <a:buSzPts val="4500"/>
              <a:buFont typeface="Poppins"/>
              <a:buNone/>
              <a:defRPr b="1" sz="4500">
                <a:latin typeface="Poppins"/>
                <a:ea typeface="Poppins"/>
                <a:cs typeface="Poppins"/>
                <a:sym typeface="Poppins"/>
              </a:defRPr>
            </a:lvl5pPr>
            <a:lvl6pPr lvl="5" algn="ctr">
              <a:lnSpc>
                <a:spcPct val="100000"/>
              </a:lnSpc>
              <a:spcBef>
                <a:spcPts val="0"/>
              </a:spcBef>
              <a:spcAft>
                <a:spcPts val="0"/>
              </a:spcAft>
              <a:buSzPts val="4500"/>
              <a:buFont typeface="Poppins"/>
              <a:buNone/>
              <a:defRPr b="1" sz="4500">
                <a:latin typeface="Poppins"/>
                <a:ea typeface="Poppins"/>
                <a:cs typeface="Poppins"/>
                <a:sym typeface="Poppins"/>
              </a:defRPr>
            </a:lvl6pPr>
            <a:lvl7pPr lvl="6" algn="ctr">
              <a:lnSpc>
                <a:spcPct val="100000"/>
              </a:lnSpc>
              <a:spcBef>
                <a:spcPts val="0"/>
              </a:spcBef>
              <a:spcAft>
                <a:spcPts val="0"/>
              </a:spcAft>
              <a:buSzPts val="4500"/>
              <a:buFont typeface="Poppins"/>
              <a:buNone/>
              <a:defRPr b="1" sz="4500">
                <a:latin typeface="Poppins"/>
                <a:ea typeface="Poppins"/>
                <a:cs typeface="Poppins"/>
                <a:sym typeface="Poppins"/>
              </a:defRPr>
            </a:lvl7pPr>
            <a:lvl8pPr lvl="7" algn="ctr">
              <a:lnSpc>
                <a:spcPct val="100000"/>
              </a:lnSpc>
              <a:spcBef>
                <a:spcPts val="0"/>
              </a:spcBef>
              <a:spcAft>
                <a:spcPts val="0"/>
              </a:spcAft>
              <a:buSzPts val="4500"/>
              <a:buFont typeface="Poppins"/>
              <a:buNone/>
              <a:defRPr b="1" sz="4500">
                <a:latin typeface="Poppins"/>
                <a:ea typeface="Poppins"/>
                <a:cs typeface="Poppins"/>
                <a:sym typeface="Poppins"/>
              </a:defRPr>
            </a:lvl8pPr>
            <a:lvl9pPr lvl="8" algn="ctr">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766" name="Google Shape;3766;g3970249a880_0_11807"/>
          <p:cNvSpPr txBox="1"/>
          <p:nvPr>
            <p:ph idx="7" type="title"/>
          </p:nvPr>
        </p:nvSpPr>
        <p:spPr>
          <a:xfrm>
            <a:off x="4405357" y="2709939"/>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837">
                <a:solidFill>
                  <a:schemeClr val="accent2"/>
                </a:solidFill>
                <a:latin typeface="Poppins"/>
                <a:ea typeface="Poppins"/>
                <a:cs typeface="Poppins"/>
                <a:sym typeface="Poppins"/>
              </a:defRPr>
            </a:lvl1pPr>
            <a:lvl2pPr lvl="1" algn="ctr">
              <a:lnSpc>
                <a:spcPct val="100000"/>
              </a:lnSpc>
              <a:spcBef>
                <a:spcPts val="0"/>
              </a:spcBef>
              <a:spcAft>
                <a:spcPts val="0"/>
              </a:spcAft>
              <a:buSzPts val="4500"/>
              <a:buFont typeface="Poppins"/>
              <a:buNone/>
              <a:defRPr b="1" sz="4500">
                <a:latin typeface="Poppins"/>
                <a:ea typeface="Poppins"/>
                <a:cs typeface="Poppins"/>
                <a:sym typeface="Poppins"/>
              </a:defRPr>
            </a:lvl2pPr>
            <a:lvl3pPr lvl="2" algn="ctr">
              <a:lnSpc>
                <a:spcPct val="100000"/>
              </a:lnSpc>
              <a:spcBef>
                <a:spcPts val="0"/>
              </a:spcBef>
              <a:spcAft>
                <a:spcPts val="0"/>
              </a:spcAft>
              <a:buSzPts val="4500"/>
              <a:buFont typeface="Poppins"/>
              <a:buNone/>
              <a:defRPr b="1" sz="4500">
                <a:latin typeface="Poppins"/>
                <a:ea typeface="Poppins"/>
                <a:cs typeface="Poppins"/>
                <a:sym typeface="Poppins"/>
              </a:defRPr>
            </a:lvl3pPr>
            <a:lvl4pPr lvl="3" algn="ctr">
              <a:lnSpc>
                <a:spcPct val="100000"/>
              </a:lnSpc>
              <a:spcBef>
                <a:spcPts val="0"/>
              </a:spcBef>
              <a:spcAft>
                <a:spcPts val="0"/>
              </a:spcAft>
              <a:buSzPts val="4500"/>
              <a:buFont typeface="Poppins"/>
              <a:buNone/>
              <a:defRPr b="1" sz="4500">
                <a:latin typeface="Poppins"/>
                <a:ea typeface="Poppins"/>
                <a:cs typeface="Poppins"/>
                <a:sym typeface="Poppins"/>
              </a:defRPr>
            </a:lvl4pPr>
            <a:lvl5pPr lvl="4" algn="ctr">
              <a:lnSpc>
                <a:spcPct val="100000"/>
              </a:lnSpc>
              <a:spcBef>
                <a:spcPts val="0"/>
              </a:spcBef>
              <a:spcAft>
                <a:spcPts val="0"/>
              </a:spcAft>
              <a:buSzPts val="4500"/>
              <a:buFont typeface="Poppins"/>
              <a:buNone/>
              <a:defRPr b="1" sz="4500">
                <a:latin typeface="Poppins"/>
                <a:ea typeface="Poppins"/>
                <a:cs typeface="Poppins"/>
                <a:sym typeface="Poppins"/>
              </a:defRPr>
            </a:lvl5pPr>
            <a:lvl6pPr lvl="5" algn="ctr">
              <a:lnSpc>
                <a:spcPct val="100000"/>
              </a:lnSpc>
              <a:spcBef>
                <a:spcPts val="0"/>
              </a:spcBef>
              <a:spcAft>
                <a:spcPts val="0"/>
              </a:spcAft>
              <a:buSzPts val="4500"/>
              <a:buFont typeface="Poppins"/>
              <a:buNone/>
              <a:defRPr b="1" sz="4500">
                <a:latin typeface="Poppins"/>
                <a:ea typeface="Poppins"/>
                <a:cs typeface="Poppins"/>
                <a:sym typeface="Poppins"/>
              </a:defRPr>
            </a:lvl6pPr>
            <a:lvl7pPr lvl="6" algn="ctr">
              <a:lnSpc>
                <a:spcPct val="100000"/>
              </a:lnSpc>
              <a:spcBef>
                <a:spcPts val="0"/>
              </a:spcBef>
              <a:spcAft>
                <a:spcPts val="0"/>
              </a:spcAft>
              <a:buSzPts val="4500"/>
              <a:buFont typeface="Poppins"/>
              <a:buNone/>
              <a:defRPr b="1" sz="4500">
                <a:latin typeface="Poppins"/>
                <a:ea typeface="Poppins"/>
                <a:cs typeface="Poppins"/>
                <a:sym typeface="Poppins"/>
              </a:defRPr>
            </a:lvl7pPr>
            <a:lvl8pPr lvl="7" algn="ctr">
              <a:lnSpc>
                <a:spcPct val="100000"/>
              </a:lnSpc>
              <a:spcBef>
                <a:spcPts val="0"/>
              </a:spcBef>
              <a:spcAft>
                <a:spcPts val="0"/>
              </a:spcAft>
              <a:buSzPts val="4500"/>
              <a:buFont typeface="Poppins"/>
              <a:buNone/>
              <a:defRPr b="1" sz="4500">
                <a:latin typeface="Poppins"/>
                <a:ea typeface="Poppins"/>
                <a:cs typeface="Poppins"/>
                <a:sym typeface="Poppins"/>
              </a:defRPr>
            </a:lvl8pPr>
            <a:lvl9pPr lvl="8" algn="ctr">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767" name="Google Shape;3767;g3970249a880_0_11807"/>
          <p:cNvSpPr txBox="1"/>
          <p:nvPr>
            <p:ph idx="1" type="subTitle"/>
          </p:nvPr>
        </p:nvSpPr>
        <p:spPr>
          <a:xfrm>
            <a:off x="982822" y="2076019"/>
            <a:ext cx="3344100" cy="1335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975"/>
              <a:buNone/>
              <a:defRPr sz="975">
                <a:solidFill>
                  <a:schemeClr val="accent5"/>
                </a:solidFill>
              </a:defRPr>
            </a:lvl1pPr>
            <a:lvl2pPr lvl="1" algn="l">
              <a:lnSpc>
                <a:spcPct val="95000"/>
              </a:lnSpc>
              <a:spcBef>
                <a:spcPts val="1350"/>
              </a:spcBef>
              <a:spcAft>
                <a:spcPts val="0"/>
              </a:spcAft>
              <a:buClr>
                <a:schemeClr val="accent5"/>
              </a:buClr>
              <a:buSzPts val="975"/>
              <a:buNone/>
              <a:defRPr sz="975">
                <a:solidFill>
                  <a:schemeClr val="accent5"/>
                </a:solidFill>
              </a:defRPr>
            </a:lvl2pPr>
            <a:lvl3pPr lvl="2" algn="l">
              <a:lnSpc>
                <a:spcPct val="95000"/>
              </a:lnSpc>
              <a:spcBef>
                <a:spcPts val="1350"/>
              </a:spcBef>
              <a:spcAft>
                <a:spcPts val="0"/>
              </a:spcAft>
              <a:buClr>
                <a:schemeClr val="accent5"/>
              </a:buClr>
              <a:buSzPts val="975"/>
              <a:buNone/>
              <a:defRPr sz="975">
                <a:solidFill>
                  <a:schemeClr val="accent5"/>
                </a:solidFill>
              </a:defRPr>
            </a:lvl3pPr>
            <a:lvl4pPr lvl="3" algn="l">
              <a:lnSpc>
                <a:spcPct val="95000"/>
              </a:lnSpc>
              <a:spcBef>
                <a:spcPts val="1350"/>
              </a:spcBef>
              <a:spcAft>
                <a:spcPts val="0"/>
              </a:spcAft>
              <a:buClr>
                <a:schemeClr val="accent5"/>
              </a:buClr>
              <a:buSzPts val="975"/>
              <a:buNone/>
              <a:defRPr sz="975">
                <a:solidFill>
                  <a:schemeClr val="accent5"/>
                </a:solidFill>
              </a:defRPr>
            </a:lvl4pPr>
            <a:lvl5pPr lvl="4" algn="l">
              <a:lnSpc>
                <a:spcPct val="95000"/>
              </a:lnSpc>
              <a:spcBef>
                <a:spcPts val="1350"/>
              </a:spcBef>
              <a:spcAft>
                <a:spcPts val="0"/>
              </a:spcAft>
              <a:buClr>
                <a:schemeClr val="accent5"/>
              </a:buClr>
              <a:buSzPts val="975"/>
              <a:buNone/>
              <a:defRPr sz="975">
                <a:solidFill>
                  <a:schemeClr val="accent5"/>
                </a:solidFill>
              </a:defRPr>
            </a:lvl5pPr>
            <a:lvl6pPr lvl="5" algn="l">
              <a:lnSpc>
                <a:spcPct val="90000"/>
              </a:lnSpc>
              <a:spcBef>
                <a:spcPts val="375"/>
              </a:spcBef>
              <a:spcAft>
                <a:spcPts val="0"/>
              </a:spcAft>
              <a:buClr>
                <a:schemeClr val="accent5"/>
              </a:buClr>
              <a:buSzPts val="975"/>
              <a:buNone/>
              <a:defRPr sz="975">
                <a:solidFill>
                  <a:schemeClr val="accent5"/>
                </a:solidFill>
              </a:defRPr>
            </a:lvl6pPr>
            <a:lvl7pPr lvl="6" algn="l">
              <a:lnSpc>
                <a:spcPct val="90000"/>
              </a:lnSpc>
              <a:spcBef>
                <a:spcPts val="375"/>
              </a:spcBef>
              <a:spcAft>
                <a:spcPts val="0"/>
              </a:spcAft>
              <a:buClr>
                <a:schemeClr val="accent5"/>
              </a:buClr>
              <a:buSzPts val="975"/>
              <a:buNone/>
              <a:defRPr sz="975">
                <a:solidFill>
                  <a:schemeClr val="accent5"/>
                </a:solidFill>
              </a:defRPr>
            </a:lvl7pPr>
            <a:lvl8pPr lvl="7" algn="l">
              <a:lnSpc>
                <a:spcPct val="90000"/>
              </a:lnSpc>
              <a:spcBef>
                <a:spcPts val="375"/>
              </a:spcBef>
              <a:spcAft>
                <a:spcPts val="0"/>
              </a:spcAft>
              <a:buClr>
                <a:schemeClr val="accent5"/>
              </a:buClr>
              <a:buSzPts val="975"/>
              <a:buNone/>
              <a:defRPr sz="975">
                <a:solidFill>
                  <a:schemeClr val="accent5"/>
                </a:solidFill>
              </a:defRPr>
            </a:lvl8pPr>
            <a:lvl9pPr lvl="8" algn="l">
              <a:lnSpc>
                <a:spcPct val="90000"/>
              </a:lnSpc>
              <a:spcBef>
                <a:spcPts val="375"/>
              </a:spcBef>
              <a:spcAft>
                <a:spcPts val="0"/>
              </a:spcAft>
              <a:buClr>
                <a:schemeClr val="accent5"/>
              </a:buClr>
              <a:buSzPts val="975"/>
              <a:buNone/>
              <a:defRPr sz="975">
                <a:solidFill>
                  <a:schemeClr val="accent5"/>
                </a:solidFill>
              </a:defRPr>
            </a:lvl9pPr>
          </a:lstStyle>
          <a:p/>
        </p:txBody>
      </p:sp>
      <p:sp>
        <p:nvSpPr>
          <p:cNvPr id="3768" name="Google Shape;3768;g3970249a880_0_11807"/>
          <p:cNvSpPr txBox="1"/>
          <p:nvPr>
            <p:ph idx="8" type="subTitle"/>
          </p:nvPr>
        </p:nvSpPr>
        <p:spPr>
          <a:xfrm>
            <a:off x="982822" y="3090131"/>
            <a:ext cx="3344100" cy="1335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975"/>
              <a:buNone/>
              <a:defRPr sz="975">
                <a:solidFill>
                  <a:schemeClr val="accent5"/>
                </a:solidFill>
              </a:defRPr>
            </a:lvl1pPr>
            <a:lvl2pPr lvl="1" algn="l">
              <a:lnSpc>
                <a:spcPct val="95000"/>
              </a:lnSpc>
              <a:spcBef>
                <a:spcPts val="1350"/>
              </a:spcBef>
              <a:spcAft>
                <a:spcPts val="0"/>
              </a:spcAft>
              <a:buClr>
                <a:schemeClr val="accent5"/>
              </a:buClr>
              <a:buSzPts val="975"/>
              <a:buNone/>
              <a:defRPr sz="975">
                <a:solidFill>
                  <a:schemeClr val="accent5"/>
                </a:solidFill>
              </a:defRPr>
            </a:lvl2pPr>
            <a:lvl3pPr lvl="2" algn="l">
              <a:lnSpc>
                <a:spcPct val="95000"/>
              </a:lnSpc>
              <a:spcBef>
                <a:spcPts val="1350"/>
              </a:spcBef>
              <a:spcAft>
                <a:spcPts val="0"/>
              </a:spcAft>
              <a:buClr>
                <a:schemeClr val="accent5"/>
              </a:buClr>
              <a:buSzPts val="975"/>
              <a:buNone/>
              <a:defRPr sz="975">
                <a:solidFill>
                  <a:schemeClr val="accent5"/>
                </a:solidFill>
              </a:defRPr>
            </a:lvl3pPr>
            <a:lvl4pPr lvl="3" algn="l">
              <a:lnSpc>
                <a:spcPct val="95000"/>
              </a:lnSpc>
              <a:spcBef>
                <a:spcPts val="1350"/>
              </a:spcBef>
              <a:spcAft>
                <a:spcPts val="0"/>
              </a:spcAft>
              <a:buClr>
                <a:schemeClr val="accent5"/>
              </a:buClr>
              <a:buSzPts val="975"/>
              <a:buNone/>
              <a:defRPr sz="975">
                <a:solidFill>
                  <a:schemeClr val="accent5"/>
                </a:solidFill>
              </a:defRPr>
            </a:lvl4pPr>
            <a:lvl5pPr lvl="4" algn="l">
              <a:lnSpc>
                <a:spcPct val="95000"/>
              </a:lnSpc>
              <a:spcBef>
                <a:spcPts val="1350"/>
              </a:spcBef>
              <a:spcAft>
                <a:spcPts val="0"/>
              </a:spcAft>
              <a:buClr>
                <a:schemeClr val="accent5"/>
              </a:buClr>
              <a:buSzPts val="975"/>
              <a:buNone/>
              <a:defRPr sz="975">
                <a:solidFill>
                  <a:schemeClr val="accent5"/>
                </a:solidFill>
              </a:defRPr>
            </a:lvl5pPr>
            <a:lvl6pPr lvl="5" algn="l">
              <a:lnSpc>
                <a:spcPct val="90000"/>
              </a:lnSpc>
              <a:spcBef>
                <a:spcPts val="375"/>
              </a:spcBef>
              <a:spcAft>
                <a:spcPts val="0"/>
              </a:spcAft>
              <a:buClr>
                <a:schemeClr val="accent5"/>
              </a:buClr>
              <a:buSzPts val="975"/>
              <a:buNone/>
              <a:defRPr sz="975">
                <a:solidFill>
                  <a:schemeClr val="accent5"/>
                </a:solidFill>
              </a:defRPr>
            </a:lvl6pPr>
            <a:lvl7pPr lvl="6" algn="l">
              <a:lnSpc>
                <a:spcPct val="90000"/>
              </a:lnSpc>
              <a:spcBef>
                <a:spcPts val="375"/>
              </a:spcBef>
              <a:spcAft>
                <a:spcPts val="0"/>
              </a:spcAft>
              <a:buClr>
                <a:schemeClr val="accent5"/>
              </a:buClr>
              <a:buSzPts val="975"/>
              <a:buNone/>
              <a:defRPr sz="975">
                <a:solidFill>
                  <a:schemeClr val="accent5"/>
                </a:solidFill>
              </a:defRPr>
            </a:lvl7pPr>
            <a:lvl8pPr lvl="7" algn="l">
              <a:lnSpc>
                <a:spcPct val="90000"/>
              </a:lnSpc>
              <a:spcBef>
                <a:spcPts val="375"/>
              </a:spcBef>
              <a:spcAft>
                <a:spcPts val="0"/>
              </a:spcAft>
              <a:buClr>
                <a:schemeClr val="accent5"/>
              </a:buClr>
              <a:buSzPts val="975"/>
              <a:buNone/>
              <a:defRPr sz="975">
                <a:solidFill>
                  <a:schemeClr val="accent5"/>
                </a:solidFill>
              </a:defRPr>
            </a:lvl8pPr>
            <a:lvl9pPr lvl="8" algn="l">
              <a:lnSpc>
                <a:spcPct val="90000"/>
              </a:lnSpc>
              <a:spcBef>
                <a:spcPts val="375"/>
              </a:spcBef>
              <a:spcAft>
                <a:spcPts val="0"/>
              </a:spcAft>
              <a:buClr>
                <a:schemeClr val="accent5"/>
              </a:buClr>
              <a:buSzPts val="975"/>
              <a:buNone/>
              <a:defRPr sz="975">
                <a:solidFill>
                  <a:schemeClr val="accent5"/>
                </a:solidFill>
              </a:defRPr>
            </a:lvl9pPr>
          </a:lstStyle>
          <a:p/>
        </p:txBody>
      </p:sp>
      <p:sp>
        <p:nvSpPr>
          <p:cNvPr id="3769" name="Google Shape;3769;g3970249a880_0_11807"/>
          <p:cNvSpPr txBox="1"/>
          <p:nvPr>
            <p:ph idx="9" type="subTitle"/>
          </p:nvPr>
        </p:nvSpPr>
        <p:spPr>
          <a:xfrm>
            <a:off x="982822" y="4109738"/>
            <a:ext cx="3344100" cy="1335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975"/>
              <a:buNone/>
              <a:defRPr sz="975">
                <a:solidFill>
                  <a:schemeClr val="accent5"/>
                </a:solidFill>
              </a:defRPr>
            </a:lvl1pPr>
            <a:lvl2pPr lvl="1" algn="l">
              <a:lnSpc>
                <a:spcPct val="95000"/>
              </a:lnSpc>
              <a:spcBef>
                <a:spcPts val="1350"/>
              </a:spcBef>
              <a:spcAft>
                <a:spcPts val="0"/>
              </a:spcAft>
              <a:buClr>
                <a:schemeClr val="accent5"/>
              </a:buClr>
              <a:buSzPts val="975"/>
              <a:buNone/>
              <a:defRPr sz="975">
                <a:solidFill>
                  <a:schemeClr val="accent5"/>
                </a:solidFill>
              </a:defRPr>
            </a:lvl2pPr>
            <a:lvl3pPr lvl="2" algn="l">
              <a:lnSpc>
                <a:spcPct val="95000"/>
              </a:lnSpc>
              <a:spcBef>
                <a:spcPts val="1350"/>
              </a:spcBef>
              <a:spcAft>
                <a:spcPts val="0"/>
              </a:spcAft>
              <a:buClr>
                <a:schemeClr val="accent5"/>
              </a:buClr>
              <a:buSzPts val="975"/>
              <a:buNone/>
              <a:defRPr sz="975">
                <a:solidFill>
                  <a:schemeClr val="accent5"/>
                </a:solidFill>
              </a:defRPr>
            </a:lvl3pPr>
            <a:lvl4pPr lvl="3" algn="l">
              <a:lnSpc>
                <a:spcPct val="95000"/>
              </a:lnSpc>
              <a:spcBef>
                <a:spcPts val="1350"/>
              </a:spcBef>
              <a:spcAft>
                <a:spcPts val="0"/>
              </a:spcAft>
              <a:buClr>
                <a:schemeClr val="accent5"/>
              </a:buClr>
              <a:buSzPts val="975"/>
              <a:buNone/>
              <a:defRPr sz="975">
                <a:solidFill>
                  <a:schemeClr val="accent5"/>
                </a:solidFill>
              </a:defRPr>
            </a:lvl4pPr>
            <a:lvl5pPr lvl="4" algn="l">
              <a:lnSpc>
                <a:spcPct val="95000"/>
              </a:lnSpc>
              <a:spcBef>
                <a:spcPts val="1350"/>
              </a:spcBef>
              <a:spcAft>
                <a:spcPts val="0"/>
              </a:spcAft>
              <a:buClr>
                <a:schemeClr val="accent5"/>
              </a:buClr>
              <a:buSzPts val="975"/>
              <a:buNone/>
              <a:defRPr sz="975">
                <a:solidFill>
                  <a:schemeClr val="accent5"/>
                </a:solidFill>
              </a:defRPr>
            </a:lvl5pPr>
            <a:lvl6pPr lvl="5" algn="l">
              <a:lnSpc>
                <a:spcPct val="90000"/>
              </a:lnSpc>
              <a:spcBef>
                <a:spcPts val="375"/>
              </a:spcBef>
              <a:spcAft>
                <a:spcPts val="0"/>
              </a:spcAft>
              <a:buClr>
                <a:schemeClr val="accent5"/>
              </a:buClr>
              <a:buSzPts val="975"/>
              <a:buNone/>
              <a:defRPr sz="975">
                <a:solidFill>
                  <a:schemeClr val="accent5"/>
                </a:solidFill>
              </a:defRPr>
            </a:lvl6pPr>
            <a:lvl7pPr lvl="6" algn="l">
              <a:lnSpc>
                <a:spcPct val="90000"/>
              </a:lnSpc>
              <a:spcBef>
                <a:spcPts val="375"/>
              </a:spcBef>
              <a:spcAft>
                <a:spcPts val="0"/>
              </a:spcAft>
              <a:buClr>
                <a:schemeClr val="accent5"/>
              </a:buClr>
              <a:buSzPts val="975"/>
              <a:buNone/>
              <a:defRPr sz="975">
                <a:solidFill>
                  <a:schemeClr val="accent5"/>
                </a:solidFill>
              </a:defRPr>
            </a:lvl7pPr>
            <a:lvl8pPr lvl="7" algn="l">
              <a:lnSpc>
                <a:spcPct val="90000"/>
              </a:lnSpc>
              <a:spcBef>
                <a:spcPts val="375"/>
              </a:spcBef>
              <a:spcAft>
                <a:spcPts val="0"/>
              </a:spcAft>
              <a:buClr>
                <a:schemeClr val="accent5"/>
              </a:buClr>
              <a:buSzPts val="975"/>
              <a:buNone/>
              <a:defRPr sz="975">
                <a:solidFill>
                  <a:schemeClr val="accent5"/>
                </a:solidFill>
              </a:defRPr>
            </a:lvl8pPr>
            <a:lvl9pPr lvl="8" algn="l">
              <a:lnSpc>
                <a:spcPct val="90000"/>
              </a:lnSpc>
              <a:spcBef>
                <a:spcPts val="375"/>
              </a:spcBef>
              <a:spcAft>
                <a:spcPts val="0"/>
              </a:spcAft>
              <a:buClr>
                <a:schemeClr val="accent5"/>
              </a:buClr>
              <a:buSzPts val="975"/>
              <a:buNone/>
              <a:defRPr sz="975">
                <a:solidFill>
                  <a:schemeClr val="accent5"/>
                </a:solidFill>
              </a:defRPr>
            </a:lvl9pPr>
          </a:lstStyle>
          <a:p/>
        </p:txBody>
      </p:sp>
      <p:sp>
        <p:nvSpPr>
          <p:cNvPr id="3770" name="Google Shape;3770;g3970249a880_0_11807"/>
          <p:cNvSpPr txBox="1"/>
          <p:nvPr>
            <p:ph idx="13" type="subTitle"/>
          </p:nvPr>
        </p:nvSpPr>
        <p:spPr>
          <a:xfrm>
            <a:off x="4959161" y="2076019"/>
            <a:ext cx="3442200" cy="1335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975"/>
              <a:buNone/>
              <a:defRPr sz="975">
                <a:solidFill>
                  <a:schemeClr val="accent5"/>
                </a:solidFill>
              </a:defRPr>
            </a:lvl1pPr>
            <a:lvl2pPr lvl="1" algn="l">
              <a:lnSpc>
                <a:spcPct val="95000"/>
              </a:lnSpc>
              <a:spcBef>
                <a:spcPts val="1350"/>
              </a:spcBef>
              <a:spcAft>
                <a:spcPts val="0"/>
              </a:spcAft>
              <a:buClr>
                <a:schemeClr val="accent5"/>
              </a:buClr>
              <a:buSzPts val="975"/>
              <a:buNone/>
              <a:defRPr sz="975">
                <a:solidFill>
                  <a:schemeClr val="accent5"/>
                </a:solidFill>
              </a:defRPr>
            </a:lvl2pPr>
            <a:lvl3pPr lvl="2" algn="l">
              <a:lnSpc>
                <a:spcPct val="95000"/>
              </a:lnSpc>
              <a:spcBef>
                <a:spcPts val="1350"/>
              </a:spcBef>
              <a:spcAft>
                <a:spcPts val="0"/>
              </a:spcAft>
              <a:buClr>
                <a:schemeClr val="accent5"/>
              </a:buClr>
              <a:buSzPts val="975"/>
              <a:buNone/>
              <a:defRPr sz="975">
                <a:solidFill>
                  <a:schemeClr val="accent5"/>
                </a:solidFill>
              </a:defRPr>
            </a:lvl3pPr>
            <a:lvl4pPr lvl="3" algn="l">
              <a:lnSpc>
                <a:spcPct val="95000"/>
              </a:lnSpc>
              <a:spcBef>
                <a:spcPts val="1350"/>
              </a:spcBef>
              <a:spcAft>
                <a:spcPts val="0"/>
              </a:spcAft>
              <a:buClr>
                <a:schemeClr val="accent5"/>
              </a:buClr>
              <a:buSzPts val="975"/>
              <a:buNone/>
              <a:defRPr sz="975">
                <a:solidFill>
                  <a:schemeClr val="accent5"/>
                </a:solidFill>
              </a:defRPr>
            </a:lvl4pPr>
            <a:lvl5pPr lvl="4" algn="l">
              <a:lnSpc>
                <a:spcPct val="95000"/>
              </a:lnSpc>
              <a:spcBef>
                <a:spcPts val="1350"/>
              </a:spcBef>
              <a:spcAft>
                <a:spcPts val="0"/>
              </a:spcAft>
              <a:buClr>
                <a:schemeClr val="accent5"/>
              </a:buClr>
              <a:buSzPts val="975"/>
              <a:buNone/>
              <a:defRPr sz="975">
                <a:solidFill>
                  <a:schemeClr val="accent5"/>
                </a:solidFill>
              </a:defRPr>
            </a:lvl5pPr>
            <a:lvl6pPr lvl="5" algn="l">
              <a:lnSpc>
                <a:spcPct val="90000"/>
              </a:lnSpc>
              <a:spcBef>
                <a:spcPts val="375"/>
              </a:spcBef>
              <a:spcAft>
                <a:spcPts val="0"/>
              </a:spcAft>
              <a:buClr>
                <a:schemeClr val="accent5"/>
              </a:buClr>
              <a:buSzPts val="975"/>
              <a:buNone/>
              <a:defRPr sz="975">
                <a:solidFill>
                  <a:schemeClr val="accent5"/>
                </a:solidFill>
              </a:defRPr>
            </a:lvl6pPr>
            <a:lvl7pPr lvl="6" algn="l">
              <a:lnSpc>
                <a:spcPct val="90000"/>
              </a:lnSpc>
              <a:spcBef>
                <a:spcPts val="375"/>
              </a:spcBef>
              <a:spcAft>
                <a:spcPts val="0"/>
              </a:spcAft>
              <a:buClr>
                <a:schemeClr val="accent5"/>
              </a:buClr>
              <a:buSzPts val="975"/>
              <a:buNone/>
              <a:defRPr sz="975">
                <a:solidFill>
                  <a:schemeClr val="accent5"/>
                </a:solidFill>
              </a:defRPr>
            </a:lvl7pPr>
            <a:lvl8pPr lvl="7" algn="l">
              <a:lnSpc>
                <a:spcPct val="90000"/>
              </a:lnSpc>
              <a:spcBef>
                <a:spcPts val="375"/>
              </a:spcBef>
              <a:spcAft>
                <a:spcPts val="0"/>
              </a:spcAft>
              <a:buClr>
                <a:schemeClr val="accent5"/>
              </a:buClr>
              <a:buSzPts val="975"/>
              <a:buNone/>
              <a:defRPr sz="975">
                <a:solidFill>
                  <a:schemeClr val="accent5"/>
                </a:solidFill>
              </a:defRPr>
            </a:lvl8pPr>
            <a:lvl9pPr lvl="8" algn="l">
              <a:lnSpc>
                <a:spcPct val="90000"/>
              </a:lnSpc>
              <a:spcBef>
                <a:spcPts val="375"/>
              </a:spcBef>
              <a:spcAft>
                <a:spcPts val="0"/>
              </a:spcAft>
              <a:buClr>
                <a:schemeClr val="accent5"/>
              </a:buClr>
              <a:buSzPts val="975"/>
              <a:buNone/>
              <a:defRPr sz="975">
                <a:solidFill>
                  <a:schemeClr val="accent5"/>
                </a:solidFill>
              </a:defRPr>
            </a:lvl9pPr>
          </a:lstStyle>
          <a:p/>
        </p:txBody>
      </p:sp>
      <p:sp>
        <p:nvSpPr>
          <p:cNvPr id="3771" name="Google Shape;3771;g3970249a880_0_11807"/>
          <p:cNvSpPr txBox="1"/>
          <p:nvPr>
            <p:ph idx="14" type="subTitle"/>
          </p:nvPr>
        </p:nvSpPr>
        <p:spPr>
          <a:xfrm>
            <a:off x="4959161" y="3090131"/>
            <a:ext cx="3442200" cy="1335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975"/>
              <a:buNone/>
              <a:defRPr sz="975">
                <a:solidFill>
                  <a:schemeClr val="accent5"/>
                </a:solidFill>
              </a:defRPr>
            </a:lvl1pPr>
            <a:lvl2pPr lvl="1" algn="l">
              <a:lnSpc>
                <a:spcPct val="95000"/>
              </a:lnSpc>
              <a:spcBef>
                <a:spcPts val="1350"/>
              </a:spcBef>
              <a:spcAft>
                <a:spcPts val="0"/>
              </a:spcAft>
              <a:buClr>
                <a:schemeClr val="accent5"/>
              </a:buClr>
              <a:buSzPts val="975"/>
              <a:buNone/>
              <a:defRPr sz="975">
                <a:solidFill>
                  <a:schemeClr val="accent5"/>
                </a:solidFill>
              </a:defRPr>
            </a:lvl2pPr>
            <a:lvl3pPr lvl="2" algn="l">
              <a:lnSpc>
                <a:spcPct val="95000"/>
              </a:lnSpc>
              <a:spcBef>
                <a:spcPts val="1350"/>
              </a:spcBef>
              <a:spcAft>
                <a:spcPts val="0"/>
              </a:spcAft>
              <a:buClr>
                <a:schemeClr val="accent5"/>
              </a:buClr>
              <a:buSzPts val="975"/>
              <a:buNone/>
              <a:defRPr sz="975">
                <a:solidFill>
                  <a:schemeClr val="accent5"/>
                </a:solidFill>
              </a:defRPr>
            </a:lvl3pPr>
            <a:lvl4pPr lvl="3" algn="l">
              <a:lnSpc>
                <a:spcPct val="95000"/>
              </a:lnSpc>
              <a:spcBef>
                <a:spcPts val="1350"/>
              </a:spcBef>
              <a:spcAft>
                <a:spcPts val="0"/>
              </a:spcAft>
              <a:buClr>
                <a:schemeClr val="accent5"/>
              </a:buClr>
              <a:buSzPts val="975"/>
              <a:buNone/>
              <a:defRPr sz="975">
                <a:solidFill>
                  <a:schemeClr val="accent5"/>
                </a:solidFill>
              </a:defRPr>
            </a:lvl4pPr>
            <a:lvl5pPr lvl="4" algn="l">
              <a:lnSpc>
                <a:spcPct val="95000"/>
              </a:lnSpc>
              <a:spcBef>
                <a:spcPts val="1350"/>
              </a:spcBef>
              <a:spcAft>
                <a:spcPts val="0"/>
              </a:spcAft>
              <a:buClr>
                <a:schemeClr val="accent5"/>
              </a:buClr>
              <a:buSzPts val="975"/>
              <a:buNone/>
              <a:defRPr sz="975">
                <a:solidFill>
                  <a:schemeClr val="accent5"/>
                </a:solidFill>
              </a:defRPr>
            </a:lvl5pPr>
            <a:lvl6pPr lvl="5" algn="l">
              <a:lnSpc>
                <a:spcPct val="90000"/>
              </a:lnSpc>
              <a:spcBef>
                <a:spcPts val="375"/>
              </a:spcBef>
              <a:spcAft>
                <a:spcPts val="0"/>
              </a:spcAft>
              <a:buClr>
                <a:schemeClr val="accent5"/>
              </a:buClr>
              <a:buSzPts val="975"/>
              <a:buNone/>
              <a:defRPr sz="975">
                <a:solidFill>
                  <a:schemeClr val="accent5"/>
                </a:solidFill>
              </a:defRPr>
            </a:lvl6pPr>
            <a:lvl7pPr lvl="6" algn="l">
              <a:lnSpc>
                <a:spcPct val="90000"/>
              </a:lnSpc>
              <a:spcBef>
                <a:spcPts val="375"/>
              </a:spcBef>
              <a:spcAft>
                <a:spcPts val="0"/>
              </a:spcAft>
              <a:buClr>
                <a:schemeClr val="accent5"/>
              </a:buClr>
              <a:buSzPts val="975"/>
              <a:buNone/>
              <a:defRPr sz="975">
                <a:solidFill>
                  <a:schemeClr val="accent5"/>
                </a:solidFill>
              </a:defRPr>
            </a:lvl7pPr>
            <a:lvl8pPr lvl="7" algn="l">
              <a:lnSpc>
                <a:spcPct val="90000"/>
              </a:lnSpc>
              <a:spcBef>
                <a:spcPts val="375"/>
              </a:spcBef>
              <a:spcAft>
                <a:spcPts val="0"/>
              </a:spcAft>
              <a:buClr>
                <a:schemeClr val="accent5"/>
              </a:buClr>
              <a:buSzPts val="975"/>
              <a:buNone/>
              <a:defRPr sz="975">
                <a:solidFill>
                  <a:schemeClr val="accent5"/>
                </a:solidFill>
              </a:defRPr>
            </a:lvl8pPr>
            <a:lvl9pPr lvl="8" algn="l">
              <a:lnSpc>
                <a:spcPct val="90000"/>
              </a:lnSpc>
              <a:spcBef>
                <a:spcPts val="375"/>
              </a:spcBef>
              <a:spcAft>
                <a:spcPts val="0"/>
              </a:spcAft>
              <a:buClr>
                <a:schemeClr val="accent5"/>
              </a:buClr>
              <a:buSzPts val="975"/>
              <a:buNone/>
              <a:defRPr sz="975">
                <a:solidFill>
                  <a:schemeClr val="accent5"/>
                </a:solidFill>
              </a:defRPr>
            </a:lvl9pPr>
          </a:lstStyle>
          <a:p/>
        </p:txBody>
      </p:sp>
      <p:sp>
        <p:nvSpPr>
          <p:cNvPr id="3772" name="Google Shape;3772;g3970249a880_0_11807"/>
          <p:cNvSpPr txBox="1"/>
          <p:nvPr>
            <p:ph idx="15" type="subTitle"/>
          </p:nvPr>
        </p:nvSpPr>
        <p:spPr>
          <a:xfrm>
            <a:off x="4959161" y="4109738"/>
            <a:ext cx="3442200" cy="1335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975"/>
              <a:buNone/>
              <a:defRPr sz="975">
                <a:solidFill>
                  <a:schemeClr val="accent5"/>
                </a:solidFill>
              </a:defRPr>
            </a:lvl1pPr>
            <a:lvl2pPr lvl="1" algn="l">
              <a:lnSpc>
                <a:spcPct val="95000"/>
              </a:lnSpc>
              <a:spcBef>
                <a:spcPts val="1350"/>
              </a:spcBef>
              <a:spcAft>
                <a:spcPts val="0"/>
              </a:spcAft>
              <a:buClr>
                <a:schemeClr val="accent5"/>
              </a:buClr>
              <a:buSzPts val="975"/>
              <a:buNone/>
              <a:defRPr sz="975">
                <a:solidFill>
                  <a:schemeClr val="accent5"/>
                </a:solidFill>
              </a:defRPr>
            </a:lvl2pPr>
            <a:lvl3pPr lvl="2" algn="l">
              <a:lnSpc>
                <a:spcPct val="95000"/>
              </a:lnSpc>
              <a:spcBef>
                <a:spcPts val="1350"/>
              </a:spcBef>
              <a:spcAft>
                <a:spcPts val="0"/>
              </a:spcAft>
              <a:buClr>
                <a:schemeClr val="accent5"/>
              </a:buClr>
              <a:buSzPts val="975"/>
              <a:buNone/>
              <a:defRPr sz="975">
                <a:solidFill>
                  <a:schemeClr val="accent5"/>
                </a:solidFill>
              </a:defRPr>
            </a:lvl3pPr>
            <a:lvl4pPr lvl="3" algn="l">
              <a:lnSpc>
                <a:spcPct val="95000"/>
              </a:lnSpc>
              <a:spcBef>
                <a:spcPts val="1350"/>
              </a:spcBef>
              <a:spcAft>
                <a:spcPts val="0"/>
              </a:spcAft>
              <a:buClr>
                <a:schemeClr val="accent5"/>
              </a:buClr>
              <a:buSzPts val="975"/>
              <a:buNone/>
              <a:defRPr sz="975">
                <a:solidFill>
                  <a:schemeClr val="accent5"/>
                </a:solidFill>
              </a:defRPr>
            </a:lvl4pPr>
            <a:lvl5pPr lvl="4" algn="l">
              <a:lnSpc>
                <a:spcPct val="95000"/>
              </a:lnSpc>
              <a:spcBef>
                <a:spcPts val="1350"/>
              </a:spcBef>
              <a:spcAft>
                <a:spcPts val="0"/>
              </a:spcAft>
              <a:buClr>
                <a:schemeClr val="accent5"/>
              </a:buClr>
              <a:buSzPts val="975"/>
              <a:buNone/>
              <a:defRPr sz="975">
                <a:solidFill>
                  <a:schemeClr val="accent5"/>
                </a:solidFill>
              </a:defRPr>
            </a:lvl5pPr>
            <a:lvl6pPr lvl="5" algn="l">
              <a:lnSpc>
                <a:spcPct val="90000"/>
              </a:lnSpc>
              <a:spcBef>
                <a:spcPts val="375"/>
              </a:spcBef>
              <a:spcAft>
                <a:spcPts val="0"/>
              </a:spcAft>
              <a:buClr>
                <a:schemeClr val="accent5"/>
              </a:buClr>
              <a:buSzPts val="975"/>
              <a:buNone/>
              <a:defRPr sz="975">
                <a:solidFill>
                  <a:schemeClr val="accent5"/>
                </a:solidFill>
              </a:defRPr>
            </a:lvl6pPr>
            <a:lvl7pPr lvl="6" algn="l">
              <a:lnSpc>
                <a:spcPct val="90000"/>
              </a:lnSpc>
              <a:spcBef>
                <a:spcPts val="375"/>
              </a:spcBef>
              <a:spcAft>
                <a:spcPts val="0"/>
              </a:spcAft>
              <a:buClr>
                <a:schemeClr val="accent5"/>
              </a:buClr>
              <a:buSzPts val="975"/>
              <a:buNone/>
              <a:defRPr sz="975">
                <a:solidFill>
                  <a:schemeClr val="accent5"/>
                </a:solidFill>
              </a:defRPr>
            </a:lvl7pPr>
            <a:lvl8pPr lvl="7" algn="l">
              <a:lnSpc>
                <a:spcPct val="90000"/>
              </a:lnSpc>
              <a:spcBef>
                <a:spcPts val="375"/>
              </a:spcBef>
              <a:spcAft>
                <a:spcPts val="0"/>
              </a:spcAft>
              <a:buClr>
                <a:schemeClr val="accent5"/>
              </a:buClr>
              <a:buSzPts val="975"/>
              <a:buNone/>
              <a:defRPr sz="975">
                <a:solidFill>
                  <a:schemeClr val="accent5"/>
                </a:solidFill>
              </a:defRPr>
            </a:lvl8pPr>
            <a:lvl9pPr lvl="8" algn="l">
              <a:lnSpc>
                <a:spcPct val="90000"/>
              </a:lnSpc>
              <a:spcBef>
                <a:spcPts val="375"/>
              </a:spcBef>
              <a:spcAft>
                <a:spcPts val="0"/>
              </a:spcAft>
              <a:buClr>
                <a:schemeClr val="accent5"/>
              </a:buClr>
              <a:buSzPts val="975"/>
              <a:buNone/>
              <a:defRPr sz="975">
                <a:solidFill>
                  <a:schemeClr val="accent5"/>
                </a:solidFill>
              </a:defRPr>
            </a:lvl9pPr>
          </a:lstStyle>
          <a:p/>
        </p:txBody>
      </p:sp>
      <p:sp>
        <p:nvSpPr>
          <p:cNvPr id="3773" name="Google Shape;3773;g3970249a880_0_11807"/>
          <p:cNvSpPr txBox="1"/>
          <p:nvPr>
            <p:ph idx="16" type="subTitle"/>
          </p:nvPr>
        </p:nvSpPr>
        <p:spPr>
          <a:xfrm>
            <a:off x="953997" y="3718960"/>
            <a:ext cx="3442200" cy="3720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837"/>
              <a:buFont typeface="Poppins Medium"/>
              <a:buNone/>
              <a:defRPr sz="1837"/>
            </a:lvl1pPr>
            <a:lvl2pPr lvl="1" algn="l">
              <a:lnSpc>
                <a:spcPct val="95000"/>
              </a:lnSpc>
              <a:spcBef>
                <a:spcPts val="1350"/>
              </a:spcBef>
              <a:spcAft>
                <a:spcPts val="0"/>
              </a:spcAft>
              <a:buSzPts val="1837"/>
              <a:buFont typeface="Poppins Medium"/>
              <a:buNone/>
              <a:defRPr sz="1837"/>
            </a:lvl2pPr>
            <a:lvl3pPr lvl="2" algn="l">
              <a:lnSpc>
                <a:spcPct val="95000"/>
              </a:lnSpc>
              <a:spcBef>
                <a:spcPts val="1350"/>
              </a:spcBef>
              <a:spcAft>
                <a:spcPts val="0"/>
              </a:spcAft>
              <a:buSzPts val="1837"/>
              <a:buFont typeface="Poppins Medium"/>
              <a:buNone/>
              <a:defRPr sz="1837"/>
            </a:lvl3pPr>
            <a:lvl4pPr lvl="3" algn="l">
              <a:lnSpc>
                <a:spcPct val="95000"/>
              </a:lnSpc>
              <a:spcBef>
                <a:spcPts val="1350"/>
              </a:spcBef>
              <a:spcAft>
                <a:spcPts val="0"/>
              </a:spcAft>
              <a:buSzPts val="1837"/>
              <a:buFont typeface="Poppins Medium"/>
              <a:buNone/>
              <a:defRPr sz="1837"/>
            </a:lvl4pPr>
            <a:lvl5pPr lvl="4" algn="l">
              <a:lnSpc>
                <a:spcPct val="95000"/>
              </a:lnSpc>
              <a:spcBef>
                <a:spcPts val="1350"/>
              </a:spcBef>
              <a:spcAft>
                <a:spcPts val="0"/>
              </a:spcAft>
              <a:buSzPts val="1837"/>
              <a:buFont typeface="Poppins Medium"/>
              <a:buNone/>
              <a:defRPr sz="1837"/>
            </a:lvl5pPr>
            <a:lvl6pPr lvl="5" algn="l">
              <a:lnSpc>
                <a:spcPct val="90000"/>
              </a:lnSpc>
              <a:spcBef>
                <a:spcPts val="375"/>
              </a:spcBef>
              <a:spcAft>
                <a:spcPts val="0"/>
              </a:spcAft>
              <a:buSzPts val="1837"/>
              <a:buFont typeface="Poppins Medium"/>
              <a:buNone/>
              <a:defRPr sz="1837"/>
            </a:lvl6pPr>
            <a:lvl7pPr lvl="6" algn="l">
              <a:lnSpc>
                <a:spcPct val="90000"/>
              </a:lnSpc>
              <a:spcBef>
                <a:spcPts val="375"/>
              </a:spcBef>
              <a:spcAft>
                <a:spcPts val="0"/>
              </a:spcAft>
              <a:buSzPts val="1837"/>
              <a:buFont typeface="Poppins Medium"/>
              <a:buNone/>
              <a:defRPr sz="1837"/>
            </a:lvl7pPr>
            <a:lvl8pPr lvl="7" algn="l">
              <a:lnSpc>
                <a:spcPct val="90000"/>
              </a:lnSpc>
              <a:spcBef>
                <a:spcPts val="375"/>
              </a:spcBef>
              <a:spcAft>
                <a:spcPts val="0"/>
              </a:spcAft>
              <a:buSzPts val="1837"/>
              <a:buFont typeface="Poppins Medium"/>
              <a:buNone/>
              <a:defRPr sz="1837"/>
            </a:lvl8pPr>
            <a:lvl9pPr lvl="8" algn="l">
              <a:lnSpc>
                <a:spcPct val="90000"/>
              </a:lnSpc>
              <a:spcBef>
                <a:spcPts val="375"/>
              </a:spcBef>
              <a:spcAft>
                <a:spcPts val="0"/>
              </a:spcAft>
              <a:buSzPts val="1837"/>
              <a:buFont typeface="Poppins Medium"/>
              <a:buNone/>
              <a:defRPr sz="1837"/>
            </a:lvl9pPr>
          </a:lstStyle>
          <a:p/>
        </p:txBody>
      </p:sp>
      <p:sp>
        <p:nvSpPr>
          <p:cNvPr id="3774" name="Google Shape;3774;g3970249a880_0_11807"/>
          <p:cNvSpPr txBox="1"/>
          <p:nvPr>
            <p:ph idx="17" type="subTitle"/>
          </p:nvPr>
        </p:nvSpPr>
        <p:spPr>
          <a:xfrm>
            <a:off x="953997" y="1718850"/>
            <a:ext cx="3442200" cy="3720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837"/>
              <a:buFont typeface="Poppins Medium"/>
              <a:buNone/>
              <a:defRPr sz="1837"/>
            </a:lvl1pPr>
            <a:lvl2pPr lvl="1" algn="l">
              <a:lnSpc>
                <a:spcPct val="95000"/>
              </a:lnSpc>
              <a:spcBef>
                <a:spcPts val="1350"/>
              </a:spcBef>
              <a:spcAft>
                <a:spcPts val="0"/>
              </a:spcAft>
              <a:buSzPts val="1837"/>
              <a:buFont typeface="Poppins Medium"/>
              <a:buNone/>
              <a:defRPr sz="1837"/>
            </a:lvl2pPr>
            <a:lvl3pPr lvl="2" algn="l">
              <a:lnSpc>
                <a:spcPct val="95000"/>
              </a:lnSpc>
              <a:spcBef>
                <a:spcPts val="1350"/>
              </a:spcBef>
              <a:spcAft>
                <a:spcPts val="0"/>
              </a:spcAft>
              <a:buSzPts val="1837"/>
              <a:buFont typeface="Poppins Medium"/>
              <a:buNone/>
              <a:defRPr sz="1837"/>
            </a:lvl3pPr>
            <a:lvl4pPr lvl="3" algn="l">
              <a:lnSpc>
                <a:spcPct val="95000"/>
              </a:lnSpc>
              <a:spcBef>
                <a:spcPts val="1350"/>
              </a:spcBef>
              <a:spcAft>
                <a:spcPts val="0"/>
              </a:spcAft>
              <a:buSzPts val="1837"/>
              <a:buFont typeface="Poppins Medium"/>
              <a:buNone/>
              <a:defRPr sz="1837"/>
            </a:lvl4pPr>
            <a:lvl5pPr lvl="4" algn="l">
              <a:lnSpc>
                <a:spcPct val="95000"/>
              </a:lnSpc>
              <a:spcBef>
                <a:spcPts val="1350"/>
              </a:spcBef>
              <a:spcAft>
                <a:spcPts val="0"/>
              </a:spcAft>
              <a:buSzPts val="1837"/>
              <a:buFont typeface="Poppins Medium"/>
              <a:buNone/>
              <a:defRPr sz="1837"/>
            </a:lvl5pPr>
            <a:lvl6pPr lvl="5" algn="l">
              <a:lnSpc>
                <a:spcPct val="90000"/>
              </a:lnSpc>
              <a:spcBef>
                <a:spcPts val="375"/>
              </a:spcBef>
              <a:spcAft>
                <a:spcPts val="0"/>
              </a:spcAft>
              <a:buSzPts val="1837"/>
              <a:buFont typeface="Poppins Medium"/>
              <a:buNone/>
              <a:defRPr sz="1837"/>
            </a:lvl6pPr>
            <a:lvl7pPr lvl="6" algn="l">
              <a:lnSpc>
                <a:spcPct val="90000"/>
              </a:lnSpc>
              <a:spcBef>
                <a:spcPts val="375"/>
              </a:spcBef>
              <a:spcAft>
                <a:spcPts val="0"/>
              </a:spcAft>
              <a:buSzPts val="1837"/>
              <a:buFont typeface="Poppins Medium"/>
              <a:buNone/>
              <a:defRPr sz="1837"/>
            </a:lvl7pPr>
            <a:lvl8pPr lvl="7" algn="l">
              <a:lnSpc>
                <a:spcPct val="90000"/>
              </a:lnSpc>
              <a:spcBef>
                <a:spcPts val="375"/>
              </a:spcBef>
              <a:spcAft>
                <a:spcPts val="0"/>
              </a:spcAft>
              <a:buSzPts val="1837"/>
              <a:buFont typeface="Poppins Medium"/>
              <a:buNone/>
              <a:defRPr sz="1837"/>
            </a:lvl8pPr>
            <a:lvl9pPr lvl="8" algn="l">
              <a:lnSpc>
                <a:spcPct val="90000"/>
              </a:lnSpc>
              <a:spcBef>
                <a:spcPts val="375"/>
              </a:spcBef>
              <a:spcAft>
                <a:spcPts val="0"/>
              </a:spcAft>
              <a:buSzPts val="1837"/>
              <a:buFont typeface="Poppins Medium"/>
              <a:buNone/>
              <a:defRPr sz="1837"/>
            </a:lvl9pPr>
          </a:lstStyle>
          <a:p/>
        </p:txBody>
      </p:sp>
      <p:sp>
        <p:nvSpPr>
          <p:cNvPr id="3775" name="Google Shape;3775;g3970249a880_0_11807"/>
          <p:cNvSpPr txBox="1"/>
          <p:nvPr>
            <p:ph idx="18" type="subTitle"/>
          </p:nvPr>
        </p:nvSpPr>
        <p:spPr>
          <a:xfrm>
            <a:off x="953997" y="2723332"/>
            <a:ext cx="3442200" cy="3720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837"/>
              <a:buFont typeface="Poppins Medium"/>
              <a:buNone/>
              <a:defRPr sz="1837"/>
            </a:lvl1pPr>
            <a:lvl2pPr lvl="1" algn="l">
              <a:lnSpc>
                <a:spcPct val="95000"/>
              </a:lnSpc>
              <a:spcBef>
                <a:spcPts val="1350"/>
              </a:spcBef>
              <a:spcAft>
                <a:spcPts val="0"/>
              </a:spcAft>
              <a:buSzPts val="1837"/>
              <a:buFont typeface="Poppins Medium"/>
              <a:buNone/>
              <a:defRPr sz="1837"/>
            </a:lvl2pPr>
            <a:lvl3pPr lvl="2" algn="l">
              <a:lnSpc>
                <a:spcPct val="95000"/>
              </a:lnSpc>
              <a:spcBef>
                <a:spcPts val="1350"/>
              </a:spcBef>
              <a:spcAft>
                <a:spcPts val="0"/>
              </a:spcAft>
              <a:buSzPts val="1837"/>
              <a:buFont typeface="Poppins Medium"/>
              <a:buNone/>
              <a:defRPr sz="1837"/>
            </a:lvl3pPr>
            <a:lvl4pPr lvl="3" algn="l">
              <a:lnSpc>
                <a:spcPct val="95000"/>
              </a:lnSpc>
              <a:spcBef>
                <a:spcPts val="1350"/>
              </a:spcBef>
              <a:spcAft>
                <a:spcPts val="0"/>
              </a:spcAft>
              <a:buSzPts val="1837"/>
              <a:buFont typeface="Poppins Medium"/>
              <a:buNone/>
              <a:defRPr sz="1837"/>
            </a:lvl4pPr>
            <a:lvl5pPr lvl="4" algn="l">
              <a:lnSpc>
                <a:spcPct val="95000"/>
              </a:lnSpc>
              <a:spcBef>
                <a:spcPts val="1350"/>
              </a:spcBef>
              <a:spcAft>
                <a:spcPts val="0"/>
              </a:spcAft>
              <a:buSzPts val="1837"/>
              <a:buFont typeface="Poppins Medium"/>
              <a:buNone/>
              <a:defRPr sz="1837"/>
            </a:lvl5pPr>
            <a:lvl6pPr lvl="5" algn="l">
              <a:lnSpc>
                <a:spcPct val="90000"/>
              </a:lnSpc>
              <a:spcBef>
                <a:spcPts val="375"/>
              </a:spcBef>
              <a:spcAft>
                <a:spcPts val="0"/>
              </a:spcAft>
              <a:buSzPts val="1837"/>
              <a:buFont typeface="Poppins Medium"/>
              <a:buNone/>
              <a:defRPr sz="1837"/>
            </a:lvl6pPr>
            <a:lvl7pPr lvl="6" algn="l">
              <a:lnSpc>
                <a:spcPct val="90000"/>
              </a:lnSpc>
              <a:spcBef>
                <a:spcPts val="375"/>
              </a:spcBef>
              <a:spcAft>
                <a:spcPts val="0"/>
              </a:spcAft>
              <a:buSzPts val="1837"/>
              <a:buFont typeface="Poppins Medium"/>
              <a:buNone/>
              <a:defRPr sz="1837"/>
            </a:lvl7pPr>
            <a:lvl8pPr lvl="7" algn="l">
              <a:lnSpc>
                <a:spcPct val="90000"/>
              </a:lnSpc>
              <a:spcBef>
                <a:spcPts val="375"/>
              </a:spcBef>
              <a:spcAft>
                <a:spcPts val="0"/>
              </a:spcAft>
              <a:buSzPts val="1837"/>
              <a:buFont typeface="Poppins Medium"/>
              <a:buNone/>
              <a:defRPr sz="1837"/>
            </a:lvl8pPr>
            <a:lvl9pPr lvl="8" algn="l">
              <a:lnSpc>
                <a:spcPct val="90000"/>
              </a:lnSpc>
              <a:spcBef>
                <a:spcPts val="375"/>
              </a:spcBef>
              <a:spcAft>
                <a:spcPts val="0"/>
              </a:spcAft>
              <a:buSzPts val="1837"/>
              <a:buFont typeface="Poppins Medium"/>
              <a:buNone/>
              <a:defRPr sz="1837"/>
            </a:lvl9pPr>
          </a:lstStyle>
          <a:p/>
        </p:txBody>
      </p:sp>
      <p:sp>
        <p:nvSpPr>
          <p:cNvPr id="3776" name="Google Shape;3776;g3970249a880_0_11807"/>
          <p:cNvSpPr txBox="1"/>
          <p:nvPr>
            <p:ph idx="19" type="subTitle"/>
          </p:nvPr>
        </p:nvSpPr>
        <p:spPr>
          <a:xfrm>
            <a:off x="4947992" y="1718845"/>
            <a:ext cx="3890700" cy="3720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837"/>
              <a:buFont typeface="Poppins Medium"/>
              <a:buNone/>
              <a:defRPr sz="1837"/>
            </a:lvl1pPr>
            <a:lvl2pPr lvl="1" algn="l">
              <a:lnSpc>
                <a:spcPct val="95000"/>
              </a:lnSpc>
              <a:spcBef>
                <a:spcPts val="1350"/>
              </a:spcBef>
              <a:spcAft>
                <a:spcPts val="0"/>
              </a:spcAft>
              <a:buSzPts val="1837"/>
              <a:buFont typeface="Poppins Medium"/>
              <a:buNone/>
              <a:defRPr sz="1837"/>
            </a:lvl2pPr>
            <a:lvl3pPr lvl="2" algn="l">
              <a:lnSpc>
                <a:spcPct val="95000"/>
              </a:lnSpc>
              <a:spcBef>
                <a:spcPts val="1350"/>
              </a:spcBef>
              <a:spcAft>
                <a:spcPts val="0"/>
              </a:spcAft>
              <a:buSzPts val="1837"/>
              <a:buFont typeface="Poppins Medium"/>
              <a:buNone/>
              <a:defRPr sz="1837"/>
            </a:lvl3pPr>
            <a:lvl4pPr lvl="3" algn="l">
              <a:lnSpc>
                <a:spcPct val="95000"/>
              </a:lnSpc>
              <a:spcBef>
                <a:spcPts val="1350"/>
              </a:spcBef>
              <a:spcAft>
                <a:spcPts val="0"/>
              </a:spcAft>
              <a:buSzPts val="1837"/>
              <a:buFont typeface="Poppins Medium"/>
              <a:buNone/>
              <a:defRPr sz="1837"/>
            </a:lvl4pPr>
            <a:lvl5pPr lvl="4" algn="l">
              <a:lnSpc>
                <a:spcPct val="95000"/>
              </a:lnSpc>
              <a:spcBef>
                <a:spcPts val="1350"/>
              </a:spcBef>
              <a:spcAft>
                <a:spcPts val="0"/>
              </a:spcAft>
              <a:buSzPts val="1837"/>
              <a:buFont typeface="Poppins Medium"/>
              <a:buNone/>
              <a:defRPr sz="1837"/>
            </a:lvl5pPr>
            <a:lvl6pPr lvl="5" algn="l">
              <a:lnSpc>
                <a:spcPct val="90000"/>
              </a:lnSpc>
              <a:spcBef>
                <a:spcPts val="375"/>
              </a:spcBef>
              <a:spcAft>
                <a:spcPts val="0"/>
              </a:spcAft>
              <a:buSzPts val="1837"/>
              <a:buFont typeface="Poppins Medium"/>
              <a:buNone/>
              <a:defRPr sz="1837"/>
            </a:lvl6pPr>
            <a:lvl7pPr lvl="6" algn="l">
              <a:lnSpc>
                <a:spcPct val="90000"/>
              </a:lnSpc>
              <a:spcBef>
                <a:spcPts val="375"/>
              </a:spcBef>
              <a:spcAft>
                <a:spcPts val="0"/>
              </a:spcAft>
              <a:buSzPts val="1837"/>
              <a:buFont typeface="Poppins Medium"/>
              <a:buNone/>
              <a:defRPr sz="1837"/>
            </a:lvl7pPr>
            <a:lvl8pPr lvl="7" algn="l">
              <a:lnSpc>
                <a:spcPct val="90000"/>
              </a:lnSpc>
              <a:spcBef>
                <a:spcPts val="375"/>
              </a:spcBef>
              <a:spcAft>
                <a:spcPts val="0"/>
              </a:spcAft>
              <a:buSzPts val="1837"/>
              <a:buFont typeface="Poppins Medium"/>
              <a:buNone/>
              <a:defRPr sz="1837"/>
            </a:lvl8pPr>
            <a:lvl9pPr lvl="8" algn="l">
              <a:lnSpc>
                <a:spcPct val="90000"/>
              </a:lnSpc>
              <a:spcBef>
                <a:spcPts val="375"/>
              </a:spcBef>
              <a:spcAft>
                <a:spcPts val="0"/>
              </a:spcAft>
              <a:buSzPts val="1837"/>
              <a:buFont typeface="Poppins Medium"/>
              <a:buNone/>
              <a:defRPr sz="1837"/>
            </a:lvl9pPr>
          </a:lstStyle>
          <a:p/>
        </p:txBody>
      </p:sp>
      <p:sp>
        <p:nvSpPr>
          <p:cNvPr id="3777" name="Google Shape;3777;g3970249a880_0_11807"/>
          <p:cNvSpPr txBox="1"/>
          <p:nvPr>
            <p:ph idx="20" type="subTitle"/>
          </p:nvPr>
        </p:nvSpPr>
        <p:spPr>
          <a:xfrm>
            <a:off x="4947992" y="2723330"/>
            <a:ext cx="3890700" cy="3720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837"/>
              <a:buFont typeface="Poppins Medium"/>
              <a:buNone/>
              <a:defRPr sz="1837"/>
            </a:lvl1pPr>
            <a:lvl2pPr lvl="1" algn="l">
              <a:lnSpc>
                <a:spcPct val="95000"/>
              </a:lnSpc>
              <a:spcBef>
                <a:spcPts val="1350"/>
              </a:spcBef>
              <a:spcAft>
                <a:spcPts val="0"/>
              </a:spcAft>
              <a:buSzPts val="1837"/>
              <a:buFont typeface="Poppins Medium"/>
              <a:buNone/>
              <a:defRPr sz="1837"/>
            </a:lvl2pPr>
            <a:lvl3pPr lvl="2" algn="l">
              <a:lnSpc>
                <a:spcPct val="95000"/>
              </a:lnSpc>
              <a:spcBef>
                <a:spcPts val="1350"/>
              </a:spcBef>
              <a:spcAft>
                <a:spcPts val="0"/>
              </a:spcAft>
              <a:buSzPts val="1837"/>
              <a:buFont typeface="Poppins Medium"/>
              <a:buNone/>
              <a:defRPr sz="1837"/>
            </a:lvl3pPr>
            <a:lvl4pPr lvl="3" algn="l">
              <a:lnSpc>
                <a:spcPct val="95000"/>
              </a:lnSpc>
              <a:spcBef>
                <a:spcPts val="1350"/>
              </a:spcBef>
              <a:spcAft>
                <a:spcPts val="0"/>
              </a:spcAft>
              <a:buSzPts val="1837"/>
              <a:buFont typeface="Poppins Medium"/>
              <a:buNone/>
              <a:defRPr sz="1837"/>
            </a:lvl4pPr>
            <a:lvl5pPr lvl="4" algn="l">
              <a:lnSpc>
                <a:spcPct val="95000"/>
              </a:lnSpc>
              <a:spcBef>
                <a:spcPts val="1350"/>
              </a:spcBef>
              <a:spcAft>
                <a:spcPts val="0"/>
              </a:spcAft>
              <a:buSzPts val="1837"/>
              <a:buFont typeface="Poppins Medium"/>
              <a:buNone/>
              <a:defRPr sz="1837"/>
            </a:lvl5pPr>
            <a:lvl6pPr lvl="5" algn="l">
              <a:lnSpc>
                <a:spcPct val="90000"/>
              </a:lnSpc>
              <a:spcBef>
                <a:spcPts val="375"/>
              </a:spcBef>
              <a:spcAft>
                <a:spcPts val="0"/>
              </a:spcAft>
              <a:buSzPts val="1837"/>
              <a:buFont typeface="Poppins Medium"/>
              <a:buNone/>
              <a:defRPr sz="1837"/>
            </a:lvl6pPr>
            <a:lvl7pPr lvl="6" algn="l">
              <a:lnSpc>
                <a:spcPct val="90000"/>
              </a:lnSpc>
              <a:spcBef>
                <a:spcPts val="375"/>
              </a:spcBef>
              <a:spcAft>
                <a:spcPts val="0"/>
              </a:spcAft>
              <a:buSzPts val="1837"/>
              <a:buFont typeface="Poppins Medium"/>
              <a:buNone/>
              <a:defRPr sz="1837"/>
            </a:lvl7pPr>
            <a:lvl8pPr lvl="7" algn="l">
              <a:lnSpc>
                <a:spcPct val="90000"/>
              </a:lnSpc>
              <a:spcBef>
                <a:spcPts val="375"/>
              </a:spcBef>
              <a:spcAft>
                <a:spcPts val="0"/>
              </a:spcAft>
              <a:buSzPts val="1837"/>
              <a:buFont typeface="Poppins Medium"/>
              <a:buNone/>
              <a:defRPr sz="1837"/>
            </a:lvl8pPr>
            <a:lvl9pPr lvl="8" algn="l">
              <a:lnSpc>
                <a:spcPct val="90000"/>
              </a:lnSpc>
              <a:spcBef>
                <a:spcPts val="375"/>
              </a:spcBef>
              <a:spcAft>
                <a:spcPts val="0"/>
              </a:spcAft>
              <a:buSzPts val="1837"/>
              <a:buFont typeface="Poppins Medium"/>
              <a:buNone/>
              <a:defRPr sz="1837"/>
            </a:lvl9pPr>
          </a:lstStyle>
          <a:p/>
        </p:txBody>
      </p:sp>
      <p:sp>
        <p:nvSpPr>
          <p:cNvPr id="3778" name="Google Shape;3778;g3970249a880_0_11807"/>
          <p:cNvSpPr txBox="1"/>
          <p:nvPr>
            <p:ph idx="21" type="subTitle"/>
          </p:nvPr>
        </p:nvSpPr>
        <p:spPr>
          <a:xfrm>
            <a:off x="4947992" y="3718959"/>
            <a:ext cx="3890700" cy="3720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837"/>
              <a:buFont typeface="Poppins Medium"/>
              <a:buNone/>
              <a:defRPr sz="1837"/>
            </a:lvl1pPr>
            <a:lvl2pPr lvl="1" algn="l">
              <a:lnSpc>
                <a:spcPct val="95000"/>
              </a:lnSpc>
              <a:spcBef>
                <a:spcPts val="1350"/>
              </a:spcBef>
              <a:spcAft>
                <a:spcPts val="0"/>
              </a:spcAft>
              <a:buSzPts val="1837"/>
              <a:buFont typeface="Poppins Medium"/>
              <a:buNone/>
              <a:defRPr sz="1837"/>
            </a:lvl2pPr>
            <a:lvl3pPr lvl="2" algn="l">
              <a:lnSpc>
                <a:spcPct val="95000"/>
              </a:lnSpc>
              <a:spcBef>
                <a:spcPts val="1350"/>
              </a:spcBef>
              <a:spcAft>
                <a:spcPts val="0"/>
              </a:spcAft>
              <a:buSzPts val="1837"/>
              <a:buFont typeface="Poppins Medium"/>
              <a:buNone/>
              <a:defRPr sz="1837"/>
            </a:lvl3pPr>
            <a:lvl4pPr lvl="3" algn="l">
              <a:lnSpc>
                <a:spcPct val="95000"/>
              </a:lnSpc>
              <a:spcBef>
                <a:spcPts val="1350"/>
              </a:spcBef>
              <a:spcAft>
                <a:spcPts val="0"/>
              </a:spcAft>
              <a:buSzPts val="1837"/>
              <a:buFont typeface="Poppins Medium"/>
              <a:buNone/>
              <a:defRPr sz="1837"/>
            </a:lvl4pPr>
            <a:lvl5pPr lvl="4" algn="l">
              <a:lnSpc>
                <a:spcPct val="95000"/>
              </a:lnSpc>
              <a:spcBef>
                <a:spcPts val="1350"/>
              </a:spcBef>
              <a:spcAft>
                <a:spcPts val="0"/>
              </a:spcAft>
              <a:buSzPts val="1837"/>
              <a:buFont typeface="Poppins Medium"/>
              <a:buNone/>
              <a:defRPr sz="1837"/>
            </a:lvl5pPr>
            <a:lvl6pPr lvl="5" algn="l">
              <a:lnSpc>
                <a:spcPct val="90000"/>
              </a:lnSpc>
              <a:spcBef>
                <a:spcPts val="375"/>
              </a:spcBef>
              <a:spcAft>
                <a:spcPts val="0"/>
              </a:spcAft>
              <a:buSzPts val="1837"/>
              <a:buFont typeface="Poppins Medium"/>
              <a:buNone/>
              <a:defRPr sz="1837"/>
            </a:lvl6pPr>
            <a:lvl7pPr lvl="6" algn="l">
              <a:lnSpc>
                <a:spcPct val="90000"/>
              </a:lnSpc>
              <a:spcBef>
                <a:spcPts val="375"/>
              </a:spcBef>
              <a:spcAft>
                <a:spcPts val="0"/>
              </a:spcAft>
              <a:buSzPts val="1837"/>
              <a:buFont typeface="Poppins Medium"/>
              <a:buNone/>
              <a:defRPr sz="1837"/>
            </a:lvl7pPr>
            <a:lvl8pPr lvl="7" algn="l">
              <a:lnSpc>
                <a:spcPct val="90000"/>
              </a:lnSpc>
              <a:spcBef>
                <a:spcPts val="375"/>
              </a:spcBef>
              <a:spcAft>
                <a:spcPts val="0"/>
              </a:spcAft>
              <a:buSzPts val="1837"/>
              <a:buFont typeface="Poppins Medium"/>
              <a:buNone/>
              <a:defRPr sz="1837"/>
            </a:lvl8pPr>
            <a:lvl9pPr lvl="8" algn="l">
              <a:lnSpc>
                <a:spcPct val="90000"/>
              </a:lnSpc>
              <a:spcBef>
                <a:spcPts val="375"/>
              </a:spcBef>
              <a:spcAft>
                <a:spcPts val="0"/>
              </a:spcAft>
              <a:buSzPts val="1837"/>
              <a:buFont typeface="Poppins Medium"/>
              <a:buNone/>
              <a:defRPr sz="1837"/>
            </a:lvl9pPr>
          </a:lstStyle>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bg>
      <p:bgPr>
        <a:blipFill>
          <a:blip r:embed="rId2">
            <a:alphaModFix/>
          </a:blip>
          <a:stretch>
            <a:fillRect/>
          </a:stretch>
        </a:blipFill>
      </p:bgPr>
    </p:bg>
    <p:spTree>
      <p:nvGrpSpPr>
        <p:cNvPr id="3779" name="Shape 3779"/>
        <p:cNvGrpSpPr/>
        <p:nvPr/>
      </p:nvGrpSpPr>
      <p:grpSpPr>
        <a:xfrm>
          <a:off x="0" y="0"/>
          <a:ext cx="0" cy="0"/>
          <a:chOff x="0" y="0"/>
          <a:chExt cx="0" cy="0"/>
        </a:xfrm>
      </p:grpSpPr>
      <p:sp>
        <p:nvSpPr>
          <p:cNvPr id="3780" name="Google Shape;3780;g3970249a880_0_11831"/>
          <p:cNvSpPr txBox="1"/>
          <p:nvPr>
            <p:ph type="title"/>
          </p:nvPr>
        </p:nvSpPr>
        <p:spPr>
          <a:xfrm>
            <a:off x="325593" y="339924"/>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781" name="Google Shape;3781;g3970249a880_0_1183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id="3782" name="Google Shape;3782;g3970249a880_0_11831"/>
          <p:cNvPicPr preferRelativeResize="0"/>
          <p:nvPr/>
        </p:nvPicPr>
        <p:blipFill rotWithShape="1">
          <a:blip r:embed="rId3">
            <a:alphaModFix/>
          </a:blip>
          <a:srcRect b="0" l="0" r="0" t="0"/>
          <a:stretch/>
        </p:blipFill>
        <p:spPr>
          <a:xfrm>
            <a:off x="337766" y="1058928"/>
            <a:ext cx="8556350" cy="9524"/>
          </a:xfrm>
          <a:prstGeom prst="rect">
            <a:avLst/>
          </a:prstGeom>
          <a:noFill/>
          <a:ln>
            <a:noFill/>
          </a:ln>
        </p:spPr>
      </p:pic>
      <p:pic>
        <p:nvPicPr>
          <p:cNvPr id="3783" name="Google Shape;3783;g3970249a880_0_11831"/>
          <p:cNvPicPr preferRelativeResize="0"/>
          <p:nvPr/>
        </p:nvPicPr>
        <p:blipFill rotWithShape="1">
          <a:blip r:embed="rId3">
            <a:alphaModFix/>
          </a:blip>
          <a:srcRect b="0" l="0" r="0" t="0"/>
          <a:stretch/>
        </p:blipFill>
        <p:spPr>
          <a:xfrm>
            <a:off x="337766" y="1642588"/>
            <a:ext cx="8556350" cy="9524"/>
          </a:xfrm>
          <a:prstGeom prst="rect">
            <a:avLst/>
          </a:prstGeom>
          <a:noFill/>
          <a:ln>
            <a:noFill/>
          </a:ln>
        </p:spPr>
      </p:pic>
      <p:pic>
        <p:nvPicPr>
          <p:cNvPr id="3784" name="Google Shape;3784;g3970249a880_0_11831"/>
          <p:cNvPicPr preferRelativeResize="0"/>
          <p:nvPr/>
        </p:nvPicPr>
        <p:blipFill rotWithShape="1">
          <a:blip r:embed="rId3">
            <a:alphaModFix/>
          </a:blip>
          <a:srcRect b="0" l="0" r="0" t="0"/>
          <a:stretch/>
        </p:blipFill>
        <p:spPr>
          <a:xfrm>
            <a:off x="337766" y="2226249"/>
            <a:ext cx="8556350" cy="9524"/>
          </a:xfrm>
          <a:prstGeom prst="rect">
            <a:avLst/>
          </a:prstGeom>
          <a:noFill/>
          <a:ln>
            <a:noFill/>
          </a:ln>
        </p:spPr>
      </p:pic>
      <p:pic>
        <p:nvPicPr>
          <p:cNvPr id="3785" name="Google Shape;3785;g3970249a880_0_11831"/>
          <p:cNvPicPr preferRelativeResize="0"/>
          <p:nvPr/>
        </p:nvPicPr>
        <p:blipFill rotWithShape="1">
          <a:blip r:embed="rId3">
            <a:alphaModFix/>
          </a:blip>
          <a:srcRect b="0" l="0" r="0" t="0"/>
          <a:stretch/>
        </p:blipFill>
        <p:spPr>
          <a:xfrm>
            <a:off x="337766" y="2809910"/>
            <a:ext cx="8556350" cy="9524"/>
          </a:xfrm>
          <a:prstGeom prst="rect">
            <a:avLst/>
          </a:prstGeom>
          <a:noFill/>
          <a:ln>
            <a:noFill/>
          </a:ln>
        </p:spPr>
      </p:pic>
      <p:pic>
        <p:nvPicPr>
          <p:cNvPr id="3786" name="Google Shape;3786;g3970249a880_0_11831"/>
          <p:cNvPicPr preferRelativeResize="0"/>
          <p:nvPr/>
        </p:nvPicPr>
        <p:blipFill rotWithShape="1">
          <a:blip r:embed="rId3">
            <a:alphaModFix/>
          </a:blip>
          <a:srcRect b="0" l="0" r="0" t="0"/>
          <a:stretch/>
        </p:blipFill>
        <p:spPr>
          <a:xfrm>
            <a:off x="337766" y="3393571"/>
            <a:ext cx="8556350" cy="9524"/>
          </a:xfrm>
          <a:prstGeom prst="rect">
            <a:avLst/>
          </a:prstGeom>
          <a:noFill/>
          <a:ln>
            <a:noFill/>
          </a:ln>
        </p:spPr>
      </p:pic>
      <p:sp>
        <p:nvSpPr>
          <p:cNvPr id="3787" name="Google Shape;3787;g3970249a880_0_11831"/>
          <p:cNvSpPr txBox="1"/>
          <p:nvPr>
            <p:ph idx="2" type="title"/>
          </p:nvPr>
        </p:nvSpPr>
        <p:spPr>
          <a:xfrm>
            <a:off x="142756" y="1187435"/>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3788" name="Google Shape;3788;g3970249a880_0_11831"/>
          <p:cNvSpPr txBox="1"/>
          <p:nvPr>
            <p:ph idx="3" type="title"/>
          </p:nvPr>
        </p:nvSpPr>
        <p:spPr>
          <a:xfrm>
            <a:off x="142756" y="1770171"/>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3789" name="Google Shape;3789;g3970249a880_0_11831"/>
          <p:cNvSpPr txBox="1"/>
          <p:nvPr>
            <p:ph idx="4" type="title"/>
          </p:nvPr>
        </p:nvSpPr>
        <p:spPr>
          <a:xfrm>
            <a:off x="142756" y="2353207"/>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3790" name="Google Shape;3790;g3970249a880_0_11831"/>
          <p:cNvSpPr txBox="1"/>
          <p:nvPr>
            <p:ph idx="5" type="title"/>
          </p:nvPr>
        </p:nvSpPr>
        <p:spPr>
          <a:xfrm>
            <a:off x="142756" y="2938422"/>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3791" name="Google Shape;3791;g3970249a880_0_11831"/>
          <p:cNvSpPr txBox="1"/>
          <p:nvPr>
            <p:ph idx="6" type="title"/>
          </p:nvPr>
        </p:nvSpPr>
        <p:spPr>
          <a:xfrm>
            <a:off x="142756" y="3528712"/>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3792" name="Google Shape;3792;g3970249a880_0_11831"/>
          <p:cNvSpPr txBox="1"/>
          <p:nvPr>
            <p:ph idx="1" type="subTitle"/>
          </p:nvPr>
        </p:nvSpPr>
        <p:spPr>
          <a:xfrm>
            <a:off x="727790" y="1279931"/>
            <a:ext cx="77049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3793" name="Google Shape;3793;g3970249a880_0_11831"/>
          <p:cNvSpPr txBox="1"/>
          <p:nvPr>
            <p:ph idx="7" type="subTitle"/>
          </p:nvPr>
        </p:nvSpPr>
        <p:spPr>
          <a:xfrm>
            <a:off x="727790" y="1852994"/>
            <a:ext cx="77049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3794" name="Google Shape;3794;g3970249a880_0_11831"/>
          <p:cNvSpPr txBox="1"/>
          <p:nvPr>
            <p:ph idx="8" type="subTitle"/>
          </p:nvPr>
        </p:nvSpPr>
        <p:spPr>
          <a:xfrm>
            <a:off x="727790" y="2431159"/>
            <a:ext cx="77049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3795" name="Google Shape;3795;g3970249a880_0_11831"/>
          <p:cNvSpPr txBox="1"/>
          <p:nvPr>
            <p:ph idx="9" type="subTitle"/>
          </p:nvPr>
        </p:nvSpPr>
        <p:spPr>
          <a:xfrm>
            <a:off x="727790" y="3023378"/>
            <a:ext cx="77049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3796" name="Google Shape;3796;g3970249a880_0_11831"/>
          <p:cNvSpPr txBox="1"/>
          <p:nvPr>
            <p:ph idx="13" type="subTitle"/>
          </p:nvPr>
        </p:nvSpPr>
        <p:spPr>
          <a:xfrm>
            <a:off x="727790" y="3619172"/>
            <a:ext cx="77049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bg>
      <p:bgPr>
        <a:blipFill>
          <a:blip r:embed="rId2">
            <a:alphaModFix/>
          </a:blip>
          <a:stretch>
            <a:fillRect/>
          </a:stretch>
        </a:blipFill>
      </p:bgPr>
    </p:bg>
    <p:spTree>
      <p:nvGrpSpPr>
        <p:cNvPr id="3797" name="Shape 3797"/>
        <p:cNvGrpSpPr/>
        <p:nvPr/>
      </p:nvGrpSpPr>
      <p:grpSpPr>
        <a:xfrm>
          <a:off x="0" y="0"/>
          <a:ext cx="0" cy="0"/>
          <a:chOff x="0" y="0"/>
          <a:chExt cx="0" cy="0"/>
        </a:xfrm>
      </p:grpSpPr>
      <p:sp>
        <p:nvSpPr>
          <p:cNvPr id="3798" name="Google Shape;3798;g3970249a880_0_11849"/>
          <p:cNvSpPr txBox="1"/>
          <p:nvPr>
            <p:ph type="title"/>
          </p:nvPr>
        </p:nvSpPr>
        <p:spPr>
          <a:xfrm>
            <a:off x="325593" y="339924"/>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799" name="Google Shape;3799;g3970249a880_0_1184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id="3800" name="Google Shape;3800;g3970249a880_0_11849"/>
          <p:cNvPicPr preferRelativeResize="0"/>
          <p:nvPr/>
        </p:nvPicPr>
        <p:blipFill rotWithShape="1">
          <a:blip r:embed="rId3">
            <a:alphaModFix/>
          </a:blip>
          <a:srcRect b="0" l="0" r="0" t="0"/>
          <a:stretch/>
        </p:blipFill>
        <p:spPr>
          <a:xfrm>
            <a:off x="337766" y="1058928"/>
            <a:ext cx="8556350" cy="9524"/>
          </a:xfrm>
          <a:prstGeom prst="rect">
            <a:avLst/>
          </a:prstGeom>
          <a:noFill/>
          <a:ln>
            <a:noFill/>
          </a:ln>
        </p:spPr>
      </p:pic>
      <p:pic>
        <p:nvPicPr>
          <p:cNvPr id="3801" name="Google Shape;3801;g3970249a880_0_11849"/>
          <p:cNvPicPr preferRelativeResize="0"/>
          <p:nvPr/>
        </p:nvPicPr>
        <p:blipFill rotWithShape="1">
          <a:blip r:embed="rId3">
            <a:alphaModFix/>
          </a:blip>
          <a:srcRect b="0" l="0" r="0" t="0"/>
          <a:stretch/>
        </p:blipFill>
        <p:spPr>
          <a:xfrm>
            <a:off x="337766" y="1642588"/>
            <a:ext cx="8556350" cy="9524"/>
          </a:xfrm>
          <a:prstGeom prst="rect">
            <a:avLst/>
          </a:prstGeom>
          <a:noFill/>
          <a:ln>
            <a:noFill/>
          </a:ln>
        </p:spPr>
      </p:pic>
      <p:pic>
        <p:nvPicPr>
          <p:cNvPr id="3802" name="Google Shape;3802;g3970249a880_0_11849"/>
          <p:cNvPicPr preferRelativeResize="0"/>
          <p:nvPr/>
        </p:nvPicPr>
        <p:blipFill rotWithShape="1">
          <a:blip r:embed="rId3">
            <a:alphaModFix/>
          </a:blip>
          <a:srcRect b="0" l="0" r="0" t="0"/>
          <a:stretch/>
        </p:blipFill>
        <p:spPr>
          <a:xfrm>
            <a:off x="337766" y="2226249"/>
            <a:ext cx="8556350" cy="9524"/>
          </a:xfrm>
          <a:prstGeom prst="rect">
            <a:avLst/>
          </a:prstGeom>
          <a:noFill/>
          <a:ln>
            <a:noFill/>
          </a:ln>
        </p:spPr>
      </p:pic>
      <p:pic>
        <p:nvPicPr>
          <p:cNvPr id="3803" name="Google Shape;3803;g3970249a880_0_11849"/>
          <p:cNvPicPr preferRelativeResize="0"/>
          <p:nvPr/>
        </p:nvPicPr>
        <p:blipFill rotWithShape="1">
          <a:blip r:embed="rId3">
            <a:alphaModFix/>
          </a:blip>
          <a:srcRect b="0" l="0" r="0" t="0"/>
          <a:stretch/>
        </p:blipFill>
        <p:spPr>
          <a:xfrm>
            <a:off x="337766" y="2809910"/>
            <a:ext cx="8556350" cy="9524"/>
          </a:xfrm>
          <a:prstGeom prst="rect">
            <a:avLst/>
          </a:prstGeom>
          <a:noFill/>
          <a:ln>
            <a:noFill/>
          </a:ln>
        </p:spPr>
      </p:pic>
      <p:pic>
        <p:nvPicPr>
          <p:cNvPr id="3804" name="Google Shape;3804;g3970249a880_0_11849"/>
          <p:cNvPicPr preferRelativeResize="0"/>
          <p:nvPr/>
        </p:nvPicPr>
        <p:blipFill rotWithShape="1">
          <a:blip r:embed="rId3">
            <a:alphaModFix/>
          </a:blip>
          <a:srcRect b="0" l="0" r="0" t="0"/>
          <a:stretch/>
        </p:blipFill>
        <p:spPr>
          <a:xfrm>
            <a:off x="337766" y="3393571"/>
            <a:ext cx="8556350" cy="9524"/>
          </a:xfrm>
          <a:prstGeom prst="rect">
            <a:avLst/>
          </a:prstGeom>
          <a:noFill/>
          <a:ln>
            <a:noFill/>
          </a:ln>
        </p:spPr>
      </p:pic>
      <p:sp>
        <p:nvSpPr>
          <p:cNvPr id="3805" name="Google Shape;3805;g3970249a880_0_11849"/>
          <p:cNvSpPr txBox="1"/>
          <p:nvPr>
            <p:ph idx="2" type="title"/>
          </p:nvPr>
        </p:nvSpPr>
        <p:spPr>
          <a:xfrm>
            <a:off x="4735895" y="1152219"/>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3806" name="Google Shape;3806;g3970249a880_0_11849"/>
          <p:cNvSpPr txBox="1"/>
          <p:nvPr>
            <p:ph idx="3" type="title"/>
          </p:nvPr>
        </p:nvSpPr>
        <p:spPr>
          <a:xfrm>
            <a:off x="4735895" y="1734955"/>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3807" name="Google Shape;3807;g3970249a880_0_11849"/>
          <p:cNvSpPr txBox="1"/>
          <p:nvPr>
            <p:ph idx="4" type="title"/>
          </p:nvPr>
        </p:nvSpPr>
        <p:spPr>
          <a:xfrm>
            <a:off x="4735895" y="2317991"/>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3808" name="Google Shape;3808;g3970249a880_0_11849"/>
          <p:cNvSpPr txBox="1"/>
          <p:nvPr>
            <p:ph idx="5" type="title"/>
          </p:nvPr>
        </p:nvSpPr>
        <p:spPr>
          <a:xfrm>
            <a:off x="4730864" y="2938422"/>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3809" name="Google Shape;3809;g3970249a880_0_11849"/>
          <p:cNvSpPr txBox="1"/>
          <p:nvPr>
            <p:ph idx="6" type="title"/>
          </p:nvPr>
        </p:nvSpPr>
        <p:spPr>
          <a:xfrm>
            <a:off x="4735895" y="3493496"/>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3810" name="Google Shape;3810;g3970249a880_0_11849"/>
          <p:cNvSpPr txBox="1"/>
          <p:nvPr>
            <p:ph idx="1" type="subTitle"/>
          </p:nvPr>
        </p:nvSpPr>
        <p:spPr>
          <a:xfrm>
            <a:off x="727790" y="1279931"/>
            <a:ext cx="40080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3811" name="Google Shape;3811;g3970249a880_0_11849"/>
          <p:cNvSpPr txBox="1"/>
          <p:nvPr>
            <p:ph idx="7" type="subTitle"/>
          </p:nvPr>
        </p:nvSpPr>
        <p:spPr>
          <a:xfrm>
            <a:off x="727790" y="1852994"/>
            <a:ext cx="40080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3812" name="Google Shape;3812;g3970249a880_0_11849"/>
          <p:cNvSpPr txBox="1"/>
          <p:nvPr>
            <p:ph idx="8" type="subTitle"/>
          </p:nvPr>
        </p:nvSpPr>
        <p:spPr>
          <a:xfrm>
            <a:off x="727790" y="2431159"/>
            <a:ext cx="40080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3813" name="Google Shape;3813;g3970249a880_0_11849"/>
          <p:cNvSpPr txBox="1"/>
          <p:nvPr>
            <p:ph idx="9" type="subTitle"/>
          </p:nvPr>
        </p:nvSpPr>
        <p:spPr>
          <a:xfrm>
            <a:off x="727790" y="3023378"/>
            <a:ext cx="40080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3814" name="Google Shape;3814;g3970249a880_0_11849"/>
          <p:cNvSpPr txBox="1"/>
          <p:nvPr>
            <p:ph idx="13" type="subTitle"/>
          </p:nvPr>
        </p:nvSpPr>
        <p:spPr>
          <a:xfrm>
            <a:off x="727790" y="3619172"/>
            <a:ext cx="40080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3815" name="Google Shape;3815;g3970249a880_0_11849"/>
          <p:cNvSpPr txBox="1"/>
          <p:nvPr>
            <p:ph idx="14" type="subTitle"/>
          </p:nvPr>
        </p:nvSpPr>
        <p:spPr>
          <a:xfrm>
            <a:off x="5309168" y="1279931"/>
            <a:ext cx="35850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3816" name="Google Shape;3816;g3970249a880_0_11849"/>
          <p:cNvSpPr txBox="1"/>
          <p:nvPr>
            <p:ph idx="15" type="subTitle"/>
          </p:nvPr>
        </p:nvSpPr>
        <p:spPr>
          <a:xfrm>
            <a:off x="5309168" y="1852994"/>
            <a:ext cx="35850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3817" name="Google Shape;3817;g3970249a880_0_11849"/>
          <p:cNvSpPr txBox="1"/>
          <p:nvPr>
            <p:ph idx="16" type="subTitle"/>
          </p:nvPr>
        </p:nvSpPr>
        <p:spPr>
          <a:xfrm>
            <a:off x="5309168" y="2431159"/>
            <a:ext cx="35850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3818" name="Google Shape;3818;g3970249a880_0_11849"/>
          <p:cNvSpPr txBox="1"/>
          <p:nvPr>
            <p:ph idx="17" type="subTitle"/>
          </p:nvPr>
        </p:nvSpPr>
        <p:spPr>
          <a:xfrm>
            <a:off x="5309168" y="3023378"/>
            <a:ext cx="35850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3819" name="Google Shape;3819;g3970249a880_0_11849"/>
          <p:cNvSpPr txBox="1"/>
          <p:nvPr>
            <p:ph idx="18" type="subTitle"/>
          </p:nvPr>
        </p:nvSpPr>
        <p:spPr>
          <a:xfrm>
            <a:off x="5309168" y="3619172"/>
            <a:ext cx="35850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3820" name="Google Shape;3820;g3970249a880_0_11849"/>
          <p:cNvSpPr txBox="1"/>
          <p:nvPr>
            <p:ph idx="19" type="title"/>
          </p:nvPr>
        </p:nvSpPr>
        <p:spPr>
          <a:xfrm>
            <a:off x="142756" y="1187435"/>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3821" name="Google Shape;3821;g3970249a880_0_11849"/>
          <p:cNvSpPr txBox="1"/>
          <p:nvPr>
            <p:ph idx="20" type="title"/>
          </p:nvPr>
        </p:nvSpPr>
        <p:spPr>
          <a:xfrm>
            <a:off x="142756" y="1770171"/>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3822" name="Google Shape;3822;g3970249a880_0_11849"/>
          <p:cNvSpPr txBox="1"/>
          <p:nvPr>
            <p:ph idx="21" type="title"/>
          </p:nvPr>
        </p:nvSpPr>
        <p:spPr>
          <a:xfrm>
            <a:off x="142756" y="2353207"/>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3823" name="Google Shape;3823;g3970249a880_0_11849"/>
          <p:cNvSpPr txBox="1"/>
          <p:nvPr>
            <p:ph idx="22" type="title"/>
          </p:nvPr>
        </p:nvSpPr>
        <p:spPr>
          <a:xfrm>
            <a:off x="142756" y="2938422"/>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3824" name="Google Shape;3824;g3970249a880_0_11849"/>
          <p:cNvSpPr txBox="1"/>
          <p:nvPr>
            <p:ph idx="23" type="title"/>
          </p:nvPr>
        </p:nvSpPr>
        <p:spPr>
          <a:xfrm>
            <a:off x="142756" y="3528712"/>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3825" name="Shape 3825"/>
        <p:cNvGrpSpPr/>
        <p:nvPr/>
      </p:nvGrpSpPr>
      <p:grpSpPr>
        <a:xfrm>
          <a:off x="0" y="0"/>
          <a:ext cx="0" cy="0"/>
          <a:chOff x="0" y="0"/>
          <a:chExt cx="0" cy="0"/>
        </a:xfrm>
      </p:grpSpPr>
      <p:sp>
        <p:nvSpPr>
          <p:cNvPr id="3826" name="Google Shape;3826;g3970249a880_0_11877"/>
          <p:cNvSpPr txBox="1"/>
          <p:nvPr>
            <p:ph type="title"/>
          </p:nvPr>
        </p:nvSpPr>
        <p:spPr>
          <a:xfrm>
            <a:off x="314533" y="336698"/>
            <a:ext cx="86328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827" name="Google Shape;3827;g3970249a880_0_1187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828" name="Google Shape;3828;g3970249a880_0_11877"/>
          <p:cNvSpPr txBox="1"/>
          <p:nvPr>
            <p:ph idx="1" type="body"/>
          </p:nvPr>
        </p:nvSpPr>
        <p:spPr>
          <a:xfrm>
            <a:off x="303223" y="2002538"/>
            <a:ext cx="8632800" cy="1924800"/>
          </a:xfrm>
          <a:prstGeom prst="rect">
            <a:avLst/>
          </a:prstGeom>
          <a:noFill/>
          <a:ln>
            <a:noFill/>
          </a:ln>
        </p:spPr>
        <p:txBody>
          <a:bodyPr anchorCtr="0" anchor="t" bIns="0" lIns="0" spcFirstLastPara="1" rIns="0" wrap="square" tIns="0">
            <a:noAutofit/>
          </a:bodyPr>
          <a:lstStyle>
            <a:lvl1pPr indent="-288608" lvl="0" marL="457200" algn="l">
              <a:lnSpc>
                <a:spcPct val="87000"/>
              </a:lnSpc>
              <a:spcBef>
                <a:spcPts val="1350"/>
              </a:spcBef>
              <a:spcAft>
                <a:spcPts val="0"/>
              </a:spcAft>
              <a:buClr>
                <a:schemeClr val="accent1"/>
              </a:buClr>
              <a:buSzPts val="945"/>
              <a:buChar char="●"/>
              <a:defRPr sz="1050"/>
            </a:lvl1pPr>
            <a:lvl2pPr indent="-280035" lvl="1" marL="914400" algn="l">
              <a:lnSpc>
                <a:spcPct val="87000"/>
              </a:lnSpc>
              <a:spcBef>
                <a:spcPts val="1350"/>
              </a:spcBef>
              <a:spcAft>
                <a:spcPts val="0"/>
              </a:spcAft>
              <a:buClr>
                <a:schemeClr val="accent1"/>
              </a:buClr>
              <a:buSzPts val="810"/>
              <a:buChar char="●"/>
              <a:defRPr sz="900"/>
            </a:lvl2pPr>
            <a:lvl3pPr indent="-271463" lvl="2" marL="1371600" algn="l">
              <a:lnSpc>
                <a:spcPct val="87000"/>
              </a:lnSpc>
              <a:spcBef>
                <a:spcPts val="1350"/>
              </a:spcBef>
              <a:spcAft>
                <a:spcPts val="0"/>
              </a:spcAft>
              <a:buClr>
                <a:schemeClr val="accent1"/>
              </a:buClr>
              <a:buSzPts val="675"/>
              <a:buChar char="●"/>
              <a:defRPr sz="750"/>
            </a:lvl3pPr>
            <a:lvl4pPr indent="-262890" lvl="3" marL="1828800" algn="l">
              <a:lnSpc>
                <a:spcPct val="87000"/>
              </a:lnSpc>
              <a:spcBef>
                <a:spcPts val="1350"/>
              </a:spcBef>
              <a:spcAft>
                <a:spcPts val="0"/>
              </a:spcAft>
              <a:buClr>
                <a:schemeClr val="accent1"/>
              </a:buClr>
              <a:buSzPts val="540"/>
              <a:buChar char="●"/>
              <a:defRPr sz="600"/>
            </a:lvl4pPr>
            <a:lvl5pPr indent="-254317" lvl="4" marL="2286000" algn="l">
              <a:lnSpc>
                <a:spcPct val="87000"/>
              </a:lnSpc>
              <a:spcBef>
                <a:spcPts val="1350"/>
              </a:spcBef>
              <a:spcAft>
                <a:spcPts val="0"/>
              </a:spcAft>
              <a:buClr>
                <a:schemeClr val="accent1"/>
              </a:buClr>
              <a:buSzPts val="405"/>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Layout">
  <p:cSld name="13_Custom Layout">
    <p:spTree>
      <p:nvGrpSpPr>
        <p:cNvPr id="3829" name="Shape 3829"/>
        <p:cNvGrpSpPr/>
        <p:nvPr/>
      </p:nvGrpSpPr>
      <p:grpSpPr>
        <a:xfrm>
          <a:off x="0" y="0"/>
          <a:ext cx="0" cy="0"/>
          <a:chOff x="0" y="0"/>
          <a:chExt cx="0" cy="0"/>
        </a:xfrm>
      </p:grpSpPr>
      <p:sp>
        <p:nvSpPr>
          <p:cNvPr id="3830" name="Google Shape;3830;g3970249a880_0_11881"/>
          <p:cNvSpPr txBox="1"/>
          <p:nvPr>
            <p:ph type="title"/>
          </p:nvPr>
        </p:nvSpPr>
        <p:spPr>
          <a:xfrm>
            <a:off x="317798" y="336694"/>
            <a:ext cx="85002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831" name="Google Shape;3831;g3970249a880_0_1188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832" name="Google Shape;3832;g3970249a880_0_11881"/>
          <p:cNvSpPr txBox="1"/>
          <p:nvPr>
            <p:ph idx="1" type="body"/>
          </p:nvPr>
        </p:nvSpPr>
        <p:spPr>
          <a:xfrm>
            <a:off x="303223" y="1048742"/>
            <a:ext cx="8500200" cy="2568300"/>
          </a:xfrm>
          <a:prstGeom prst="rect">
            <a:avLst/>
          </a:prstGeom>
          <a:noFill/>
          <a:ln>
            <a:noFill/>
          </a:ln>
        </p:spPr>
        <p:txBody>
          <a:bodyPr anchorCtr="0" anchor="t" bIns="0" lIns="0" spcFirstLastPara="1" rIns="0" wrap="square" tIns="0">
            <a:noAutofit/>
          </a:bodyPr>
          <a:lstStyle>
            <a:lvl1pPr indent="-300482" lvl="0" marL="457200" algn="l">
              <a:lnSpc>
                <a:spcPct val="94000"/>
              </a:lnSpc>
              <a:spcBef>
                <a:spcPts val="1350"/>
              </a:spcBef>
              <a:spcAft>
                <a:spcPts val="0"/>
              </a:spcAft>
              <a:buClr>
                <a:schemeClr val="accent1"/>
              </a:buClr>
              <a:buSzPts val="1132"/>
              <a:buChar char="●"/>
              <a:defRPr sz="1237"/>
            </a:lvl1pPr>
            <a:lvl2pPr indent="-291910" lvl="1" marL="914400" algn="l">
              <a:lnSpc>
                <a:spcPct val="94000"/>
              </a:lnSpc>
              <a:spcBef>
                <a:spcPts val="1350"/>
              </a:spcBef>
              <a:spcAft>
                <a:spcPts val="0"/>
              </a:spcAft>
              <a:buClr>
                <a:schemeClr val="accent1"/>
              </a:buClr>
              <a:buSzPts val="997"/>
              <a:buChar char="●"/>
              <a:defRPr sz="1087"/>
            </a:lvl2pPr>
            <a:lvl3pPr indent="-283337" lvl="2" marL="1371600" algn="l">
              <a:lnSpc>
                <a:spcPct val="94000"/>
              </a:lnSpc>
              <a:spcBef>
                <a:spcPts val="1350"/>
              </a:spcBef>
              <a:spcAft>
                <a:spcPts val="0"/>
              </a:spcAft>
              <a:buClr>
                <a:schemeClr val="accent1"/>
              </a:buClr>
              <a:buSzPts val="862"/>
              <a:buChar char="●"/>
              <a:defRPr sz="937"/>
            </a:lvl3pPr>
            <a:lvl4pPr indent="-274765" lvl="3" marL="1828800" algn="l">
              <a:lnSpc>
                <a:spcPct val="94000"/>
              </a:lnSpc>
              <a:spcBef>
                <a:spcPts val="1350"/>
              </a:spcBef>
              <a:spcAft>
                <a:spcPts val="0"/>
              </a:spcAft>
              <a:buClr>
                <a:schemeClr val="accent1"/>
              </a:buClr>
              <a:buSzPts val="727"/>
              <a:buChar char="●"/>
              <a:defRPr sz="787"/>
            </a:lvl4pPr>
            <a:lvl5pPr indent="-266192" lvl="4" marL="2286000" algn="l">
              <a:lnSpc>
                <a:spcPct val="94000"/>
              </a:lnSpc>
              <a:spcBef>
                <a:spcPts val="1350"/>
              </a:spcBef>
              <a:spcAft>
                <a:spcPts val="0"/>
              </a:spcAft>
              <a:buClr>
                <a:schemeClr val="accent1"/>
              </a:buClr>
              <a:buSzPts val="592"/>
              <a:buChar char="●"/>
              <a:defRPr sz="637"/>
            </a:lvl5pPr>
            <a:lvl6pPr indent="-283337" lvl="5" marL="2743200" algn="l">
              <a:lnSpc>
                <a:spcPct val="90000"/>
              </a:lnSpc>
              <a:spcBef>
                <a:spcPts val="375"/>
              </a:spcBef>
              <a:spcAft>
                <a:spcPts val="0"/>
              </a:spcAft>
              <a:buClr>
                <a:schemeClr val="dk1"/>
              </a:buClr>
              <a:buSzPts val="862"/>
              <a:buChar char="•"/>
              <a:defRPr sz="375"/>
            </a:lvl6pPr>
            <a:lvl7pPr indent="-283337" lvl="6" marL="3200400" algn="l">
              <a:lnSpc>
                <a:spcPct val="90000"/>
              </a:lnSpc>
              <a:spcBef>
                <a:spcPts val="375"/>
              </a:spcBef>
              <a:spcAft>
                <a:spcPts val="0"/>
              </a:spcAft>
              <a:buClr>
                <a:schemeClr val="dk1"/>
              </a:buClr>
              <a:buSzPts val="862"/>
              <a:buChar char="•"/>
              <a:defRPr sz="375"/>
            </a:lvl7pPr>
            <a:lvl8pPr indent="-283337" lvl="7" marL="3657600" algn="l">
              <a:lnSpc>
                <a:spcPct val="90000"/>
              </a:lnSpc>
              <a:spcBef>
                <a:spcPts val="375"/>
              </a:spcBef>
              <a:spcAft>
                <a:spcPts val="0"/>
              </a:spcAft>
              <a:buClr>
                <a:schemeClr val="dk1"/>
              </a:buClr>
              <a:buSzPts val="862"/>
              <a:buChar char="•"/>
              <a:defRPr sz="375"/>
            </a:lvl8pPr>
            <a:lvl9pPr indent="-283337" lvl="8" marL="4114800" algn="l">
              <a:lnSpc>
                <a:spcPct val="90000"/>
              </a:lnSpc>
              <a:spcBef>
                <a:spcPts val="375"/>
              </a:spcBef>
              <a:spcAft>
                <a:spcPts val="0"/>
              </a:spcAft>
              <a:buClr>
                <a:schemeClr val="dk1"/>
              </a:buClr>
              <a:buSzPts val="862"/>
              <a:buChar char="•"/>
              <a:defRPr sz="375"/>
            </a:lvl9pPr>
          </a:lstStyle>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3833" name="Shape 3833"/>
        <p:cNvGrpSpPr/>
        <p:nvPr/>
      </p:nvGrpSpPr>
      <p:grpSpPr>
        <a:xfrm>
          <a:off x="0" y="0"/>
          <a:ext cx="0" cy="0"/>
          <a:chOff x="0" y="0"/>
          <a:chExt cx="0" cy="0"/>
        </a:xfrm>
      </p:grpSpPr>
      <p:sp>
        <p:nvSpPr>
          <p:cNvPr id="3834" name="Google Shape;3834;g3970249a880_0_11885"/>
          <p:cNvSpPr txBox="1"/>
          <p:nvPr>
            <p:ph type="title"/>
          </p:nvPr>
        </p:nvSpPr>
        <p:spPr>
          <a:xfrm>
            <a:off x="316371" y="1332213"/>
            <a:ext cx="3300300" cy="20793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835" name="Google Shape;3835;g3970249a880_0_11885"/>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836" name="Google Shape;3836;g3970249a880_0_11885"/>
          <p:cNvSpPr txBox="1"/>
          <p:nvPr>
            <p:ph idx="1" type="body"/>
          </p:nvPr>
        </p:nvSpPr>
        <p:spPr>
          <a:xfrm>
            <a:off x="4487977" y="1762506"/>
            <a:ext cx="4107000" cy="1632300"/>
          </a:xfrm>
          <a:prstGeom prst="rect">
            <a:avLst/>
          </a:prstGeom>
          <a:noFill/>
          <a:ln>
            <a:noFill/>
          </a:ln>
        </p:spPr>
        <p:txBody>
          <a:bodyPr anchorCtr="0" anchor="t" bIns="0" lIns="0" spcFirstLastPara="1" rIns="0" wrap="square" tIns="0">
            <a:noAutofit/>
          </a:bodyPr>
          <a:lstStyle>
            <a:lvl1pPr indent="-288608" lvl="0" marL="457200" algn="l">
              <a:lnSpc>
                <a:spcPct val="95000"/>
              </a:lnSpc>
              <a:spcBef>
                <a:spcPts val="1350"/>
              </a:spcBef>
              <a:spcAft>
                <a:spcPts val="0"/>
              </a:spcAft>
              <a:buClr>
                <a:schemeClr val="accent4"/>
              </a:buClr>
              <a:buSzPts val="945"/>
              <a:buChar char="●"/>
              <a:defRPr sz="1050">
                <a:solidFill>
                  <a:schemeClr val="accent4"/>
                </a:solidFill>
              </a:defRPr>
            </a:lvl1pPr>
            <a:lvl2pPr indent="-280035" lvl="1" marL="914400" algn="l">
              <a:lnSpc>
                <a:spcPct val="95000"/>
              </a:lnSpc>
              <a:spcBef>
                <a:spcPts val="1350"/>
              </a:spcBef>
              <a:spcAft>
                <a:spcPts val="0"/>
              </a:spcAft>
              <a:buClr>
                <a:schemeClr val="accent4"/>
              </a:buClr>
              <a:buSzPts val="810"/>
              <a:buChar char="●"/>
              <a:defRPr sz="900">
                <a:solidFill>
                  <a:schemeClr val="accent4"/>
                </a:solidFill>
              </a:defRPr>
            </a:lvl2pPr>
            <a:lvl3pPr indent="-271463" lvl="2" marL="1371600" algn="l">
              <a:lnSpc>
                <a:spcPct val="95000"/>
              </a:lnSpc>
              <a:spcBef>
                <a:spcPts val="1350"/>
              </a:spcBef>
              <a:spcAft>
                <a:spcPts val="0"/>
              </a:spcAft>
              <a:buClr>
                <a:schemeClr val="accent4"/>
              </a:buClr>
              <a:buSzPts val="675"/>
              <a:buChar char="●"/>
              <a:defRPr sz="750">
                <a:solidFill>
                  <a:schemeClr val="accent4"/>
                </a:solidFill>
              </a:defRPr>
            </a:lvl3pPr>
            <a:lvl4pPr indent="-262890" lvl="3" marL="1828800" algn="l">
              <a:lnSpc>
                <a:spcPct val="95000"/>
              </a:lnSpc>
              <a:spcBef>
                <a:spcPts val="1350"/>
              </a:spcBef>
              <a:spcAft>
                <a:spcPts val="0"/>
              </a:spcAft>
              <a:buClr>
                <a:schemeClr val="accent4"/>
              </a:buClr>
              <a:buSzPts val="540"/>
              <a:buChar char="●"/>
              <a:defRPr sz="600">
                <a:solidFill>
                  <a:schemeClr val="accent4"/>
                </a:solidFill>
              </a:defRPr>
            </a:lvl4pPr>
            <a:lvl5pPr indent="-254317" lvl="4" marL="2286000" algn="l">
              <a:lnSpc>
                <a:spcPct val="95000"/>
              </a:lnSpc>
              <a:spcBef>
                <a:spcPts val="1350"/>
              </a:spcBef>
              <a:spcAft>
                <a:spcPts val="0"/>
              </a:spcAft>
              <a:buClr>
                <a:schemeClr val="accent4"/>
              </a:buClr>
              <a:buSzPts val="405"/>
              <a:buChar char="●"/>
              <a:defRPr sz="450">
                <a:solidFill>
                  <a:schemeClr val="accent4"/>
                </a:solidFill>
              </a:defRPr>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3837" name="Google Shape;3837;g3970249a880_0_11885"/>
          <p:cNvSpPr txBox="1"/>
          <p:nvPr>
            <p:ph idx="2" type="subTitle"/>
          </p:nvPr>
        </p:nvSpPr>
        <p:spPr>
          <a:xfrm>
            <a:off x="4487977" y="1359427"/>
            <a:ext cx="4107000" cy="2649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1"/>
              </a:buClr>
              <a:buSzPts val="1384"/>
              <a:buNone/>
              <a:defRPr b="1" sz="1537">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showMasterSp="0">
  <p:cSld name="15_Custom Layout">
    <p:bg>
      <p:bgPr>
        <a:gradFill>
          <a:gsLst>
            <a:gs pos="0">
              <a:srgbClr val="FF001A"/>
            </a:gs>
            <a:gs pos="70000">
              <a:srgbClr val="290051"/>
            </a:gs>
            <a:gs pos="100000">
              <a:srgbClr val="0C0024"/>
            </a:gs>
          </a:gsLst>
          <a:lin ang="13500032" scaled="0"/>
        </a:gradFill>
      </p:bgPr>
    </p:bg>
    <p:spTree>
      <p:nvGrpSpPr>
        <p:cNvPr id="3838" name="Shape 3838"/>
        <p:cNvGrpSpPr/>
        <p:nvPr/>
      </p:nvGrpSpPr>
      <p:grpSpPr>
        <a:xfrm>
          <a:off x="0" y="0"/>
          <a:ext cx="0" cy="0"/>
          <a:chOff x="0" y="0"/>
          <a:chExt cx="0" cy="0"/>
        </a:xfrm>
      </p:grpSpPr>
      <p:pic>
        <p:nvPicPr>
          <p:cNvPr descr="A black and blue background&#10;&#10;AI-generated content may be incorrect." id="3839" name="Google Shape;3839;g3970249a880_0_11890"/>
          <p:cNvPicPr preferRelativeResize="0"/>
          <p:nvPr/>
        </p:nvPicPr>
        <p:blipFill rotWithShape="1">
          <a:blip r:embed="rId2">
            <a:alphaModFix/>
          </a:blip>
          <a:srcRect b="100" l="0" r="0" t="100"/>
          <a:stretch/>
        </p:blipFill>
        <p:spPr>
          <a:xfrm>
            <a:off x="0" y="0"/>
            <a:ext cx="9144000" cy="5142829"/>
          </a:xfrm>
          <a:prstGeom prst="rect">
            <a:avLst/>
          </a:prstGeom>
          <a:noFill/>
          <a:ln>
            <a:noFill/>
          </a:ln>
        </p:spPr>
      </p:pic>
      <p:sp>
        <p:nvSpPr>
          <p:cNvPr id="3840" name="Google Shape;3840;g3970249a880_0_11890"/>
          <p:cNvSpPr txBox="1"/>
          <p:nvPr>
            <p:ph type="title"/>
          </p:nvPr>
        </p:nvSpPr>
        <p:spPr>
          <a:xfrm>
            <a:off x="311313" y="1323543"/>
            <a:ext cx="3488700" cy="2935200"/>
          </a:xfrm>
          <a:prstGeom prst="rect">
            <a:avLst/>
          </a:prstGeom>
          <a:noFill/>
          <a:ln>
            <a:noFill/>
          </a:ln>
        </p:spPr>
        <p:txBody>
          <a:bodyPr anchorCtr="0" anchor="t" bIns="0" lIns="0" spcFirstLastPara="1" rIns="0" wrap="square" tIns="0">
            <a:noAutofit/>
          </a:bodyPr>
          <a:lstStyle>
            <a:lvl1pPr lvl="0" algn="l">
              <a:lnSpc>
                <a:spcPct val="102000"/>
              </a:lnSpc>
              <a:spcBef>
                <a:spcPts val="0"/>
              </a:spcBef>
              <a:spcAft>
                <a:spcPts val="0"/>
              </a:spcAft>
              <a:buClr>
                <a:schemeClr val="lt1"/>
              </a:buClr>
              <a:buSzPts val="2550"/>
              <a:buFont typeface="Poppins"/>
              <a:buNone/>
              <a:defRPr b="1" sz="2550">
                <a:solidFill>
                  <a:schemeClr val="lt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841" name="Google Shape;3841;g3970249a880_0_11890"/>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grpSp>
        <p:nvGrpSpPr>
          <p:cNvPr id="3842" name="Google Shape;3842;g3970249a880_0_11890"/>
          <p:cNvGrpSpPr/>
          <p:nvPr/>
        </p:nvGrpSpPr>
        <p:grpSpPr>
          <a:xfrm>
            <a:off x="8381800" y="4822421"/>
            <a:ext cx="537710" cy="158585"/>
            <a:chOff x="22351457" y="12859799"/>
            <a:chExt cx="1433894" cy="422893"/>
          </a:xfrm>
        </p:grpSpPr>
        <p:grpSp>
          <p:nvGrpSpPr>
            <p:cNvPr id="3843" name="Google Shape;3843;g3970249a880_0_11890"/>
            <p:cNvGrpSpPr/>
            <p:nvPr/>
          </p:nvGrpSpPr>
          <p:grpSpPr>
            <a:xfrm>
              <a:off x="22351457" y="12859799"/>
              <a:ext cx="1379787" cy="422893"/>
              <a:chOff x="22351457" y="12859799"/>
              <a:chExt cx="1379787" cy="422893"/>
            </a:xfrm>
          </p:grpSpPr>
          <p:sp>
            <p:nvSpPr>
              <p:cNvPr id="3844" name="Google Shape;3844;g3970249a880_0_11890"/>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845" name="Google Shape;3845;g3970249a880_0_11890"/>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3846" name="Google Shape;3846;g3970249a880_0_11890"/>
              <p:cNvGrpSpPr/>
              <p:nvPr/>
            </p:nvGrpSpPr>
            <p:grpSpPr>
              <a:xfrm>
                <a:off x="23288552" y="12859801"/>
                <a:ext cx="442692" cy="422765"/>
                <a:chOff x="23288552" y="12859801"/>
                <a:chExt cx="442692" cy="422765"/>
              </a:xfrm>
            </p:grpSpPr>
            <p:grpSp>
              <p:nvGrpSpPr>
                <p:cNvPr id="3847" name="Google Shape;3847;g3970249a880_0_11890"/>
                <p:cNvGrpSpPr/>
                <p:nvPr/>
              </p:nvGrpSpPr>
              <p:grpSpPr>
                <a:xfrm>
                  <a:off x="23288552" y="12859801"/>
                  <a:ext cx="442692" cy="422765"/>
                  <a:chOff x="23288552" y="12859801"/>
                  <a:chExt cx="442692" cy="422765"/>
                </a:xfrm>
              </p:grpSpPr>
              <p:sp>
                <p:nvSpPr>
                  <p:cNvPr id="3848" name="Google Shape;3848;g3970249a880_0_11890"/>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849" name="Google Shape;3849;g3970249a880_0_11890"/>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3850" name="Google Shape;3850;g3970249a880_0_11890"/>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3851" name="Google Shape;3851;g3970249a880_0_11890"/>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3852" name="Google Shape;3852;g3970249a880_0_11890"/>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chemeClr val="lt1"/>
                </a:solidFill>
                <a:latin typeface="Poppins Medium"/>
                <a:ea typeface="Poppins Medium"/>
                <a:cs typeface="Poppins Medium"/>
                <a:sym typeface="Poppins Medium"/>
              </a:rPr>
              <a:t>Proprietary &amp; Confidential</a:t>
            </a:r>
            <a:endParaRPr b="0" i="0" sz="525" u="none" cap="none" strike="noStrike">
              <a:solidFill>
                <a:srgbClr val="000000"/>
              </a:solidFill>
              <a:latin typeface="Arial"/>
              <a:ea typeface="Arial"/>
              <a:cs typeface="Arial"/>
              <a:sym typeface="Arial"/>
            </a:endParaRPr>
          </a:p>
        </p:txBody>
      </p:sp>
      <p:sp>
        <p:nvSpPr>
          <p:cNvPr id="3853" name="Google Shape;3853;g3970249a880_0_11890"/>
          <p:cNvSpPr txBox="1"/>
          <p:nvPr>
            <p:ph idx="1" type="body"/>
          </p:nvPr>
        </p:nvSpPr>
        <p:spPr>
          <a:xfrm>
            <a:off x="4234786" y="1733629"/>
            <a:ext cx="4353000" cy="2525100"/>
          </a:xfrm>
          <a:prstGeom prst="rect">
            <a:avLst/>
          </a:prstGeom>
          <a:noFill/>
          <a:ln>
            <a:noFill/>
          </a:ln>
        </p:spPr>
        <p:txBody>
          <a:bodyPr anchorCtr="0" anchor="t" bIns="0" lIns="0" spcFirstLastPara="1" rIns="0" wrap="square" tIns="0">
            <a:noAutofit/>
          </a:bodyPr>
          <a:lstStyle>
            <a:lvl1pPr indent="-295720" lvl="0" marL="457200" algn="l">
              <a:lnSpc>
                <a:spcPct val="89000"/>
              </a:lnSpc>
              <a:spcBef>
                <a:spcPts val="1350"/>
              </a:spcBef>
              <a:spcAft>
                <a:spcPts val="0"/>
              </a:spcAft>
              <a:buClr>
                <a:schemeClr val="accent1"/>
              </a:buClr>
              <a:buSzPts val="1057"/>
              <a:buChar char="●"/>
              <a:defRPr sz="1162"/>
            </a:lvl1pPr>
            <a:lvl2pPr indent="-287147" lvl="1" marL="914400" algn="l">
              <a:lnSpc>
                <a:spcPct val="89000"/>
              </a:lnSpc>
              <a:spcBef>
                <a:spcPts val="1350"/>
              </a:spcBef>
              <a:spcAft>
                <a:spcPts val="0"/>
              </a:spcAft>
              <a:buClr>
                <a:schemeClr val="accent1"/>
              </a:buClr>
              <a:buSzPts val="922"/>
              <a:buChar char="●"/>
              <a:defRPr sz="1012"/>
            </a:lvl2pPr>
            <a:lvl3pPr indent="-278574" lvl="2" marL="1371600" algn="l">
              <a:lnSpc>
                <a:spcPct val="89000"/>
              </a:lnSpc>
              <a:spcBef>
                <a:spcPts val="1350"/>
              </a:spcBef>
              <a:spcAft>
                <a:spcPts val="0"/>
              </a:spcAft>
              <a:buClr>
                <a:schemeClr val="accent1"/>
              </a:buClr>
              <a:buSzPts val="787"/>
              <a:buChar char="●"/>
              <a:defRPr sz="862"/>
            </a:lvl3pPr>
            <a:lvl4pPr indent="-270002" lvl="3" marL="1828800" algn="l">
              <a:lnSpc>
                <a:spcPct val="89000"/>
              </a:lnSpc>
              <a:spcBef>
                <a:spcPts val="1350"/>
              </a:spcBef>
              <a:spcAft>
                <a:spcPts val="0"/>
              </a:spcAft>
              <a:buClr>
                <a:schemeClr val="accent1"/>
              </a:buClr>
              <a:buSzPts val="652"/>
              <a:buChar char="●"/>
              <a:defRPr sz="712"/>
            </a:lvl4pPr>
            <a:lvl5pPr indent="-261430" lvl="4" marL="2286000" algn="l">
              <a:lnSpc>
                <a:spcPct val="89000"/>
              </a:lnSpc>
              <a:spcBef>
                <a:spcPts val="1350"/>
              </a:spcBef>
              <a:spcAft>
                <a:spcPts val="0"/>
              </a:spcAft>
              <a:buClr>
                <a:schemeClr val="accent1"/>
              </a:buClr>
              <a:buSzPts val="517"/>
              <a:buChar char="●"/>
              <a:defRPr sz="562"/>
            </a:lvl5pPr>
            <a:lvl6pPr indent="-278574" lvl="5" marL="2743200" algn="l">
              <a:lnSpc>
                <a:spcPct val="90000"/>
              </a:lnSpc>
              <a:spcBef>
                <a:spcPts val="375"/>
              </a:spcBef>
              <a:spcAft>
                <a:spcPts val="0"/>
              </a:spcAft>
              <a:buClr>
                <a:schemeClr val="dk1"/>
              </a:buClr>
              <a:buSzPts val="787"/>
              <a:buChar char="•"/>
              <a:defRPr sz="300"/>
            </a:lvl6pPr>
            <a:lvl7pPr indent="-278574" lvl="6" marL="3200400" algn="l">
              <a:lnSpc>
                <a:spcPct val="90000"/>
              </a:lnSpc>
              <a:spcBef>
                <a:spcPts val="375"/>
              </a:spcBef>
              <a:spcAft>
                <a:spcPts val="0"/>
              </a:spcAft>
              <a:buClr>
                <a:schemeClr val="dk1"/>
              </a:buClr>
              <a:buSzPts val="787"/>
              <a:buChar char="•"/>
              <a:defRPr sz="300"/>
            </a:lvl7pPr>
            <a:lvl8pPr indent="-278574" lvl="7" marL="3657600" algn="l">
              <a:lnSpc>
                <a:spcPct val="90000"/>
              </a:lnSpc>
              <a:spcBef>
                <a:spcPts val="375"/>
              </a:spcBef>
              <a:spcAft>
                <a:spcPts val="0"/>
              </a:spcAft>
              <a:buClr>
                <a:schemeClr val="dk1"/>
              </a:buClr>
              <a:buSzPts val="787"/>
              <a:buChar char="•"/>
              <a:defRPr sz="300"/>
            </a:lvl8pPr>
            <a:lvl9pPr indent="-278574" lvl="8" marL="4114800" algn="l">
              <a:lnSpc>
                <a:spcPct val="90000"/>
              </a:lnSpc>
              <a:spcBef>
                <a:spcPts val="375"/>
              </a:spcBef>
              <a:spcAft>
                <a:spcPts val="0"/>
              </a:spcAft>
              <a:buClr>
                <a:schemeClr val="dk1"/>
              </a:buClr>
              <a:buSzPts val="787"/>
              <a:buChar char="•"/>
              <a:defRPr sz="3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bg>
      <p:bgPr>
        <a:blipFill>
          <a:blip r:embed="rId2">
            <a:alphaModFix/>
          </a:blip>
          <a:stretch>
            <a:fillRect/>
          </a:stretch>
        </a:blipFill>
      </p:bgPr>
    </p:bg>
    <p:spTree>
      <p:nvGrpSpPr>
        <p:cNvPr id="286" name="Shape 286"/>
        <p:cNvGrpSpPr/>
        <p:nvPr/>
      </p:nvGrpSpPr>
      <p:grpSpPr>
        <a:xfrm>
          <a:off x="0" y="0"/>
          <a:ext cx="0" cy="0"/>
          <a:chOff x="0" y="0"/>
          <a:chExt cx="0" cy="0"/>
        </a:xfrm>
      </p:grpSpPr>
      <p:sp>
        <p:nvSpPr>
          <p:cNvPr id="287" name="Google Shape;287;g3d3f6d03170_0_4883"/>
          <p:cNvSpPr/>
          <p:nvPr/>
        </p:nvSpPr>
        <p:spPr>
          <a:xfrm>
            <a:off x="325593" y="1957953"/>
            <a:ext cx="1682100" cy="2242500"/>
          </a:xfrm>
          <a:prstGeom prst="roundRect">
            <a:avLst>
              <a:gd fmla="val 3590"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288" name="Google Shape;288;g3d3f6d03170_0_4883"/>
          <p:cNvSpPr/>
          <p:nvPr/>
        </p:nvSpPr>
        <p:spPr>
          <a:xfrm>
            <a:off x="2095200" y="1957953"/>
            <a:ext cx="1682100" cy="2242500"/>
          </a:xfrm>
          <a:prstGeom prst="roundRect">
            <a:avLst>
              <a:gd fmla="val 3590"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289" name="Google Shape;289;g3d3f6d03170_0_4883"/>
          <p:cNvSpPr/>
          <p:nvPr/>
        </p:nvSpPr>
        <p:spPr>
          <a:xfrm>
            <a:off x="3864806" y="1957953"/>
            <a:ext cx="1682100" cy="2242500"/>
          </a:xfrm>
          <a:prstGeom prst="roundRect">
            <a:avLst>
              <a:gd fmla="val 3590"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290" name="Google Shape;290;g3d3f6d03170_0_4883"/>
          <p:cNvSpPr/>
          <p:nvPr/>
        </p:nvSpPr>
        <p:spPr>
          <a:xfrm>
            <a:off x="6118333" y="245938"/>
            <a:ext cx="2802900" cy="4383300"/>
          </a:xfrm>
          <a:prstGeom prst="roundRect">
            <a:avLst>
              <a:gd fmla="val 2369" name="adj"/>
            </a:avLst>
          </a:prstGeom>
          <a:gradFill>
            <a:gsLst>
              <a:gs pos="0">
                <a:srgbClr val="FF0000"/>
              </a:gs>
              <a:gs pos="24000">
                <a:srgbClr val="C8102E"/>
              </a:gs>
              <a:gs pos="70000">
                <a:srgbClr val="2E0055"/>
              </a:gs>
              <a:gs pos="100000">
                <a:srgbClr val="0E0026"/>
              </a:gs>
            </a:gsLst>
            <a:lin ang="18900044"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pic>
        <p:nvPicPr>
          <p:cNvPr descr="A black and blue background&#10;&#10;AI-generated content may be incorrect." id="291" name="Google Shape;291;g3d3f6d03170_0_4883"/>
          <p:cNvPicPr preferRelativeResize="0"/>
          <p:nvPr/>
        </p:nvPicPr>
        <p:blipFill rotWithShape="1">
          <a:blip r:embed="rId3">
            <a:alphaModFix/>
          </a:blip>
          <a:srcRect b="0" l="0" r="0" t="0"/>
          <a:stretch/>
        </p:blipFill>
        <p:spPr>
          <a:xfrm>
            <a:off x="6120616" y="245448"/>
            <a:ext cx="2798940" cy="4372818"/>
          </a:xfrm>
          <a:prstGeom prst="rect">
            <a:avLst/>
          </a:prstGeom>
          <a:noFill/>
          <a:ln>
            <a:noFill/>
          </a:ln>
        </p:spPr>
      </p:pic>
      <p:sp>
        <p:nvSpPr>
          <p:cNvPr id="292" name="Google Shape;292;g3d3f6d03170_0_4883"/>
          <p:cNvSpPr txBox="1"/>
          <p:nvPr>
            <p:ph type="title"/>
          </p:nvPr>
        </p:nvSpPr>
        <p:spPr>
          <a:xfrm>
            <a:off x="320826" y="320878"/>
            <a:ext cx="5226300" cy="817200"/>
          </a:xfrm>
          <a:prstGeom prst="rect">
            <a:avLst/>
          </a:prstGeom>
          <a:noFill/>
          <a:ln>
            <a:noFill/>
          </a:ln>
        </p:spPr>
        <p:txBody>
          <a:bodyPr anchorCtr="0" anchor="t" bIns="0" lIns="0" spcFirstLastPara="1" rIns="0" wrap="square" tIns="0">
            <a:noAutofit/>
          </a:bodyPr>
          <a:lstStyle>
            <a:lvl1pPr lvl="0" algn="l">
              <a:lnSpc>
                <a:spcPct val="99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293" name="Google Shape;293;g3d3f6d03170_0_488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id="294" name="Google Shape;294;g3d3f6d03170_0_4883"/>
          <p:cNvPicPr preferRelativeResize="0"/>
          <p:nvPr/>
        </p:nvPicPr>
        <p:blipFill rotWithShape="1">
          <a:blip r:embed="rId4">
            <a:alphaModFix/>
          </a:blip>
          <a:srcRect b="0" l="0" r="0" t="0"/>
          <a:stretch/>
        </p:blipFill>
        <p:spPr>
          <a:xfrm>
            <a:off x="6118333" y="1428035"/>
            <a:ext cx="2794271" cy="7060"/>
          </a:xfrm>
          <a:prstGeom prst="rect">
            <a:avLst/>
          </a:prstGeom>
          <a:noFill/>
          <a:ln>
            <a:noFill/>
          </a:ln>
        </p:spPr>
      </p:pic>
      <p:pic>
        <p:nvPicPr>
          <p:cNvPr id="295" name="Google Shape;295;g3d3f6d03170_0_4883"/>
          <p:cNvPicPr preferRelativeResize="0"/>
          <p:nvPr/>
        </p:nvPicPr>
        <p:blipFill rotWithShape="1">
          <a:blip r:embed="rId4">
            <a:alphaModFix/>
          </a:blip>
          <a:srcRect b="0" l="0" r="0" t="0"/>
          <a:stretch/>
        </p:blipFill>
        <p:spPr>
          <a:xfrm>
            <a:off x="6118333" y="2386527"/>
            <a:ext cx="2794271" cy="7060"/>
          </a:xfrm>
          <a:prstGeom prst="rect">
            <a:avLst/>
          </a:prstGeom>
          <a:noFill/>
          <a:ln>
            <a:noFill/>
          </a:ln>
        </p:spPr>
      </p:pic>
      <p:pic>
        <p:nvPicPr>
          <p:cNvPr id="296" name="Google Shape;296;g3d3f6d03170_0_4883"/>
          <p:cNvPicPr preferRelativeResize="0"/>
          <p:nvPr/>
        </p:nvPicPr>
        <p:blipFill rotWithShape="1">
          <a:blip r:embed="rId4">
            <a:alphaModFix/>
          </a:blip>
          <a:srcRect b="0" l="0" r="0" t="0"/>
          <a:stretch/>
        </p:blipFill>
        <p:spPr>
          <a:xfrm>
            <a:off x="6118333" y="3336439"/>
            <a:ext cx="2794271" cy="7060"/>
          </a:xfrm>
          <a:prstGeom prst="rect">
            <a:avLst/>
          </a:prstGeom>
          <a:noFill/>
          <a:ln>
            <a:noFill/>
          </a:ln>
        </p:spPr>
      </p:pic>
      <p:sp>
        <p:nvSpPr>
          <p:cNvPr id="297" name="Google Shape;297;g3d3f6d03170_0_4883"/>
          <p:cNvSpPr txBox="1"/>
          <p:nvPr>
            <p:ph idx="1" type="subTitle"/>
          </p:nvPr>
        </p:nvSpPr>
        <p:spPr>
          <a:xfrm>
            <a:off x="324549" y="1276856"/>
            <a:ext cx="5226300" cy="483900"/>
          </a:xfrm>
          <a:prstGeom prst="rect">
            <a:avLst/>
          </a:prstGeom>
          <a:noFill/>
          <a:ln>
            <a:noFill/>
          </a:ln>
        </p:spPr>
        <p:txBody>
          <a:bodyPr anchorCtr="0" anchor="t" bIns="0" lIns="0" spcFirstLastPara="1" rIns="0" wrap="square" tIns="0">
            <a:noAutofit/>
          </a:bodyPr>
          <a:lstStyle>
            <a:lvl1pPr lvl="0" algn="l">
              <a:lnSpc>
                <a:spcPct val="105000"/>
              </a:lnSpc>
              <a:spcBef>
                <a:spcPts val="1350"/>
              </a:spcBef>
              <a:spcAft>
                <a:spcPts val="0"/>
              </a:spcAft>
              <a:buClr>
                <a:schemeClr val="dk1"/>
              </a:buClr>
              <a:buSzPts val="945"/>
              <a:buNone/>
              <a:defRPr sz="1050">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
        <p:nvSpPr>
          <p:cNvPr id="298" name="Google Shape;298;g3d3f6d03170_0_4883"/>
          <p:cNvSpPr txBox="1"/>
          <p:nvPr>
            <p:ph idx="2" type="subTitle"/>
          </p:nvPr>
        </p:nvSpPr>
        <p:spPr>
          <a:xfrm>
            <a:off x="485346" y="2866706"/>
            <a:ext cx="1465200" cy="401100"/>
          </a:xfrm>
          <a:prstGeom prst="rect">
            <a:avLst/>
          </a:prstGeom>
          <a:noFill/>
          <a:ln>
            <a:noFill/>
          </a:ln>
        </p:spPr>
        <p:txBody>
          <a:bodyPr anchorCtr="0" anchor="t" bIns="34275" lIns="34275" spcFirstLastPara="1" rIns="34275" wrap="square" tIns="34275">
            <a:noAutofit/>
          </a:bodyPr>
          <a:lstStyle>
            <a:lvl1pPr lvl="0" marR="0" algn="l">
              <a:lnSpc>
                <a:spcPct val="97000"/>
              </a:lnSpc>
              <a:spcBef>
                <a:spcPts val="0"/>
              </a:spcBef>
              <a:spcAft>
                <a:spcPts val="0"/>
              </a:spcAft>
              <a:buSzPts val="945"/>
              <a:buNone/>
              <a:defRPr b="1" sz="1350">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299" name="Google Shape;299;g3d3f6d03170_0_4883"/>
          <p:cNvSpPr txBox="1"/>
          <p:nvPr>
            <p:ph idx="3" type="subTitle"/>
          </p:nvPr>
        </p:nvSpPr>
        <p:spPr>
          <a:xfrm>
            <a:off x="479760" y="3403828"/>
            <a:ext cx="1465200" cy="627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00" name="Google Shape;300;g3d3f6d03170_0_4883"/>
          <p:cNvSpPr txBox="1"/>
          <p:nvPr>
            <p:ph idx="4" type="subTitle"/>
          </p:nvPr>
        </p:nvSpPr>
        <p:spPr>
          <a:xfrm>
            <a:off x="2206575" y="2866706"/>
            <a:ext cx="1491300" cy="401100"/>
          </a:xfrm>
          <a:prstGeom prst="rect">
            <a:avLst/>
          </a:prstGeom>
          <a:noFill/>
          <a:ln>
            <a:noFill/>
          </a:ln>
        </p:spPr>
        <p:txBody>
          <a:bodyPr anchorCtr="0" anchor="t" bIns="34275" lIns="34275" spcFirstLastPara="1" rIns="34275" wrap="square" tIns="34275">
            <a:noAutofit/>
          </a:bodyPr>
          <a:lstStyle>
            <a:lvl1pPr lvl="0" marR="0" algn="l">
              <a:lnSpc>
                <a:spcPct val="97000"/>
              </a:lnSpc>
              <a:spcBef>
                <a:spcPts val="0"/>
              </a:spcBef>
              <a:spcAft>
                <a:spcPts val="0"/>
              </a:spcAft>
              <a:buSzPts val="945"/>
              <a:buNone/>
              <a:defRPr b="1" sz="1350">
                <a:latin typeface="Poppins"/>
                <a:ea typeface="Poppins"/>
                <a:cs typeface="Poppins"/>
                <a:sym typeface="Poppins"/>
              </a:defRPr>
            </a:lvl1pPr>
            <a:lvl2pPr lvl="1" algn="l">
              <a:lnSpc>
                <a:spcPct val="95000"/>
              </a:lnSpc>
              <a:spcBef>
                <a:spcPts val="1350"/>
              </a:spcBef>
              <a:spcAft>
                <a:spcPts val="0"/>
              </a:spcAft>
              <a:buSzPts val="810"/>
              <a:buFont typeface="Poppins"/>
              <a:buNone/>
              <a:defRPr b="1" sz="900">
                <a:latin typeface="Poppins"/>
                <a:ea typeface="Poppins"/>
                <a:cs typeface="Poppins"/>
                <a:sym typeface="Poppins"/>
              </a:defRPr>
            </a:lvl2pPr>
            <a:lvl3pPr lvl="2" algn="l">
              <a:lnSpc>
                <a:spcPct val="95000"/>
              </a:lnSpc>
              <a:spcBef>
                <a:spcPts val="1350"/>
              </a:spcBef>
              <a:spcAft>
                <a:spcPts val="0"/>
              </a:spcAft>
              <a:buSzPts val="675"/>
              <a:buFont typeface="Poppins"/>
              <a:buNone/>
              <a:defRPr b="1" sz="750">
                <a:latin typeface="Poppins"/>
                <a:ea typeface="Poppins"/>
                <a:cs typeface="Poppins"/>
                <a:sym typeface="Poppins"/>
              </a:defRPr>
            </a:lvl3pPr>
            <a:lvl4pPr lvl="3" algn="l">
              <a:lnSpc>
                <a:spcPct val="95000"/>
              </a:lnSpc>
              <a:spcBef>
                <a:spcPts val="1350"/>
              </a:spcBef>
              <a:spcAft>
                <a:spcPts val="0"/>
              </a:spcAft>
              <a:buSzPts val="540"/>
              <a:buFont typeface="Poppins"/>
              <a:buNone/>
              <a:defRPr b="1" sz="600">
                <a:latin typeface="Poppins"/>
                <a:ea typeface="Poppins"/>
                <a:cs typeface="Poppins"/>
                <a:sym typeface="Poppins"/>
              </a:defRPr>
            </a:lvl4pPr>
            <a:lvl5pPr lvl="4" algn="l">
              <a:lnSpc>
                <a:spcPct val="95000"/>
              </a:lnSpc>
              <a:spcBef>
                <a:spcPts val="1350"/>
              </a:spcBef>
              <a:spcAft>
                <a:spcPts val="0"/>
              </a:spcAft>
              <a:buSzPts val="405"/>
              <a:buFont typeface="Poppins"/>
              <a:buNone/>
              <a:defRPr b="1" sz="450">
                <a:latin typeface="Poppins"/>
                <a:ea typeface="Poppins"/>
                <a:cs typeface="Poppins"/>
                <a:sym typeface="Poppins"/>
              </a:defRPr>
            </a:lvl5pPr>
            <a:lvl6pPr lvl="5" algn="l">
              <a:lnSpc>
                <a:spcPct val="90000"/>
              </a:lnSpc>
              <a:spcBef>
                <a:spcPts val="375"/>
              </a:spcBef>
              <a:spcAft>
                <a:spcPts val="0"/>
              </a:spcAft>
              <a:buSzPts val="187"/>
              <a:buFont typeface="Poppins"/>
              <a:buNone/>
              <a:defRPr b="1" sz="187">
                <a:latin typeface="Poppins"/>
                <a:ea typeface="Poppins"/>
                <a:cs typeface="Poppins"/>
                <a:sym typeface="Poppins"/>
              </a:defRPr>
            </a:lvl6pPr>
            <a:lvl7pPr lvl="6" algn="l">
              <a:lnSpc>
                <a:spcPct val="90000"/>
              </a:lnSpc>
              <a:spcBef>
                <a:spcPts val="375"/>
              </a:spcBef>
              <a:spcAft>
                <a:spcPts val="0"/>
              </a:spcAft>
              <a:buSzPts val="187"/>
              <a:buFont typeface="Poppins"/>
              <a:buNone/>
              <a:defRPr b="1" sz="187">
                <a:latin typeface="Poppins"/>
                <a:ea typeface="Poppins"/>
                <a:cs typeface="Poppins"/>
                <a:sym typeface="Poppins"/>
              </a:defRPr>
            </a:lvl7pPr>
            <a:lvl8pPr lvl="7" algn="l">
              <a:lnSpc>
                <a:spcPct val="90000"/>
              </a:lnSpc>
              <a:spcBef>
                <a:spcPts val="375"/>
              </a:spcBef>
              <a:spcAft>
                <a:spcPts val="0"/>
              </a:spcAft>
              <a:buSzPts val="187"/>
              <a:buFont typeface="Poppins"/>
              <a:buNone/>
              <a:defRPr b="1" sz="187">
                <a:latin typeface="Poppins"/>
                <a:ea typeface="Poppins"/>
                <a:cs typeface="Poppins"/>
                <a:sym typeface="Poppins"/>
              </a:defRPr>
            </a:lvl8pPr>
            <a:lvl9pPr lvl="8" algn="l">
              <a:lnSpc>
                <a:spcPct val="90000"/>
              </a:lnSpc>
              <a:spcBef>
                <a:spcPts val="375"/>
              </a:spcBef>
              <a:spcAft>
                <a:spcPts val="0"/>
              </a:spcAft>
              <a:buSzPts val="187"/>
              <a:buFont typeface="Poppins"/>
              <a:buNone/>
              <a:defRPr b="1" sz="187">
                <a:latin typeface="Poppins"/>
                <a:ea typeface="Poppins"/>
                <a:cs typeface="Poppins"/>
                <a:sym typeface="Poppins"/>
              </a:defRPr>
            </a:lvl9pPr>
          </a:lstStyle>
          <a:p/>
        </p:txBody>
      </p:sp>
      <p:sp>
        <p:nvSpPr>
          <p:cNvPr id="301" name="Google Shape;301;g3d3f6d03170_0_4883"/>
          <p:cNvSpPr txBox="1"/>
          <p:nvPr>
            <p:ph idx="5" type="subTitle"/>
          </p:nvPr>
        </p:nvSpPr>
        <p:spPr>
          <a:xfrm>
            <a:off x="2200888" y="3403828"/>
            <a:ext cx="1491300" cy="627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02" name="Google Shape;302;g3d3f6d03170_0_4883"/>
          <p:cNvSpPr txBox="1"/>
          <p:nvPr>
            <p:ph idx="6" type="subTitle"/>
          </p:nvPr>
        </p:nvSpPr>
        <p:spPr>
          <a:xfrm>
            <a:off x="3978185" y="2866706"/>
            <a:ext cx="1465200" cy="401100"/>
          </a:xfrm>
          <a:prstGeom prst="rect">
            <a:avLst/>
          </a:prstGeom>
          <a:noFill/>
          <a:ln>
            <a:noFill/>
          </a:ln>
        </p:spPr>
        <p:txBody>
          <a:bodyPr anchorCtr="0" anchor="t" bIns="34275" lIns="34275" spcFirstLastPara="1" rIns="34275" wrap="square" tIns="34275">
            <a:noAutofit/>
          </a:bodyPr>
          <a:lstStyle>
            <a:lvl1pPr lvl="0" marR="0" algn="l">
              <a:lnSpc>
                <a:spcPct val="97000"/>
              </a:lnSpc>
              <a:spcBef>
                <a:spcPts val="0"/>
              </a:spcBef>
              <a:spcAft>
                <a:spcPts val="0"/>
              </a:spcAft>
              <a:buSzPts val="945"/>
              <a:buNone/>
              <a:defRPr b="1" sz="1350">
                <a:latin typeface="Poppins"/>
                <a:ea typeface="Poppins"/>
                <a:cs typeface="Poppins"/>
                <a:sym typeface="Poppins"/>
              </a:defRPr>
            </a:lvl1pPr>
            <a:lvl2pPr lvl="1" algn="l">
              <a:lnSpc>
                <a:spcPct val="95000"/>
              </a:lnSpc>
              <a:spcBef>
                <a:spcPts val="1350"/>
              </a:spcBef>
              <a:spcAft>
                <a:spcPts val="0"/>
              </a:spcAft>
              <a:buSzPts val="810"/>
              <a:buFont typeface="Poppins"/>
              <a:buNone/>
              <a:defRPr b="1" sz="900">
                <a:latin typeface="Poppins"/>
                <a:ea typeface="Poppins"/>
                <a:cs typeface="Poppins"/>
                <a:sym typeface="Poppins"/>
              </a:defRPr>
            </a:lvl2pPr>
            <a:lvl3pPr lvl="2" algn="l">
              <a:lnSpc>
                <a:spcPct val="95000"/>
              </a:lnSpc>
              <a:spcBef>
                <a:spcPts val="1350"/>
              </a:spcBef>
              <a:spcAft>
                <a:spcPts val="0"/>
              </a:spcAft>
              <a:buSzPts val="675"/>
              <a:buFont typeface="Poppins"/>
              <a:buNone/>
              <a:defRPr b="1" sz="750">
                <a:latin typeface="Poppins"/>
                <a:ea typeface="Poppins"/>
                <a:cs typeface="Poppins"/>
                <a:sym typeface="Poppins"/>
              </a:defRPr>
            </a:lvl3pPr>
            <a:lvl4pPr lvl="3" algn="l">
              <a:lnSpc>
                <a:spcPct val="95000"/>
              </a:lnSpc>
              <a:spcBef>
                <a:spcPts val="1350"/>
              </a:spcBef>
              <a:spcAft>
                <a:spcPts val="0"/>
              </a:spcAft>
              <a:buSzPts val="540"/>
              <a:buFont typeface="Poppins"/>
              <a:buNone/>
              <a:defRPr b="1" sz="600">
                <a:latin typeface="Poppins"/>
                <a:ea typeface="Poppins"/>
                <a:cs typeface="Poppins"/>
                <a:sym typeface="Poppins"/>
              </a:defRPr>
            </a:lvl4pPr>
            <a:lvl5pPr lvl="4" algn="l">
              <a:lnSpc>
                <a:spcPct val="95000"/>
              </a:lnSpc>
              <a:spcBef>
                <a:spcPts val="1350"/>
              </a:spcBef>
              <a:spcAft>
                <a:spcPts val="0"/>
              </a:spcAft>
              <a:buSzPts val="405"/>
              <a:buFont typeface="Poppins"/>
              <a:buNone/>
              <a:defRPr b="1" sz="450">
                <a:latin typeface="Poppins"/>
                <a:ea typeface="Poppins"/>
                <a:cs typeface="Poppins"/>
                <a:sym typeface="Poppins"/>
              </a:defRPr>
            </a:lvl5pPr>
            <a:lvl6pPr lvl="5" algn="l">
              <a:lnSpc>
                <a:spcPct val="90000"/>
              </a:lnSpc>
              <a:spcBef>
                <a:spcPts val="375"/>
              </a:spcBef>
              <a:spcAft>
                <a:spcPts val="0"/>
              </a:spcAft>
              <a:buSzPts val="187"/>
              <a:buFont typeface="Poppins"/>
              <a:buNone/>
              <a:defRPr b="1" sz="187">
                <a:latin typeface="Poppins"/>
                <a:ea typeface="Poppins"/>
                <a:cs typeface="Poppins"/>
                <a:sym typeface="Poppins"/>
              </a:defRPr>
            </a:lvl6pPr>
            <a:lvl7pPr lvl="6" algn="l">
              <a:lnSpc>
                <a:spcPct val="90000"/>
              </a:lnSpc>
              <a:spcBef>
                <a:spcPts val="375"/>
              </a:spcBef>
              <a:spcAft>
                <a:spcPts val="0"/>
              </a:spcAft>
              <a:buSzPts val="187"/>
              <a:buFont typeface="Poppins"/>
              <a:buNone/>
              <a:defRPr b="1" sz="187">
                <a:latin typeface="Poppins"/>
                <a:ea typeface="Poppins"/>
                <a:cs typeface="Poppins"/>
                <a:sym typeface="Poppins"/>
              </a:defRPr>
            </a:lvl7pPr>
            <a:lvl8pPr lvl="7" algn="l">
              <a:lnSpc>
                <a:spcPct val="90000"/>
              </a:lnSpc>
              <a:spcBef>
                <a:spcPts val="375"/>
              </a:spcBef>
              <a:spcAft>
                <a:spcPts val="0"/>
              </a:spcAft>
              <a:buSzPts val="187"/>
              <a:buFont typeface="Poppins"/>
              <a:buNone/>
              <a:defRPr b="1" sz="187">
                <a:latin typeface="Poppins"/>
                <a:ea typeface="Poppins"/>
                <a:cs typeface="Poppins"/>
                <a:sym typeface="Poppins"/>
              </a:defRPr>
            </a:lvl8pPr>
            <a:lvl9pPr lvl="8" algn="l">
              <a:lnSpc>
                <a:spcPct val="90000"/>
              </a:lnSpc>
              <a:spcBef>
                <a:spcPts val="375"/>
              </a:spcBef>
              <a:spcAft>
                <a:spcPts val="0"/>
              </a:spcAft>
              <a:buSzPts val="187"/>
              <a:buFont typeface="Poppins"/>
              <a:buNone/>
              <a:defRPr b="1" sz="187">
                <a:latin typeface="Poppins"/>
                <a:ea typeface="Poppins"/>
                <a:cs typeface="Poppins"/>
                <a:sym typeface="Poppins"/>
              </a:defRPr>
            </a:lvl9pPr>
          </a:lstStyle>
          <a:p/>
        </p:txBody>
      </p:sp>
      <p:sp>
        <p:nvSpPr>
          <p:cNvPr id="303" name="Google Shape;303;g3d3f6d03170_0_4883"/>
          <p:cNvSpPr txBox="1"/>
          <p:nvPr>
            <p:ph idx="7" type="subTitle"/>
          </p:nvPr>
        </p:nvSpPr>
        <p:spPr>
          <a:xfrm>
            <a:off x="3972598" y="3403828"/>
            <a:ext cx="1465200" cy="627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04" name="Google Shape;304;g3d3f6d03170_0_4883"/>
          <p:cNvSpPr txBox="1"/>
          <p:nvPr>
            <p:ph idx="8" type="title"/>
          </p:nvPr>
        </p:nvSpPr>
        <p:spPr>
          <a:xfrm>
            <a:off x="6291230" y="643388"/>
            <a:ext cx="2442300" cy="401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2662">
                <a:solidFill>
                  <a:schemeClr val="lt1"/>
                </a:solidFill>
                <a:latin typeface="Poppins"/>
                <a:ea typeface="Poppins"/>
                <a:cs typeface="Poppins"/>
                <a:sym typeface="Poppins"/>
              </a:defRPr>
            </a:lvl1pPr>
            <a:lvl2pPr lvl="1" algn="l">
              <a:lnSpc>
                <a:spcPct val="100000"/>
              </a:lnSpc>
              <a:spcBef>
                <a:spcPts val="0"/>
              </a:spcBef>
              <a:spcAft>
                <a:spcPts val="0"/>
              </a:spcAft>
              <a:buSzPts val="4500"/>
              <a:buFont typeface="Poppins"/>
              <a:buNone/>
              <a:defRPr b="1" sz="4500">
                <a:latin typeface="Poppins"/>
                <a:ea typeface="Poppins"/>
                <a:cs typeface="Poppins"/>
                <a:sym typeface="Poppins"/>
              </a:defRPr>
            </a:lvl2pPr>
            <a:lvl3pPr lvl="2" algn="l">
              <a:lnSpc>
                <a:spcPct val="100000"/>
              </a:lnSpc>
              <a:spcBef>
                <a:spcPts val="0"/>
              </a:spcBef>
              <a:spcAft>
                <a:spcPts val="0"/>
              </a:spcAft>
              <a:buSzPts val="4500"/>
              <a:buFont typeface="Poppins"/>
              <a:buNone/>
              <a:defRPr b="1" sz="4500">
                <a:latin typeface="Poppins"/>
                <a:ea typeface="Poppins"/>
                <a:cs typeface="Poppins"/>
                <a:sym typeface="Poppins"/>
              </a:defRPr>
            </a:lvl3pPr>
            <a:lvl4pPr lvl="3" algn="l">
              <a:lnSpc>
                <a:spcPct val="100000"/>
              </a:lnSpc>
              <a:spcBef>
                <a:spcPts val="0"/>
              </a:spcBef>
              <a:spcAft>
                <a:spcPts val="0"/>
              </a:spcAft>
              <a:buSzPts val="4500"/>
              <a:buFont typeface="Poppins"/>
              <a:buNone/>
              <a:defRPr b="1" sz="4500">
                <a:latin typeface="Poppins"/>
                <a:ea typeface="Poppins"/>
                <a:cs typeface="Poppins"/>
                <a:sym typeface="Poppins"/>
              </a:defRPr>
            </a:lvl4pPr>
            <a:lvl5pPr lvl="4" algn="l">
              <a:lnSpc>
                <a:spcPct val="100000"/>
              </a:lnSpc>
              <a:spcBef>
                <a:spcPts val="0"/>
              </a:spcBef>
              <a:spcAft>
                <a:spcPts val="0"/>
              </a:spcAft>
              <a:buSzPts val="4500"/>
              <a:buFont typeface="Poppins"/>
              <a:buNone/>
              <a:defRPr b="1" sz="4500">
                <a:latin typeface="Poppins"/>
                <a:ea typeface="Poppins"/>
                <a:cs typeface="Poppins"/>
                <a:sym typeface="Poppins"/>
              </a:defRPr>
            </a:lvl5pPr>
            <a:lvl6pPr lvl="5" algn="l">
              <a:lnSpc>
                <a:spcPct val="100000"/>
              </a:lnSpc>
              <a:spcBef>
                <a:spcPts val="0"/>
              </a:spcBef>
              <a:spcAft>
                <a:spcPts val="0"/>
              </a:spcAft>
              <a:buSzPts val="4500"/>
              <a:buFont typeface="Poppins"/>
              <a:buNone/>
              <a:defRPr b="1" sz="4500">
                <a:latin typeface="Poppins"/>
                <a:ea typeface="Poppins"/>
                <a:cs typeface="Poppins"/>
                <a:sym typeface="Poppins"/>
              </a:defRPr>
            </a:lvl6pPr>
            <a:lvl7pPr lvl="6" algn="l">
              <a:lnSpc>
                <a:spcPct val="100000"/>
              </a:lnSpc>
              <a:spcBef>
                <a:spcPts val="0"/>
              </a:spcBef>
              <a:spcAft>
                <a:spcPts val="0"/>
              </a:spcAft>
              <a:buSzPts val="4500"/>
              <a:buFont typeface="Poppins"/>
              <a:buNone/>
              <a:defRPr b="1" sz="4500">
                <a:latin typeface="Poppins"/>
                <a:ea typeface="Poppins"/>
                <a:cs typeface="Poppins"/>
                <a:sym typeface="Poppins"/>
              </a:defRPr>
            </a:lvl7pPr>
            <a:lvl8pPr lvl="7" algn="l">
              <a:lnSpc>
                <a:spcPct val="100000"/>
              </a:lnSpc>
              <a:spcBef>
                <a:spcPts val="0"/>
              </a:spcBef>
              <a:spcAft>
                <a:spcPts val="0"/>
              </a:spcAft>
              <a:buSzPts val="4500"/>
              <a:buFont typeface="Poppins"/>
              <a:buNone/>
              <a:defRPr b="1" sz="4500">
                <a:latin typeface="Poppins"/>
                <a:ea typeface="Poppins"/>
                <a:cs typeface="Poppins"/>
                <a:sym typeface="Poppins"/>
              </a:defRPr>
            </a:lvl8pPr>
            <a:lvl9pPr lvl="8" algn="l">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05" name="Google Shape;305;g3d3f6d03170_0_4883"/>
          <p:cNvSpPr txBox="1"/>
          <p:nvPr>
            <p:ph idx="9" type="subTitle"/>
          </p:nvPr>
        </p:nvSpPr>
        <p:spPr>
          <a:xfrm>
            <a:off x="6291230" y="1148934"/>
            <a:ext cx="2454000" cy="192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975">
                <a:solidFill>
                  <a:schemeClr val="lt1"/>
                </a:solidFill>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06" name="Google Shape;306;g3d3f6d03170_0_4883"/>
          <p:cNvSpPr txBox="1"/>
          <p:nvPr>
            <p:ph idx="13" type="title"/>
          </p:nvPr>
        </p:nvSpPr>
        <p:spPr>
          <a:xfrm>
            <a:off x="6291230" y="1538507"/>
            <a:ext cx="2442300" cy="401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2662">
                <a:solidFill>
                  <a:schemeClr val="lt1"/>
                </a:solidFill>
                <a:latin typeface="Poppins"/>
                <a:ea typeface="Poppins"/>
                <a:cs typeface="Poppins"/>
                <a:sym typeface="Poppins"/>
              </a:defRPr>
            </a:lvl1pPr>
            <a:lvl2pPr lvl="1" algn="l">
              <a:lnSpc>
                <a:spcPct val="100000"/>
              </a:lnSpc>
              <a:spcBef>
                <a:spcPts val="0"/>
              </a:spcBef>
              <a:spcAft>
                <a:spcPts val="0"/>
              </a:spcAft>
              <a:buSzPts val="4500"/>
              <a:buFont typeface="Poppins"/>
              <a:buNone/>
              <a:defRPr b="1" sz="4500">
                <a:latin typeface="Poppins"/>
                <a:ea typeface="Poppins"/>
                <a:cs typeface="Poppins"/>
                <a:sym typeface="Poppins"/>
              </a:defRPr>
            </a:lvl2pPr>
            <a:lvl3pPr lvl="2" algn="l">
              <a:lnSpc>
                <a:spcPct val="100000"/>
              </a:lnSpc>
              <a:spcBef>
                <a:spcPts val="0"/>
              </a:spcBef>
              <a:spcAft>
                <a:spcPts val="0"/>
              </a:spcAft>
              <a:buSzPts val="4500"/>
              <a:buFont typeface="Poppins"/>
              <a:buNone/>
              <a:defRPr b="1" sz="4500">
                <a:latin typeface="Poppins"/>
                <a:ea typeface="Poppins"/>
                <a:cs typeface="Poppins"/>
                <a:sym typeface="Poppins"/>
              </a:defRPr>
            </a:lvl3pPr>
            <a:lvl4pPr lvl="3" algn="l">
              <a:lnSpc>
                <a:spcPct val="100000"/>
              </a:lnSpc>
              <a:spcBef>
                <a:spcPts val="0"/>
              </a:spcBef>
              <a:spcAft>
                <a:spcPts val="0"/>
              </a:spcAft>
              <a:buSzPts val="4500"/>
              <a:buFont typeface="Poppins"/>
              <a:buNone/>
              <a:defRPr b="1" sz="4500">
                <a:latin typeface="Poppins"/>
                <a:ea typeface="Poppins"/>
                <a:cs typeface="Poppins"/>
                <a:sym typeface="Poppins"/>
              </a:defRPr>
            </a:lvl4pPr>
            <a:lvl5pPr lvl="4" algn="l">
              <a:lnSpc>
                <a:spcPct val="100000"/>
              </a:lnSpc>
              <a:spcBef>
                <a:spcPts val="0"/>
              </a:spcBef>
              <a:spcAft>
                <a:spcPts val="0"/>
              </a:spcAft>
              <a:buSzPts val="4500"/>
              <a:buFont typeface="Poppins"/>
              <a:buNone/>
              <a:defRPr b="1" sz="4500">
                <a:latin typeface="Poppins"/>
                <a:ea typeface="Poppins"/>
                <a:cs typeface="Poppins"/>
                <a:sym typeface="Poppins"/>
              </a:defRPr>
            </a:lvl5pPr>
            <a:lvl6pPr lvl="5" algn="l">
              <a:lnSpc>
                <a:spcPct val="100000"/>
              </a:lnSpc>
              <a:spcBef>
                <a:spcPts val="0"/>
              </a:spcBef>
              <a:spcAft>
                <a:spcPts val="0"/>
              </a:spcAft>
              <a:buSzPts val="4500"/>
              <a:buFont typeface="Poppins"/>
              <a:buNone/>
              <a:defRPr b="1" sz="4500">
                <a:latin typeface="Poppins"/>
                <a:ea typeface="Poppins"/>
                <a:cs typeface="Poppins"/>
                <a:sym typeface="Poppins"/>
              </a:defRPr>
            </a:lvl6pPr>
            <a:lvl7pPr lvl="6" algn="l">
              <a:lnSpc>
                <a:spcPct val="100000"/>
              </a:lnSpc>
              <a:spcBef>
                <a:spcPts val="0"/>
              </a:spcBef>
              <a:spcAft>
                <a:spcPts val="0"/>
              </a:spcAft>
              <a:buSzPts val="4500"/>
              <a:buFont typeface="Poppins"/>
              <a:buNone/>
              <a:defRPr b="1" sz="4500">
                <a:latin typeface="Poppins"/>
                <a:ea typeface="Poppins"/>
                <a:cs typeface="Poppins"/>
                <a:sym typeface="Poppins"/>
              </a:defRPr>
            </a:lvl7pPr>
            <a:lvl8pPr lvl="7" algn="l">
              <a:lnSpc>
                <a:spcPct val="100000"/>
              </a:lnSpc>
              <a:spcBef>
                <a:spcPts val="0"/>
              </a:spcBef>
              <a:spcAft>
                <a:spcPts val="0"/>
              </a:spcAft>
              <a:buSzPts val="4500"/>
              <a:buFont typeface="Poppins"/>
              <a:buNone/>
              <a:defRPr b="1" sz="4500">
                <a:latin typeface="Poppins"/>
                <a:ea typeface="Poppins"/>
                <a:cs typeface="Poppins"/>
                <a:sym typeface="Poppins"/>
              </a:defRPr>
            </a:lvl8pPr>
            <a:lvl9pPr lvl="8" algn="l">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07" name="Google Shape;307;g3d3f6d03170_0_4883"/>
          <p:cNvSpPr txBox="1"/>
          <p:nvPr>
            <p:ph idx="14" type="subTitle"/>
          </p:nvPr>
        </p:nvSpPr>
        <p:spPr>
          <a:xfrm>
            <a:off x="6291230" y="2044054"/>
            <a:ext cx="2454000" cy="192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975">
                <a:solidFill>
                  <a:schemeClr val="lt1"/>
                </a:solidFill>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08" name="Google Shape;308;g3d3f6d03170_0_4883"/>
          <p:cNvSpPr txBox="1"/>
          <p:nvPr>
            <p:ph idx="15" type="title"/>
          </p:nvPr>
        </p:nvSpPr>
        <p:spPr>
          <a:xfrm>
            <a:off x="6291230" y="2488300"/>
            <a:ext cx="2442300" cy="401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2662">
                <a:solidFill>
                  <a:schemeClr val="lt1"/>
                </a:solidFill>
                <a:latin typeface="Poppins"/>
                <a:ea typeface="Poppins"/>
                <a:cs typeface="Poppins"/>
                <a:sym typeface="Poppins"/>
              </a:defRPr>
            </a:lvl1pPr>
            <a:lvl2pPr lvl="1" algn="l">
              <a:lnSpc>
                <a:spcPct val="100000"/>
              </a:lnSpc>
              <a:spcBef>
                <a:spcPts val="0"/>
              </a:spcBef>
              <a:spcAft>
                <a:spcPts val="0"/>
              </a:spcAft>
              <a:buSzPts val="4500"/>
              <a:buFont typeface="Poppins"/>
              <a:buNone/>
              <a:defRPr b="1" sz="4500">
                <a:latin typeface="Poppins"/>
                <a:ea typeface="Poppins"/>
                <a:cs typeface="Poppins"/>
                <a:sym typeface="Poppins"/>
              </a:defRPr>
            </a:lvl2pPr>
            <a:lvl3pPr lvl="2" algn="l">
              <a:lnSpc>
                <a:spcPct val="100000"/>
              </a:lnSpc>
              <a:spcBef>
                <a:spcPts val="0"/>
              </a:spcBef>
              <a:spcAft>
                <a:spcPts val="0"/>
              </a:spcAft>
              <a:buSzPts val="4500"/>
              <a:buFont typeface="Poppins"/>
              <a:buNone/>
              <a:defRPr b="1" sz="4500">
                <a:latin typeface="Poppins"/>
                <a:ea typeface="Poppins"/>
                <a:cs typeface="Poppins"/>
                <a:sym typeface="Poppins"/>
              </a:defRPr>
            </a:lvl3pPr>
            <a:lvl4pPr lvl="3" algn="l">
              <a:lnSpc>
                <a:spcPct val="100000"/>
              </a:lnSpc>
              <a:spcBef>
                <a:spcPts val="0"/>
              </a:spcBef>
              <a:spcAft>
                <a:spcPts val="0"/>
              </a:spcAft>
              <a:buSzPts val="4500"/>
              <a:buFont typeface="Poppins"/>
              <a:buNone/>
              <a:defRPr b="1" sz="4500">
                <a:latin typeface="Poppins"/>
                <a:ea typeface="Poppins"/>
                <a:cs typeface="Poppins"/>
                <a:sym typeface="Poppins"/>
              </a:defRPr>
            </a:lvl4pPr>
            <a:lvl5pPr lvl="4" algn="l">
              <a:lnSpc>
                <a:spcPct val="100000"/>
              </a:lnSpc>
              <a:spcBef>
                <a:spcPts val="0"/>
              </a:spcBef>
              <a:spcAft>
                <a:spcPts val="0"/>
              </a:spcAft>
              <a:buSzPts val="4500"/>
              <a:buFont typeface="Poppins"/>
              <a:buNone/>
              <a:defRPr b="1" sz="4500">
                <a:latin typeface="Poppins"/>
                <a:ea typeface="Poppins"/>
                <a:cs typeface="Poppins"/>
                <a:sym typeface="Poppins"/>
              </a:defRPr>
            </a:lvl5pPr>
            <a:lvl6pPr lvl="5" algn="l">
              <a:lnSpc>
                <a:spcPct val="100000"/>
              </a:lnSpc>
              <a:spcBef>
                <a:spcPts val="0"/>
              </a:spcBef>
              <a:spcAft>
                <a:spcPts val="0"/>
              </a:spcAft>
              <a:buSzPts val="4500"/>
              <a:buFont typeface="Poppins"/>
              <a:buNone/>
              <a:defRPr b="1" sz="4500">
                <a:latin typeface="Poppins"/>
                <a:ea typeface="Poppins"/>
                <a:cs typeface="Poppins"/>
                <a:sym typeface="Poppins"/>
              </a:defRPr>
            </a:lvl6pPr>
            <a:lvl7pPr lvl="6" algn="l">
              <a:lnSpc>
                <a:spcPct val="100000"/>
              </a:lnSpc>
              <a:spcBef>
                <a:spcPts val="0"/>
              </a:spcBef>
              <a:spcAft>
                <a:spcPts val="0"/>
              </a:spcAft>
              <a:buSzPts val="4500"/>
              <a:buFont typeface="Poppins"/>
              <a:buNone/>
              <a:defRPr b="1" sz="4500">
                <a:latin typeface="Poppins"/>
                <a:ea typeface="Poppins"/>
                <a:cs typeface="Poppins"/>
                <a:sym typeface="Poppins"/>
              </a:defRPr>
            </a:lvl7pPr>
            <a:lvl8pPr lvl="7" algn="l">
              <a:lnSpc>
                <a:spcPct val="100000"/>
              </a:lnSpc>
              <a:spcBef>
                <a:spcPts val="0"/>
              </a:spcBef>
              <a:spcAft>
                <a:spcPts val="0"/>
              </a:spcAft>
              <a:buSzPts val="4500"/>
              <a:buFont typeface="Poppins"/>
              <a:buNone/>
              <a:defRPr b="1" sz="4500">
                <a:latin typeface="Poppins"/>
                <a:ea typeface="Poppins"/>
                <a:cs typeface="Poppins"/>
                <a:sym typeface="Poppins"/>
              </a:defRPr>
            </a:lvl8pPr>
            <a:lvl9pPr lvl="8" algn="l">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09" name="Google Shape;309;g3d3f6d03170_0_4883"/>
          <p:cNvSpPr txBox="1"/>
          <p:nvPr>
            <p:ph idx="16" type="subTitle"/>
          </p:nvPr>
        </p:nvSpPr>
        <p:spPr>
          <a:xfrm>
            <a:off x="6291230" y="2993847"/>
            <a:ext cx="2454000" cy="192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975">
                <a:solidFill>
                  <a:schemeClr val="lt1"/>
                </a:solidFill>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10" name="Google Shape;310;g3d3f6d03170_0_4883"/>
          <p:cNvSpPr txBox="1"/>
          <p:nvPr>
            <p:ph idx="17" type="title"/>
          </p:nvPr>
        </p:nvSpPr>
        <p:spPr>
          <a:xfrm>
            <a:off x="6291230" y="3447259"/>
            <a:ext cx="2442300" cy="401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2662">
                <a:solidFill>
                  <a:schemeClr val="lt1"/>
                </a:solidFill>
                <a:latin typeface="Poppins"/>
                <a:ea typeface="Poppins"/>
                <a:cs typeface="Poppins"/>
                <a:sym typeface="Poppins"/>
              </a:defRPr>
            </a:lvl1pPr>
            <a:lvl2pPr lvl="1" algn="l">
              <a:lnSpc>
                <a:spcPct val="100000"/>
              </a:lnSpc>
              <a:spcBef>
                <a:spcPts val="0"/>
              </a:spcBef>
              <a:spcAft>
                <a:spcPts val="0"/>
              </a:spcAft>
              <a:buSzPts val="4500"/>
              <a:buFont typeface="Poppins"/>
              <a:buNone/>
              <a:defRPr b="1" sz="4500">
                <a:latin typeface="Poppins"/>
                <a:ea typeface="Poppins"/>
                <a:cs typeface="Poppins"/>
                <a:sym typeface="Poppins"/>
              </a:defRPr>
            </a:lvl2pPr>
            <a:lvl3pPr lvl="2" algn="l">
              <a:lnSpc>
                <a:spcPct val="100000"/>
              </a:lnSpc>
              <a:spcBef>
                <a:spcPts val="0"/>
              </a:spcBef>
              <a:spcAft>
                <a:spcPts val="0"/>
              </a:spcAft>
              <a:buSzPts val="4500"/>
              <a:buFont typeface="Poppins"/>
              <a:buNone/>
              <a:defRPr b="1" sz="4500">
                <a:latin typeface="Poppins"/>
                <a:ea typeface="Poppins"/>
                <a:cs typeface="Poppins"/>
                <a:sym typeface="Poppins"/>
              </a:defRPr>
            </a:lvl3pPr>
            <a:lvl4pPr lvl="3" algn="l">
              <a:lnSpc>
                <a:spcPct val="100000"/>
              </a:lnSpc>
              <a:spcBef>
                <a:spcPts val="0"/>
              </a:spcBef>
              <a:spcAft>
                <a:spcPts val="0"/>
              </a:spcAft>
              <a:buSzPts val="4500"/>
              <a:buFont typeface="Poppins"/>
              <a:buNone/>
              <a:defRPr b="1" sz="4500">
                <a:latin typeface="Poppins"/>
                <a:ea typeface="Poppins"/>
                <a:cs typeface="Poppins"/>
                <a:sym typeface="Poppins"/>
              </a:defRPr>
            </a:lvl4pPr>
            <a:lvl5pPr lvl="4" algn="l">
              <a:lnSpc>
                <a:spcPct val="100000"/>
              </a:lnSpc>
              <a:spcBef>
                <a:spcPts val="0"/>
              </a:spcBef>
              <a:spcAft>
                <a:spcPts val="0"/>
              </a:spcAft>
              <a:buSzPts val="4500"/>
              <a:buFont typeface="Poppins"/>
              <a:buNone/>
              <a:defRPr b="1" sz="4500">
                <a:latin typeface="Poppins"/>
                <a:ea typeface="Poppins"/>
                <a:cs typeface="Poppins"/>
                <a:sym typeface="Poppins"/>
              </a:defRPr>
            </a:lvl5pPr>
            <a:lvl6pPr lvl="5" algn="l">
              <a:lnSpc>
                <a:spcPct val="100000"/>
              </a:lnSpc>
              <a:spcBef>
                <a:spcPts val="0"/>
              </a:spcBef>
              <a:spcAft>
                <a:spcPts val="0"/>
              </a:spcAft>
              <a:buSzPts val="4500"/>
              <a:buFont typeface="Poppins"/>
              <a:buNone/>
              <a:defRPr b="1" sz="4500">
                <a:latin typeface="Poppins"/>
                <a:ea typeface="Poppins"/>
                <a:cs typeface="Poppins"/>
                <a:sym typeface="Poppins"/>
              </a:defRPr>
            </a:lvl6pPr>
            <a:lvl7pPr lvl="6" algn="l">
              <a:lnSpc>
                <a:spcPct val="100000"/>
              </a:lnSpc>
              <a:spcBef>
                <a:spcPts val="0"/>
              </a:spcBef>
              <a:spcAft>
                <a:spcPts val="0"/>
              </a:spcAft>
              <a:buSzPts val="4500"/>
              <a:buFont typeface="Poppins"/>
              <a:buNone/>
              <a:defRPr b="1" sz="4500">
                <a:latin typeface="Poppins"/>
                <a:ea typeface="Poppins"/>
                <a:cs typeface="Poppins"/>
                <a:sym typeface="Poppins"/>
              </a:defRPr>
            </a:lvl7pPr>
            <a:lvl8pPr lvl="7" algn="l">
              <a:lnSpc>
                <a:spcPct val="100000"/>
              </a:lnSpc>
              <a:spcBef>
                <a:spcPts val="0"/>
              </a:spcBef>
              <a:spcAft>
                <a:spcPts val="0"/>
              </a:spcAft>
              <a:buSzPts val="4500"/>
              <a:buFont typeface="Poppins"/>
              <a:buNone/>
              <a:defRPr b="1" sz="4500">
                <a:latin typeface="Poppins"/>
                <a:ea typeface="Poppins"/>
                <a:cs typeface="Poppins"/>
                <a:sym typeface="Poppins"/>
              </a:defRPr>
            </a:lvl8pPr>
            <a:lvl9pPr lvl="8" algn="l">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11" name="Google Shape;311;g3d3f6d03170_0_4883"/>
          <p:cNvSpPr txBox="1"/>
          <p:nvPr>
            <p:ph idx="18" type="subTitle"/>
          </p:nvPr>
        </p:nvSpPr>
        <p:spPr>
          <a:xfrm>
            <a:off x="6291230" y="3952805"/>
            <a:ext cx="2454000" cy="192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975">
                <a:solidFill>
                  <a:schemeClr val="lt1"/>
                </a:solidFill>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ustom Layout">
  <p:cSld name="17_Custom Layout">
    <p:bg>
      <p:bgPr>
        <a:blipFill>
          <a:blip r:embed="rId2">
            <a:alphaModFix/>
          </a:blip>
          <a:stretch>
            <a:fillRect/>
          </a:stretch>
        </a:blipFill>
      </p:bgPr>
    </p:bg>
    <p:spTree>
      <p:nvGrpSpPr>
        <p:cNvPr id="3854" name="Shape 3854"/>
        <p:cNvGrpSpPr/>
        <p:nvPr/>
      </p:nvGrpSpPr>
      <p:grpSpPr>
        <a:xfrm>
          <a:off x="0" y="0"/>
          <a:ext cx="0" cy="0"/>
          <a:chOff x="0" y="0"/>
          <a:chExt cx="0" cy="0"/>
        </a:xfrm>
      </p:grpSpPr>
      <p:sp>
        <p:nvSpPr>
          <p:cNvPr id="3855" name="Google Shape;3855;g3970249a880_0_11906"/>
          <p:cNvSpPr/>
          <p:nvPr/>
        </p:nvSpPr>
        <p:spPr>
          <a:xfrm>
            <a:off x="315021" y="3663911"/>
            <a:ext cx="8538000" cy="928800"/>
          </a:xfrm>
          <a:prstGeom prst="roundRect">
            <a:avLst>
              <a:gd fmla="val 7436" name="adj"/>
            </a:avLst>
          </a:prstGeom>
          <a:gradFill>
            <a:gsLst>
              <a:gs pos="0">
                <a:srgbClr val="FF0000"/>
              </a:gs>
              <a:gs pos="24000">
                <a:srgbClr val="C8102E"/>
              </a:gs>
              <a:gs pos="100000">
                <a:srgbClr val="2E0055"/>
              </a:gs>
            </a:gsLst>
            <a:lin ang="0"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856" name="Google Shape;3856;g3970249a880_0_11906"/>
          <p:cNvSpPr txBox="1"/>
          <p:nvPr>
            <p:ph type="title"/>
          </p:nvPr>
        </p:nvSpPr>
        <p:spPr>
          <a:xfrm>
            <a:off x="318967" y="319875"/>
            <a:ext cx="84675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857" name="Google Shape;3857;g3970249a880_0_11906"/>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id="3858" name="Google Shape;3858;g3970249a880_0_11906"/>
          <p:cNvPicPr preferRelativeResize="0"/>
          <p:nvPr/>
        </p:nvPicPr>
        <p:blipFill rotWithShape="1">
          <a:blip r:embed="rId3">
            <a:alphaModFix/>
          </a:blip>
          <a:srcRect b="0" l="0" r="0" t="0"/>
          <a:stretch/>
        </p:blipFill>
        <p:spPr>
          <a:xfrm>
            <a:off x="2444036" y="3664476"/>
            <a:ext cx="5953" cy="939330"/>
          </a:xfrm>
          <a:prstGeom prst="rect">
            <a:avLst/>
          </a:prstGeom>
          <a:noFill/>
          <a:ln>
            <a:noFill/>
          </a:ln>
        </p:spPr>
      </p:pic>
      <p:pic>
        <p:nvPicPr>
          <p:cNvPr id="3859" name="Google Shape;3859;g3970249a880_0_11906"/>
          <p:cNvPicPr preferRelativeResize="0"/>
          <p:nvPr/>
        </p:nvPicPr>
        <p:blipFill rotWithShape="1">
          <a:blip r:embed="rId3">
            <a:alphaModFix/>
          </a:blip>
          <a:srcRect b="0" l="0" r="0" t="0"/>
          <a:stretch/>
        </p:blipFill>
        <p:spPr>
          <a:xfrm>
            <a:off x="4617238" y="3664476"/>
            <a:ext cx="5953" cy="939330"/>
          </a:xfrm>
          <a:prstGeom prst="rect">
            <a:avLst/>
          </a:prstGeom>
          <a:noFill/>
          <a:ln>
            <a:noFill/>
          </a:ln>
        </p:spPr>
      </p:pic>
      <p:pic>
        <p:nvPicPr>
          <p:cNvPr id="3860" name="Google Shape;3860;g3970249a880_0_11906"/>
          <p:cNvPicPr preferRelativeResize="0"/>
          <p:nvPr/>
        </p:nvPicPr>
        <p:blipFill rotWithShape="1">
          <a:blip r:embed="rId3">
            <a:alphaModFix/>
          </a:blip>
          <a:srcRect b="0" l="0" r="0" t="0"/>
          <a:stretch/>
        </p:blipFill>
        <p:spPr>
          <a:xfrm>
            <a:off x="6781809" y="3664476"/>
            <a:ext cx="5953" cy="939330"/>
          </a:xfrm>
          <a:prstGeom prst="rect">
            <a:avLst/>
          </a:prstGeom>
          <a:noFill/>
          <a:ln>
            <a:noFill/>
          </a:ln>
        </p:spPr>
      </p:pic>
      <p:sp>
        <p:nvSpPr>
          <p:cNvPr id="3861" name="Google Shape;3861;g3970249a880_0_11906"/>
          <p:cNvSpPr txBox="1"/>
          <p:nvPr>
            <p:ph idx="1" type="body"/>
          </p:nvPr>
        </p:nvSpPr>
        <p:spPr>
          <a:xfrm>
            <a:off x="307741" y="1371597"/>
            <a:ext cx="8468100" cy="1650300"/>
          </a:xfrm>
          <a:prstGeom prst="rect">
            <a:avLst/>
          </a:prstGeom>
          <a:noFill/>
          <a:ln>
            <a:noFill/>
          </a:ln>
        </p:spPr>
        <p:txBody>
          <a:bodyPr anchorCtr="0" anchor="t" bIns="0" lIns="0" spcFirstLastPara="1" rIns="0" wrap="square" tIns="0">
            <a:noAutofit/>
          </a:bodyPr>
          <a:lstStyle>
            <a:lvl1pPr indent="-267145" lvl="0" marL="457200" algn="l">
              <a:lnSpc>
                <a:spcPct val="95000"/>
              </a:lnSpc>
              <a:spcBef>
                <a:spcPts val="1350"/>
              </a:spcBef>
              <a:spcAft>
                <a:spcPts val="0"/>
              </a:spcAft>
              <a:buClr>
                <a:schemeClr val="dk1"/>
              </a:buClr>
              <a:buSzPts val="607"/>
              <a:buChar char="●"/>
              <a:defRPr sz="1050"/>
            </a:lvl1pPr>
            <a:lvl2pPr indent="-267145" lvl="1" marL="914400" algn="l">
              <a:lnSpc>
                <a:spcPct val="95000"/>
              </a:lnSpc>
              <a:spcBef>
                <a:spcPts val="1350"/>
              </a:spcBef>
              <a:spcAft>
                <a:spcPts val="0"/>
              </a:spcAft>
              <a:buClr>
                <a:schemeClr val="dk1"/>
              </a:buClr>
              <a:buSzPts val="607"/>
              <a:buChar char="●"/>
              <a:defRPr sz="900"/>
            </a:lvl2pPr>
            <a:lvl3pPr indent="-267145" lvl="2" marL="1371600" algn="l">
              <a:lnSpc>
                <a:spcPct val="95000"/>
              </a:lnSpc>
              <a:spcBef>
                <a:spcPts val="1350"/>
              </a:spcBef>
              <a:spcAft>
                <a:spcPts val="0"/>
              </a:spcAft>
              <a:buClr>
                <a:schemeClr val="dk1"/>
              </a:buClr>
              <a:buSzPts val="607"/>
              <a:buChar char="●"/>
              <a:defRPr sz="750"/>
            </a:lvl3pPr>
            <a:lvl4pPr indent="-267145" lvl="3" marL="1828800" algn="l">
              <a:lnSpc>
                <a:spcPct val="95000"/>
              </a:lnSpc>
              <a:spcBef>
                <a:spcPts val="1350"/>
              </a:spcBef>
              <a:spcAft>
                <a:spcPts val="0"/>
              </a:spcAft>
              <a:buClr>
                <a:schemeClr val="dk1"/>
              </a:buClr>
              <a:buSzPts val="607"/>
              <a:buChar char="●"/>
              <a:defRPr sz="600"/>
            </a:lvl4pPr>
            <a:lvl5pPr indent="-267145" lvl="4" marL="2286000" algn="l">
              <a:lnSpc>
                <a:spcPct val="95000"/>
              </a:lnSpc>
              <a:spcBef>
                <a:spcPts val="1350"/>
              </a:spcBef>
              <a:spcAft>
                <a:spcPts val="0"/>
              </a:spcAft>
              <a:buClr>
                <a:schemeClr val="dk1"/>
              </a:buClr>
              <a:buSzPts val="607"/>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3862" name="Google Shape;3862;g3970249a880_0_11906"/>
          <p:cNvSpPr txBox="1"/>
          <p:nvPr>
            <p:ph idx="2" type="subTitle"/>
          </p:nvPr>
        </p:nvSpPr>
        <p:spPr>
          <a:xfrm>
            <a:off x="318302" y="962960"/>
            <a:ext cx="84681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1"/>
              </a:buClr>
              <a:buSzPts val="1384"/>
              <a:buNone/>
              <a:defRPr b="1" sz="1537">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
        <p:nvSpPr>
          <p:cNvPr id="3863" name="Google Shape;3863;g3970249a880_0_11906"/>
          <p:cNvSpPr txBox="1"/>
          <p:nvPr>
            <p:ph idx="3" type="title"/>
          </p:nvPr>
        </p:nvSpPr>
        <p:spPr>
          <a:xfrm>
            <a:off x="442153" y="3800184"/>
            <a:ext cx="1828500" cy="278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1650">
                <a:solidFill>
                  <a:schemeClr val="lt1"/>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3864" name="Google Shape;3864;g3970249a880_0_11906"/>
          <p:cNvSpPr txBox="1"/>
          <p:nvPr>
            <p:ph idx="4" type="title"/>
          </p:nvPr>
        </p:nvSpPr>
        <p:spPr>
          <a:xfrm>
            <a:off x="2626330" y="3800184"/>
            <a:ext cx="1828500" cy="278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1650">
                <a:solidFill>
                  <a:schemeClr val="lt1"/>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3865" name="Google Shape;3865;g3970249a880_0_11906"/>
          <p:cNvSpPr txBox="1"/>
          <p:nvPr>
            <p:ph idx="5" type="title"/>
          </p:nvPr>
        </p:nvSpPr>
        <p:spPr>
          <a:xfrm>
            <a:off x="4810505" y="3800184"/>
            <a:ext cx="1828500" cy="278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1650">
                <a:solidFill>
                  <a:schemeClr val="lt1"/>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3866" name="Google Shape;3866;g3970249a880_0_11906"/>
          <p:cNvSpPr txBox="1"/>
          <p:nvPr>
            <p:ph idx="6" type="title"/>
          </p:nvPr>
        </p:nvSpPr>
        <p:spPr>
          <a:xfrm>
            <a:off x="6957980" y="3800184"/>
            <a:ext cx="1828500" cy="278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1650">
                <a:solidFill>
                  <a:schemeClr val="lt1"/>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3867" name="Google Shape;3867;g3970249a880_0_11906"/>
          <p:cNvSpPr txBox="1"/>
          <p:nvPr>
            <p:ph idx="7" type="subTitle"/>
          </p:nvPr>
        </p:nvSpPr>
        <p:spPr>
          <a:xfrm>
            <a:off x="446017" y="4162547"/>
            <a:ext cx="1254600" cy="393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00">
                <a:solidFill>
                  <a:schemeClr val="lt1"/>
                </a:solidFill>
                <a:latin typeface="Poppins SemiBold"/>
                <a:ea typeface="Poppins SemiBold"/>
                <a:cs typeface="Poppins SemiBold"/>
                <a:sym typeface="Poppins SemiBold"/>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868" name="Google Shape;3868;g3970249a880_0_11906"/>
          <p:cNvSpPr txBox="1"/>
          <p:nvPr>
            <p:ph idx="8" type="subTitle"/>
          </p:nvPr>
        </p:nvSpPr>
        <p:spPr>
          <a:xfrm>
            <a:off x="2619211" y="4162547"/>
            <a:ext cx="1254600" cy="393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00">
                <a:solidFill>
                  <a:schemeClr val="lt1"/>
                </a:solidFill>
                <a:latin typeface="Poppins SemiBold"/>
                <a:ea typeface="Poppins SemiBold"/>
                <a:cs typeface="Poppins SemiBold"/>
                <a:sym typeface="Poppins SemiBold"/>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869" name="Google Shape;3869;g3970249a880_0_11906"/>
          <p:cNvSpPr txBox="1"/>
          <p:nvPr>
            <p:ph idx="9" type="subTitle"/>
          </p:nvPr>
        </p:nvSpPr>
        <p:spPr>
          <a:xfrm>
            <a:off x="4791659" y="4162547"/>
            <a:ext cx="1254600" cy="393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00">
                <a:solidFill>
                  <a:schemeClr val="lt1"/>
                </a:solidFill>
                <a:latin typeface="Poppins SemiBold"/>
                <a:ea typeface="Poppins SemiBold"/>
                <a:cs typeface="Poppins SemiBold"/>
                <a:sym typeface="Poppins SemiBold"/>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870" name="Google Shape;3870;g3970249a880_0_11906"/>
          <p:cNvSpPr txBox="1"/>
          <p:nvPr>
            <p:ph idx="13" type="subTitle"/>
          </p:nvPr>
        </p:nvSpPr>
        <p:spPr>
          <a:xfrm>
            <a:off x="6964107" y="4162547"/>
            <a:ext cx="1254600" cy="393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00">
                <a:solidFill>
                  <a:schemeClr val="lt1"/>
                </a:solidFill>
                <a:latin typeface="Poppins SemiBold"/>
                <a:ea typeface="Poppins SemiBold"/>
                <a:cs typeface="Poppins SemiBold"/>
                <a:sym typeface="Poppins SemiBold"/>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ustom Layout">
  <p:cSld name="18_Custom Layout">
    <p:bg>
      <p:bgPr>
        <a:blipFill>
          <a:blip r:embed="rId2">
            <a:alphaModFix/>
          </a:blip>
          <a:stretch>
            <a:fillRect/>
          </a:stretch>
        </a:blipFill>
      </p:bgPr>
    </p:bg>
    <p:spTree>
      <p:nvGrpSpPr>
        <p:cNvPr id="3871" name="Shape 3871"/>
        <p:cNvGrpSpPr/>
        <p:nvPr/>
      </p:nvGrpSpPr>
      <p:grpSpPr>
        <a:xfrm>
          <a:off x="0" y="0"/>
          <a:ext cx="0" cy="0"/>
          <a:chOff x="0" y="0"/>
          <a:chExt cx="0" cy="0"/>
        </a:xfrm>
      </p:grpSpPr>
      <p:sp>
        <p:nvSpPr>
          <p:cNvPr id="3872" name="Google Shape;3872;g3970249a880_0_1192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873" name="Google Shape;3873;g3970249a880_0_11923"/>
          <p:cNvSpPr txBox="1"/>
          <p:nvPr>
            <p:ph idx="1" type="body"/>
          </p:nvPr>
        </p:nvSpPr>
        <p:spPr>
          <a:xfrm>
            <a:off x="514217" y="1610306"/>
            <a:ext cx="3325800" cy="2749200"/>
          </a:xfrm>
          <a:prstGeom prst="rect">
            <a:avLst/>
          </a:prstGeom>
          <a:noFill/>
          <a:ln>
            <a:noFill/>
          </a:ln>
        </p:spPr>
        <p:txBody>
          <a:bodyPr anchorCtr="0" anchor="t" bIns="0" lIns="0" spcFirstLastPara="1" rIns="0" wrap="square" tIns="0">
            <a:noAutofit/>
          </a:bodyPr>
          <a:lstStyle>
            <a:lvl1pPr indent="-267145" lvl="0" marL="457200" algn="l">
              <a:lnSpc>
                <a:spcPct val="95000"/>
              </a:lnSpc>
              <a:spcBef>
                <a:spcPts val="1350"/>
              </a:spcBef>
              <a:spcAft>
                <a:spcPts val="0"/>
              </a:spcAft>
              <a:buClr>
                <a:schemeClr val="dk1"/>
              </a:buClr>
              <a:buSzPts val="607"/>
              <a:buChar char="●"/>
              <a:defRPr sz="1050"/>
            </a:lvl1pPr>
            <a:lvl2pPr indent="-267145" lvl="1" marL="914400" algn="l">
              <a:lnSpc>
                <a:spcPct val="95000"/>
              </a:lnSpc>
              <a:spcBef>
                <a:spcPts val="1350"/>
              </a:spcBef>
              <a:spcAft>
                <a:spcPts val="0"/>
              </a:spcAft>
              <a:buClr>
                <a:schemeClr val="dk1"/>
              </a:buClr>
              <a:buSzPts val="607"/>
              <a:buChar char="●"/>
              <a:defRPr sz="900"/>
            </a:lvl2pPr>
            <a:lvl3pPr indent="-267145" lvl="2" marL="1371600" algn="l">
              <a:lnSpc>
                <a:spcPct val="95000"/>
              </a:lnSpc>
              <a:spcBef>
                <a:spcPts val="1350"/>
              </a:spcBef>
              <a:spcAft>
                <a:spcPts val="0"/>
              </a:spcAft>
              <a:buClr>
                <a:schemeClr val="dk1"/>
              </a:buClr>
              <a:buSzPts val="607"/>
              <a:buChar char="●"/>
              <a:defRPr sz="750"/>
            </a:lvl3pPr>
            <a:lvl4pPr indent="-267145" lvl="3" marL="1828800" algn="l">
              <a:lnSpc>
                <a:spcPct val="95000"/>
              </a:lnSpc>
              <a:spcBef>
                <a:spcPts val="1350"/>
              </a:spcBef>
              <a:spcAft>
                <a:spcPts val="0"/>
              </a:spcAft>
              <a:buClr>
                <a:schemeClr val="dk1"/>
              </a:buClr>
              <a:buSzPts val="607"/>
              <a:buChar char="●"/>
              <a:defRPr sz="600"/>
            </a:lvl4pPr>
            <a:lvl5pPr indent="-267145" lvl="4" marL="2286000" algn="l">
              <a:lnSpc>
                <a:spcPct val="95000"/>
              </a:lnSpc>
              <a:spcBef>
                <a:spcPts val="1350"/>
              </a:spcBef>
              <a:spcAft>
                <a:spcPts val="0"/>
              </a:spcAft>
              <a:buClr>
                <a:schemeClr val="dk1"/>
              </a:buClr>
              <a:buSzPts val="607"/>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3874" name="Google Shape;3874;g3970249a880_0_11923"/>
          <p:cNvSpPr txBox="1"/>
          <p:nvPr>
            <p:ph idx="2" type="subTitle"/>
          </p:nvPr>
        </p:nvSpPr>
        <p:spPr>
          <a:xfrm>
            <a:off x="514217" y="1204631"/>
            <a:ext cx="33258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1"/>
              </a:buClr>
              <a:buSzPts val="1384"/>
              <a:buNone/>
              <a:defRPr b="1" sz="1537">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
        <p:nvSpPr>
          <p:cNvPr id="3875" name="Google Shape;3875;g3970249a880_0_11923"/>
          <p:cNvSpPr txBox="1"/>
          <p:nvPr>
            <p:ph type="title"/>
          </p:nvPr>
        </p:nvSpPr>
        <p:spPr>
          <a:xfrm>
            <a:off x="318967" y="319875"/>
            <a:ext cx="84675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Custom Layout">
  <p:cSld name="19_Custom Layout">
    <p:bg>
      <p:bgPr>
        <a:blipFill>
          <a:blip r:embed="rId2">
            <a:alphaModFix/>
          </a:blip>
          <a:stretch>
            <a:fillRect/>
          </a:stretch>
        </a:blipFill>
      </p:bgPr>
    </p:bg>
    <p:spTree>
      <p:nvGrpSpPr>
        <p:cNvPr id="3876" name="Shape 3876"/>
        <p:cNvGrpSpPr/>
        <p:nvPr/>
      </p:nvGrpSpPr>
      <p:grpSpPr>
        <a:xfrm>
          <a:off x="0" y="0"/>
          <a:ext cx="0" cy="0"/>
          <a:chOff x="0" y="0"/>
          <a:chExt cx="0" cy="0"/>
        </a:xfrm>
      </p:grpSpPr>
      <p:sp>
        <p:nvSpPr>
          <p:cNvPr id="3877" name="Google Shape;3877;g3970249a880_0_11928"/>
          <p:cNvSpPr/>
          <p:nvPr/>
        </p:nvSpPr>
        <p:spPr>
          <a:xfrm rot="10800000">
            <a:off x="315014" y="1058550"/>
            <a:ext cx="4032000" cy="3494400"/>
          </a:xfrm>
          <a:prstGeom prst="roundRect">
            <a:avLst>
              <a:gd fmla="val 2280" name="adj"/>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878" name="Google Shape;3878;g3970249a880_0_11928"/>
          <p:cNvSpPr/>
          <p:nvPr/>
        </p:nvSpPr>
        <p:spPr>
          <a:xfrm rot="10800000">
            <a:off x="4785797" y="1058550"/>
            <a:ext cx="4032000" cy="3494400"/>
          </a:xfrm>
          <a:prstGeom prst="roundRect">
            <a:avLst>
              <a:gd fmla="val 2280" name="adj"/>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879" name="Google Shape;3879;g3970249a880_0_1192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880" name="Google Shape;3880;g3970249a880_0_11928"/>
          <p:cNvSpPr txBox="1"/>
          <p:nvPr>
            <p:ph idx="1" type="body"/>
          </p:nvPr>
        </p:nvSpPr>
        <p:spPr>
          <a:xfrm>
            <a:off x="514225" y="1610300"/>
            <a:ext cx="3529500" cy="1650300"/>
          </a:xfrm>
          <a:prstGeom prst="rect">
            <a:avLst/>
          </a:prstGeom>
          <a:noFill/>
          <a:ln>
            <a:noFill/>
          </a:ln>
        </p:spPr>
        <p:txBody>
          <a:bodyPr anchorCtr="0" anchor="t" bIns="0" lIns="0" spcFirstLastPara="1" rIns="0" wrap="square" tIns="0">
            <a:noAutofit/>
          </a:bodyPr>
          <a:lstStyle>
            <a:lvl1pPr indent="-267145" lvl="0" marL="457200" algn="l">
              <a:lnSpc>
                <a:spcPct val="95000"/>
              </a:lnSpc>
              <a:spcBef>
                <a:spcPts val="1350"/>
              </a:spcBef>
              <a:spcAft>
                <a:spcPts val="0"/>
              </a:spcAft>
              <a:buClr>
                <a:schemeClr val="dk1"/>
              </a:buClr>
              <a:buSzPts val="607"/>
              <a:buChar char="●"/>
              <a:defRPr sz="1050"/>
            </a:lvl1pPr>
            <a:lvl2pPr indent="-267145" lvl="1" marL="914400" algn="l">
              <a:lnSpc>
                <a:spcPct val="95000"/>
              </a:lnSpc>
              <a:spcBef>
                <a:spcPts val="1350"/>
              </a:spcBef>
              <a:spcAft>
                <a:spcPts val="0"/>
              </a:spcAft>
              <a:buClr>
                <a:schemeClr val="dk1"/>
              </a:buClr>
              <a:buSzPts val="607"/>
              <a:buChar char="●"/>
              <a:defRPr sz="900"/>
            </a:lvl2pPr>
            <a:lvl3pPr indent="-267145" lvl="2" marL="1371600" algn="l">
              <a:lnSpc>
                <a:spcPct val="95000"/>
              </a:lnSpc>
              <a:spcBef>
                <a:spcPts val="1350"/>
              </a:spcBef>
              <a:spcAft>
                <a:spcPts val="0"/>
              </a:spcAft>
              <a:buClr>
                <a:schemeClr val="dk1"/>
              </a:buClr>
              <a:buSzPts val="607"/>
              <a:buChar char="●"/>
              <a:defRPr sz="750"/>
            </a:lvl3pPr>
            <a:lvl4pPr indent="-267145" lvl="3" marL="1828800" algn="l">
              <a:lnSpc>
                <a:spcPct val="95000"/>
              </a:lnSpc>
              <a:spcBef>
                <a:spcPts val="1350"/>
              </a:spcBef>
              <a:spcAft>
                <a:spcPts val="0"/>
              </a:spcAft>
              <a:buClr>
                <a:schemeClr val="dk1"/>
              </a:buClr>
              <a:buSzPts val="607"/>
              <a:buChar char="●"/>
              <a:defRPr sz="600"/>
            </a:lvl4pPr>
            <a:lvl5pPr indent="-267145" lvl="4" marL="2286000" algn="l">
              <a:lnSpc>
                <a:spcPct val="95000"/>
              </a:lnSpc>
              <a:spcBef>
                <a:spcPts val="1350"/>
              </a:spcBef>
              <a:spcAft>
                <a:spcPts val="0"/>
              </a:spcAft>
              <a:buClr>
                <a:schemeClr val="dk1"/>
              </a:buClr>
              <a:buSzPts val="607"/>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3881" name="Google Shape;3881;g3970249a880_0_11928"/>
          <p:cNvSpPr txBox="1"/>
          <p:nvPr>
            <p:ph idx="2" type="subTitle"/>
          </p:nvPr>
        </p:nvSpPr>
        <p:spPr>
          <a:xfrm>
            <a:off x="514224" y="1204625"/>
            <a:ext cx="35295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1"/>
              </a:buClr>
              <a:buSzPts val="1384"/>
              <a:buNone/>
              <a:defRPr b="1" sz="1537">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
        <p:nvSpPr>
          <p:cNvPr id="3882" name="Google Shape;3882;g3970249a880_0_11928"/>
          <p:cNvSpPr txBox="1"/>
          <p:nvPr>
            <p:ph idx="3" type="body"/>
          </p:nvPr>
        </p:nvSpPr>
        <p:spPr>
          <a:xfrm>
            <a:off x="5077025" y="1610302"/>
            <a:ext cx="3529500" cy="1650300"/>
          </a:xfrm>
          <a:prstGeom prst="rect">
            <a:avLst/>
          </a:prstGeom>
          <a:noFill/>
          <a:ln>
            <a:noFill/>
          </a:ln>
        </p:spPr>
        <p:txBody>
          <a:bodyPr anchorCtr="0" anchor="t" bIns="0" lIns="0" spcFirstLastPara="1" rIns="0" wrap="square" tIns="0">
            <a:noAutofit/>
          </a:bodyPr>
          <a:lstStyle>
            <a:lvl1pPr indent="-267145" lvl="0" marL="457200" algn="l">
              <a:lnSpc>
                <a:spcPct val="95000"/>
              </a:lnSpc>
              <a:spcBef>
                <a:spcPts val="1350"/>
              </a:spcBef>
              <a:spcAft>
                <a:spcPts val="0"/>
              </a:spcAft>
              <a:buClr>
                <a:schemeClr val="dk1"/>
              </a:buClr>
              <a:buSzPts val="607"/>
              <a:buChar char="●"/>
              <a:defRPr sz="1050"/>
            </a:lvl1pPr>
            <a:lvl2pPr indent="-267145" lvl="1" marL="914400" algn="l">
              <a:lnSpc>
                <a:spcPct val="95000"/>
              </a:lnSpc>
              <a:spcBef>
                <a:spcPts val="1350"/>
              </a:spcBef>
              <a:spcAft>
                <a:spcPts val="0"/>
              </a:spcAft>
              <a:buClr>
                <a:schemeClr val="dk1"/>
              </a:buClr>
              <a:buSzPts val="607"/>
              <a:buChar char="●"/>
              <a:defRPr sz="900"/>
            </a:lvl2pPr>
            <a:lvl3pPr indent="-267145" lvl="2" marL="1371600" algn="l">
              <a:lnSpc>
                <a:spcPct val="95000"/>
              </a:lnSpc>
              <a:spcBef>
                <a:spcPts val="1350"/>
              </a:spcBef>
              <a:spcAft>
                <a:spcPts val="0"/>
              </a:spcAft>
              <a:buClr>
                <a:schemeClr val="dk1"/>
              </a:buClr>
              <a:buSzPts val="607"/>
              <a:buChar char="●"/>
              <a:defRPr sz="750"/>
            </a:lvl3pPr>
            <a:lvl4pPr indent="-267145" lvl="3" marL="1828800" algn="l">
              <a:lnSpc>
                <a:spcPct val="95000"/>
              </a:lnSpc>
              <a:spcBef>
                <a:spcPts val="1350"/>
              </a:spcBef>
              <a:spcAft>
                <a:spcPts val="0"/>
              </a:spcAft>
              <a:buClr>
                <a:schemeClr val="dk1"/>
              </a:buClr>
              <a:buSzPts val="607"/>
              <a:buChar char="●"/>
              <a:defRPr sz="600"/>
            </a:lvl4pPr>
            <a:lvl5pPr indent="-267145" lvl="4" marL="2286000" algn="l">
              <a:lnSpc>
                <a:spcPct val="95000"/>
              </a:lnSpc>
              <a:spcBef>
                <a:spcPts val="1350"/>
              </a:spcBef>
              <a:spcAft>
                <a:spcPts val="0"/>
              </a:spcAft>
              <a:buClr>
                <a:schemeClr val="dk1"/>
              </a:buClr>
              <a:buSzPts val="607"/>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3883" name="Google Shape;3883;g3970249a880_0_11928"/>
          <p:cNvSpPr txBox="1"/>
          <p:nvPr>
            <p:ph idx="4" type="subTitle"/>
          </p:nvPr>
        </p:nvSpPr>
        <p:spPr>
          <a:xfrm>
            <a:off x="5077025" y="1204625"/>
            <a:ext cx="35295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1"/>
              </a:buClr>
              <a:buSzPts val="1384"/>
              <a:buNone/>
              <a:defRPr b="1" sz="1537">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
        <p:nvSpPr>
          <p:cNvPr id="3884" name="Google Shape;3884;g3970249a880_0_11928"/>
          <p:cNvSpPr txBox="1"/>
          <p:nvPr>
            <p:ph type="title"/>
          </p:nvPr>
        </p:nvSpPr>
        <p:spPr>
          <a:xfrm>
            <a:off x="318967" y="319875"/>
            <a:ext cx="84675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Custom Layout">
  <p:cSld name="20_Custom Layout">
    <p:bg>
      <p:bgPr>
        <a:blipFill>
          <a:blip r:embed="rId2">
            <a:alphaModFix/>
          </a:blip>
          <a:stretch>
            <a:fillRect/>
          </a:stretch>
        </a:blipFill>
      </p:bgPr>
    </p:bg>
    <p:spTree>
      <p:nvGrpSpPr>
        <p:cNvPr id="3885" name="Shape 3885"/>
        <p:cNvGrpSpPr/>
        <p:nvPr/>
      </p:nvGrpSpPr>
      <p:grpSpPr>
        <a:xfrm>
          <a:off x="0" y="0"/>
          <a:ext cx="0" cy="0"/>
          <a:chOff x="0" y="0"/>
          <a:chExt cx="0" cy="0"/>
        </a:xfrm>
      </p:grpSpPr>
      <p:sp>
        <p:nvSpPr>
          <p:cNvPr id="3886" name="Google Shape;3886;g3970249a880_0_11937"/>
          <p:cNvSpPr/>
          <p:nvPr/>
        </p:nvSpPr>
        <p:spPr>
          <a:xfrm rot="10800000">
            <a:off x="336209" y="1052995"/>
            <a:ext cx="2794200" cy="3512100"/>
          </a:xfrm>
          <a:prstGeom prst="roundRect">
            <a:avLst>
              <a:gd fmla="val 2280" name="adj"/>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887" name="Google Shape;3887;g3970249a880_0_11937"/>
          <p:cNvSpPr/>
          <p:nvPr/>
        </p:nvSpPr>
        <p:spPr>
          <a:xfrm rot="10800000">
            <a:off x="3190649" y="1052994"/>
            <a:ext cx="2794200" cy="3512100"/>
          </a:xfrm>
          <a:prstGeom prst="roundRect">
            <a:avLst>
              <a:gd fmla="val 2280" name="adj"/>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888" name="Google Shape;3888;g3970249a880_0_11937"/>
          <p:cNvSpPr/>
          <p:nvPr/>
        </p:nvSpPr>
        <p:spPr>
          <a:xfrm rot="10800000">
            <a:off x="6045088" y="1052994"/>
            <a:ext cx="2794200" cy="3512100"/>
          </a:xfrm>
          <a:prstGeom prst="roundRect">
            <a:avLst>
              <a:gd fmla="val 2280" name="adj"/>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889" name="Google Shape;3889;g3970249a880_0_1193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890" name="Google Shape;3890;g3970249a880_0_11937"/>
          <p:cNvSpPr txBox="1"/>
          <p:nvPr>
            <p:ph type="title"/>
          </p:nvPr>
        </p:nvSpPr>
        <p:spPr>
          <a:xfrm>
            <a:off x="315026" y="319875"/>
            <a:ext cx="85308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pic>
        <p:nvPicPr>
          <p:cNvPr id="3891" name="Google Shape;3891;g3970249a880_0_11937"/>
          <p:cNvPicPr preferRelativeResize="0"/>
          <p:nvPr/>
        </p:nvPicPr>
        <p:blipFill rotWithShape="1">
          <a:blip r:embed="rId3">
            <a:alphaModFix/>
          </a:blip>
          <a:srcRect b="0" l="0" r="0" t="0"/>
          <a:stretch/>
        </p:blipFill>
        <p:spPr>
          <a:xfrm>
            <a:off x="336139" y="2054596"/>
            <a:ext cx="2794271" cy="7060"/>
          </a:xfrm>
          <a:prstGeom prst="rect">
            <a:avLst/>
          </a:prstGeom>
          <a:noFill/>
          <a:ln>
            <a:noFill/>
          </a:ln>
        </p:spPr>
      </p:pic>
      <p:pic>
        <p:nvPicPr>
          <p:cNvPr id="3892" name="Google Shape;3892;g3970249a880_0_11937"/>
          <p:cNvPicPr preferRelativeResize="0"/>
          <p:nvPr/>
        </p:nvPicPr>
        <p:blipFill rotWithShape="1">
          <a:blip r:embed="rId3">
            <a:alphaModFix/>
          </a:blip>
          <a:srcRect b="0" l="0" r="0" t="0"/>
          <a:stretch/>
        </p:blipFill>
        <p:spPr>
          <a:xfrm>
            <a:off x="3190578" y="2054596"/>
            <a:ext cx="2794271" cy="7059"/>
          </a:xfrm>
          <a:prstGeom prst="rect">
            <a:avLst/>
          </a:prstGeom>
          <a:noFill/>
          <a:ln>
            <a:noFill/>
          </a:ln>
        </p:spPr>
      </p:pic>
      <p:pic>
        <p:nvPicPr>
          <p:cNvPr id="3893" name="Google Shape;3893;g3970249a880_0_11937"/>
          <p:cNvPicPr preferRelativeResize="0"/>
          <p:nvPr/>
        </p:nvPicPr>
        <p:blipFill rotWithShape="1">
          <a:blip r:embed="rId3">
            <a:alphaModFix/>
          </a:blip>
          <a:srcRect b="0" l="0" r="0" t="0"/>
          <a:stretch/>
        </p:blipFill>
        <p:spPr>
          <a:xfrm>
            <a:off x="6034304" y="2054596"/>
            <a:ext cx="2811412" cy="7103"/>
          </a:xfrm>
          <a:prstGeom prst="rect">
            <a:avLst/>
          </a:prstGeom>
          <a:noFill/>
          <a:ln>
            <a:noFill/>
          </a:ln>
        </p:spPr>
      </p:pic>
      <p:sp>
        <p:nvSpPr>
          <p:cNvPr id="3894" name="Google Shape;3894;g3970249a880_0_11937"/>
          <p:cNvSpPr txBox="1"/>
          <p:nvPr>
            <p:ph idx="1" type="body"/>
          </p:nvPr>
        </p:nvSpPr>
        <p:spPr>
          <a:xfrm>
            <a:off x="515283" y="2235690"/>
            <a:ext cx="2446200" cy="2121900"/>
          </a:xfrm>
          <a:prstGeom prst="rect">
            <a:avLst/>
          </a:prstGeom>
          <a:noFill/>
          <a:ln>
            <a:noFill/>
          </a:ln>
        </p:spPr>
        <p:txBody>
          <a:bodyPr anchorCtr="0" anchor="t" bIns="0" lIns="0" spcFirstLastPara="1" rIns="0" wrap="square" tIns="0">
            <a:noAutofit/>
          </a:bodyPr>
          <a:lstStyle>
            <a:lvl1pPr indent="-316484" lvl="0" marL="457200" algn="l">
              <a:lnSpc>
                <a:spcPct val="90000"/>
              </a:lnSpc>
              <a:spcBef>
                <a:spcPts val="0"/>
              </a:spcBef>
              <a:spcAft>
                <a:spcPts val="0"/>
              </a:spcAft>
              <a:buClr>
                <a:schemeClr val="dk1"/>
              </a:buClr>
              <a:buSzPts val="1384"/>
              <a:buChar char="●"/>
              <a:defRPr b="1" sz="1537">
                <a:latin typeface="Poppins"/>
                <a:ea typeface="Poppins"/>
                <a:cs typeface="Poppins"/>
                <a:sym typeface="Poppins"/>
              </a:defRPr>
            </a:lvl1pPr>
            <a:lvl2pPr indent="-288607" lvl="1" marL="914400" algn="l">
              <a:lnSpc>
                <a:spcPct val="95000"/>
              </a:lnSpc>
              <a:spcBef>
                <a:spcPts val="1350"/>
              </a:spcBef>
              <a:spcAft>
                <a:spcPts val="0"/>
              </a:spcAft>
              <a:buClr>
                <a:schemeClr val="dk1"/>
              </a:buClr>
              <a:buSzPts val="945"/>
              <a:buChar char="●"/>
              <a:defRPr b="1" sz="1050">
                <a:latin typeface="Poppins"/>
                <a:ea typeface="Poppins"/>
                <a:cs typeface="Poppins"/>
                <a:sym typeface="Poppins"/>
              </a:defRPr>
            </a:lvl2pPr>
            <a:lvl3pPr indent="-280035" lvl="2" marL="1371600" algn="l">
              <a:lnSpc>
                <a:spcPct val="95000"/>
              </a:lnSpc>
              <a:spcBef>
                <a:spcPts val="1350"/>
              </a:spcBef>
              <a:spcAft>
                <a:spcPts val="0"/>
              </a:spcAft>
              <a:buClr>
                <a:schemeClr val="dk1"/>
              </a:buClr>
              <a:buSzPts val="810"/>
              <a:buChar char="●"/>
              <a:defRPr b="1" sz="900">
                <a:latin typeface="Poppins"/>
                <a:ea typeface="Poppins"/>
                <a:cs typeface="Poppins"/>
                <a:sym typeface="Poppins"/>
              </a:defRPr>
            </a:lvl3pPr>
            <a:lvl4pPr indent="-267145" lvl="3" marL="1828800" algn="l">
              <a:lnSpc>
                <a:spcPct val="95000"/>
              </a:lnSpc>
              <a:spcBef>
                <a:spcPts val="1350"/>
              </a:spcBef>
              <a:spcAft>
                <a:spcPts val="0"/>
              </a:spcAft>
              <a:buClr>
                <a:schemeClr val="dk1"/>
              </a:buClr>
              <a:buSzPts val="607"/>
              <a:buChar char="●"/>
              <a:defRPr b="1" sz="675">
                <a:latin typeface="Poppins"/>
                <a:ea typeface="Poppins"/>
                <a:cs typeface="Poppins"/>
                <a:sym typeface="Poppins"/>
              </a:defRPr>
            </a:lvl4pPr>
            <a:lvl5pPr indent="-258572" lvl="4" marL="2286000" algn="l">
              <a:lnSpc>
                <a:spcPct val="95000"/>
              </a:lnSpc>
              <a:spcBef>
                <a:spcPts val="1350"/>
              </a:spcBef>
              <a:spcAft>
                <a:spcPts val="0"/>
              </a:spcAft>
              <a:buClr>
                <a:schemeClr val="dk1"/>
              </a:buClr>
              <a:buSzPts val="472"/>
              <a:buChar char="●"/>
              <a:defRPr b="1" sz="525">
                <a:latin typeface="Poppins"/>
                <a:ea typeface="Poppins"/>
                <a:cs typeface="Poppins"/>
                <a:sym typeface="Poppins"/>
              </a:defRPr>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3895" name="Google Shape;3895;g3970249a880_0_11937"/>
          <p:cNvSpPr txBox="1"/>
          <p:nvPr>
            <p:ph idx="2" type="body"/>
          </p:nvPr>
        </p:nvSpPr>
        <p:spPr>
          <a:xfrm>
            <a:off x="3363137" y="2235690"/>
            <a:ext cx="2446200" cy="2121900"/>
          </a:xfrm>
          <a:prstGeom prst="rect">
            <a:avLst/>
          </a:prstGeom>
          <a:noFill/>
          <a:ln>
            <a:noFill/>
          </a:ln>
        </p:spPr>
        <p:txBody>
          <a:bodyPr anchorCtr="0" anchor="t" bIns="0" lIns="0" spcFirstLastPara="1" rIns="0" wrap="square" tIns="0">
            <a:noAutofit/>
          </a:bodyPr>
          <a:lstStyle>
            <a:lvl1pPr indent="-316484" lvl="0" marL="457200" algn="l">
              <a:lnSpc>
                <a:spcPct val="90000"/>
              </a:lnSpc>
              <a:spcBef>
                <a:spcPts val="0"/>
              </a:spcBef>
              <a:spcAft>
                <a:spcPts val="0"/>
              </a:spcAft>
              <a:buClr>
                <a:schemeClr val="dk1"/>
              </a:buClr>
              <a:buSzPts val="1384"/>
              <a:buChar char="●"/>
              <a:defRPr b="1" sz="1537">
                <a:latin typeface="Poppins"/>
                <a:ea typeface="Poppins"/>
                <a:cs typeface="Poppins"/>
                <a:sym typeface="Poppins"/>
              </a:defRPr>
            </a:lvl1pPr>
            <a:lvl2pPr indent="-288607" lvl="1" marL="914400" algn="l">
              <a:lnSpc>
                <a:spcPct val="95000"/>
              </a:lnSpc>
              <a:spcBef>
                <a:spcPts val="1350"/>
              </a:spcBef>
              <a:spcAft>
                <a:spcPts val="0"/>
              </a:spcAft>
              <a:buClr>
                <a:schemeClr val="dk1"/>
              </a:buClr>
              <a:buSzPts val="945"/>
              <a:buChar char="●"/>
              <a:defRPr b="1" sz="1050">
                <a:latin typeface="Poppins"/>
                <a:ea typeface="Poppins"/>
                <a:cs typeface="Poppins"/>
                <a:sym typeface="Poppins"/>
              </a:defRPr>
            </a:lvl2pPr>
            <a:lvl3pPr indent="-280035" lvl="2" marL="1371600" algn="l">
              <a:lnSpc>
                <a:spcPct val="95000"/>
              </a:lnSpc>
              <a:spcBef>
                <a:spcPts val="1350"/>
              </a:spcBef>
              <a:spcAft>
                <a:spcPts val="0"/>
              </a:spcAft>
              <a:buClr>
                <a:schemeClr val="dk1"/>
              </a:buClr>
              <a:buSzPts val="810"/>
              <a:buChar char="●"/>
              <a:defRPr b="1" sz="900">
                <a:latin typeface="Poppins"/>
                <a:ea typeface="Poppins"/>
                <a:cs typeface="Poppins"/>
                <a:sym typeface="Poppins"/>
              </a:defRPr>
            </a:lvl3pPr>
            <a:lvl4pPr indent="-267145" lvl="3" marL="1828800" algn="l">
              <a:lnSpc>
                <a:spcPct val="95000"/>
              </a:lnSpc>
              <a:spcBef>
                <a:spcPts val="1350"/>
              </a:spcBef>
              <a:spcAft>
                <a:spcPts val="0"/>
              </a:spcAft>
              <a:buClr>
                <a:schemeClr val="dk1"/>
              </a:buClr>
              <a:buSzPts val="607"/>
              <a:buChar char="●"/>
              <a:defRPr b="1" sz="675">
                <a:latin typeface="Poppins"/>
                <a:ea typeface="Poppins"/>
                <a:cs typeface="Poppins"/>
                <a:sym typeface="Poppins"/>
              </a:defRPr>
            </a:lvl4pPr>
            <a:lvl5pPr indent="-258572" lvl="4" marL="2286000" algn="l">
              <a:lnSpc>
                <a:spcPct val="95000"/>
              </a:lnSpc>
              <a:spcBef>
                <a:spcPts val="1350"/>
              </a:spcBef>
              <a:spcAft>
                <a:spcPts val="0"/>
              </a:spcAft>
              <a:buClr>
                <a:schemeClr val="dk1"/>
              </a:buClr>
              <a:buSzPts val="472"/>
              <a:buChar char="●"/>
              <a:defRPr b="1" sz="525">
                <a:latin typeface="Poppins"/>
                <a:ea typeface="Poppins"/>
                <a:cs typeface="Poppins"/>
                <a:sym typeface="Poppins"/>
              </a:defRPr>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3896" name="Google Shape;3896;g3970249a880_0_11937"/>
          <p:cNvSpPr txBox="1"/>
          <p:nvPr>
            <p:ph idx="3" type="body"/>
          </p:nvPr>
        </p:nvSpPr>
        <p:spPr>
          <a:xfrm>
            <a:off x="6210991" y="2235690"/>
            <a:ext cx="2446200" cy="2121900"/>
          </a:xfrm>
          <a:prstGeom prst="rect">
            <a:avLst/>
          </a:prstGeom>
          <a:noFill/>
          <a:ln>
            <a:noFill/>
          </a:ln>
        </p:spPr>
        <p:txBody>
          <a:bodyPr anchorCtr="0" anchor="t" bIns="0" lIns="0" spcFirstLastPara="1" rIns="0" wrap="square" tIns="0">
            <a:noAutofit/>
          </a:bodyPr>
          <a:lstStyle>
            <a:lvl1pPr indent="-316484" lvl="0" marL="457200" algn="l">
              <a:lnSpc>
                <a:spcPct val="90000"/>
              </a:lnSpc>
              <a:spcBef>
                <a:spcPts val="0"/>
              </a:spcBef>
              <a:spcAft>
                <a:spcPts val="0"/>
              </a:spcAft>
              <a:buClr>
                <a:schemeClr val="dk1"/>
              </a:buClr>
              <a:buSzPts val="1384"/>
              <a:buChar char="●"/>
              <a:defRPr b="1" sz="1537">
                <a:latin typeface="Poppins"/>
                <a:ea typeface="Poppins"/>
                <a:cs typeface="Poppins"/>
                <a:sym typeface="Poppins"/>
              </a:defRPr>
            </a:lvl1pPr>
            <a:lvl2pPr indent="-288607" lvl="1" marL="914400" algn="l">
              <a:lnSpc>
                <a:spcPct val="95000"/>
              </a:lnSpc>
              <a:spcBef>
                <a:spcPts val="1350"/>
              </a:spcBef>
              <a:spcAft>
                <a:spcPts val="0"/>
              </a:spcAft>
              <a:buClr>
                <a:schemeClr val="dk1"/>
              </a:buClr>
              <a:buSzPts val="945"/>
              <a:buChar char="●"/>
              <a:defRPr b="1" sz="1050">
                <a:latin typeface="Poppins"/>
                <a:ea typeface="Poppins"/>
                <a:cs typeface="Poppins"/>
                <a:sym typeface="Poppins"/>
              </a:defRPr>
            </a:lvl2pPr>
            <a:lvl3pPr indent="-280035" lvl="2" marL="1371600" algn="l">
              <a:lnSpc>
                <a:spcPct val="95000"/>
              </a:lnSpc>
              <a:spcBef>
                <a:spcPts val="1350"/>
              </a:spcBef>
              <a:spcAft>
                <a:spcPts val="0"/>
              </a:spcAft>
              <a:buClr>
                <a:schemeClr val="dk1"/>
              </a:buClr>
              <a:buSzPts val="810"/>
              <a:buChar char="●"/>
              <a:defRPr b="1" sz="900">
                <a:latin typeface="Poppins"/>
                <a:ea typeface="Poppins"/>
                <a:cs typeface="Poppins"/>
                <a:sym typeface="Poppins"/>
              </a:defRPr>
            </a:lvl3pPr>
            <a:lvl4pPr indent="-267145" lvl="3" marL="1828800" algn="l">
              <a:lnSpc>
                <a:spcPct val="95000"/>
              </a:lnSpc>
              <a:spcBef>
                <a:spcPts val="1350"/>
              </a:spcBef>
              <a:spcAft>
                <a:spcPts val="0"/>
              </a:spcAft>
              <a:buClr>
                <a:schemeClr val="dk1"/>
              </a:buClr>
              <a:buSzPts val="607"/>
              <a:buChar char="●"/>
              <a:defRPr b="1" sz="675">
                <a:latin typeface="Poppins"/>
                <a:ea typeface="Poppins"/>
                <a:cs typeface="Poppins"/>
                <a:sym typeface="Poppins"/>
              </a:defRPr>
            </a:lvl4pPr>
            <a:lvl5pPr indent="-258572" lvl="4" marL="2286000" algn="l">
              <a:lnSpc>
                <a:spcPct val="95000"/>
              </a:lnSpc>
              <a:spcBef>
                <a:spcPts val="1350"/>
              </a:spcBef>
              <a:spcAft>
                <a:spcPts val="0"/>
              </a:spcAft>
              <a:buClr>
                <a:schemeClr val="dk1"/>
              </a:buClr>
              <a:buSzPts val="472"/>
              <a:buChar char="●"/>
              <a:defRPr b="1" sz="525">
                <a:latin typeface="Poppins"/>
                <a:ea typeface="Poppins"/>
                <a:cs typeface="Poppins"/>
                <a:sym typeface="Poppins"/>
              </a:defRPr>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3897" name="Google Shape;3897;g3970249a880_0_11937"/>
          <p:cNvSpPr txBox="1"/>
          <p:nvPr>
            <p:ph idx="4" type="title"/>
          </p:nvPr>
        </p:nvSpPr>
        <p:spPr>
          <a:xfrm>
            <a:off x="515283" y="1265458"/>
            <a:ext cx="480000" cy="372000"/>
          </a:xfrm>
          <a:prstGeom prst="rect">
            <a:avLst/>
          </a:prstGeom>
          <a:noFill/>
          <a:ln>
            <a:noFill/>
          </a:ln>
        </p:spPr>
        <p:txBody>
          <a:bodyPr anchorCtr="0" anchor="ctr" bIns="34275" lIns="34275" spcFirstLastPara="1" rIns="34275" wrap="square" tIns="34275">
            <a:noAutofit/>
          </a:bodyPr>
          <a:lstStyle>
            <a:lvl1pPr lvl="0" marR="0" algn="l">
              <a:lnSpc>
                <a:spcPct val="107000"/>
              </a:lnSpc>
              <a:spcBef>
                <a:spcPts val="0"/>
              </a:spcBef>
              <a:spcAft>
                <a:spcPts val="0"/>
              </a:spcAft>
              <a:buSzPts val="2550"/>
              <a:buNone/>
              <a:defRPr sz="1537">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3898" name="Google Shape;3898;g3970249a880_0_11937"/>
          <p:cNvSpPr txBox="1"/>
          <p:nvPr>
            <p:ph idx="5" type="title"/>
          </p:nvPr>
        </p:nvSpPr>
        <p:spPr>
          <a:xfrm>
            <a:off x="3363137" y="1265458"/>
            <a:ext cx="480000" cy="372000"/>
          </a:xfrm>
          <a:prstGeom prst="rect">
            <a:avLst/>
          </a:prstGeom>
          <a:noFill/>
          <a:ln>
            <a:noFill/>
          </a:ln>
        </p:spPr>
        <p:txBody>
          <a:bodyPr anchorCtr="0" anchor="ctr" bIns="34275" lIns="34275" spcFirstLastPara="1" rIns="34275" wrap="square" tIns="34275">
            <a:noAutofit/>
          </a:bodyPr>
          <a:lstStyle>
            <a:lvl1pPr lvl="0" marR="0" algn="l">
              <a:lnSpc>
                <a:spcPct val="107000"/>
              </a:lnSpc>
              <a:spcBef>
                <a:spcPts val="0"/>
              </a:spcBef>
              <a:spcAft>
                <a:spcPts val="0"/>
              </a:spcAft>
              <a:buSzPts val="2550"/>
              <a:buNone/>
              <a:defRPr sz="1537">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3899" name="Google Shape;3899;g3970249a880_0_11937"/>
          <p:cNvSpPr txBox="1"/>
          <p:nvPr>
            <p:ph idx="6" type="title"/>
          </p:nvPr>
        </p:nvSpPr>
        <p:spPr>
          <a:xfrm>
            <a:off x="6210991" y="1265458"/>
            <a:ext cx="480000" cy="372000"/>
          </a:xfrm>
          <a:prstGeom prst="rect">
            <a:avLst/>
          </a:prstGeom>
          <a:noFill/>
          <a:ln>
            <a:noFill/>
          </a:ln>
        </p:spPr>
        <p:txBody>
          <a:bodyPr anchorCtr="0" anchor="ctr" bIns="34275" lIns="34275" spcFirstLastPara="1" rIns="34275" wrap="square" tIns="34275">
            <a:noAutofit/>
          </a:bodyPr>
          <a:lstStyle>
            <a:lvl1pPr lvl="0" marR="0" algn="l">
              <a:lnSpc>
                <a:spcPct val="107000"/>
              </a:lnSpc>
              <a:spcBef>
                <a:spcPts val="0"/>
              </a:spcBef>
              <a:spcAft>
                <a:spcPts val="0"/>
              </a:spcAft>
              <a:buSzPts val="2550"/>
              <a:buNone/>
              <a:defRPr sz="1537">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Custom Layout">
  <p:cSld name="21_Custom Layout">
    <p:bg>
      <p:bgPr>
        <a:blipFill>
          <a:blip r:embed="rId2">
            <a:alphaModFix/>
          </a:blip>
          <a:stretch>
            <a:fillRect/>
          </a:stretch>
        </a:blipFill>
      </p:bgPr>
    </p:bg>
    <p:spTree>
      <p:nvGrpSpPr>
        <p:cNvPr id="3900" name="Shape 3900"/>
        <p:cNvGrpSpPr/>
        <p:nvPr/>
      </p:nvGrpSpPr>
      <p:grpSpPr>
        <a:xfrm>
          <a:off x="0" y="0"/>
          <a:ext cx="0" cy="0"/>
          <a:chOff x="0" y="0"/>
          <a:chExt cx="0" cy="0"/>
        </a:xfrm>
      </p:grpSpPr>
      <p:sp>
        <p:nvSpPr>
          <p:cNvPr id="3901" name="Google Shape;3901;g3970249a880_0_11952"/>
          <p:cNvSpPr/>
          <p:nvPr/>
        </p:nvSpPr>
        <p:spPr>
          <a:xfrm rot="10800000">
            <a:off x="4627008" y="1052972"/>
            <a:ext cx="2085300" cy="3498000"/>
          </a:xfrm>
          <a:prstGeom prst="roundRect">
            <a:avLst>
              <a:gd fmla="val 3821" name="adj"/>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902" name="Google Shape;3902;g3970249a880_0_11952"/>
          <p:cNvSpPr/>
          <p:nvPr/>
        </p:nvSpPr>
        <p:spPr>
          <a:xfrm rot="10800000">
            <a:off x="336116" y="1052972"/>
            <a:ext cx="2085300" cy="3498000"/>
          </a:xfrm>
          <a:prstGeom prst="roundRect">
            <a:avLst>
              <a:gd fmla="val 3821" name="adj"/>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903" name="Google Shape;3903;g3970249a880_0_11952"/>
          <p:cNvSpPr/>
          <p:nvPr/>
        </p:nvSpPr>
        <p:spPr>
          <a:xfrm rot="10800000">
            <a:off x="2481562" y="1052972"/>
            <a:ext cx="2085300" cy="3498000"/>
          </a:xfrm>
          <a:prstGeom prst="roundRect">
            <a:avLst>
              <a:gd fmla="val 3821" name="adj"/>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904" name="Google Shape;3904;g3970249a880_0_11952"/>
          <p:cNvSpPr/>
          <p:nvPr/>
        </p:nvSpPr>
        <p:spPr>
          <a:xfrm rot="10800000">
            <a:off x="6772454" y="1052972"/>
            <a:ext cx="2085300" cy="3498000"/>
          </a:xfrm>
          <a:prstGeom prst="roundRect">
            <a:avLst>
              <a:gd fmla="val 3821" name="adj"/>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905" name="Google Shape;3905;g3970249a880_0_11952"/>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906" name="Google Shape;3906;g3970249a880_0_11952"/>
          <p:cNvSpPr txBox="1"/>
          <p:nvPr>
            <p:ph type="title"/>
          </p:nvPr>
        </p:nvSpPr>
        <p:spPr>
          <a:xfrm>
            <a:off x="315026" y="319875"/>
            <a:ext cx="85428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pic>
        <p:nvPicPr>
          <p:cNvPr id="3907" name="Google Shape;3907;g3970249a880_0_11952"/>
          <p:cNvPicPr preferRelativeResize="0"/>
          <p:nvPr/>
        </p:nvPicPr>
        <p:blipFill rotWithShape="1">
          <a:blip r:embed="rId3">
            <a:alphaModFix/>
          </a:blip>
          <a:srcRect b="0" l="0" r="0" t="0"/>
          <a:stretch/>
        </p:blipFill>
        <p:spPr>
          <a:xfrm>
            <a:off x="350214" y="2054700"/>
            <a:ext cx="2067758" cy="7060"/>
          </a:xfrm>
          <a:prstGeom prst="rect">
            <a:avLst/>
          </a:prstGeom>
          <a:noFill/>
          <a:ln>
            <a:noFill/>
          </a:ln>
        </p:spPr>
      </p:pic>
      <p:sp>
        <p:nvSpPr>
          <p:cNvPr id="3908" name="Google Shape;3908;g3970249a880_0_11952"/>
          <p:cNvSpPr txBox="1"/>
          <p:nvPr>
            <p:ph idx="1" type="body"/>
          </p:nvPr>
        </p:nvSpPr>
        <p:spPr>
          <a:xfrm>
            <a:off x="2651462" y="2249424"/>
            <a:ext cx="1794000" cy="2121900"/>
          </a:xfrm>
          <a:prstGeom prst="rect">
            <a:avLst/>
          </a:prstGeom>
          <a:noFill/>
          <a:ln>
            <a:noFill/>
          </a:ln>
        </p:spPr>
        <p:txBody>
          <a:bodyPr anchorCtr="0" anchor="t" bIns="0" lIns="0" spcFirstLastPara="1" rIns="0" wrap="square" tIns="0">
            <a:noAutofit/>
          </a:bodyPr>
          <a:lstStyle>
            <a:lvl1pPr indent="-316484" lvl="0" marL="457200"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indent="-288607" lvl="1" marL="914400"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indent="-280035" lvl="2" marL="1371600"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indent="-267145" lvl="3" marL="1828800"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indent="-258572" lvl="4" marL="2286000"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3909" name="Google Shape;3909;g3970249a880_0_11952"/>
          <p:cNvSpPr txBox="1"/>
          <p:nvPr>
            <p:ph idx="2" type="body"/>
          </p:nvPr>
        </p:nvSpPr>
        <p:spPr>
          <a:xfrm>
            <a:off x="4796546" y="2249424"/>
            <a:ext cx="1794000" cy="2121900"/>
          </a:xfrm>
          <a:prstGeom prst="rect">
            <a:avLst/>
          </a:prstGeom>
          <a:noFill/>
          <a:ln>
            <a:noFill/>
          </a:ln>
        </p:spPr>
        <p:txBody>
          <a:bodyPr anchorCtr="0" anchor="t" bIns="0" lIns="0" spcFirstLastPara="1" rIns="0" wrap="square" tIns="0">
            <a:noAutofit/>
          </a:bodyPr>
          <a:lstStyle>
            <a:lvl1pPr indent="-316484" lvl="0" marL="457200"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indent="-288607" lvl="1" marL="914400"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indent="-280035" lvl="2" marL="1371600"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indent="-267145" lvl="3" marL="1828800"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indent="-258572" lvl="4" marL="2286000"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3910" name="Google Shape;3910;g3970249a880_0_11952"/>
          <p:cNvSpPr txBox="1"/>
          <p:nvPr>
            <p:ph idx="3" type="body"/>
          </p:nvPr>
        </p:nvSpPr>
        <p:spPr>
          <a:xfrm>
            <a:off x="6942821" y="2249424"/>
            <a:ext cx="1794000" cy="2121900"/>
          </a:xfrm>
          <a:prstGeom prst="rect">
            <a:avLst/>
          </a:prstGeom>
          <a:noFill/>
          <a:ln>
            <a:noFill/>
          </a:ln>
        </p:spPr>
        <p:txBody>
          <a:bodyPr anchorCtr="0" anchor="t" bIns="0" lIns="0" spcFirstLastPara="1" rIns="0" wrap="square" tIns="0">
            <a:noAutofit/>
          </a:bodyPr>
          <a:lstStyle>
            <a:lvl1pPr indent="-316484" lvl="0" marL="457200"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indent="-288607" lvl="1" marL="914400"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indent="-280035" lvl="2" marL="1371600"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indent="-267145" lvl="3" marL="1828800"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indent="-258572" lvl="4" marL="2286000"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3911" name="Google Shape;3911;g3970249a880_0_11952"/>
          <p:cNvSpPr txBox="1"/>
          <p:nvPr>
            <p:ph idx="4" type="title"/>
          </p:nvPr>
        </p:nvSpPr>
        <p:spPr>
          <a:xfrm>
            <a:off x="2651462" y="1286890"/>
            <a:ext cx="480000" cy="372000"/>
          </a:xfrm>
          <a:prstGeom prst="rect">
            <a:avLst/>
          </a:prstGeom>
          <a:noFill/>
          <a:ln>
            <a:noFill/>
          </a:ln>
        </p:spPr>
        <p:txBody>
          <a:bodyPr anchorCtr="0" anchor="ctr" bIns="34275" lIns="34275" spcFirstLastPara="1" rIns="34275" wrap="square" tIns="34275">
            <a:noAutofit/>
          </a:bodyPr>
          <a:lstStyle>
            <a:lvl1pPr lvl="0" marR="0" algn="l">
              <a:lnSpc>
                <a:spcPct val="107000"/>
              </a:lnSpc>
              <a:spcBef>
                <a:spcPts val="0"/>
              </a:spcBef>
              <a:spcAft>
                <a:spcPts val="0"/>
              </a:spcAft>
              <a:buSzPts val="2550"/>
              <a:buNone/>
              <a:defRPr sz="1537">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3912" name="Google Shape;3912;g3970249a880_0_11952"/>
          <p:cNvSpPr txBox="1"/>
          <p:nvPr>
            <p:ph idx="5" type="title"/>
          </p:nvPr>
        </p:nvSpPr>
        <p:spPr>
          <a:xfrm>
            <a:off x="4796546" y="1286890"/>
            <a:ext cx="480000" cy="372000"/>
          </a:xfrm>
          <a:prstGeom prst="rect">
            <a:avLst/>
          </a:prstGeom>
          <a:noFill/>
          <a:ln>
            <a:noFill/>
          </a:ln>
        </p:spPr>
        <p:txBody>
          <a:bodyPr anchorCtr="0" anchor="ctr" bIns="34275" lIns="34275" spcFirstLastPara="1" rIns="34275" wrap="square" tIns="34275">
            <a:noAutofit/>
          </a:bodyPr>
          <a:lstStyle>
            <a:lvl1pPr lvl="0" marR="0" algn="l">
              <a:lnSpc>
                <a:spcPct val="107000"/>
              </a:lnSpc>
              <a:spcBef>
                <a:spcPts val="0"/>
              </a:spcBef>
              <a:spcAft>
                <a:spcPts val="0"/>
              </a:spcAft>
              <a:buSzPts val="2550"/>
              <a:buNone/>
              <a:defRPr sz="1537">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3913" name="Google Shape;3913;g3970249a880_0_11952"/>
          <p:cNvSpPr txBox="1"/>
          <p:nvPr>
            <p:ph idx="6" type="title"/>
          </p:nvPr>
        </p:nvSpPr>
        <p:spPr>
          <a:xfrm>
            <a:off x="6942821" y="1286890"/>
            <a:ext cx="480000" cy="372000"/>
          </a:xfrm>
          <a:prstGeom prst="rect">
            <a:avLst/>
          </a:prstGeom>
          <a:noFill/>
          <a:ln>
            <a:noFill/>
          </a:ln>
        </p:spPr>
        <p:txBody>
          <a:bodyPr anchorCtr="0" anchor="ctr" bIns="34275" lIns="34275" spcFirstLastPara="1" rIns="34275" wrap="square" tIns="34275">
            <a:noAutofit/>
          </a:bodyPr>
          <a:lstStyle>
            <a:lvl1pPr lvl="0" marR="0" algn="l">
              <a:lnSpc>
                <a:spcPct val="107000"/>
              </a:lnSpc>
              <a:spcBef>
                <a:spcPts val="0"/>
              </a:spcBef>
              <a:spcAft>
                <a:spcPts val="0"/>
              </a:spcAft>
              <a:buSzPts val="2550"/>
              <a:buNone/>
              <a:defRPr sz="1537">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3914" name="Google Shape;3914;g3970249a880_0_11952"/>
          <p:cNvSpPr txBox="1"/>
          <p:nvPr>
            <p:ph idx="7" type="body"/>
          </p:nvPr>
        </p:nvSpPr>
        <p:spPr>
          <a:xfrm>
            <a:off x="515283" y="2235690"/>
            <a:ext cx="2446200" cy="2121900"/>
          </a:xfrm>
          <a:prstGeom prst="rect">
            <a:avLst/>
          </a:prstGeom>
          <a:noFill/>
          <a:ln>
            <a:noFill/>
          </a:ln>
        </p:spPr>
        <p:txBody>
          <a:bodyPr anchorCtr="0" anchor="t" bIns="0" lIns="0" spcFirstLastPara="1" rIns="0" wrap="square" tIns="0">
            <a:noAutofit/>
          </a:bodyPr>
          <a:lstStyle>
            <a:lvl1pPr indent="-316484" lvl="0" marL="457200" algn="l">
              <a:lnSpc>
                <a:spcPct val="90000"/>
              </a:lnSpc>
              <a:spcBef>
                <a:spcPts val="0"/>
              </a:spcBef>
              <a:spcAft>
                <a:spcPts val="0"/>
              </a:spcAft>
              <a:buClr>
                <a:schemeClr val="dk1"/>
              </a:buClr>
              <a:buSzPts val="1384"/>
              <a:buChar char="●"/>
              <a:defRPr b="1" sz="1537">
                <a:latin typeface="Poppins"/>
                <a:ea typeface="Poppins"/>
                <a:cs typeface="Poppins"/>
                <a:sym typeface="Poppins"/>
              </a:defRPr>
            </a:lvl1pPr>
            <a:lvl2pPr indent="-288607" lvl="1" marL="914400" algn="l">
              <a:lnSpc>
                <a:spcPct val="95000"/>
              </a:lnSpc>
              <a:spcBef>
                <a:spcPts val="1350"/>
              </a:spcBef>
              <a:spcAft>
                <a:spcPts val="0"/>
              </a:spcAft>
              <a:buClr>
                <a:schemeClr val="dk1"/>
              </a:buClr>
              <a:buSzPts val="945"/>
              <a:buChar char="●"/>
              <a:defRPr b="1" sz="1050">
                <a:latin typeface="Poppins"/>
                <a:ea typeface="Poppins"/>
                <a:cs typeface="Poppins"/>
                <a:sym typeface="Poppins"/>
              </a:defRPr>
            </a:lvl2pPr>
            <a:lvl3pPr indent="-280035" lvl="2" marL="1371600" algn="l">
              <a:lnSpc>
                <a:spcPct val="95000"/>
              </a:lnSpc>
              <a:spcBef>
                <a:spcPts val="1350"/>
              </a:spcBef>
              <a:spcAft>
                <a:spcPts val="0"/>
              </a:spcAft>
              <a:buClr>
                <a:schemeClr val="dk1"/>
              </a:buClr>
              <a:buSzPts val="810"/>
              <a:buChar char="●"/>
              <a:defRPr b="1" sz="900">
                <a:latin typeface="Poppins"/>
                <a:ea typeface="Poppins"/>
                <a:cs typeface="Poppins"/>
                <a:sym typeface="Poppins"/>
              </a:defRPr>
            </a:lvl3pPr>
            <a:lvl4pPr indent="-267145" lvl="3" marL="1828800" algn="l">
              <a:lnSpc>
                <a:spcPct val="95000"/>
              </a:lnSpc>
              <a:spcBef>
                <a:spcPts val="1350"/>
              </a:spcBef>
              <a:spcAft>
                <a:spcPts val="0"/>
              </a:spcAft>
              <a:buClr>
                <a:schemeClr val="dk1"/>
              </a:buClr>
              <a:buSzPts val="607"/>
              <a:buChar char="●"/>
              <a:defRPr b="1" sz="675">
                <a:latin typeface="Poppins"/>
                <a:ea typeface="Poppins"/>
                <a:cs typeface="Poppins"/>
                <a:sym typeface="Poppins"/>
              </a:defRPr>
            </a:lvl4pPr>
            <a:lvl5pPr indent="-258572" lvl="4" marL="2286000" algn="l">
              <a:lnSpc>
                <a:spcPct val="95000"/>
              </a:lnSpc>
              <a:spcBef>
                <a:spcPts val="1350"/>
              </a:spcBef>
              <a:spcAft>
                <a:spcPts val="0"/>
              </a:spcAft>
              <a:buClr>
                <a:schemeClr val="dk1"/>
              </a:buClr>
              <a:buSzPts val="472"/>
              <a:buChar char="●"/>
              <a:defRPr b="1" sz="525">
                <a:latin typeface="Poppins"/>
                <a:ea typeface="Poppins"/>
                <a:cs typeface="Poppins"/>
                <a:sym typeface="Poppins"/>
              </a:defRPr>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3915" name="Google Shape;3915;g3970249a880_0_11952"/>
          <p:cNvSpPr txBox="1"/>
          <p:nvPr>
            <p:ph idx="8" type="title"/>
          </p:nvPr>
        </p:nvSpPr>
        <p:spPr>
          <a:xfrm>
            <a:off x="515283" y="1265458"/>
            <a:ext cx="480000" cy="372000"/>
          </a:xfrm>
          <a:prstGeom prst="rect">
            <a:avLst/>
          </a:prstGeom>
          <a:noFill/>
          <a:ln>
            <a:noFill/>
          </a:ln>
        </p:spPr>
        <p:txBody>
          <a:bodyPr anchorCtr="0" anchor="ctr" bIns="34275" lIns="34275" spcFirstLastPara="1" rIns="34275" wrap="square" tIns="34275">
            <a:noAutofit/>
          </a:bodyPr>
          <a:lstStyle>
            <a:lvl1pPr lvl="0" marR="0" algn="l">
              <a:lnSpc>
                <a:spcPct val="107000"/>
              </a:lnSpc>
              <a:spcBef>
                <a:spcPts val="0"/>
              </a:spcBef>
              <a:spcAft>
                <a:spcPts val="0"/>
              </a:spcAft>
              <a:buSzPts val="2550"/>
              <a:buNone/>
              <a:defRPr sz="1537">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pic>
        <p:nvPicPr>
          <p:cNvPr id="3916" name="Google Shape;3916;g3970249a880_0_11952"/>
          <p:cNvPicPr preferRelativeResize="0"/>
          <p:nvPr/>
        </p:nvPicPr>
        <p:blipFill rotWithShape="1">
          <a:blip r:embed="rId3">
            <a:alphaModFix/>
          </a:blip>
          <a:srcRect b="0" l="0" r="0" t="0"/>
          <a:stretch/>
        </p:blipFill>
        <p:spPr>
          <a:xfrm>
            <a:off x="2488621" y="2054700"/>
            <a:ext cx="2067758" cy="7060"/>
          </a:xfrm>
          <a:prstGeom prst="rect">
            <a:avLst/>
          </a:prstGeom>
          <a:noFill/>
          <a:ln>
            <a:noFill/>
          </a:ln>
        </p:spPr>
      </p:pic>
      <p:pic>
        <p:nvPicPr>
          <p:cNvPr id="3917" name="Google Shape;3917;g3970249a880_0_11952"/>
          <p:cNvPicPr preferRelativeResize="0"/>
          <p:nvPr/>
        </p:nvPicPr>
        <p:blipFill rotWithShape="1">
          <a:blip r:embed="rId3">
            <a:alphaModFix/>
          </a:blip>
          <a:srcRect b="0" l="0" r="0" t="0"/>
          <a:stretch/>
        </p:blipFill>
        <p:spPr>
          <a:xfrm>
            <a:off x="4630553" y="2054700"/>
            <a:ext cx="2067758" cy="7060"/>
          </a:xfrm>
          <a:prstGeom prst="rect">
            <a:avLst/>
          </a:prstGeom>
          <a:noFill/>
          <a:ln>
            <a:noFill/>
          </a:ln>
        </p:spPr>
      </p:pic>
      <p:pic>
        <p:nvPicPr>
          <p:cNvPr id="3918" name="Google Shape;3918;g3970249a880_0_11952"/>
          <p:cNvPicPr preferRelativeResize="0"/>
          <p:nvPr/>
        </p:nvPicPr>
        <p:blipFill rotWithShape="1">
          <a:blip r:embed="rId3">
            <a:alphaModFix/>
          </a:blip>
          <a:srcRect b="0" l="0" r="0" t="0"/>
          <a:stretch/>
        </p:blipFill>
        <p:spPr>
          <a:xfrm>
            <a:off x="6782961" y="2054700"/>
            <a:ext cx="2067758" cy="7060"/>
          </a:xfrm>
          <a:prstGeom prst="rect">
            <a:avLst/>
          </a:prstGeom>
          <a:noFill/>
          <a:ln>
            <a:noFill/>
          </a:ln>
        </p:spPr>
      </p:pic>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Custom Layout">
  <p:cSld name="22_Custom Layout">
    <p:bg>
      <p:bgPr>
        <a:blipFill>
          <a:blip r:embed="rId2">
            <a:alphaModFix/>
          </a:blip>
          <a:stretch>
            <a:fillRect/>
          </a:stretch>
        </a:blipFill>
      </p:bgPr>
    </p:bg>
    <p:spTree>
      <p:nvGrpSpPr>
        <p:cNvPr id="3919" name="Shape 3919"/>
        <p:cNvGrpSpPr/>
        <p:nvPr/>
      </p:nvGrpSpPr>
      <p:grpSpPr>
        <a:xfrm>
          <a:off x="0" y="0"/>
          <a:ext cx="0" cy="0"/>
          <a:chOff x="0" y="0"/>
          <a:chExt cx="0" cy="0"/>
        </a:xfrm>
      </p:grpSpPr>
      <p:sp>
        <p:nvSpPr>
          <p:cNvPr id="3920" name="Google Shape;3920;g3970249a880_0_11971"/>
          <p:cNvSpPr/>
          <p:nvPr/>
        </p:nvSpPr>
        <p:spPr>
          <a:xfrm>
            <a:off x="342855" y="2571750"/>
            <a:ext cx="2792400" cy="1885800"/>
          </a:xfrm>
          <a:prstGeom prst="roundRect">
            <a:avLst>
              <a:gd fmla="val 4292"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21" name="Google Shape;3921;g3970249a880_0_11971"/>
          <p:cNvSpPr/>
          <p:nvPr/>
        </p:nvSpPr>
        <p:spPr>
          <a:xfrm>
            <a:off x="3232807" y="2571750"/>
            <a:ext cx="2792400" cy="1885800"/>
          </a:xfrm>
          <a:prstGeom prst="roundRect">
            <a:avLst>
              <a:gd fmla="val 4292"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22" name="Google Shape;3922;g3970249a880_0_11971"/>
          <p:cNvSpPr/>
          <p:nvPr/>
        </p:nvSpPr>
        <p:spPr>
          <a:xfrm>
            <a:off x="6117317" y="2571750"/>
            <a:ext cx="2792400" cy="1885800"/>
          </a:xfrm>
          <a:prstGeom prst="roundRect">
            <a:avLst>
              <a:gd fmla="val 4292"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23" name="Google Shape;3923;g3970249a880_0_1197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924" name="Google Shape;3924;g3970249a880_0_11971"/>
          <p:cNvSpPr txBox="1"/>
          <p:nvPr>
            <p:ph type="title"/>
          </p:nvPr>
        </p:nvSpPr>
        <p:spPr>
          <a:xfrm>
            <a:off x="315025" y="319875"/>
            <a:ext cx="85947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925" name="Google Shape;3925;g3970249a880_0_11971"/>
          <p:cNvSpPr/>
          <p:nvPr>
            <p:ph idx="2" type="pic"/>
          </p:nvPr>
        </p:nvSpPr>
        <p:spPr>
          <a:xfrm>
            <a:off x="342855" y="1143171"/>
            <a:ext cx="2792400" cy="1683300"/>
          </a:xfrm>
          <a:prstGeom prst="round2SameRect">
            <a:avLst>
              <a:gd fmla="val 4909" name="adj1"/>
              <a:gd fmla="val 0" name="adj2"/>
            </a:avLst>
          </a:prstGeom>
          <a:noFill/>
          <a:ln>
            <a:noFill/>
          </a:ln>
        </p:spPr>
      </p:sp>
      <p:sp>
        <p:nvSpPr>
          <p:cNvPr id="3926" name="Google Shape;3926;g3970249a880_0_11971"/>
          <p:cNvSpPr/>
          <p:nvPr>
            <p:ph idx="3" type="pic"/>
          </p:nvPr>
        </p:nvSpPr>
        <p:spPr>
          <a:xfrm>
            <a:off x="3232807" y="1143171"/>
            <a:ext cx="2792400" cy="1683300"/>
          </a:xfrm>
          <a:prstGeom prst="round2SameRect">
            <a:avLst>
              <a:gd fmla="val 4909" name="adj1"/>
              <a:gd fmla="val 0" name="adj2"/>
            </a:avLst>
          </a:prstGeom>
          <a:noFill/>
          <a:ln>
            <a:noFill/>
          </a:ln>
        </p:spPr>
      </p:sp>
      <p:sp>
        <p:nvSpPr>
          <p:cNvPr id="3927" name="Google Shape;3927;g3970249a880_0_11971"/>
          <p:cNvSpPr/>
          <p:nvPr>
            <p:ph idx="4" type="pic"/>
          </p:nvPr>
        </p:nvSpPr>
        <p:spPr>
          <a:xfrm>
            <a:off x="6117317" y="1143171"/>
            <a:ext cx="2792400" cy="1683300"/>
          </a:xfrm>
          <a:prstGeom prst="round2SameRect">
            <a:avLst>
              <a:gd fmla="val 4909" name="adj1"/>
              <a:gd fmla="val 0" name="adj2"/>
            </a:avLst>
          </a:prstGeom>
          <a:noFill/>
          <a:ln>
            <a:noFill/>
          </a:ln>
        </p:spPr>
      </p:sp>
      <p:sp>
        <p:nvSpPr>
          <p:cNvPr id="3928" name="Google Shape;3928;g3970249a880_0_11971"/>
          <p:cNvSpPr txBox="1"/>
          <p:nvPr>
            <p:ph idx="1" type="subTitle"/>
          </p:nvPr>
        </p:nvSpPr>
        <p:spPr>
          <a:xfrm>
            <a:off x="502453" y="3033019"/>
            <a:ext cx="2444100" cy="572100"/>
          </a:xfrm>
          <a:prstGeom prst="rect">
            <a:avLst/>
          </a:prstGeom>
          <a:noFill/>
          <a:ln>
            <a:noFill/>
          </a:ln>
        </p:spPr>
        <p:txBody>
          <a:bodyPr anchorCtr="0" anchor="t" bIns="34275" lIns="34275" spcFirstLastPara="1" rIns="34275" wrap="square" tIns="34275">
            <a:noAutofit/>
          </a:bodyPr>
          <a:lstStyle>
            <a:lvl1pPr lvl="0" marR="0" algn="l">
              <a:lnSpc>
                <a:spcPct val="94000"/>
              </a:lnSpc>
              <a:spcBef>
                <a:spcPts val="0"/>
              </a:spcBef>
              <a:spcAft>
                <a:spcPts val="0"/>
              </a:spcAft>
              <a:buSzPts val="945"/>
              <a:buNone/>
              <a:defRPr b="1" sz="1312">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929" name="Google Shape;3929;g3970249a880_0_11971"/>
          <p:cNvSpPr txBox="1"/>
          <p:nvPr>
            <p:ph idx="5" type="subTitle"/>
          </p:nvPr>
        </p:nvSpPr>
        <p:spPr>
          <a:xfrm>
            <a:off x="3402434" y="3033014"/>
            <a:ext cx="2396400" cy="572100"/>
          </a:xfrm>
          <a:prstGeom prst="rect">
            <a:avLst/>
          </a:prstGeom>
          <a:noFill/>
          <a:ln>
            <a:noFill/>
          </a:ln>
        </p:spPr>
        <p:txBody>
          <a:bodyPr anchorCtr="0" anchor="t" bIns="34275" lIns="34275" spcFirstLastPara="1" rIns="34275" wrap="square" tIns="34275">
            <a:noAutofit/>
          </a:bodyPr>
          <a:lstStyle>
            <a:lvl1pPr lvl="0" marR="0" algn="l">
              <a:lnSpc>
                <a:spcPct val="94000"/>
              </a:lnSpc>
              <a:spcBef>
                <a:spcPts val="0"/>
              </a:spcBef>
              <a:spcAft>
                <a:spcPts val="0"/>
              </a:spcAft>
              <a:buSzPts val="945"/>
              <a:buNone/>
              <a:defRPr b="1" sz="1312">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930" name="Google Shape;3930;g3970249a880_0_11971"/>
          <p:cNvSpPr txBox="1"/>
          <p:nvPr>
            <p:ph idx="6" type="subTitle"/>
          </p:nvPr>
        </p:nvSpPr>
        <p:spPr>
          <a:xfrm>
            <a:off x="6302409" y="3033014"/>
            <a:ext cx="2396400" cy="572100"/>
          </a:xfrm>
          <a:prstGeom prst="rect">
            <a:avLst/>
          </a:prstGeom>
          <a:noFill/>
          <a:ln>
            <a:noFill/>
          </a:ln>
        </p:spPr>
        <p:txBody>
          <a:bodyPr anchorCtr="0" anchor="t" bIns="34275" lIns="34275" spcFirstLastPara="1" rIns="34275" wrap="square" tIns="34275">
            <a:noAutofit/>
          </a:bodyPr>
          <a:lstStyle>
            <a:lvl1pPr lvl="0" marR="0" algn="l">
              <a:lnSpc>
                <a:spcPct val="94000"/>
              </a:lnSpc>
              <a:spcBef>
                <a:spcPts val="0"/>
              </a:spcBef>
              <a:spcAft>
                <a:spcPts val="0"/>
              </a:spcAft>
              <a:buSzPts val="945"/>
              <a:buNone/>
              <a:defRPr b="1" sz="1312">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931" name="Google Shape;3931;g3970249a880_0_11971"/>
          <p:cNvSpPr txBox="1"/>
          <p:nvPr>
            <p:ph idx="7" type="subTitle"/>
          </p:nvPr>
        </p:nvSpPr>
        <p:spPr>
          <a:xfrm>
            <a:off x="3404271" y="3669609"/>
            <a:ext cx="2444100" cy="572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900">
                <a:solidFill>
                  <a:schemeClr val="accent4"/>
                </a:solidFill>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932" name="Google Shape;3932;g3970249a880_0_11971"/>
          <p:cNvSpPr txBox="1"/>
          <p:nvPr>
            <p:ph idx="8" type="subTitle"/>
          </p:nvPr>
        </p:nvSpPr>
        <p:spPr>
          <a:xfrm>
            <a:off x="6279734" y="3669609"/>
            <a:ext cx="2444100" cy="572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900">
                <a:solidFill>
                  <a:schemeClr val="accent4"/>
                </a:solidFill>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933" name="Google Shape;3933;g3970249a880_0_11971"/>
          <p:cNvSpPr txBox="1"/>
          <p:nvPr>
            <p:ph idx="9" type="subTitle"/>
          </p:nvPr>
        </p:nvSpPr>
        <p:spPr>
          <a:xfrm>
            <a:off x="511560" y="3669609"/>
            <a:ext cx="2444100" cy="572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900">
                <a:solidFill>
                  <a:schemeClr val="accent4"/>
                </a:solidFill>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Custom Layout">
  <p:cSld name="25_Custom Layout">
    <p:bg>
      <p:bgPr>
        <a:blipFill>
          <a:blip r:embed="rId2">
            <a:alphaModFix/>
          </a:blip>
          <a:stretch>
            <a:fillRect/>
          </a:stretch>
        </a:blipFill>
      </p:bgPr>
    </p:bg>
    <p:spTree>
      <p:nvGrpSpPr>
        <p:cNvPr id="3934" name="Shape 3934"/>
        <p:cNvGrpSpPr/>
        <p:nvPr/>
      </p:nvGrpSpPr>
      <p:grpSpPr>
        <a:xfrm>
          <a:off x="0" y="0"/>
          <a:ext cx="0" cy="0"/>
          <a:chOff x="0" y="0"/>
          <a:chExt cx="0" cy="0"/>
        </a:xfrm>
      </p:grpSpPr>
      <p:sp>
        <p:nvSpPr>
          <p:cNvPr id="3935" name="Google Shape;3935;g3970249a880_0_11986"/>
          <p:cNvSpPr/>
          <p:nvPr/>
        </p:nvSpPr>
        <p:spPr>
          <a:xfrm>
            <a:off x="1403748" y="1145541"/>
            <a:ext cx="3120000" cy="1974600"/>
          </a:xfrm>
          <a:prstGeom prst="round2SameRect">
            <a:avLst>
              <a:gd fmla="val 4780" name="adj1"/>
              <a:gd fmla="val 0" name="adj2"/>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36" name="Google Shape;3936;g3970249a880_0_11986"/>
          <p:cNvSpPr/>
          <p:nvPr/>
        </p:nvSpPr>
        <p:spPr>
          <a:xfrm>
            <a:off x="4620216" y="1145541"/>
            <a:ext cx="3120000" cy="1974600"/>
          </a:xfrm>
          <a:prstGeom prst="round2SameRect">
            <a:avLst>
              <a:gd fmla="val 4780" name="adj1"/>
              <a:gd fmla="val 0" name="adj2"/>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37" name="Google Shape;3937;g3970249a880_0_11986"/>
          <p:cNvSpPr/>
          <p:nvPr/>
        </p:nvSpPr>
        <p:spPr>
          <a:xfrm rot="10800000">
            <a:off x="1396584" y="3140699"/>
            <a:ext cx="3127200" cy="1317000"/>
          </a:xfrm>
          <a:prstGeom prst="round2SameRect">
            <a:avLst>
              <a:gd fmla="val 3905"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38" name="Google Shape;3938;g3970249a880_0_11986"/>
          <p:cNvSpPr/>
          <p:nvPr/>
        </p:nvSpPr>
        <p:spPr>
          <a:xfrm rot="10800000">
            <a:off x="4613052" y="3140699"/>
            <a:ext cx="3127200" cy="1317000"/>
          </a:xfrm>
          <a:prstGeom prst="round2SameRect">
            <a:avLst>
              <a:gd fmla="val 3905"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39" name="Google Shape;3939;g3970249a880_0_11986"/>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940" name="Google Shape;3940;g3970249a880_0_11986"/>
          <p:cNvSpPr txBox="1"/>
          <p:nvPr>
            <p:ph type="title"/>
          </p:nvPr>
        </p:nvSpPr>
        <p:spPr>
          <a:xfrm>
            <a:off x="315025" y="319875"/>
            <a:ext cx="85029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941" name="Google Shape;3941;g3970249a880_0_11986"/>
          <p:cNvSpPr txBox="1"/>
          <p:nvPr>
            <p:ph idx="1" type="body"/>
          </p:nvPr>
        </p:nvSpPr>
        <p:spPr>
          <a:xfrm>
            <a:off x="1711703" y="3344466"/>
            <a:ext cx="2567700" cy="758400"/>
          </a:xfrm>
          <a:prstGeom prst="rect">
            <a:avLst/>
          </a:prstGeom>
          <a:noFill/>
          <a:ln>
            <a:noFill/>
          </a:ln>
        </p:spPr>
        <p:txBody>
          <a:bodyPr anchorCtr="0" anchor="t" bIns="0" lIns="0" spcFirstLastPara="1" rIns="0" wrap="square" tIns="0">
            <a:noAutofit/>
          </a:bodyPr>
          <a:lstStyle>
            <a:lvl1pPr indent="-280035" lvl="0" marL="457200" algn="l">
              <a:lnSpc>
                <a:spcPct val="95000"/>
              </a:lnSpc>
              <a:spcBef>
                <a:spcPts val="1350"/>
              </a:spcBef>
              <a:spcAft>
                <a:spcPts val="0"/>
              </a:spcAft>
              <a:buClr>
                <a:schemeClr val="accent5"/>
              </a:buClr>
              <a:buSzPts val="810"/>
              <a:buChar char="●"/>
              <a:defRPr sz="900">
                <a:solidFill>
                  <a:schemeClr val="accent5"/>
                </a:solidFill>
              </a:defRPr>
            </a:lvl1pPr>
            <a:lvl2pPr indent="-271463" lvl="1" marL="914400" algn="l">
              <a:lnSpc>
                <a:spcPct val="95000"/>
              </a:lnSpc>
              <a:spcBef>
                <a:spcPts val="1350"/>
              </a:spcBef>
              <a:spcAft>
                <a:spcPts val="0"/>
              </a:spcAft>
              <a:buClr>
                <a:schemeClr val="accent5"/>
              </a:buClr>
              <a:buSzPts val="675"/>
              <a:buChar char="●"/>
              <a:defRPr sz="750">
                <a:solidFill>
                  <a:schemeClr val="accent5"/>
                </a:solidFill>
              </a:defRPr>
            </a:lvl2pPr>
            <a:lvl3pPr indent="-267145" lvl="2" marL="1371600" algn="l">
              <a:lnSpc>
                <a:spcPct val="95000"/>
              </a:lnSpc>
              <a:spcBef>
                <a:spcPts val="1350"/>
              </a:spcBef>
              <a:spcAft>
                <a:spcPts val="0"/>
              </a:spcAft>
              <a:buClr>
                <a:schemeClr val="accent5"/>
              </a:buClr>
              <a:buSzPts val="607"/>
              <a:buChar char="●"/>
              <a:defRPr sz="675">
                <a:solidFill>
                  <a:schemeClr val="accent5"/>
                </a:solidFill>
              </a:defRPr>
            </a:lvl3pPr>
            <a:lvl4pPr indent="-267145" lvl="3" marL="1828800" algn="l">
              <a:lnSpc>
                <a:spcPct val="95000"/>
              </a:lnSpc>
              <a:spcBef>
                <a:spcPts val="1350"/>
              </a:spcBef>
              <a:spcAft>
                <a:spcPts val="0"/>
              </a:spcAft>
              <a:buClr>
                <a:schemeClr val="dk1"/>
              </a:buClr>
              <a:buSzPts val="607"/>
              <a:buChar char="●"/>
              <a:defRPr sz="600"/>
            </a:lvl4pPr>
            <a:lvl5pPr indent="-254317" lvl="4" marL="2286000" algn="l">
              <a:lnSpc>
                <a:spcPct val="95000"/>
              </a:lnSpc>
              <a:spcBef>
                <a:spcPts val="1350"/>
              </a:spcBef>
              <a:spcAft>
                <a:spcPts val="0"/>
              </a:spcAft>
              <a:buClr>
                <a:schemeClr val="dk1"/>
              </a:buClr>
              <a:buSzPts val="405"/>
              <a:buChar char="●"/>
              <a:defRPr sz="100"/>
            </a:lvl5pPr>
            <a:lvl6pPr indent="-240474" lvl="5" marL="2743200" algn="l">
              <a:lnSpc>
                <a:spcPct val="90000"/>
              </a:lnSpc>
              <a:spcBef>
                <a:spcPts val="375"/>
              </a:spcBef>
              <a:spcAft>
                <a:spcPts val="0"/>
              </a:spcAft>
              <a:buClr>
                <a:schemeClr val="dk1"/>
              </a:buClr>
              <a:buSzPts val="187"/>
              <a:buChar char="•"/>
              <a:defRPr sz="100"/>
            </a:lvl6pPr>
            <a:lvl7pPr indent="-240474" lvl="6" marL="3200400" algn="l">
              <a:lnSpc>
                <a:spcPct val="90000"/>
              </a:lnSpc>
              <a:spcBef>
                <a:spcPts val="375"/>
              </a:spcBef>
              <a:spcAft>
                <a:spcPts val="0"/>
              </a:spcAft>
              <a:buClr>
                <a:schemeClr val="dk1"/>
              </a:buClr>
              <a:buSzPts val="187"/>
              <a:buChar char="•"/>
              <a:defRPr sz="100"/>
            </a:lvl7pPr>
            <a:lvl8pPr indent="-240474" lvl="7" marL="3657600" algn="l">
              <a:lnSpc>
                <a:spcPct val="90000"/>
              </a:lnSpc>
              <a:spcBef>
                <a:spcPts val="375"/>
              </a:spcBef>
              <a:spcAft>
                <a:spcPts val="0"/>
              </a:spcAft>
              <a:buClr>
                <a:schemeClr val="dk1"/>
              </a:buClr>
              <a:buSzPts val="187"/>
              <a:buChar char="•"/>
              <a:defRPr sz="100"/>
            </a:lvl8pPr>
            <a:lvl9pPr indent="-240474" lvl="8" marL="4114800" algn="l">
              <a:lnSpc>
                <a:spcPct val="90000"/>
              </a:lnSpc>
              <a:spcBef>
                <a:spcPts val="375"/>
              </a:spcBef>
              <a:spcAft>
                <a:spcPts val="0"/>
              </a:spcAft>
              <a:buClr>
                <a:schemeClr val="dk1"/>
              </a:buClr>
              <a:buSzPts val="187"/>
              <a:buChar char="•"/>
              <a:defRPr sz="100"/>
            </a:lvl9pPr>
          </a:lstStyle>
          <a:p/>
        </p:txBody>
      </p:sp>
      <p:sp>
        <p:nvSpPr>
          <p:cNvPr id="3942" name="Google Shape;3942;g3970249a880_0_11986"/>
          <p:cNvSpPr txBox="1"/>
          <p:nvPr>
            <p:ph idx="2" type="body"/>
          </p:nvPr>
        </p:nvSpPr>
        <p:spPr>
          <a:xfrm>
            <a:off x="4882637" y="3344466"/>
            <a:ext cx="2567700" cy="758400"/>
          </a:xfrm>
          <a:prstGeom prst="rect">
            <a:avLst/>
          </a:prstGeom>
          <a:noFill/>
          <a:ln>
            <a:noFill/>
          </a:ln>
        </p:spPr>
        <p:txBody>
          <a:bodyPr anchorCtr="0" anchor="t" bIns="0" lIns="0" spcFirstLastPara="1" rIns="0" wrap="square" tIns="0">
            <a:noAutofit/>
          </a:bodyPr>
          <a:lstStyle>
            <a:lvl1pPr indent="-280035" lvl="0" marL="457200" algn="l">
              <a:lnSpc>
                <a:spcPct val="95000"/>
              </a:lnSpc>
              <a:spcBef>
                <a:spcPts val="1350"/>
              </a:spcBef>
              <a:spcAft>
                <a:spcPts val="0"/>
              </a:spcAft>
              <a:buClr>
                <a:schemeClr val="accent5"/>
              </a:buClr>
              <a:buSzPts val="810"/>
              <a:buChar char="●"/>
              <a:defRPr sz="900">
                <a:solidFill>
                  <a:schemeClr val="accent5"/>
                </a:solidFill>
              </a:defRPr>
            </a:lvl1pPr>
            <a:lvl2pPr indent="-271463" lvl="1" marL="914400" algn="l">
              <a:lnSpc>
                <a:spcPct val="95000"/>
              </a:lnSpc>
              <a:spcBef>
                <a:spcPts val="1350"/>
              </a:spcBef>
              <a:spcAft>
                <a:spcPts val="0"/>
              </a:spcAft>
              <a:buClr>
                <a:schemeClr val="accent5"/>
              </a:buClr>
              <a:buSzPts val="675"/>
              <a:buChar char="●"/>
              <a:defRPr sz="750">
                <a:solidFill>
                  <a:schemeClr val="accent5"/>
                </a:solidFill>
              </a:defRPr>
            </a:lvl2pPr>
            <a:lvl3pPr indent="-267145" lvl="2" marL="1371600" algn="l">
              <a:lnSpc>
                <a:spcPct val="95000"/>
              </a:lnSpc>
              <a:spcBef>
                <a:spcPts val="1350"/>
              </a:spcBef>
              <a:spcAft>
                <a:spcPts val="0"/>
              </a:spcAft>
              <a:buClr>
                <a:schemeClr val="accent5"/>
              </a:buClr>
              <a:buSzPts val="607"/>
              <a:buChar char="●"/>
              <a:defRPr sz="675">
                <a:solidFill>
                  <a:schemeClr val="accent5"/>
                </a:solidFill>
              </a:defRPr>
            </a:lvl3pPr>
            <a:lvl4pPr indent="-267145" lvl="3" marL="1828800" algn="l">
              <a:lnSpc>
                <a:spcPct val="95000"/>
              </a:lnSpc>
              <a:spcBef>
                <a:spcPts val="1350"/>
              </a:spcBef>
              <a:spcAft>
                <a:spcPts val="0"/>
              </a:spcAft>
              <a:buClr>
                <a:schemeClr val="dk1"/>
              </a:buClr>
              <a:buSzPts val="607"/>
              <a:buChar char="●"/>
              <a:defRPr sz="600"/>
            </a:lvl4pPr>
            <a:lvl5pPr indent="-254317" lvl="4" marL="2286000" algn="l">
              <a:lnSpc>
                <a:spcPct val="95000"/>
              </a:lnSpc>
              <a:spcBef>
                <a:spcPts val="1350"/>
              </a:spcBef>
              <a:spcAft>
                <a:spcPts val="0"/>
              </a:spcAft>
              <a:buClr>
                <a:schemeClr val="dk1"/>
              </a:buClr>
              <a:buSzPts val="405"/>
              <a:buChar char="●"/>
              <a:defRPr sz="100"/>
            </a:lvl5pPr>
            <a:lvl6pPr indent="-240474" lvl="5" marL="2743200" algn="l">
              <a:lnSpc>
                <a:spcPct val="90000"/>
              </a:lnSpc>
              <a:spcBef>
                <a:spcPts val="375"/>
              </a:spcBef>
              <a:spcAft>
                <a:spcPts val="0"/>
              </a:spcAft>
              <a:buClr>
                <a:schemeClr val="dk1"/>
              </a:buClr>
              <a:buSzPts val="187"/>
              <a:buChar char="•"/>
              <a:defRPr sz="100"/>
            </a:lvl6pPr>
            <a:lvl7pPr indent="-240474" lvl="6" marL="3200400" algn="l">
              <a:lnSpc>
                <a:spcPct val="90000"/>
              </a:lnSpc>
              <a:spcBef>
                <a:spcPts val="375"/>
              </a:spcBef>
              <a:spcAft>
                <a:spcPts val="0"/>
              </a:spcAft>
              <a:buClr>
                <a:schemeClr val="dk1"/>
              </a:buClr>
              <a:buSzPts val="187"/>
              <a:buChar char="•"/>
              <a:defRPr sz="100"/>
            </a:lvl7pPr>
            <a:lvl8pPr indent="-240474" lvl="7" marL="3657600" algn="l">
              <a:lnSpc>
                <a:spcPct val="90000"/>
              </a:lnSpc>
              <a:spcBef>
                <a:spcPts val="375"/>
              </a:spcBef>
              <a:spcAft>
                <a:spcPts val="0"/>
              </a:spcAft>
              <a:buClr>
                <a:schemeClr val="dk1"/>
              </a:buClr>
              <a:buSzPts val="187"/>
              <a:buChar char="•"/>
              <a:defRPr sz="100"/>
            </a:lvl8pPr>
            <a:lvl9pPr indent="-240474" lvl="8" marL="4114800" algn="l">
              <a:lnSpc>
                <a:spcPct val="90000"/>
              </a:lnSpc>
              <a:spcBef>
                <a:spcPts val="375"/>
              </a:spcBef>
              <a:spcAft>
                <a:spcPts val="0"/>
              </a:spcAft>
              <a:buClr>
                <a:schemeClr val="dk1"/>
              </a:buClr>
              <a:buSzPts val="187"/>
              <a:buChar char="•"/>
              <a:defRPr sz="100"/>
            </a:lvl9pPr>
          </a:lstStyle>
          <a:p/>
        </p:txBody>
      </p:sp>
      <p:sp>
        <p:nvSpPr>
          <p:cNvPr id="3943" name="Google Shape;3943;g3970249a880_0_11986"/>
          <p:cNvSpPr txBox="1"/>
          <p:nvPr>
            <p:ph idx="3" type="subTitle"/>
          </p:nvPr>
        </p:nvSpPr>
        <p:spPr>
          <a:xfrm>
            <a:off x="1711704" y="2463197"/>
            <a:ext cx="2567700" cy="572100"/>
          </a:xfrm>
          <a:prstGeom prst="rect">
            <a:avLst/>
          </a:prstGeom>
          <a:noFill/>
          <a:ln>
            <a:noFill/>
          </a:ln>
        </p:spPr>
        <p:txBody>
          <a:bodyPr anchorCtr="0" anchor="t" bIns="34275" lIns="34275" spcFirstLastPara="1" rIns="34275" wrap="square" tIns="34275">
            <a:noAutofit/>
          </a:bodyPr>
          <a:lstStyle>
            <a:lvl1pPr lvl="0" marR="0" algn="ctr">
              <a:lnSpc>
                <a:spcPct val="94000"/>
              </a:lnSpc>
              <a:spcBef>
                <a:spcPts val="0"/>
              </a:spcBef>
              <a:spcAft>
                <a:spcPts val="0"/>
              </a:spcAft>
              <a:buSzPts val="945"/>
              <a:buNone/>
              <a:defRPr b="1" sz="1312">
                <a:solidFill>
                  <a:schemeClr val="lt1"/>
                </a:solidFill>
                <a:latin typeface="Poppins"/>
                <a:ea typeface="Poppins"/>
                <a:cs typeface="Poppins"/>
                <a:sym typeface="Poppins"/>
              </a:defRPr>
            </a:lvl1pPr>
            <a:lvl2pPr lvl="1" algn="ctr">
              <a:lnSpc>
                <a:spcPct val="95000"/>
              </a:lnSpc>
              <a:spcBef>
                <a:spcPts val="1350"/>
              </a:spcBef>
              <a:spcAft>
                <a:spcPts val="0"/>
              </a:spcAft>
              <a:buClr>
                <a:schemeClr val="lt1"/>
              </a:buClr>
              <a:buSzPts val="810"/>
              <a:buNone/>
              <a:defRPr sz="900">
                <a:solidFill>
                  <a:schemeClr val="lt1"/>
                </a:solidFill>
              </a:defRPr>
            </a:lvl2pPr>
            <a:lvl3pPr lvl="2" algn="ctr">
              <a:lnSpc>
                <a:spcPct val="95000"/>
              </a:lnSpc>
              <a:spcBef>
                <a:spcPts val="1350"/>
              </a:spcBef>
              <a:spcAft>
                <a:spcPts val="0"/>
              </a:spcAft>
              <a:buClr>
                <a:schemeClr val="lt1"/>
              </a:buClr>
              <a:buSzPts val="675"/>
              <a:buNone/>
              <a:defRPr sz="750">
                <a:solidFill>
                  <a:schemeClr val="lt1"/>
                </a:solidFill>
              </a:defRPr>
            </a:lvl3pPr>
            <a:lvl4pPr lvl="3" algn="ctr">
              <a:lnSpc>
                <a:spcPct val="95000"/>
              </a:lnSpc>
              <a:spcBef>
                <a:spcPts val="1350"/>
              </a:spcBef>
              <a:spcAft>
                <a:spcPts val="0"/>
              </a:spcAft>
              <a:buClr>
                <a:schemeClr val="lt1"/>
              </a:buClr>
              <a:buSzPts val="540"/>
              <a:buNone/>
              <a:defRPr sz="600">
                <a:solidFill>
                  <a:schemeClr val="lt1"/>
                </a:solidFill>
              </a:defRPr>
            </a:lvl4pPr>
            <a:lvl5pPr lvl="4" algn="ctr">
              <a:lnSpc>
                <a:spcPct val="95000"/>
              </a:lnSpc>
              <a:spcBef>
                <a:spcPts val="1350"/>
              </a:spcBef>
              <a:spcAft>
                <a:spcPts val="0"/>
              </a:spcAft>
              <a:buClr>
                <a:schemeClr val="lt1"/>
              </a:buClr>
              <a:buSzPts val="405"/>
              <a:buNone/>
              <a:defRPr sz="450">
                <a:solidFill>
                  <a:schemeClr val="lt1"/>
                </a:solidFill>
              </a:defRPr>
            </a:lvl5pPr>
            <a:lvl6pPr lvl="5" algn="ctr">
              <a:lnSpc>
                <a:spcPct val="90000"/>
              </a:lnSpc>
              <a:spcBef>
                <a:spcPts val="375"/>
              </a:spcBef>
              <a:spcAft>
                <a:spcPts val="0"/>
              </a:spcAft>
              <a:buClr>
                <a:schemeClr val="lt1"/>
              </a:buClr>
              <a:buSzPts val="187"/>
              <a:buNone/>
              <a:defRPr sz="187">
                <a:solidFill>
                  <a:schemeClr val="lt1"/>
                </a:solidFill>
              </a:defRPr>
            </a:lvl6pPr>
            <a:lvl7pPr lvl="6" algn="ctr">
              <a:lnSpc>
                <a:spcPct val="90000"/>
              </a:lnSpc>
              <a:spcBef>
                <a:spcPts val="375"/>
              </a:spcBef>
              <a:spcAft>
                <a:spcPts val="0"/>
              </a:spcAft>
              <a:buClr>
                <a:schemeClr val="lt1"/>
              </a:buClr>
              <a:buSzPts val="187"/>
              <a:buNone/>
              <a:defRPr sz="187">
                <a:solidFill>
                  <a:schemeClr val="lt1"/>
                </a:solidFill>
              </a:defRPr>
            </a:lvl7pPr>
            <a:lvl8pPr lvl="7" algn="ctr">
              <a:lnSpc>
                <a:spcPct val="90000"/>
              </a:lnSpc>
              <a:spcBef>
                <a:spcPts val="375"/>
              </a:spcBef>
              <a:spcAft>
                <a:spcPts val="0"/>
              </a:spcAft>
              <a:buClr>
                <a:schemeClr val="lt1"/>
              </a:buClr>
              <a:buSzPts val="187"/>
              <a:buNone/>
              <a:defRPr sz="187">
                <a:solidFill>
                  <a:schemeClr val="lt1"/>
                </a:solidFill>
              </a:defRPr>
            </a:lvl8pPr>
            <a:lvl9pPr lvl="8" algn="ctr">
              <a:lnSpc>
                <a:spcPct val="90000"/>
              </a:lnSpc>
              <a:spcBef>
                <a:spcPts val="375"/>
              </a:spcBef>
              <a:spcAft>
                <a:spcPts val="0"/>
              </a:spcAft>
              <a:buClr>
                <a:schemeClr val="lt1"/>
              </a:buClr>
              <a:buSzPts val="187"/>
              <a:buNone/>
              <a:defRPr sz="187">
                <a:solidFill>
                  <a:schemeClr val="lt1"/>
                </a:solidFill>
              </a:defRPr>
            </a:lvl9pPr>
          </a:lstStyle>
          <a:p/>
        </p:txBody>
      </p:sp>
      <p:sp>
        <p:nvSpPr>
          <p:cNvPr id="3944" name="Google Shape;3944;g3970249a880_0_11986"/>
          <p:cNvSpPr txBox="1"/>
          <p:nvPr>
            <p:ph idx="4" type="subTitle"/>
          </p:nvPr>
        </p:nvSpPr>
        <p:spPr>
          <a:xfrm>
            <a:off x="4882652" y="2463197"/>
            <a:ext cx="2567700" cy="572100"/>
          </a:xfrm>
          <a:prstGeom prst="rect">
            <a:avLst/>
          </a:prstGeom>
          <a:noFill/>
          <a:ln>
            <a:noFill/>
          </a:ln>
        </p:spPr>
        <p:txBody>
          <a:bodyPr anchorCtr="0" anchor="t" bIns="34275" lIns="34275" spcFirstLastPara="1" rIns="34275" wrap="square" tIns="34275">
            <a:noAutofit/>
          </a:bodyPr>
          <a:lstStyle>
            <a:lvl1pPr lvl="0" marR="0" algn="ctr">
              <a:lnSpc>
                <a:spcPct val="94000"/>
              </a:lnSpc>
              <a:spcBef>
                <a:spcPts val="0"/>
              </a:spcBef>
              <a:spcAft>
                <a:spcPts val="0"/>
              </a:spcAft>
              <a:buSzPts val="945"/>
              <a:buNone/>
              <a:defRPr b="1" sz="1312">
                <a:solidFill>
                  <a:schemeClr val="lt1"/>
                </a:solidFill>
                <a:latin typeface="Poppins"/>
                <a:ea typeface="Poppins"/>
                <a:cs typeface="Poppins"/>
                <a:sym typeface="Poppins"/>
              </a:defRPr>
            </a:lvl1pPr>
            <a:lvl2pPr lvl="1" algn="ctr">
              <a:lnSpc>
                <a:spcPct val="95000"/>
              </a:lnSpc>
              <a:spcBef>
                <a:spcPts val="1350"/>
              </a:spcBef>
              <a:spcAft>
                <a:spcPts val="0"/>
              </a:spcAft>
              <a:buClr>
                <a:schemeClr val="lt1"/>
              </a:buClr>
              <a:buSzPts val="810"/>
              <a:buNone/>
              <a:defRPr sz="900">
                <a:solidFill>
                  <a:schemeClr val="lt1"/>
                </a:solidFill>
              </a:defRPr>
            </a:lvl2pPr>
            <a:lvl3pPr lvl="2" algn="ctr">
              <a:lnSpc>
                <a:spcPct val="95000"/>
              </a:lnSpc>
              <a:spcBef>
                <a:spcPts val="1350"/>
              </a:spcBef>
              <a:spcAft>
                <a:spcPts val="0"/>
              </a:spcAft>
              <a:buClr>
                <a:schemeClr val="lt1"/>
              </a:buClr>
              <a:buSzPts val="675"/>
              <a:buNone/>
              <a:defRPr sz="750">
                <a:solidFill>
                  <a:schemeClr val="lt1"/>
                </a:solidFill>
              </a:defRPr>
            </a:lvl3pPr>
            <a:lvl4pPr lvl="3" algn="ctr">
              <a:lnSpc>
                <a:spcPct val="95000"/>
              </a:lnSpc>
              <a:spcBef>
                <a:spcPts val="1350"/>
              </a:spcBef>
              <a:spcAft>
                <a:spcPts val="0"/>
              </a:spcAft>
              <a:buClr>
                <a:schemeClr val="lt1"/>
              </a:buClr>
              <a:buSzPts val="540"/>
              <a:buNone/>
              <a:defRPr sz="600">
                <a:solidFill>
                  <a:schemeClr val="lt1"/>
                </a:solidFill>
              </a:defRPr>
            </a:lvl4pPr>
            <a:lvl5pPr lvl="4" algn="ctr">
              <a:lnSpc>
                <a:spcPct val="95000"/>
              </a:lnSpc>
              <a:spcBef>
                <a:spcPts val="1350"/>
              </a:spcBef>
              <a:spcAft>
                <a:spcPts val="0"/>
              </a:spcAft>
              <a:buClr>
                <a:schemeClr val="lt1"/>
              </a:buClr>
              <a:buSzPts val="405"/>
              <a:buNone/>
              <a:defRPr sz="450">
                <a:solidFill>
                  <a:schemeClr val="lt1"/>
                </a:solidFill>
              </a:defRPr>
            </a:lvl5pPr>
            <a:lvl6pPr lvl="5" algn="ctr">
              <a:lnSpc>
                <a:spcPct val="90000"/>
              </a:lnSpc>
              <a:spcBef>
                <a:spcPts val="375"/>
              </a:spcBef>
              <a:spcAft>
                <a:spcPts val="0"/>
              </a:spcAft>
              <a:buClr>
                <a:schemeClr val="lt1"/>
              </a:buClr>
              <a:buSzPts val="187"/>
              <a:buNone/>
              <a:defRPr sz="187">
                <a:solidFill>
                  <a:schemeClr val="lt1"/>
                </a:solidFill>
              </a:defRPr>
            </a:lvl6pPr>
            <a:lvl7pPr lvl="6" algn="ctr">
              <a:lnSpc>
                <a:spcPct val="90000"/>
              </a:lnSpc>
              <a:spcBef>
                <a:spcPts val="375"/>
              </a:spcBef>
              <a:spcAft>
                <a:spcPts val="0"/>
              </a:spcAft>
              <a:buClr>
                <a:schemeClr val="lt1"/>
              </a:buClr>
              <a:buSzPts val="187"/>
              <a:buNone/>
              <a:defRPr sz="187">
                <a:solidFill>
                  <a:schemeClr val="lt1"/>
                </a:solidFill>
              </a:defRPr>
            </a:lvl7pPr>
            <a:lvl8pPr lvl="7" algn="ctr">
              <a:lnSpc>
                <a:spcPct val="90000"/>
              </a:lnSpc>
              <a:spcBef>
                <a:spcPts val="375"/>
              </a:spcBef>
              <a:spcAft>
                <a:spcPts val="0"/>
              </a:spcAft>
              <a:buClr>
                <a:schemeClr val="lt1"/>
              </a:buClr>
              <a:buSzPts val="187"/>
              <a:buNone/>
              <a:defRPr sz="187">
                <a:solidFill>
                  <a:schemeClr val="lt1"/>
                </a:solidFill>
              </a:defRPr>
            </a:lvl8pPr>
            <a:lvl9pPr lvl="8" algn="ctr">
              <a:lnSpc>
                <a:spcPct val="90000"/>
              </a:lnSpc>
              <a:spcBef>
                <a:spcPts val="375"/>
              </a:spcBef>
              <a:spcAft>
                <a:spcPts val="0"/>
              </a:spcAft>
              <a:buClr>
                <a:schemeClr val="lt1"/>
              </a:buClr>
              <a:buSzPts val="187"/>
              <a:buNone/>
              <a:defRPr sz="187">
                <a:solidFill>
                  <a:schemeClr val="lt1"/>
                </a:solidFill>
              </a:defRPr>
            </a:lvl9pPr>
          </a:lstStyle>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Custom Layout">
  <p:cSld name="26_Custom Layout">
    <p:bg>
      <p:bgPr>
        <a:blipFill>
          <a:blip r:embed="rId2">
            <a:alphaModFix/>
          </a:blip>
          <a:stretch>
            <a:fillRect/>
          </a:stretch>
        </a:blipFill>
      </p:bgPr>
    </p:bg>
    <p:spTree>
      <p:nvGrpSpPr>
        <p:cNvPr id="3945" name="Shape 3945"/>
        <p:cNvGrpSpPr/>
        <p:nvPr/>
      </p:nvGrpSpPr>
      <p:grpSpPr>
        <a:xfrm>
          <a:off x="0" y="0"/>
          <a:ext cx="0" cy="0"/>
          <a:chOff x="0" y="0"/>
          <a:chExt cx="0" cy="0"/>
        </a:xfrm>
      </p:grpSpPr>
      <p:sp>
        <p:nvSpPr>
          <p:cNvPr id="3946" name="Google Shape;3946;g3970249a880_0_11997"/>
          <p:cNvSpPr/>
          <p:nvPr/>
        </p:nvSpPr>
        <p:spPr>
          <a:xfrm>
            <a:off x="3222813" y="1144976"/>
            <a:ext cx="2804400" cy="1216800"/>
          </a:xfrm>
          <a:prstGeom prst="round2SameRect">
            <a:avLst>
              <a:gd fmla="val 6589" name="adj1"/>
              <a:gd fmla="val 0" name="adj2"/>
            </a:avLst>
          </a:prstGeom>
          <a:solidFill>
            <a:schemeClr val="accent5"/>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47" name="Google Shape;3947;g3970249a880_0_11997"/>
          <p:cNvSpPr/>
          <p:nvPr/>
        </p:nvSpPr>
        <p:spPr>
          <a:xfrm>
            <a:off x="6107166" y="1144976"/>
            <a:ext cx="2804400" cy="1216800"/>
          </a:xfrm>
          <a:prstGeom prst="round2SameRect">
            <a:avLst>
              <a:gd fmla="val 6589" name="adj1"/>
              <a:gd fmla="val 0" name="adj2"/>
            </a:avLst>
          </a:prstGeom>
          <a:solidFill>
            <a:schemeClr val="accent5"/>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48" name="Google Shape;3948;g3970249a880_0_11997"/>
          <p:cNvSpPr/>
          <p:nvPr/>
        </p:nvSpPr>
        <p:spPr>
          <a:xfrm rot="10800000">
            <a:off x="3222793" y="2361775"/>
            <a:ext cx="2804400" cy="2097900"/>
          </a:xfrm>
          <a:prstGeom prst="round2SameRect">
            <a:avLst>
              <a:gd fmla="val 4359"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49" name="Google Shape;3949;g3970249a880_0_11997"/>
          <p:cNvSpPr/>
          <p:nvPr/>
        </p:nvSpPr>
        <p:spPr>
          <a:xfrm rot="10800000">
            <a:off x="6107146" y="2361775"/>
            <a:ext cx="2804400" cy="2097900"/>
          </a:xfrm>
          <a:prstGeom prst="round2SameRect">
            <a:avLst>
              <a:gd fmla="val 4359"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50" name="Google Shape;3950;g3970249a880_0_11997"/>
          <p:cNvSpPr/>
          <p:nvPr/>
        </p:nvSpPr>
        <p:spPr>
          <a:xfrm rot="10800000">
            <a:off x="338440" y="2361775"/>
            <a:ext cx="2804400" cy="2097900"/>
          </a:xfrm>
          <a:prstGeom prst="round2SameRect">
            <a:avLst>
              <a:gd fmla="val 4359"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51" name="Google Shape;3951;g3970249a880_0_11997"/>
          <p:cNvSpPr/>
          <p:nvPr/>
        </p:nvSpPr>
        <p:spPr>
          <a:xfrm>
            <a:off x="338461" y="1144976"/>
            <a:ext cx="2804400" cy="1216800"/>
          </a:xfrm>
          <a:prstGeom prst="round2SameRect">
            <a:avLst>
              <a:gd fmla="val 6589" name="adj1"/>
              <a:gd fmla="val 0" name="adj2"/>
            </a:avLst>
          </a:prstGeom>
          <a:solidFill>
            <a:schemeClr val="accent5"/>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52" name="Google Shape;3952;g3970249a880_0_1199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953" name="Google Shape;3953;g3970249a880_0_11997"/>
          <p:cNvSpPr txBox="1"/>
          <p:nvPr>
            <p:ph type="title"/>
          </p:nvPr>
        </p:nvSpPr>
        <p:spPr>
          <a:xfrm>
            <a:off x="315025" y="319875"/>
            <a:ext cx="85965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954" name="Google Shape;3954;g3970249a880_0_11997"/>
          <p:cNvSpPr txBox="1"/>
          <p:nvPr>
            <p:ph idx="1" type="body"/>
          </p:nvPr>
        </p:nvSpPr>
        <p:spPr>
          <a:xfrm>
            <a:off x="456728" y="3322033"/>
            <a:ext cx="2567700" cy="758400"/>
          </a:xfrm>
          <a:prstGeom prst="rect">
            <a:avLst/>
          </a:prstGeom>
          <a:noFill/>
          <a:ln>
            <a:noFill/>
          </a:ln>
        </p:spPr>
        <p:txBody>
          <a:bodyPr anchorCtr="0" anchor="t" bIns="0" lIns="0" spcFirstLastPara="1" rIns="0" wrap="square" tIns="0">
            <a:noAutofit/>
          </a:bodyPr>
          <a:lstStyle>
            <a:lvl1pPr indent="-280035" lvl="0" marL="457200" algn="l">
              <a:lnSpc>
                <a:spcPct val="95000"/>
              </a:lnSpc>
              <a:spcBef>
                <a:spcPts val="1350"/>
              </a:spcBef>
              <a:spcAft>
                <a:spcPts val="0"/>
              </a:spcAft>
              <a:buClr>
                <a:srgbClr val="5D688B"/>
              </a:buClr>
              <a:buSzPts val="810"/>
              <a:buChar char="●"/>
              <a:defRPr sz="900">
                <a:solidFill>
                  <a:srgbClr val="5D688B"/>
                </a:solidFill>
              </a:defRPr>
            </a:lvl1pPr>
            <a:lvl2pPr indent="-271463" lvl="1" marL="914400" algn="l">
              <a:lnSpc>
                <a:spcPct val="95000"/>
              </a:lnSpc>
              <a:spcBef>
                <a:spcPts val="1350"/>
              </a:spcBef>
              <a:spcAft>
                <a:spcPts val="0"/>
              </a:spcAft>
              <a:buClr>
                <a:srgbClr val="5D688B"/>
              </a:buClr>
              <a:buSzPts val="675"/>
              <a:buChar char="●"/>
              <a:defRPr sz="750">
                <a:solidFill>
                  <a:srgbClr val="5D688B"/>
                </a:solidFill>
              </a:defRPr>
            </a:lvl2pPr>
            <a:lvl3pPr indent="-267145" lvl="2" marL="1371600" algn="l">
              <a:lnSpc>
                <a:spcPct val="95000"/>
              </a:lnSpc>
              <a:spcBef>
                <a:spcPts val="1350"/>
              </a:spcBef>
              <a:spcAft>
                <a:spcPts val="0"/>
              </a:spcAft>
              <a:buClr>
                <a:srgbClr val="5D688B"/>
              </a:buClr>
              <a:buSzPts val="607"/>
              <a:buChar char="●"/>
              <a:defRPr sz="675">
                <a:solidFill>
                  <a:srgbClr val="5D688B"/>
                </a:solidFill>
              </a:defRPr>
            </a:lvl3pPr>
            <a:lvl4pPr indent="-262890" lvl="3" marL="1828800" algn="l">
              <a:lnSpc>
                <a:spcPct val="95000"/>
              </a:lnSpc>
              <a:spcBef>
                <a:spcPts val="1350"/>
              </a:spcBef>
              <a:spcAft>
                <a:spcPts val="0"/>
              </a:spcAft>
              <a:buClr>
                <a:schemeClr val="dk1"/>
              </a:buClr>
              <a:buSzPts val="540"/>
              <a:buChar char="●"/>
              <a:defRPr sz="100"/>
            </a:lvl4pPr>
            <a:lvl5pPr indent="-254317" lvl="4" marL="2286000" algn="l">
              <a:lnSpc>
                <a:spcPct val="95000"/>
              </a:lnSpc>
              <a:spcBef>
                <a:spcPts val="1350"/>
              </a:spcBef>
              <a:spcAft>
                <a:spcPts val="0"/>
              </a:spcAft>
              <a:buClr>
                <a:schemeClr val="dk1"/>
              </a:buClr>
              <a:buSzPts val="405"/>
              <a:buChar char="●"/>
              <a:defRPr sz="100"/>
            </a:lvl5pPr>
            <a:lvl6pPr indent="-240474" lvl="5" marL="2743200" algn="l">
              <a:lnSpc>
                <a:spcPct val="90000"/>
              </a:lnSpc>
              <a:spcBef>
                <a:spcPts val="375"/>
              </a:spcBef>
              <a:spcAft>
                <a:spcPts val="0"/>
              </a:spcAft>
              <a:buClr>
                <a:schemeClr val="dk1"/>
              </a:buClr>
              <a:buSzPts val="187"/>
              <a:buChar char="•"/>
              <a:defRPr sz="100"/>
            </a:lvl6pPr>
            <a:lvl7pPr indent="-240474" lvl="6" marL="3200400" algn="l">
              <a:lnSpc>
                <a:spcPct val="90000"/>
              </a:lnSpc>
              <a:spcBef>
                <a:spcPts val="375"/>
              </a:spcBef>
              <a:spcAft>
                <a:spcPts val="0"/>
              </a:spcAft>
              <a:buClr>
                <a:schemeClr val="dk1"/>
              </a:buClr>
              <a:buSzPts val="187"/>
              <a:buChar char="•"/>
              <a:defRPr sz="100"/>
            </a:lvl7pPr>
            <a:lvl8pPr indent="-240474" lvl="7" marL="3657600" algn="l">
              <a:lnSpc>
                <a:spcPct val="90000"/>
              </a:lnSpc>
              <a:spcBef>
                <a:spcPts val="375"/>
              </a:spcBef>
              <a:spcAft>
                <a:spcPts val="0"/>
              </a:spcAft>
              <a:buClr>
                <a:schemeClr val="dk1"/>
              </a:buClr>
              <a:buSzPts val="187"/>
              <a:buChar char="•"/>
              <a:defRPr sz="100"/>
            </a:lvl8pPr>
            <a:lvl9pPr indent="-240474" lvl="8" marL="4114800" algn="l">
              <a:lnSpc>
                <a:spcPct val="90000"/>
              </a:lnSpc>
              <a:spcBef>
                <a:spcPts val="375"/>
              </a:spcBef>
              <a:spcAft>
                <a:spcPts val="0"/>
              </a:spcAft>
              <a:buClr>
                <a:schemeClr val="dk1"/>
              </a:buClr>
              <a:buSzPts val="187"/>
              <a:buChar char="•"/>
              <a:defRPr sz="100"/>
            </a:lvl9pPr>
          </a:lstStyle>
          <a:p/>
        </p:txBody>
      </p:sp>
      <p:sp>
        <p:nvSpPr>
          <p:cNvPr id="3955" name="Google Shape;3955;g3970249a880_0_11997"/>
          <p:cNvSpPr txBox="1"/>
          <p:nvPr>
            <p:ph idx="2" type="body"/>
          </p:nvPr>
        </p:nvSpPr>
        <p:spPr>
          <a:xfrm>
            <a:off x="3346182" y="3322033"/>
            <a:ext cx="2567700" cy="758400"/>
          </a:xfrm>
          <a:prstGeom prst="rect">
            <a:avLst/>
          </a:prstGeom>
          <a:noFill/>
          <a:ln>
            <a:noFill/>
          </a:ln>
        </p:spPr>
        <p:txBody>
          <a:bodyPr anchorCtr="0" anchor="t" bIns="0" lIns="0" spcFirstLastPara="1" rIns="0" wrap="square" tIns="0">
            <a:noAutofit/>
          </a:bodyPr>
          <a:lstStyle>
            <a:lvl1pPr indent="-280035" lvl="0" marL="457200" algn="l">
              <a:lnSpc>
                <a:spcPct val="95000"/>
              </a:lnSpc>
              <a:spcBef>
                <a:spcPts val="1350"/>
              </a:spcBef>
              <a:spcAft>
                <a:spcPts val="0"/>
              </a:spcAft>
              <a:buClr>
                <a:srgbClr val="5D688B"/>
              </a:buClr>
              <a:buSzPts val="810"/>
              <a:buChar char="●"/>
              <a:defRPr sz="900">
                <a:solidFill>
                  <a:srgbClr val="5D688B"/>
                </a:solidFill>
              </a:defRPr>
            </a:lvl1pPr>
            <a:lvl2pPr indent="-271463" lvl="1" marL="914400" algn="l">
              <a:lnSpc>
                <a:spcPct val="95000"/>
              </a:lnSpc>
              <a:spcBef>
                <a:spcPts val="1350"/>
              </a:spcBef>
              <a:spcAft>
                <a:spcPts val="0"/>
              </a:spcAft>
              <a:buClr>
                <a:srgbClr val="5D688B"/>
              </a:buClr>
              <a:buSzPts val="675"/>
              <a:buChar char="●"/>
              <a:defRPr sz="750">
                <a:solidFill>
                  <a:srgbClr val="5D688B"/>
                </a:solidFill>
              </a:defRPr>
            </a:lvl2pPr>
            <a:lvl3pPr indent="-267145" lvl="2" marL="1371600" algn="l">
              <a:lnSpc>
                <a:spcPct val="95000"/>
              </a:lnSpc>
              <a:spcBef>
                <a:spcPts val="1350"/>
              </a:spcBef>
              <a:spcAft>
                <a:spcPts val="0"/>
              </a:spcAft>
              <a:buClr>
                <a:srgbClr val="5D688B"/>
              </a:buClr>
              <a:buSzPts val="607"/>
              <a:buChar char="●"/>
              <a:defRPr sz="675">
                <a:solidFill>
                  <a:srgbClr val="5D688B"/>
                </a:solidFill>
              </a:defRPr>
            </a:lvl3pPr>
            <a:lvl4pPr indent="-262890" lvl="3" marL="1828800" algn="l">
              <a:lnSpc>
                <a:spcPct val="95000"/>
              </a:lnSpc>
              <a:spcBef>
                <a:spcPts val="1350"/>
              </a:spcBef>
              <a:spcAft>
                <a:spcPts val="0"/>
              </a:spcAft>
              <a:buClr>
                <a:schemeClr val="dk1"/>
              </a:buClr>
              <a:buSzPts val="540"/>
              <a:buChar char="●"/>
              <a:defRPr sz="100"/>
            </a:lvl4pPr>
            <a:lvl5pPr indent="-254317" lvl="4" marL="2286000" algn="l">
              <a:lnSpc>
                <a:spcPct val="95000"/>
              </a:lnSpc>
              <a:spcBef>
                <a:spcPts val="1350"/>
              </a:spcBef>
              <a:spcAft>
                <a:spcPts val="0"/>
              </a:spcAft>
              <a:buClr>
                <a:schemeClr val="dk1"/>
              </a:buClr>
              <a:buSzPts val="405"/>
              <a:buChar char="●"/>
              <a:defRPr sz="100"/>
            </a:lvl5pPr>
            <a:lvl6pPr indent="-240474" lvl="5" marL="2743200" algn="l">
              <a:lnSpc>
                <a:spcPct val="90000"/>
              </a:lnSpc>
              <a:spcBef>
                <a:spcPts val="375"/>
              </a:spcBef>
              <a:spcAft>
                <a:spcPts val="0"/>
              </a:spcAft>
              <a:buClr>
                <a:schemeClr val="dk1"/>
              </a:buClr>
              <a:buSzPts val="187"/>
              <a:buChar char="•"/>
              <a:defRPr sz="100"/>
            </a:lvl6pPr>
            <a:lvl7pPr indent="-240474" lvl="6" marL="3200400" algn="l">
              <a:lnSpc>
                <a:spcPct val="90000"/>
              </a:lnSpc>
              <a:spcBef>
                <a:spcPts val="375"/>
              </a:spcBef>
              <a:spcAft>
                <a:spcPts val="0"/>
              </a:spcAft>
              <a:buClr>
                <a:schemeClr val="dk1"/>
              </a:buClr>
              <a:buSzPts val="187"/>
              <a:buChar char="•"/>
              <a:defRPr sz="100"/>
            </a:lvl7pPr>
            <a:lvl8pPr indent="-240474" lvl="7" marL="3657600" algn="l">
              <a:lnSpc>
                <a:spcPct val="90000"/>
              </a:lnSpc>
              <a:spcBef>
                <a:spcPts val="375"/>
              </a:spcBef>
              <a:spcAft>
                <a:spcPts val="0"/>
              </a:spcAft>
              <a:buClr>
                <a:schemeClr val="dk1"/>
              </a:buClr>
              <a:buSzPts val="187"/>
              <a:buChar char="•"/>
              <a:defRPr sz="100"/>
            </a:lvl8pPr>
            <a:lvl9pPr indent="-240474" lvl="8" marL="4114800" algn="l">
              <a:lnSpc>
                <a:spcPct val="90000"/>
              </a:lnSpc>
              <a:spcBef>
                <a:spcPts val="375"/>
              </a:spcBef>
              <a:spcAft>
                <a:spcPts val="0"/>
              </a:spcAft>
              <a:buClr>
                <a:schemeClr val="dk1"/>
              </a:buClr>
              <a:buSzPts val="187"/>
              <a:buChar char="•"/>
              <a:defRPr sz="100"/>
            </a:lvl9pPr>
          </a:lstStyle>
          <a:p/>
        </p:txBody>
      </p:sp>
      <p:sp>
        <p:nvSpPr>
          <p:cNvPr id="3956" name="Google Shape;3956;g3970249a880_0_11997"/>
          <p:cNvSpPr txBox="1"/>
          <p:nvPr>
            <p:ph idx="3" type="body"/>
          </p:nvPr>
        </p:nvSpPr>
        <p:spPr>
          <a:xfrm>
            <a:off x="6230554" y="3322033"/>
            <a:ext cx="2567700" cy="758400"/>
          </a:xfrm>
          <a:prstGeom prst="rect">
            <a:avLst/>
          </a:prstGeom>
          <a:noFill/>
          <a:ln>
            <a:noFill/>
          </a:ln>
        </p:spPr>
        <p:txBody>
          <a:bodyPr anchorCtr="0" anchor="t" bIns="0" lIns="0" spcFirstLastPara="1" rIns="0" wrap="square" tIns="0">
            <a:noAutofit/>
          </a:bodyPr>
          <a:lstStyle>
            <a:lvl1pPr indent="-280035" lvl="0" marL="457200" algn="l">
              <a:lnSpc>
                <a:spcPct val="95000"/>
              </a:lnSpc>
              <a:spcBef>
                <a:spcPts val="1350"/>
              </a:spcBef>
              <a:spcAft>
                <a:spcPts val="0"/>
              </a:spcAft>
              <a:buClr>
                <a:srgbClr val="5D688B"/>
              </a:buClr>
              <a:buSzPts val="810"/>
              <a:buChar char="●"/>
              <a:defRPr sz="900">
                <a:solidFill>
                  <a:srgbClr val="5D688B"/>
                </a:solidFill>
              </a:defRPr>
            </a:lvl1pPr>
            <a:lvl2pPr indent="-271463" lvl="1" marL="914400" algn="l">
              <a:lnSpc>
                <a:spcPct val="95000"/>
              </a:lnSpc>
              <a:spcBef>
                <a:spcPts val="1350"/>
              </a:spcBef>
              <a:spcAft>
                <a:spcPts val="0"/>
              </a:spcAft>
              <a:buClr>
                <a:srgbClr val="5D688B"/>
              </a:buClr>
              <a:buSzPts val="675"/>
              <a:buChar char="●"/>
              <a:defRPr sz="750">
                <a:solidFill>
                  <a:srgbClr val="5D688B"/>
                </a:solidFill>
              </a:defRPr>
            </a:lvl2pPr>
            <a:lvl3pPr indent="-267145" lvl="2" marL="1371600" algn="l">
              <a:lnSpc>
                <a:spcPct val="95000"/>
              </a:lnSpc>
              <a:spcBef>
                <a:spcPts val="1350"/>
              </a:spcBef>
              <a:spcAft>
                <a:spcPts val="0"/>
              </a:spcAft>
              <a:buClr>
                <a:srgbClr val="5D688B"/>
              </a:buClr>
              <a:buSzPts val="607"/>
              <a:buChar char="●"/>
              <a:defRPr sz="675">
                <a:solidFill>
                  <a:srgbClr val="5D688B"/>
                </a:solidFill>
              </a:defRPr>
            </a:lvl3pPr>
            <a:lvl4pPr indent="-262890" lvl="3" marL="1828800" algn="l">
              <a:lnSpc>
                <a:spcPct val="95000"/>
              </a:lnSpc>
              <a:spcBef>
                <a:spcPts val="1350"/>
              </a:spcBef>
              <a:spcAft>
                <a:spcPts val="0"/>
              </a:spcAft>
              <a:buClr>
                <a:schemeClr val="dk1"/>
              </a:buClr>
              <a:buSzPts val="540"/>
              <a:buChar char="●"/>
              <a:defRPr sz="100"/>
            </a:lvl4pPr>
            <a:lvl5pPr indent="-254317" lvl="4" marL="2286000" algn="l">
              <a:lnSpc>
                <a:spcPct val="95000"/>
              </a:lnSpc>
              <a:spcBef>
                <a:spcPts val="1350"/>
              </a:spcBef>
              <a:spcAft>
                <a:spcPts val="0"/>
              </a:spcAft>
              <a:buClr>
                <a:schemeClr val="dk1"/>
              </a:buClr>
              <a:buSzPts val="405"/>
              <a:buChar char="●"/>
              <a:defRPr sz="100"/>
            </a:lvl5pPr>
            <a:lvl6pPr indent="-240474" lvl="5" marL="2743200" algn="l">
              <a:lnSpc>
                <a:spcPct val="90000"/>
              </a:lnSpc>
              <a:spcBef>
                <a:spcPts val="375"/>
              </a:spcBef>
              <a:spcAft>
                <a:spcPts val="0"/>
              </a:spcAft>
              <a:buClr>
                <a:schemeClr val="dk1"/>
              </a:buClr>
              <a:buSzPts val="187"/>
              <a:buChar char="•"/>
              <a:defRPr sz="100"/>
            </a:lvl6pPr>
            <a:lvl7pPr indent="-240474" lvl="6" marL="3200400" algn="l">
              <a:lnSpc>
                <a:spcPct val="90000"/>
              </a:lnSpc>
              <a:spcBef>
                <a:spcPts val="375"/>
              </a:spcBef>
              <a:spcAft>
                <a:spcPts val="0"/>
              </a:spcAft>
              <a:buClr>
                <a:schemeClr val="dk1"/>
              </a:buClr>
              <a:buSzPts val="187"/>
              <a:buChar char="•"/>
              <a:defRPr sz="100"/>
            </a:lvl7pPr>
            <a:lvl8pPr indent="-240474" lvl="7" marL="3657600" algn="l">
              <a:lnSpc>
                <a:spcPct val="90000"/>
              </a:lnSpc>
              <a:spcBef>
                <a:spcPts val="375"/>
              </a:spcBef>
              <a:spcAft>
                <a:spcPts val="0"/>
              </a:spcAft>
              <a:buClr>
                <a:schemeClr val="dk1"/>
              </a:buClr>
              <a:buSzPts val="187"/>
              <a:buChar char="•"/>
              <a:defRPr sz="100"/>
            </a:lvl8pPr>
            <a:lvl9pPr indent="-240474" lvl="8" marL="4114800" algn="l">
              <a:lnSpc>
                <a:spcPct val="90000"/>
              </a:lnSpc>
              <a:spcBef>
                <a:spcPts val="375"/>
              </a:spcBef>
              <a:spcAft>
                <a:spcPts val="0"/>
              </a:spcAft>
              <a:buClr>
                <a:schemeClr val="dk1"/>
              </a:buClr>
              <a:buSzPts val="187"/>
              <a:buChar char="•"/>
              <a:defRPr sz="100"/>
            </a:lvl9pPr>
          </a:lstStyle>
          <a:p/>
        </p:txBody>
      </p:sp>
      <p:sp>
        <p:nvSpPr>
          <p:cNvPr id="3957" name="Google Shape;3957;g3970249a880_0_11997"/>
          <p:cNvSpPr txBox="1"/>
          <p:nvPr>
            <p:ph idx="4" type="subTitle"/>
          </p:nvPr>
        </p:nvSpPr>
        <p:spPr>
          <a:xfrm>
            <a:off x="456767" y="2669559"/>
            <a:ext cx="2567700" cy="5721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312">
                <a:latin typeface="Poppins"/>
                <a:ea typeface="Poppins"/>
                <a:cs typeface="Poppins"/>
                <a:sym typeface="Poppins"/>
              </a:defRPr>
            </a:lvl1pPr>
            <a:lvl2pPr lvl="1" algn="ctr">
              <a:lnSpc>
                <a:spcPct val="95000"/>
              </a:lnSpc>
              <a:spcBef>
                <a:spcPts val="1350"/>
              </a:spcBef>
              <a:spcAft>
                <a:spcPts val="0"/>
              </a:spcAft>
              <a:buClr>
                <a:schemeClr val="lt1"/>
              </a:buClr>
              <a:buSzPts val="810"/>
              <a:buNone/>
              <a:defRPr sz="900">
                <a:solidFill>
                  <a:schemeClr val="lt1"/>
                </a:solidFill>
              </a:defRPr>
            </a:lvl2pPr>
            <a:lvl3pPr lvl="2" algn="ctr">
              <a:lnSpc>
                <a:spcPct val="95000"/>
              </a:lnSpc>
              <a:spcBef>
                <a:spcPts val="1350"/>
              </a:spcBef>
              <a:spcAft>
                <a:spcPts val="0"/>
              </a:spcAft>
              <a:buClr>
                <a:schemeClr val="lt1"/>
              </a:buClr>
              <a:buSzPts val="675"/>
              <a:buNone/>
              <a:defRPr sz="750">
                <a:solidFill>
                  <a:schemeClr val="lt1"/>
                </a:solidFill>
              </a:defRPr>
            </a:lvl3pPr>
            <a:lvl4pPr lvl="3" algn="ctr">
              <a:lnSpc>
                <a:spcPct val="95000"/>
              </a:lnSpc>
              <a:spcBef>
                <a:spcPts val="1350"/>
              </a:spcBef>
              <a:spcAft>
                <a:spcPts val="0"/>
              </a:spcAft>
              <a:buClr>
                <a:schemeClr val="lt1"/>
              </a:buClr>
              <a:buSzPts val="540"/>
              <a:buNone/>
              <a:defRPr sz="600">
                <a:solidFill>
                  <a:schemeClr val="lt1"/>
                </a:solidFill>
              </a:defRPr>
            </a:lvl4pPr>
            <a:lvl5pPr lvl="4" algn="ctr">
              <a:lnSpc>
                <a:spcPct val="95000"/>
              </a:lnSpc>
              <a:spcBef>
                <a:spcPts val="1350"/>
              </a:spcBef>
              <a:spcAft>
                <a:spcPts val="0"/>
              </a:spcAft>
              <a:buClr>
                <a:schemeClr val="lt1"/>
              </a:buClr>
              <a:buSzPts val="405"/>
              <a:buNone/>
              <a:defRPr sz="450">
                <a:solidFill>
                  <a:schemeClr val="lt1"/>
                </a:solidFill>
              </a:defRPr>
            </a:lvl5pPr>
            <a:lvl6pPr lvl="5" algn="ctr">
              <a:lnSpc>
                <a:spcPct val="90000"/>
              </a:lnSpc>
              <a:spcBef>
                <a:spcPts val="375"/>
              </a:spcBef>
              <a:spcAft>
                <a:spcPts val="0"/>
              </a:spcAft>
              <a:buClr>
                <a:schemeClr val="lt1"/>
              </a:buClr>
              <a:buSzPts val="187"/>
              <a:buNone/>
              <a:defRPr sz="187">
                <a:solidFill>
                  <a:schemeClr val="lt1"/>
                </a:solidFill>
              </a:defRPr>
            </a:lvl6pPr>
            <a:lvl7pPr lvl="6" algn="ctr">
              <a:lnSpc>
                <a:spcPct val="90000"/>
              </a:lnSpc>
              <a:spcBef>
                <a:spcPts val="375"/>
              </a:spcBef>
              <a:spcAft>
                <a:spcPts val="0"/>
              </a:spcAft>
              <a:buClr>
                <a:schemeClr val="lt1"/>
              </a:buClr>
              <a:buSzPts val="187"/>
              <a:buNone/>
              <a:defRPr sz="187">
                <a:solidFill>
                  <a:schemeClr val="lt1"/>
                </a:solidFill>
              </a:defRPr>
            </a:lvl7pPr>
            <a:lvl8pPr lvl="7" algn="ctr">
              <a:lnSpc>
                <a:spcPct val="90000"/>
              </a:lnSpc>
              <a:spcBef>
                <a:spcPts val="375"/>
              </a:spcBef>
              <a:spcAft>
                <a:spcPts val="0"/>
              </a:spcAft>
              <a:buClr>
                <a:schemeClr val="lt1"/>
              </a:buClr>
              <a:buSzPts val="187"/>
              <a:buNone/>
              <a:defRPr sz="187">
                <a:solidFill>
                  <a:schemeClr val="lt1"/>
                </a:solidFill>
              </a:defRPr>
            </a:lvl8pPr>
            <a:lvl9pPr lvl="8" algn="ctr">
              <a:lnSpc>
                <a:spcPct val="90000"/>
              </a:lnSpc>
              <a:spcBef>
                <a:spcPts val="375"/>
              </a:spcBef>
              <a:spcAft>
                <a:spcPts val="0"/>
              </a:spcAft>
              <a:buClr>
                <a:schemeClr val="lt1"/>
              </a:buClr>
              <a:buSzPts val="187"/>
              <a:buNone/>
              <a:defRPr sz="187">
                <a:solidFill>
                  <a:schemeClr val="lt1"/>
                </a:solidFill>
              </a:defRPr>
            </a:lvl9pPr>
          </a:lstStyle>
          <a:p/>
        </p:txBody>
      </p:sp>
      <p:sp>
        <p:nvSpPr>
          <p:cNvPr id="3958" name="Google Shape;3958;g3970249a880_0_11997"/>
          <p:cNvSpPr txBox="1"/>
          <p:nvPr>
            <p:ph idx="5" type="subTitle"/>
          </p:nvPr>
        </p:nvSpPr>
        <p:spPr>
          <a:xfrm>
            <a:off x="3346195" y="2669559"/>
            <a:ext cx="2567700" cy="5721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312">
                <a:latin typeface="Poppins"/>
                <a:ea typeface="Poppins"/>
                <a:cs typeface="Poppins"/>
                <a:sym typeface="Poppins"/>
              </a:defRPr>
            </a:lvl1pPr>
            <a:lvl2pPr lvl="1" algn="ctr">
              <a:lnSpc>
                <a:spcPct val="95000"/>
              </a:lnSpc>
              <a:spcBef>
                <a:spcPts val="1350"/>
              </a:spcBef>
              <a:spcAft>
                <a:spcPts val="0"/>
              </a:spcAft>
              <a:buClr>
                <a:schemeClr val="lt1"/>
              </a:buClr>
              <a:buSzPts val="810"/>
              <a:buNone/>
              <a:defRPr sz="900">
                <a:solidFill>
                  <a:schemeClr val="lt1"/>
                </a:solidFill>
              </a:defRPr>
            </a:lvl2pPr>
            <a:lvl3pPr lvl="2" algn="ctr">
              <a:lnSpc>
                <a:spcPct val="95000"/>
              </a:lnSpc>
              <a:spcBef>
                <a:spcPts val="1350"/>
              </a:spcBef>
              <a:spcAft>
                <a:spcPts val="0"/>
              </a:spcAft>
              <a:buClr>
                <a:schemeClr val="lt1"/>
              </a:buClr>
              <a:buSzPts val="675"/>
              <a:buNone/>
              <a:defRPr sz="750">
                <a:solidFill>
                  <a:schemeClr val="lt1"/>
                </a:solidFill>
              </a:defRPr>
            </a:lvl3pPr>
            <a:lvl4pPr lvl="3" algn="ctr">
              <a:lnSpc>
                <a:spcPct val="95000"/>
              </a:lnSpc>
              <a:spcBef>
                <a:spcPts val="1350"/>
              </a:spcBef>
              <a:spcAft>
                <a:spcPts val="0"/>
              </a:spcAft>
              <a:buClr>
                <a:schemeClr val="lt1"/>
              </a:buClr>
              <a:buSzPts val="540"/>
              <a:buNone/>
              <a:defRPr sz="600">
                <a:solidFill>
                  <a:schemeClr val="lt1"/>
                </a:solidFill>
              </a:defRPr>
            </a:lvl4pPr>
            <a:lvl5pPr lvl="4" algn="ctr">
              <a:lnSpc>
                <a:spcPct val="95000"/>
              </a:lnSpc>
              <a:spcBef>
                <a:spcPts val="1350"/>
              </a:spcBef>
              <a:spcAft>
                <a:spcPts val="0"/>
              </a:spcAft>
              <a:buClr>
                <a:schemeClr val="lt1"/>
              </a:buClr>
              <a:buSzPts val="405"/>
              <a:buNone/>
              <a:defRPr sz="450">
                <a:solidFill>
                  <a:schemeClr val="lt1"/>
                </a:solidFill>
              </a:defRPr>
            </a:lvl5pPr>
            <a:lvl6pPr lvl="5" algn="ctr">
              <a:lnSpc>
                <a:spcPct val="90000"/>
              </a:lnSpc>
              <a:spcBef>
                <a:spcPts val="375"/>
              </a:spcBef>
              <a:spcAft>
                <a:spcPts val="0"/>
              </a:spcAft>
              <a:buClr>
                <a:schemeClr val="lt1"/>
              </a:buClr>
              <a:buSzPts val="187"/>
              <a:buNone/>
              <a:defRPr sz="187">
                <a:solidFill>
                  <a:schemeClr val="lt1"/>
                </a:solidFill>
              </a:defRPr>
            </a:lvl6pPr>
            <a:lvl7pPr lvl="6" algn="ctr">
              <a:lnSpc>
                <a:spcPct val="90000"/>
              </a:lnSpc>
              <a:spcBef>
                <a:spcPts val="375"/>
              </a:spcBef>
              <a:spcAft>
                <a:spcPts val="0"/>
              </a:spcAft>
              <a:buClr>
                <a:schemeClr val="lt1"/>
              </a:buClr>
              <a:buSzPts val="187"/>
              <a:buNone/>
              <a:defRPr sz="187">
                <a:solidFill>
                  <a:schemeClr val="lt1"/>
                </a:solidFill>
              </a:defRPr>
            </a:lvl7pPr>
            <a:lvl8pPr lvl="7" algn="ctr">
              <a:lnSpc>
                <a:spcPct val="90000"/>
              </a:lnSpc>
              <a:spcBef>
                <a:spcPts val="375"/>
              </a:spcBef>
              <a:spcAft>
                <a:spcPts val="0"/>
              </a:spcAft>
              <a:buClr>
                <a:schemeClr val="lt1"/>
              </a:buClr>
              <a:buSzPts val="187"/>
              <a:buNone/>
              <a:defRPr sz="187">
                <a:solidFill>
                  <a:schemeClr val="lt1"/>
                </a:solidFill>
              </a:defRPr>
            </a:lvl8pPr>
            <a:lvl9pPr lvl="8" algn="ctr">
              <a:lnSpc>
                <a:spcPct val="90000"/>
              </a:lnSpc>
              <a:spcBef>
                <a:spcPts val="375"/>
              </a:spcBef>
              <a:spcAft>
                <a:spcPts val="0"/>
              </a:spcAft>
              <a:buClr>
                <a:schemeClr val="lt1"/>
              </a:buClr>
              <a:buSzPts val="187"/>
              <a:buNone/>
              <a:defRPr sz="187">
                <a:solidFill>
                  <a:schemeClr val="lt1"/>
                </a:solidFill>
              </a:defRPr>
            </a:lvl9pPr>
          </a:lstStyle>
          <a:p/>
        </p:txBody>
      </p:sp>
      <p:sp>
        <p:nvSpPr>
          <p:cNvPr id="3959" name="Google Shape;3959;g3970249a880_0_11997"/>
          <p:cNvSpPr txBox="1"/>
          <p:nvPr>
            <p:ph idx="6" type="subTitle"/>
          </p:nvPr>
        </p:nvSpPr>
        <p:spPr>
          <a:xfrm>
            <a:off x="6230569" y="2669559"/>
            <a:ext cx="2567700" cy="5721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312">
                <a:latin typeface="Poppins"/>
                <a:ea typeface="Poppins"/>
                <a:cs typeface="Poppins"/>
                <a:sym typeface="Poppins"/>
              </a:defRPr>
            </a:lvl1pPr>
            <a:lvl2pPr lvl="1" algn="ctr">
              <a:lnSpc>
                <a:spcPct val="95000"/>
              </a:lnSpc>
              <a:spcBef>
                <a:spcPts val="1350"/>
              </a:spcBef>
              <a:spcAft>
                <a:spcPts val="0"/>
              </a:spcAft>
              <a:buClr>
                <a:schemeClr val="lt1"/>
              </a:buClr>
              <a:buSzPts val="810"/>
              <a:buNone/>
              <a:defRPr sz="900">
                <a:solidFill>
                  <a:schemeClr val="lt1"/>
                </a:solidFill>
              </a:defRPr>
            </a:lvl2pPr>
            <a:lvl3pPr lvl="2" algn="ctr">
              <a:lnSpc>
                <a:spcPct val="95000"/>
              </a:lnSpc>
              <a:spcBef>
                <a:spcPts val="1350"/>
              </a:spcBef>
              <a:spcAft>
                <a:spcPts val="0"/>
              </a:spcAft>
              <a:buClr>
                <a:schemeClr val="lt1"/>
              </a:buClr>
              <a:buSzPts val="675"/>
              <a:buNone/>
              <a:defRPr sz="750">
                <a:solidFill>
                  <a:schemeClr val="lt1"/>
                </a:solidFill>
              </a:defRPr>
            </a:lvl3pPr>
            <a:lvl4pPr lvl="3" algn="ctr">
              <a:lnSpc>
                <a:spcPct val="95000"/>
              </a:lnSpc>
              <a:spcBef>
                <a:spcPts val="1350"/>
              </a:spcBef>
              <a:spcAft>
                <a:spcPts val="0"/>
              </a:spcAft>
              <a:buClr>
                <a:schemeClr val="lt1"/>
              </a:buClr>
              <a:buSzPts val="540"/>
              <a:buNone/>
              <a:defRPr sz="600">
                <a:solidFill>
                  <a:schemeClr val="lt1"/>
                </a:solidFill>
              </a:defRPr>
            </a:lvl4pPr>
            <a:lvl5pPr lvl="4" algn="ctr">
              <a:lnSpc>
                <a:spcPct val="95000"/>
              </a:lnSpc>
              <a:spcBef>
                <a:spcPts val="1350"/>
              </a:spcBef>
              <a:spcAft>
                <a:spcPts val="0"/>
              </a:spcAft>
              <a:buClr>
                <a:schemeClr val="lt1"/>
              </a:buClr>
              <a:buSzPts val="405"/>
              <a:buNone/>
              <a:defRPr sz="450">
                <a:solidFill>
                  <a:schemeClr val="lt1"/>
                </a:solidFill>
              </a:defRPr>
            </a:lvl5pPr>
            <a:lvl6pPr lvl="5" algn="ctr">
              <a:lnSpc>
                <a:spcPct val="90000"/>
              </a:lnSpc>
              <a:spcBef>
                <a:spcPts val="375"/>
              </a:spcBef>
              <a:spcAft>
                <a:spcPts val="0"/>
              </a:spcAft>
              <a:buClr>
                <a:schemeClr val="lt1"/>
              </a:buClr>
              <a:buSzPts val="187"/>
              <a:buNone/>
              <a:defRPr sz="187">
                <a:solidFill>
                  <a:schemeClr val="lt1"/>
                </a:solidFill>
              </a:defRPr>
            </a:lvl6pPr>
            <a:lvl7pPr lvl="6" algn="ctr">
              <a:lnSpc>
                <a:spcPct val="90000"/>
              </a:lnSpc>
              <a:spcBef>
                <a:spcPts val="375"/>
              </a:spcBef>
              <a:spcAft>
                <a:spcPts val="0"/>
              </a:spcAft>
              <a:buClr>
                <a:schemeClr val="lt1"/>
              </a:buClr>
              <a:buSzPts val="187"/>
              <a:buNone/>
              <a:defRPr sz="187">
                <a:solidFill>
                  <a:schemeClr val="lt1"/>
                </a:solidFill>
              </a:defRPr>
            </a:lvl7pPr>
            <a:lvl8pPr lvl="7" algn="ctr">
              <a:lnSpc>
                <a:spcPct val="90000"/>
              </a:lnSpc>
              <a:spcBef>
                <a:spcPts val="375"/>
              </a:spcBef>
              <a:spcAft>
                <a:spcPts val="0"/>
              </a:spcAft>
              <a:buClr>
                <a:schemeClr val="lt1"/>
              </a:buClr>
              <a:buSzPts val="187"/>
              <a:buNone/>
              <a:defRPr sz="187">
                <a:solidFill>
                  <a:schemeClr val="lt1"/>
                </a:solidFill>
              </a:defRPr>
            </a:lvl8pPr>
            <a:lvl9pPr lvl="8" algn="ctr">
              <a:lnSpc>
                <a:spcPct val="90000"/>
              </a:lnSpc>
              <a:spcBef>
                <a:spcPts val="375"/>
              </a:spcBef>
              <a:spcAft>
                <a:spcPts val="0"/>
              </a:spcAft>
              <a:buClr>
                <a:schemeClr val="lt1"/>
              </a:buClr>
              <a:buSzPts val="187"/>
              <a:buNone/>
              <a:defRPr sz="187">
                <a:solidFill>
                  <a:schemeClr val="lt1"/>
                </a:solidFill>
              </a:defRPr>
            </a:lvl9pPr>
          </a:lstStyle>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Custom Layout">
  <p:cSld name="27_Custom Layout">
    <p:bg>
      <p:bgPr>
        <a:blipFill>
          <a:blip r:embed="rId2">
            <a:alphaModFix/>
          </a:blip>
          <a:stretch>
            <a:fillRect/>
          </a:stretch>
        </a:blipFill>
      </p:bgPr>
    </p:bg>
    <p:spTree>
      <p:nvGrpSpPr>
        <p:cNvPr id="3960" name="Shape 3960"/>
        <p:cNvGrpSpPr/>
        <p:nvPr/>
      </p:nvGrpSpPr>
      <p:grpSpPr>
        <a:xfrm>
          <a:off x="0" y="0"/>
          <a:ext cx="0" cy="0"/>
          <a:chOff x="0" y="0"/>
          <a:chExt cx="0" cy="0"/>
        </a:xfrm>
      </p:grpSpPr>
      <p:sp>
        <p:nvSpPr>
          <p:cNvPr id="3961" name="Google Shape;3961;g3970249a880_0_12012"/>
          <p:cNvSpPr/>
          <p:nvPr/>
        </p:nvSpPr>
        <p:spPr>
          <a:xfrm rot="10800000">
            <a:off x="3222792" y="3119574"/>
            <a:ext cx="2804400" cy="1340100"/>
          </a:xfrm>
          <a:prstGeom prst="round2SameRect">
            <a:avLst>
              <a:gd fmla="val 4359"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62" name="Google Shape;3962;g3970249a880_0_12012"/>
          <p:cNvSpPr/>
          <p:nvPr/>
        </p:nvSpPr>
        <p:spPr>
          <a:xfrm rot="10800000">
            <a:off x="6107145" y="3119574"/>
            <a:ext cx="2804400" cy="1340100"/>
          </a:xfrm>
          <a:prstGeom prst="round2SameRect">
            <a:avLst>
              <a:gd fmla="val 4359"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63" name="Google Shape;3963;g3970249a880_0_12012"/>
          <p:cNvSpPr/>
          <p:nvPr/>
        </p:nvSpPr>
        <p:spPr>
          <a:xfrm rot="10800000">
            <a:off x="338440" y="3119574"/>
            <a:ext cx="2804400" cy="1340100"/>
          </a:xfrm>
          <a:prstGeom prst="round2SameRect">
            <a:avLst>
              <a:gd fmla="val 4359"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64" name="Google Shape;3964;g3970249a880_0_12012"/>
          <p:cNvSpPr/>
          <p:nvPr/>
        </p:nvSpPr>
        <p:spPr>
          <a:xfrm>
            <a:off x="338461" y="1144976"/>
            <a:ext cx="2804400" cy="1974600"/>
          </a:xfrm>
          <a:prstGeom prst="round2SameRect">
            <a:avLst>
              <a:gd fmla="val 4384" name="adj1"/>
              <a:gd fmla="val 0" name="adj2"/>
            </a:avLst>
          </a:prstGeom>
          <a:gradFill>
            <a:gsLst>
              <a:gs pos="0">
                <a:srgbClr val="FF001A"/>
              </a:gs>
              <a:gs pos="74000">
                <a:srgbClr val="290051"/>
              </a:gs>
              <a:gs pos="100000">
                <a:srgbClr val="0C0024"/>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65" name="Google Shape;3965;g3970249a880_0_12012"/>
          <p:cNvSpPr/>
          <p:nvPr/>
        </p:nvSpPr>
        <p:spPr>
          <a:xfrm>
            <a:off x="6107166" y="1144975"/>
            <a:ext cx="2804400" cy="1974600"/>
          </a:xfrm>
          <a:prstGeom prst="round2SameRect">
            <a:avLst>
              <a:gd fmla="val 4780" name="adj1"/>
              <a:gd fmla="val 0" name="adj2"/>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66" name="Google Shape;3966;g3970249a880_0_12012"/>
          <p:cNvSpPr/>
          <p:nvPr/>
        </p:nvSpPr>
        <p:spPr>
          <a:xfrm>
            <a:off x="3231435" y="1144975"/>
            <a:ext cx="2804400" cy="1974600"/>
          </a:xfrm>
          <a:prstGeom prst="round2SameRect">
            <a:avLst>
              <a:gd fmla="val 4780" name="adj1"/>
              <a:gd fmla="val 0" name="adj2"/>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67" name="Google Shape;3967;g3970249a880_0_12012"/>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968" name="Google Shape;3968;g3970249a880_0_12012"/>
          <p:cNvSpPr txBox="1"/>
          <p:nvPr>
            <p:ph type="title"/>
          </p:nvPr>
        </p:nvSpPr>
        <p:spPr>
          <a:xfrm>
            <a:off x="315022" y="319879"/>
            <a:ext cx="68961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969" name="Google Shape;3969;g3970249a880_0_12012"/>
          <p:cNvSpPr txBox="1"/>
          <p:nvPr>
            <p:ph idx="1" type="body"/>
          </p:nvPr>
        </p:nvSpPr>
        <p:spPr>
          <a:xfrm>
            <a:off x="456728" y="3322031"/>
            <a:ext cx="2567700" cy="758400"/>
          </a:xfrm>
          <a:prstGeom prst="rect">
            <a:avLst/>
          </a:prstGeom>
          <a:noFill/>
          <a:ln>
            <a:noFill/>
          </a:ln>
        </p:spPr>
        <p:txBody>
          <a:bodyPr anchorCtr="0" anchor="t" bIns="0" lIns="0" spcFirstLastPara="1" rIns="0" wrap="square" tIns="0">
            <a:noAutofit/>
          </a:bodyPr>
          <a:lstStyle>
            <a:lvl1pPr indent="-280035" lvl="0" marL="457200" algn="l">
              <a:lnSpc>
                <a:spcPct val="95000"/>
              </a:lnSpc>
              <a:spcBef>
                <a:spcPts val="1350"/>
              </a:spcBef>
              <a:spcAft>
                <a:spcPts val="0"/>
              </a:spcAft>
              <a:buClr>
                <a:srgbClr val="5D688B"/>
              </a:buClr>
              <a:buSzPts val="810"/>
              <a:buChar char="●"/>
              <a:defRPr sz="900">
                <a:solidFill>
                  <a:srgbClr val="5D688B"/>
                </a:solidFill>
              </a:defRPr>
            </a:lvl1pPr>
            <a:lvl2pPr indent="-271463" lvl="1" marL="914400" algn="l">
              <a:lnSpc>
                <a:spcPct val="95000"/>
              </a:lnSpc>
              <a:spcBef>
                <a:spcPts val="1350"/>
              </a:spcBef>
              <a:spcAft>
                <a:spcPts val="0"/>
              </a:spcAft>
              <a:buClr>
                <a:srgbClr val="5D688B"/>
              </a:buClr>
              <a:buSzPts val="675"/>
              <a:buChar char="●"/>
              <a:defRPr sz="750">
                <a:solidFill>
                  <a:srgbClr val="5D688B"/>
                </a:solidFill>
              </a:defRPr>
            </a:lvl2pPr>
            <a:lvl3pPr indent="-267145" lvl="2" marL="1371600" algn="l">
              <a:lnSpc>
                <a:spcPct val="95000"/>
              </a:lnSpc>
              <a:spcBef>
                <a:spcPts val="1350"/>
              </a:spcBef>
              <a:spcAft>
                <a:spcPts val="0"/>
              </a:spcAft>
              <a:buClr>
                <a:srgbClr val="5D688B"/>
              </a:buClr>
              <a:buSzPts val="607"/>
              <a:buChar char="●"/>
              <a:defRPr sz="675">
                <a:solidFill>
                  <a:srgbClr val="5D688B"/>
                </a:solidFill>
              </a:defRPr>
            </a:lvl3pPr>
            <a:lvl4pPr indent="-267145" lvl="3" marL="1828800" algn="l">
              <a:lnSpc>
                <a:spcPct val="95000"/>
              </a:lnSpc>
              <a:spcBef>
                <a:spcPts val="1350"/>
              </a:spcBef>
              <a:spcAft>
                <a:spcPts val="0"/>
              </a:spcAft>
              <a:buClr>
                <a:schemeClr val="dk1"/>
              </a:buClr>
              <a:buSzPts val="607"/>
              <a:buChar char="●"/>
              <a:defRPr sz="600"/>
            </a:lvl4pPr>
            <a:lvl5pPr indent="-267145" lvl="4" marL="2286000" algn="l">
              <a:lnSpc>
                <a:spcPct val="95000"/>
              </a:lnSpc>
              <a:spcBef>
                <a:spcPts val="1350"/>
              </a:spcBef>
              <a:spcAft>
                <a:spcPts val="0"/>
              </a:spcAft>
              <a:buClr>
                <a:schemeClr val="dk1"/>
              </a:buClr>
              <a:buSzPts val="607"/>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3970" name="Google Shape;3970;g3970249a880_0_12012"/>
          <p:cNvSpPr/>
          <p:nvPr/>
        </p:nvSpPr>
        <p:spPr>
          <a:xfrm>
            <a:off x="1487709" y="1467104"/>
            <a:ext cx="596977" cy="655616"/>
          </a:xfrm>
          <a:custGeom>
            <a:rect b="b" l="l" r="r" t="t"/>
            <a:pathLst>
              <a:path extrusionOk="0" h="1748310" w="159194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971" name="Google Shape;3971;g3970249a880_0_12012"/>
          <p:cNvSpPr/>
          <p:nvPr/>
        </p:nvSpPr>
        <p:spPr>
          <a:xfrm>
            <a:off x="1414575" y="1656236"/>
            <a:ext cx="146286" cy="466484"/>
          </a:xfrm>
          <a:custGeom>
            <a:rect b="b" l="l" r="r" t="t"/>
            <a:pathLst>
              <a:path extrusionOk="0" h="1243958" w="390096">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972" name="Google Shape;3972;g3970249a880_0_12012"/>
          <p:cNvSpPr/>
          <p:nvPr/>
        </p:nvSpPr>
        <p:spPr>
          <a:xfrm>
            <a:off x="1634644" y="1537480"/>
            <a:ext cx="387300" cy="38700"/>
          </a:xfrm>
          <a:prstGeom prst="rect">
            <a:avLst/>
          </a:prstGeom>
          <a:solidFill>
            <a:srgbClr val="81AEFF"/>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973" name="Google Shape;3973;g3970249a880_0_12012"/>
          <p:cNvSpPr/>
          <p:nvPr/>
        </p:nvSpPr>
        <p:spPr>
          <a:xfrm>
            <a:off x="1634644" y="1627800"/>
            <a:ext cx="387300" cy="38700"/>
          </a:xfrm>
          <a:prstGeom prst="rect">
            <a:avLst/>
          </a:prstGeom>
          <a:solidFill>
            <a:srgbClr val="81AEFF"/>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974" name="Google Shape;3974;g3970249a880_0_12012"/>
          <p:cNvSpPr/>
          <p:nvPr/>
        </p:nvSpPr>
        <p:spPr>
          <a:xfrm>
            <a:off x="1634644" y="1718119"/>
            <a:ext cx="387300" cy="38700"/>
          </a:xfrm>
          <a:prstGeom prst="rect">
            <a:avLst/>
          </a:prstGeom>
          <a:solidFill>
            <a:srgbClr val="81AEFF"/>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975" name="Google Shape;3975;g3970249a880_0_12012"/>
          <p:cNvSpPr/>
          <p:nvPr/>
        </p:nvSpPr>
        <p:spPr>
          <a:xfrm>
            <a:off x="1634644" y="1808439"/>
            <a:ext cx="193800" cy="38700"/>
          </a:xfrm>
          <a:prstGeom prst="rect">
            <a:avLst/>
          </a:prstGeom>
          <a:solidFill>
            <a:srgbClr val="81AEFF"/>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3976" name="Google Shape;3976;g3970249a880_0_12012"/>
          <p:cNvSpPr txBox="1"/>
          <p:nvPr>
            <p:ph idx="2" type="body"/>
          </p:nvPr>
        </p:nvSpPr>
        <p:spPr>
          <a:xfrm>
            <a:off x="3346186" y="3322031"/>
            <a:ext cx="2567700" cy="758400"/>
          </a:xfrm>
          <a:prstGeom prst="rect">
            <a:avLst/>
          </a:prstGeom>
          <a:noFill/>
          <a:ln>
            <a:noFill/>
          </a:ln>
        </p:spPr>
        <p:txBody>
          <a:bodyPr anchorCtr="0" anchor="t" bIns="0" lIns="0" spcFirstLastPara="1" rIns="0" wrap="square" tIns="0">
            <a:noAutofit/>
          </a:bodyPr>
          <a:lstStyle>
            <a:lvl1pPr indent="-280035" lvl="0" marL="457200" algn="l">
              <a:lnSpc>
                <a:spcPct val="95000"/>
              </a:lnSpc>
              <a:spcBef>
                <a:spcPts val="1350"/>
              </a:spcBef>
              <a:spcAft>
                <a:spcPts val="0"/>
              </a:spcAft>
              <a:buClr>
                <a:srgbClr val="5D688B"/>
              </a:buClr>
              <a:buSzPts val="810"/>
              <a:buChar char="●"/>
              <a:defRPr sz="900">
                <a:solidFill>
                  <a:srgbClr val="5D688B"/>
                </a:solidFill>
              </a:defRPr>
            </a:lvl1pPr>
            <a:lvl2pPr indent="-271463" lvl="1" marL="914400" algn="l">
              <a:lnSpc>
                <a:spcPct val="95000"/>
              </a:lnSpc>
              <a:spcBef>
                <a:spcPts val="1350"/>
              </a:spcBef>
              <a:spcAft>
                <a:spcPts val="0"/>
              </a:spcAft>
              <a:buClr>
                <a:srgbClr val="5D688B"/>
              </a:buClr>
              <a:buSzPts val="675"/>
              <a:buChar char="●"/>
              <a:defRPr sz="750">
                <a:solidFill>
                  <a:srgbClr val="5D688B"/>
                </a:solidFill>
              </a:defRPr>
            </a:lvl2pPr>
            <a:lvl3pPr indent="-267145" lvl="2" marL="1371600" algn="l">
              <a:lnSpc>
                <a:spcPct val="95000"/>
              </a:lnSpc>
              <a:spcBef>
                <a:spcPts val="1350"/>
              </a:spcBef>
              <a:spcAft>
                <a:spcPts val="0"/>
              </a:spcAft>
              <a:buClr>
                <a:srgbClr val="5D688B"/>
              </a:buClr>
              <a:buSzPts val="607"/>
              <a:buChar char="●"/>
              <a:defRPr sz="675">
                <a:solidFill>
                  <a:srgbClr val="5D688B"/>
                </a:solidFill>
              </a:defRPr>
            </a:lvl3pPr>
            <a:lvl4pPr indent="-267145" lvl="3" marL="1828800" algn="l">
              <a:lnSpc>
                <a:spcPct val="95000"/>
              </a:lnSpc>
              <a:spcBef>
                <a:spcPts val="1350"/>
              </a:spcBef>
              <a:spcAft>
                <a:spcPts val="0"/>
              </a:spcAft>
              <a:buClr>
                <a:schemeClr val="dk1"/>
              </a:buClr>
              <a:buSzPts val="607"/>
              <a:buChar char="●"/>
              <a:defRPr sz="600"/>
            </a:lvl4pPr>
            <a:lvl5pPr indent="-267145" lvl="4" marL="2286000" algn="l">
              <a:lnSpc>
                <a:spcPct val="95000"/>
              </a:lnSpc>
              <a:spcBef>
                <a:spcPts val="1350"/>
              </a:spcBef>
              <a:spcAft>
                <a:spcPts val="0"/>
              </a:spcAft>
              <a:buClr>
                <a:schemeClr val="dk1"/>
              </a:buClr>
              <a:buSzPts val="607"/>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3977" name="Google Shape;3977;g3970249a880_0_12012"/>
          <p:cNvSpPr/>
          <p:nvPr/>
        </p:nvSpPr>
        <p:spPr>
          <a:xfrm>
            <a:off x="332813" y="1144975"/>
            <a:ext cx="2804400" cy="1974600"/>
          </a:xfrm>
          <a:prstGeom prst="round2SameRect">
            <a:avLst>
              <a:gd fmla="val 4780" name="adj1"/>
              <a:gd fmla="val 0" name="adj2"/>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78" name="Google Shape;3978;g3970249a880_0_12012"/>
          <p:cNvSpPr txBox="1"/>
          <p:nvPr>
            <p:ph idx="3" type="body"/>
          </p:nvPr>
        </p:nvSpPr>
        <p:spPr>
          <a:xfrm>
            <a:off x="6225427" y="3322031"/>
            <a:ext cx="2567700" cy="758400"/>
          </a:xfrm>
          <a:prstGeom prst="rect">
            <a:avLst/>
          </a:prstGeom>
          <a:noFill/>
          <a:ln>
            <a:noFill/>
          </a:ln>
        </p:spPr>
        <p:txBody>
          <a:bodyPr anchorCtr="0" anchor="t" bIns="0" lIns="0" spcFirstLastPara="1" rIns="0" wrap="square" tIns="0">
            <a:noAutofit/>
          </a:bodyPr>
          <a:lstStyle>
            <a:lvl1pPr indent="-280035" lvl="0" marL="457200" algn="l">
              <a:lnSpc>
                <a:spcPct val="95000"/>
              </a:lnSpc>
              <a:spcBef>
                <a:spcPts val="1350"/>
              </a:spcBef>
              <a:spcAft>
                <a:spcPts val="0"/>
              </a:spcAft>
              <a:buClr>
                <a:srgbClr val="5D688B"/>
              </a:buClr>
              <a:buSzPts val="810"/>
              <a:buChar char="●"/>
              <a:defRPr sz="900">
                <a:solidFill>
                  <a:srgbClr val="5D688B"/>
                </a:solidFill>
              </a:defRPr>
            </a:lvl1pPr>
            <a:lvl2pPr indent="-271463" lvl="1" marL="914400" algn="l">
              <a:lnSpc>
                <a:spcPct val="95000"/>
              </a:lnSpc>
              <a:spcBef>
                <a:spcPts val="1350"/>
              </a:spcBef>
              <a:spcAft>
                <a:spcPts val="0"/>
              </a:spcAft>
              <a:buClr>
                <a:srgbClr val="5D688B"/>
              </a:buClr>
              <a:buSzPts val="675"/>
              <a:buChar char="●"/>
              <a:defRPr sz="750">
                <a:solidFill>
                  <a:srgbClr val="5D688B"/>
                </a:solidFill>
              </a:defRPr>
            </a:lvl2pPr>
            <a:lvl3pPr indent="-267145" lvl="2" marL="1371600" algn="l">
              <a:lnSpc>
                <a:spcPct val="95000"/>
              </a:lnSpc>
              <a:spcBef>
                <a:spcPts val="1350"/>
              </a:spcBef>
              <a:spcAft>
                <a:spcPts val="0"/>
              </a:spcAft>
              <a:buClr>
                <a:srgbClr val="5D688B"/>
              </a:buClr>
              <a:buSzPts val="607"/>
              <a:buChar char="●"/>
              <a:defRPr sz="675">
                <a:solidFill>
                  <a:srgbClr val="5D688B"/>
                </a:solidFill>
              </a:defRPr>
            </a:lvl3pPr>
            <a:lvl4pPr indent="-267145" lvl="3" marL="1828800" algn="l">
              <a:lnSpc>
                <a:spcPct val="95000"/>
              </a:lnSpc>
              <a:spcBef>
                <a:spcPts val="1350"/>
              </a:spcBef>
              <a:spcAft>
                <a:spcPts val="0"/>
              </a:spcAft>
              <a:buClr>
                <a:schemeClr val="dk1"/>
              </a:buClr>
              <a:buSzPts val="607"/>
              <a:buChar char="●"/>
              <a:defRPr sz="600"/>
            </a:lvl4pPr>
            <a:lvl5pPr indent="-267145" lvl="4" marL="2286000" algn="l">
              <a:lnSpc>
                <a:spcPct val="95000"/>
              </a:lnSpc>
              <a:spcBef>
                <a:spcPts val="1350"/>
              </a:spcBef>
              <a:spcAft>
                <a:spcPts val="0"/>
              </a:spcAft>
              <a:buClr>
                <a:schemeClr val="dk1"/>
              </a:buClr>
              <a:buSzPts val="607"/>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3979" name="Google Shape;3979;g3970249a880_0_12012"/>
          <p:cNvSpPr txBox="1"/>
          <p:nvPr>
            <p:ph idx="4" type="subTitle"/>
          </p:nvPr>
        </p:nvSpPr>
        <p:spPr>
          <a:xfrm>
            <a:off x="456728" y="2432438"/>
            <a:ext cx="2567700" cy="5721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312">
                <a:solidFill>
                  <a:schemeClr val="lt1"/>
                </a:solidFill>
                <a:latin typeface="Poppins"/>
                <a:ea typeface="Poppins"/>
                <a:cs typeface="Poppins"/>
                <a:sym typeface="Poppins"/>
              </a:defRPr>
            </a:lvl1pPr>
            <a:lvl2pPr lvl="1" algn="ctr">
              <a:lnSpc>
                <a:spcPct val="95000"/>
              </a:lnSpc>
              <a:spcBef>
                <a:spcPts val="1350"/>
              </a:spcBef>
              <a:spcAft>
                <a:spcPts val="0"/>
              </a:spcAft>
              <a:buClr>
                <a:schemeClr val="lt1"/>
              </a:buClr>
              <a:buSzPts val="810"/>
              <a:buNone/>
              <a:defRPr sz="900">
                <a:solidFill>
                  <a:schemeClr val="lt1"/>
                </a:solidFill>
              </a:defRPr>
            </a:lvl2pPr>
            <a:lvl3pPr lvl="2" algn="ctr">
              <a:lnSpc>
                <a:spcPct val="95000"/>
              </a:lnSpc>
              <a:spcBef>
                <a:spcPts val="1350"/>
              </a:spcBef>
              <a:spcAft>
                <a:spcPts val="0"/>
              </a:spcAft>
              <a:buClr>
                <a:schemeClr val="lt1"/>
              </a:buClr>
              <a:buSzPts val="675"/>
              <a:buNone/>
              <a:defRPr sz="750">
                <a:solidFill>
                  <a:schemeClr val="lt1"/>
                </a:solidFill>
              </a:defRPr>
            </a:lvl3pPr>
            <a:lvl4pPr lvl="3" algn="ctr">
              <a:lnSpc>
                <a:spcPct val="95000"/>
              </a:lnSpc>
              <a:spcBef>
                <a:spcPts val="1350"/>
              </a:spcBef>
              <a:spcAft>
                <a:spcPts val="0"/>
              </a:spcAft>
              <a:buClr>
                <a:schemeClr val="lt1"/>
              </a:buClr>
              <a:buSzPts val="540"/>
              <a:buNone/>
              <a:defRPr sz="600">
                <a:solidFill>
                  <a:schemeClr val="lt1"/>
                </a:solidFill>
              </a:defRPr>
            </a:lvl4pPr>
            <a:lvl5pPr lvl="4" algn="ctr">
              <a:lnSpc>
                <a:spcPct val="95000"/>
              </a:lnSpc>
              <a:spcBef>
                <a:spcPts val="1350"/>
              </a:spcBef>
              <a:spcAft>
                <a:spcPts val="0"/>
              </a:spcAft>
              <a:buClr>
                <a:schemeClr val="lt1"/>
              </a:buClr>
              <a:buSzPts val="405"/>
              <a:buNone/>
              <a:defRPr sz="450">
                <a:solidFill>
                  <a:schemeClr val="lt1"/>
                </a:solidFill>
              </a:defRPr>
            </a:lvl5pPr>
            <a:lvl6pPr lvl="5" algn="ctr">
              <a:lnSpc>
                <a:spcPct val="90000"/>
              </a:lnSpc>
              <a:spcBef>
                <a:spcPts val="375"/>
              </a:spcBef>
              <a:spcAft>
                <a:spcPts val="0"/>
              </a:spcAft>
              <a:buClr>
                <a:schemeClr val="lt1"/>
              </a:buClr>
              <a:buSzPts val="187"/>
              <a:buNone/>
              <a:defRPr sz="187">
                <a:solidFill>
                  <a:schemeClr val="lt1"/>
                </a:solidFill>
              </a:defRPr>
            </a:lvl6pPr>
            <a:lvl7pPr lvl="6" algn="ctr">
              <a:lnSpc>
                <a:spcPct val="90000"/>
              </a:lnSpc>
              <a:spcBef>
                <a:spcPts val="375"/>
              </a:spcBef>
              <a:spcAft>
                <a:spcPts val="0"/>
              </a:spcAft>
              <a:buClr>
                <a:schemeClr val="lt1"/>
              </a:buClr>
              <a:buSzPts val="187"/>
              <a:buNone/>
              <a:defRPr sz="187">
                <a:solidFill>
                  <a:schemeClr val="lt1"/>
                </a:solidFill>
              </a:defRPr>
            </a:lvl7pPr>
            <a:lvl8pPr lvl="7" algn="ctr">
              <a:lnSpc>
                <a:spcPct val="90000"/>
              </a:lnSpc>
              <a:spcBef>
                <a:spcPts val="375"/>
              </a:spcBef>
              <a:spcAft>
                <a:spcPts val="0"/>
              </a:spcAft>
              <a:buClr>
                <a:schemeClr val="lt1"/>
              </a:buClr>
              <a:buSzPts val="187"/>
              <a:buNone/>
              <a:defRPr sz="187">
                <a:solidFill>
                  <a:schemeClr val="lt1"/>
                </a:solidFill>
              </a:defRPr>
            </a:lvl8pPr>
            <a:lvl9pPr lvl="8" algn="ctr">
              <a:lnSpc>
                <a:spcPct val="90000"/>
              </a:lnSpc>
              <a:spcBef>
                <a:spcPts val="375"/>
              </a:spcBef>
              <a:spcAft>
                <a:spcPts val="0"/>
              </a:spcAft>
              <a:buClr>
                <a:schemeClr val="lt1"/>
              </a:buClr>
              <a:buSzPts val="187"/>
              <a:buNone/>
              <a:defRPr sz="187">
                <a:solidFill>
                  <a:schemeClr val="lt1"/>
                </a:solidFill>
              </a:defRPr>
            </a:lvl9pPr>
          </a:lstStyle>
          <a:p/>
        </p:txBody>
      </p:sp>
      <p:sp>
        <p:nvSpPr>
          <p:cNvPr id="3980" name="Google Shape;3980;g3970249a880_0_12012"/>
          <p:cNvSpPr txBox="1"/>
          <p:nvPr>
            <p:ph idx="5" type="subTitle"/>
          </p:nvPr>
        </p:nvSpPr>
        <p:spPr>
          <a:xfrm>
            <a:off x="3346181" y="2432438"/>
            <a:ext cx="2567700" cy="5721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312">
                <a:solidFill>
                  <a:schemeClr val="lt1"/>
                </a:solidFill>
                <a:latin typeface="Poppins"/>
                <a:ea typeface="Poppins"/>
                <a:cs typeface="Poppins"/>
                <a:sym typeface="Poppins"/>
              </a:defRPr>
            </a:lvl1pPr>
            <a:lvl2pPr lvl="1" algn="ctr">
              <a:lnSpc>
                <a:spcPct val="95000"/>
              </a:lnSpc>
              <a:spcBef>
                <a:spcPts val="1350"/>
              </a:spcBef>
              <a:spcAft>
                <a:spcPts val="0"/>
              </a:spcAft>
              <a:buClr>
                <a:schemeClr val="lt1"/>
              </a:buClr>
              <a:buSzPts val="810"/>
              <a:buNone/>
              <a:defRPr sz="900">
                <a:solidFill>
                  <a:schemeClr val="lt1"/>
                </a:solidFill>
              </a:defRPr>
            </a:lvl2pPr>
            <a:lvl3pPr lvl="2" algn="ctr">
              <a:lnSpc>
                <a:spcPct val="95000"/>
              </a:lnSpc>
              <a:spcBef>
                <a:spcPts val="1350"/>
              </a:spcBef>
              <a:spcAft>
                <a:spcPts val="0"/>
              </a:spcAft>
              <a:buClr>
                <a:schemeClr val="lt1"/>
              </a:buClr>
              <a:buSzPts val="675"/>
              <a:buNone/>
              <a:defRPr sz="750">
                <a:solidFill>
                  <a:schemeClr val="lt1"/>
                </a:solidFill>
              </a:defRPr>
            </a:lvl3pPr>
            <a:lvl4pPr lvl="3" algn="ctr">
              <a:lnSpc>
                <a:spcPct val="95000"/>
              </a:lnSpc>
              <a:spcBef>
                <a:spcPts val="1350"/>
              </a:spcBef>
              <a:spcAft>
                <a:spcPts val="0"/>
              </a:spcAft>
              <a:buClr>
                <a:schemeClr val="lt1"/>
              </a:buClr>
              <a:buSzPts val="540"/>
              <a:buNone/>
              <a:defRPr sz="600">
                <a:solidFill>
                  <a:schemeClr val="lt1"/>
                </a:solidFill>
              </a:defRPr>
            </a:lvl4pPr>
            <a:lvl5pPr lvl="4" algn="ctr">
              <a:lnSpc>
                <a:spcPct val="95000"/>
              </a:lnSpc>
              <a:spcBef>
                <a:spcPts val="1350"/>
              </a:spcBef>
              <a:spcAft>
                <a:spcPts val="0"/>
              </a:spcAft>
              <a:buClr>
                <a:schemeClr val="lt1"/>
              </a:buClr>
              <a:buSzPts val="405"/>
              <a:buNone/>
              <a:defRPr sz="450">
                <a:solidFill>
                  <a:schemeClr val="lt1"/>
                </a:solidFill>
              </a:defRPr>
            </a:lvl5pPr>
            <a:lvl6pPr lvl="5" algn="ctr">
              <a:lnSpc>
                <a:spcPct val="90000"/>
              </a:lnSpc>
              <a:spcBef>
                <a:spcPts val="375"/>
              </a:spcBef>
              <a:spcAft>
                <a:spcPts val="0"/>
              </a:spcAft>
              <a:buClr>
                <a:schemeClr val="lt1"/>
              </a:buClr>
              <a:buSzPts val="187"/>
              <a:buNone/>
              <a:defRPr sz="187">
                <a:solidFill>
                  <a:schemeClr val="lt1"/>
                </a:solidFill>
              </a:defRPr>
            </a:lvl6pPr>
            <a:lvl7pPr lvl="6" algn="ctr">
              <a:lnSpc>
                <a:spcPct val="90000"/>
              </a:lnSpc>
              <a:spcBef>
                <a:spcPts val="375"/>
              </a:spcBef>
              <a:spcAft>
                <a:spcPts val="0"/>
              </a:spcAft>
              <a:buClr>
                <a:schemeClr val="lt1"/>
              </a:buClr>
              <a:buSzPts val="187"/>
              <a:buNone/>
              <a:defRPr sz="187">
                <a:solidFill>
                  <a:schemeClr val="lt1"/>
                </a:solidFill>
              </a:defRPr>
            </a:lvl7pPr>
            <a:lvl8pPr lvl="7" algn="ctr">
              <a:lnSpc>
                <a:spcPct val="90000"/>
              </a:lnSpc>
              <a:spcBef>
                <a:spcPts val="375"/>
              </a:spcBef>
              <a:spcAft>
                <a:spcPts val="0"/>
              </a:spcAft>
              <a:buClr>
                <a:schemeClr val="lt1"/>
              </a:buClr>
              <a:buSzPts val="187"/>
              <a:buNone/>
              <a:defRPr sz="187">
                <a:solidFill>
                  <a:schemeClr val="lt1"/>
                </a:solidFill>
              </a:defRPr>
            </a:lvl8pPr>
            <a:lvl9pPr lvl="8" algn="ctr">
              <a:lnSpc>
                <a:spcPct val="90000"/>
              </a:lnSpc>
              <a:spcBef>
                <a:spcPts val="375"/>
              </a:spcBef>
              <a:spcAft>
                <a:spcPts val="0"/>
              </a:spcAft>
              <a:buClr>
                <a:schemeClr val="lt1"/>
              </a:buClr>
              <a:buSzPts val="187"/>
              <a:buNone/>
              <a:defRPr sz="187">
                <a:solidFill>
                  <a:schemeClr val="lt1"/>
                </a:solidFill>
              </a:defRPr>
            </a:lvl9pPr>
          </a:lstStyle>
          <a:p/>
        </p:txBody>
      </p:sp>
      <p:sp>
        <p:nvSpPr>
          <p:cNvPr id="3981" name="Google Shape;3981;g3970249a880_0_12012"/>
          <p:cNvSpPr txBox="1"/>
          <p:nvPr>
            <p:ph idx="6" type="subTitle"/>
          </p:nvPr>
        </p:nvSpPr>
        <p:spPr>
          <a:xfrm>
            <a:off x="6225441" y="2432438"/>
            <a:ext cx="2567700" cy="5721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312">
                <a:solidFill>
                  <a:schemeClr val="lt1"/>
                </a:solidFill>
                <a:latin typeface="Poppins"/>
                <a:ea typeface="Poppins"/>
                <a:cs typeface="Poppins"/>
                <a:sym typeface="Poppins"/>
              </a:defRPr>
            </a:lvl1pPr>
            <a:lvl2pPr lvl="1" algn="ctr">
              <a:lnSpc>
                <a:spcPct val="95000"/>
              </a:lnSpc>
              <a:spcBef>
                <a:spcPts val="1350"/>
              </a:spcBef>
              <a:spcAft>
                <a:spcPts val="0"/>
              </a:spcAft>
              <a:buClr>
                <a:schemeClr val="lt1"/>
              </a:buClr>
              <a:buSzPts val="810"/>
              <a:buNone/>
              <a:defRPr sz="900">
                <a:solidFill>
                  <a:schemeClr val="lt1"/>
                </a:solidFill>
              </a:defRPr>
            </a:lvl2pPr>
            <a:lvl3pPr lvl="2" algn="ctr">
              <a:lnSpc>
                <a:spcPct val="95000"/>
              </a:lnSpc>
              <a:spcBef>
                <a:spcPts val="1350"/>
              </a:spcBef>
              <a:spcAft>
                <a:spcPts val="0"/>
              </a:spcAft>
              <a:buClr>
                <a:schemeClr val="lt1"/>
              </a:buClr>
              <a:buSzPts val="675"/>
              <a:buNone/>
              <a:defRPr sz="750">
                <a:solidFill>
                  <a:schemeClr val="lt1"/>
                </a:solidFill>
              </a:defRPr>
            </a:lvl3pPr>
            <a:lvl4pPr lvl="3" algn="ctr">
              <a:lnSpc>
                <a:spcPct val="95000"/>
              </a:lnSpc>
              <a:spcBef>
                <a:spcPts val="1350"/>
              </a:spcBef>
              <a:spcAft>
                <a:spcPts val="0"/>
              </a:spcAft>
              <a:buClr>
                <a:schemeClr val="lt1"/>
              </a:buClr>
              <a:buSzPts val="540"/>
              <a:buNone/>
              <a:defRPr sz="600">
                <a:solidFill>
                  <a:schemeClr val="lt1"/>
                </a:solidFill>
              </a:defRPr>
            </a:lvl4pPr>
            <a:lvl5pPr lvl="4" algn="ctr">
              <a:lnSpc>
                <a:spcPct val="95000"/>
              </a:lnSpc>
              <a:spcBef>
                <a:spcPts val="1350"/>
              </a:spcBef>
              <a:spcAft>
                <a:spcPts val="0"/>
              </a:spcAft>
              <a:buClr>
                <a:schemeClr val="lt1"/>
              </a:buClr>
              <a:buSzPts val="405"/>
              <a:buNone/>
              <a:defRPr sz="450">
                <a:solidFill>
                  <a:schemeClr val="lt1"/>
                </a:solidFill>
              </a:defRPr>
            </a:lvl5pPr>
            <a:lvl6pPr lvl="5" algn="ctr">
              <a:lnSpc>
                <a:spcPct val="90000"/>
              </a:lnSpc>
              <a:spcBef>
                <a:spcPts val="375"/>
              </a:spcBef>
              <a:spcAft>
                <a:spcPts val="0"/>
              </a:spcAft>
              <a:buClr>
                <a:schemeClr val="lt1"/>
              </a:buClr>
              <a:buSzPts val="187"/>
              <a:buNone/>
              <a:defRPr sz="187">
                <a:solidFill>
                  <a:schemeClr val="lt1"/>
                </a:solidFill>
              </a:defRPr>
            </a:lvl6pPr>
            <a:lvl7pPr lvl="6" algn="ctr">
              <a:lnSpc>
                <a:spcPct val="90000"/>
              </a:lnSpc>
              <a:spcBef>
                <a:spcPts val="375"/>
              </a:spcBef>
              <a:spcAft>
                <a:spcPts val="0"/>
              </a:spcAft>
              <a:buClr>
                <a:schemeClr val="lt1"/>
              </a:buClr>
              <a:buSzPts val="187"/>
              <a:buNone/>
              <a:defRPr sz="187">
                <a:solidFill>
                  <a:schemeClr val="lt1"/>
                </a:solidFill>
              </a:defRPr>
            </a:lvl7pPr>
            <a:lvl8pPr lvl="7" algn="ctr">
              <a:lnSpc>
                <a:spcPct val="90000"/>
              </a:lnSpc>
              <a:spcBef>
                <a:spcPts val="375"/>
              </a:spcBef>
              <a:spcAft>
                <a:spcPts val="0"/>
              </a:spcAft>
              <a:buClr>
                <a:schemeClr val="lt1"/>
              </a:buClr>
              <a:buSzPts val="187"/>
              <a:buNone/>
              <a:defRPr sz="187">
                <a:solidFill>
                  <a:schemeClr val="lt1"/>
                </a:solidFill>
              </a:defRPr>
            </a:lvl8pPr>
            <a:lvl9pPr lvl="8" algn="ctr">
              <a:lnSpc>
                <a:spcPct val="90000"/>
              </a:lnSpc>
              <a:spcBef>
                <a:spcPts val="375"/>
              </a:spcBef>
              <a:spcAft>
                <a:spcPts val="0"/>
              </a:spcAft>
              <a:buClr>
                <a:schemeClr val="lt1"/>
              </a:buClr>
              <a:buSzPts val="187"/>
              <a:buNone/>
              <a:defRPr sz="187">
                <a:solidFill>
                  <a:schemeClr val="lt1"/>
                </a:solidFill>
              </a:defRPr>
            </a:lvl9pPr>
          </a:lstStyle>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Custom Layout">
  <p:cSld name="29_Custom Layout">
    <p:bg>
      <p:bgPr>
        <a:blipFill>
          <a:blip r:embed="rId2">
            <a:alphaModFix/>
          </a:blip>
          <a:stretch>
            <a:fillRect/>
          </a:stretch>
        </a:blipFill>
      </p:bgPr>
    </p:bg>
    <p:spTree>
      <p:nvGrpSpPr>
        <p:cNvPr id="3982" name="Shape 3982"/>
        <p:cNvGrpSpPr/>
        <p:nvPr/>
      </p:nvGrpSpPr>
      <p:grpSpPr>
        <a:xfrm>
          <a:off x="0" y="0"/>
          <a:ext cx="0" cy="0"/>
          <a:chOff x="0" y="0"/>
          <a:chExt cx="0" cy="0"/>
        </a:xfrm>
      </p:grpSpPr>
      <p:sp>
        <p:nvSpPr>
          <p:cNvPr id="3983" name="Google Shape;3983;g3970249a880_0_12034"/>
          <p:cNvSpPr/>
          <p:nvPr/>
        </p:nvSpPr>
        <p:spPr>
          <a:xfrm>
            <a:off x="4124978" y="1670789"/>
            <a:ext cx="3858900" cy="862800"/>
          </a:xfrm>
          <a:prstGeom prst="roundRect">
            <a:avLst>
              <a:gd fmla="val 2949"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84" name="Google Shape;3984;g3970249a880_0_12034"/>
          <p:cNvSpPr/>
          <p:nvPr/>
        </p:nvSpPr>
        <p:spPr>
          <a:xfrm>
            <a:off x="4124978" y="2624242"/>
            <a:ext cx="3858900" cy="862800"/>
          </a:xfrm>
          <a:prstGeom prst="roundRect">
            <a:avLst>
              <a:gd fmla="val 2949"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85" name="Google Shape;3985;g3970249a880_0_12034"/>
          <p:cNvSpPr/>
          <p:nvPr/>
        </p:nvSpPr>
        <p:spPr>
          <a:xfrm>
            <a:off x="4124978" y="3577694"/>
            <a:ext cx="3858900" cy="862800"/>
          </a:xfrm>
          <a:prstGeom prst="roundRect">
            <a:avLst>
              <a:gd fmla="val 2949"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86" name="Google Shape;3986;g3970249a880_0_12034"/>
          <p:cNvSpPr/>
          <p:nvPr/>
        </p:nvSpPr>
        <p:spPr>
          <a:xfrm>
            <a:off x="4124978" y="717337"/>
            <a:ext cx="3858900" cy="862800"/>
          </a:xfrm>
          <a:prstGeom prst="roundRect">
            <a:avLst>
              <a:gd fmla="val 2949"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87" name="Google Shape;3987;g3970249a880_0_12034"/>
          <p:cNvSpPr/>
          <p:nvPr/>
        </p:nvSpPr>
        <p:spPr>
          <a:xfrm rot="-5400000">
            <a:off x="3777428" y="1064948"/>
            <a:ext cx="862800" cy="167700"/>
          </a:xfrm>
          <a:prstGeom prst="round2SameRect">
            <a:avLst>
              <a:gd fmla="val 15604" name="adj1"/>
              <a:gd fmla="val 0" name="adj2"/>
            </a:avLst>
          </a:prstGeom>
          <a:gradFill>
            <a:gsLst>
              <a:gs pos="0">
                <a:srgbClr val="F20019"/>
              </a:gs>
              <a:gs pos="100000">
                <a:schemeClr val="accent3"/>
              </a:gs>
            </a:gsLst>
            <a:lin ang="10800025"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88" name="Google Shape;3988;g3970249a880_0_12034"/>
          <p:cNvSpPr txBox="1"/>
          <p:nvPr>
            <p:ph type="title"/>
          </p:nvPr>
        </p:nvSpPr>
        <p:spPr>
          <a:xfrm>
            <a:off x="316371" y="1805745"/>
            <a:ext cx="3421800" cy="1214100"/>
          </a:xfrm>
          <a:prstGeom prst="rect">
            <a:avLst/>
          </a:prstGeom>
          <a:noFill/>
          <a:ln>
            <a:noFill/>
          </a:ln>
        </p:spPr>
        <p:txBody>
          <a:bodyPr anchorCtr="0" anchor="t" bIns="0" lIns="0" spcFirstLastPara="1" rIns="0" wrap="square" tIns="0">
            <a:noAutofit/>
          </a:bodyPr>
          <a:lstStyle>
            <a:lvl1pPr lvl="0" algn="l">
              <a:lnSpc>
                <a:spcPct val="102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989" name="Google Shape;3989;g3970249a880_0_12034"/>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990" name="Google Shape;3990;g3970249a880_0_12034"/>
          <p:cNvSpPr/>
          <p:nvPr/>
        </p:nvSpPr>
        <p:spPr>
          <a:xfrm rot="-5400000">
            <a:off x="3777428" y="2018400"/>
            <a:ext cx="862800" cy="167700"/>
          </a:xfrm>
          <a:prstGeom prst="round2SameRect">
            <a:avLst>
              <a:gd fmla="val 15604" name="adj1"/>
              <a:gd fmla="val 0" name="adj2"/>
            </a:avLst>
          </a:prstGeom>
          <a:gradFill>
            <a:gsLst>
              <a:gs pos="0">
                <a:srgbClr val="83003C"/>
              </a:gs>
              <a:gs pos="100000">
                <a:srgbClr val="40004F"/>
              </a:gs>
            </a:gsLst>
            <a:lin ang="10800025"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91" name="Google Shape;3991;g3970249a880_0_12034"/>
          <p:cNvSpPr/>
          <p:nvPr/>
        </p:nvSpPr>
        <p:spPr>
          <a:xfrm rot="-5400000">
            <a:off x="3777428" y="2971853"/>
            <a:ext cx="862800" cy="167700"/>
          </a:xfrm>
          <a:prstGeom prst="round2SameRect">
            <a:avLst>
              <a:gd fmla="val 15604" name="adj1"/>
              <a:gd fmla="val 0" name="adj2"/>
            </a:avLst>
          </a:prstGeom>
          <a:gradFill>
            <a:gsLst>
              <a:gs pos="0">
                <a:srgbClr val="1F0057"/>
              </a:gs>
              <a:gs pos="100000">
                <a:srgbClr val="370051"/>
              </a:gs>
            </a:gsLst>
            <a:lin ang="10800025"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92" name="Google Shape;3992;g3970249a880_0_12034"/>
          <p:cNvSpPr/>
          <p:nvPr/>
        </p:nvSpPr>
        <p:spPr>
          <a:xfrm rot="-5400000">
            <a:off x="3777428" y="3925305"/>
            <a:ext cx="862800" cy="167700"/>
          </a:xfrm>
          <a:prstGeom prst="round2SameRect">
            <a:avLst>
              <a:gd fmla="val 15604" name="adj1"/>
              <a:gd fmla="val 0" name="adj2"/>
            </a:avLst>
          </a:prstGeom>
          <a:gradFill>
            <a:gsLst>
              <a:gs pos="0">
                <a:srgbClr val="20035F"/>
              </a:gs>
              <a:gs pos="100000">
                <a:srgbClr val="026FFF"/>
              </a:gs>
            </a:gsLst>
            <a:lin ang="10800025"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93" name="Google Shape;3993;g3970249a880_0_12034"/>
          <p:cNvSpPr txBox="1"/>
          <p:nvPr>
            <p:ph idx="1" type="subTitle"/>
          </p:nvPr>
        </p:nvSpPr>
        <p:spPr>
          <a:xfrm>
            <a:off x="4523730" y="950522"/>
            <a:ext cx="32661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1312"/>
              <a:buFont typeface="Poppins"/>
              <a:buNone/>
              <a:defRPr b="1" sz="1312">
                <a:latin typeface="Poppins"/>
                <a:ea typeface="Poppins"/>
                <a:cs typeface="Poppins"/>
                <a:sym typeface="Poppins"/>
              </a:defRPr>
            </a:lvl2pPr>
            <a:lvl3pPr lvl="2" algn="l">
              <a:lnSpc>
                <a:spcPct val="95000"/>
              </a:lnSpc>
              <a:spcBef>
                <a:spcPts val="1350"/>
              </a:spcBef>
              <a:spcAft>
                <a:spcPts val="0"/>
              </a:spcAft>
              <a:buSzPts val="1312"/>
              <a:buFont typeface="Poppins"/>
              <a:buNone/>
              <a:defRPr b="1" sz="1312">
                <a:latin typeface="Poppins"/>
                <a:ea typeface="Poppins"/>
                <a:cs typeface="Poppins"/>
                <a:sym typeface="Poppins"/>
              </a:defRPr>
            </a:lvl3pPr>
            <a:lvl4pPr lvl="3" algn="l">
              <a:lnSpc>
                <a:spcPct val="95000"/>
              </a:lnSpc>
              <a:spcBef>
                <a:spcPts val="1350"/>
              </a:spcBef>
              <a:spcAft>
                <a:spcPts val="0"/>
              </a:spcAft>
              <a:buSzPts val="1312"/>
              <a:buFont typeface="Poppins"/>
              <a:buNone/>
              <a:defRPr b="1" sz="1312">
                <a:latin typeface="Poppins"/>
                <a:ea typeface="Poppins"/>
                <a:cs typeface="Poppins"/>
                <a:sym typeface="Poppins"/>
              </a:defRPr>
            </a:lvl4pPr>
            <a:lvl5pPr lvl="4" algn="l">
              <a:lnSpc>
                <a:spcPct val="95000"/>
              </a:lnSpc>
              <a:spcBef>
                <a:spcPts val="1350"/>
              </a:spcBef>
              <a:spcAft>
                <a:spcPts val="0"/>
              </a:spcAft>
              <a:buSzPts val="1312"/>
              <a:buFont typeface="Poppins"/>
              <a:buNone/>
              <a:defRPr b="1" sz="1312">
                <a:latin typeface="Poppins"/>
                <a:ea typeface="Poppins"/>
                <a:cs typeface="Poppins"/>
                <a:sym typeface="Poppins"/>
              </a:defRPr>
            </a:lvl5pPr>
            <a:lvl6pPr lvl="5" algn="l">
              <a:lnSpc>
                <a:spcPct val="90000"/>
              </a:lnSpc>
              <a:spcBef>
                <a:spcPts val="375"/>
              </a:spcBef>
              <a:spcAft>
                <a:spcPts val="0"/>
              </a:spcAft>
              <a:buSzPts val="1312"/>
              <a:buFont typeface="Poppins"/>
              <a:buNone/>
              <a:defRPr b="1" sz="1312">
                <a:latin typeface="Poppins"/>
                <a:ea typeface="Poppins"/>
                <a:cs typeface="Poppins"/>
                <a:sym typeface="Poppins"/>
              </a:defRPr>
            </a:lvl6pPr>
            <a:lvl7pPr lvl="6" algn="l">
              <a:lnSpc>
                <a:spcPct val="90000"/>
              </a:lnSpc>
              <a:spcBef>
                <a:spcPts val="375"/>
              </a:spcBef>
              <a:spcAft>
                <a:spcPts val="0"/>
              </a:spcAft>
              <a:buSzPts val="1312"/>
              <a:buFont typeface="Poppins"/>
              <a:buNone/>
              <a:defRPr b="1" sz="1312">
                <a:latin typeface="Poppins"/>
                <a:ea typeface="Poppins"/>
                <a:cs typeface="Poppins"/>
                <a:sym typeface="Poppins"/>
              </a:defRPr>
            </a:lvl7pPr>
            <a:lvl8pPr lvl="7" algn="l">
              <a:lnSpc>
                <a:spcPct val="90000"/>
              </a:lnSpc>
              <a:spcBef>
                <a:spcPts val="375"/>
              </a:spcBef>
              <a:spcAft>
                <a:spcPts val="0"/>
              </a:spcAft>
              <a:buSzPts val="1312"/>
              <a:buFont typeface="Poppins"/>
              <a:buNone/>
              <a:defRPr b="1" sz="1312">
                <a:latin typeface="Poppins"/>
                <a:ea typeface="Poppins"/>
                <a:cs typeface="Poppins"/>
                <a:sym typeface="Poppins"/>
              </a:defRPr>
            </a:lvl8pPr>
            <a:lvl9pPr lvl="8" algn="l">
              <a:lnSpc>
                <a:spcPct val="90000"/>
              </a:lnSpc>
              <a:spcBef>
                <a:spcPts val="375"/>
              </a:spcBef>
              <a:spcAft>
                <a:spcPts val="0"/>
              </a:spcAft>
              <a:buSzPts val="1312"/>
              <a:buFont typeface="Poppins"/>
              <a:buNone/>
              <a:defRPr b="1" sz="1312">
                <a:latin typeface="Poppins"/>
                <a:ea typeface="Poppins"/>
                <a:cs typeface="Poppins"/>
                <a:sym typeface="Poppins"/>
              </a:defRPr>
            </a:lvl9pPr>
          </a:lstStyle>
          <a:p/>
        </p:txBody>
      </p:sp>
      <p:sp>
        <p:nvSpPr>
          <p:cNvPr id="3994" name="Google Shape;3994;g3970249a880_0_12034"/>
          <p:cNvSpPr txBox="1"/>
          <p:nvPr>
            <p:ph idx="2" type="subTitle"/>
          </p:nvPr>
        </p:nvSpPr>
        <p:spPr>
          <a:xfrm>
            <a:off x="4523730" y="1172710"/>
            <a:ext cx="32661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p:txBody>
      </p:sp>
      <p:sp>
        <p:nvSpPr>
          <p:cNvPr id="3995" name="Google Shape;3995;g3970249a880_0_12034"/>
          <p:cNvSpPr txBox="1"/>
          <p:nvPr>
            <p:ph idx="3" type="subTitle"/>
          </p:nvPr>
        </p:nvSpPr>
        <p:spPr>
          <a:xfrm>
            <a:off x="4523730" y="1905606"/>
            <a:ext cx="32661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1312"/>
              <a:buFont typeface="Poppins"/>
              <a:buNone/>
              <a:defRPr b="1" sz="1312">
                <a:latin typeface="Poppins"/>
                <a:ea typeface="Poppins"/>
                <a:cs typeface="Poppins"/>
                <a:sym typeface="Poppins"/>
              </a:defRPr>
            </a:lvl2pPr>
            <a:lvl3pPr lvl="2" algn="l">
              <a:lnSpc>
                <a:spcPct val="95000"/>
              </a:lnSpc>
              <a:spcBef>
                <a:spcPts val="1350"/>
              </a:spcBef>
              <a:spcAft>
                <a:spcPts val="0"/>
              </a:spcAft>
              <a:buSzPts val="1312"/>
              <a:buFont typeface="Poppins"/>
              <a:buNone/>
              <a:defRPr b="1" sz="1312">
                <a:latin typeface="Poppins"/>
                <a:ea typeface="Poppins"/>
                <a:cs typeface="Poppins"/>
                <a:sym typeface="Poppins"/>
              </a:defRPr>
            </a:lvl3pPr>
            <a:lvl4pPr lvl="3" algn="l">
              <a:lnSpc>
                <a:spcPct val="95000"/>
              </a:lnSpc>
              <a:spcBef>
                <a:spcPts val="1350"/>
              </a:spcBef>
              <a:spcAft>
                <a:spcPts val="0"/>
              </a:spcAft>
              <a:buSzPts val="1312"/>
              <a:buFont typeface="Poppins"/>
              <a:buNone/>
              <a:defRPr b="1" sz="1312">
                <a:latin typeface="Poppins"/>
                <a:ea typeface="Poppins"/>
                <a:cs typeface="Poppins"/>
                <a:sym typeface="Poppins"/>
              </a:defRPr>
            </a:lvl4pPr>
            <a:lvl5pPr lvl="4" algn="l">
              <a:lnSpc>
                <a:spcPct val="95000"/>
              </a:lnSpc>
              <a:spcBef>
                <a:spcPts val="1350"/>
              </a:spcBef>
              <a:spcAft>
                <a:spcPts val="0"/>
              </a:spcAft>
              <a:buSzPts val="1312"/>
              <a:buFont typeface="Poppins"/>
              <a:buNone/>
              <a:defRPr b="1" sz="1312">
                <a:latin typeface="Poppins"/>
                <a:ea typeface="Poppins"/>
                <a:cs typeface="Poppins"/>
                <a:sym typeface="Poppins"/>
              </a:defRPr>
            </a:lvl5pPr>
            <a:lvl6pPr lvl="5" algn="l">
              <a:lnSpc>
                <a:spcPct val="90000"/>
              </a:lnSpc>
              <a:spcBef>
                <a:spcPts val="375"/>
              </a:spcBef>
              <a:spcAft>
                <a:spcPts val="0"/>
              </a:spcAft>
              <a:buSzPts val="1312"/>
              <a:buFont typeface="Poppins"/>
              <a:buNone/>
              <a:defRPr b="1" sz="1312">
                <a:latin typeface="Poppins"/>
                <a:ea typeface="Poppins"/>
                <a:cs typeface="Poppins"/>
                <a:sym typeface="Poppins"/>
              </a:defRPr>
            </a:lvl6pPr>
            <a:lvl7pPr lvl="6" algn="l">
              <a:lnSpc>
                <a:spcPct val="90000"/>
              </a:lnSpc>
              <a:spcBef>
                <a:spcPts val="375"/>
              </a:spcBef>
              <a:spcAft>
                <a:spcPts val="0"/>
              </a:spcAft>
              <a:buSzPts val="1312"/>
              <a:buFont typeface="Poppins"/>
              <a:buNone/>
              <a:defRPr b="1" sz="1312">
                <a:latin typeface="Poppins"/>
                <a:ea typeface="Poppins"/>
                <a:cs typeface="Poppins"/>
                <a:sym typeface="Poppins"/>
              </a:defRPr>
            </a:lvl7pPr>
            <a:lvl8pPr lvl="7" algn="l">
              <a:lnSpc>
                <a:spcPct val="90000"/>
              </a:lnSpc>
              <a:spcBef>
                <a:spcPts val="375"/>
              </a:spcBef>
              <a:spcAft>
                <a:spcPts val="0"/>
              </a:spcAft>
              <a:buSzPts val="1312"/>
              <a:buFont typeface="Poppins"/>
              <a:buNone/>
              <a:defRPr b="1" sz="1312">
                <a:latin typeface="Poppins"/>
                <a:ea typeface="Poppins"/>
                <a:cs typeface="Poppins"/>
                <a:sym typeface="Poppins"/>
              </a:defRPr>
            </a:lvl8pPr>
            <a:lvl9pPr lvl="8" algn="l">
              <a:lnSpc>
                <a:spcPct val="90000"/>
              </a:lnSpc>
              <a:spcBef>
                <a:spcPts val="375"/>
              </a:spcBef>
              <a:spcAft>
                <a:spcPts val="0"/>
              </a:spcAft>
              <a:buSzPts val="1312"/>
              <a:buFont typeface="Poppins"/>
              <a:buNone/>
              <a:defRPr b="1" sz="1312">
                <a:latin typeface="Poppins"/>
                <a:ea typeface="Poppins"/>
                <a:cs typeface="Poppins"/>
                <a:sym typeface="Poppins"/>
              </a:defRPr>
            </a:lvl9pPr>
          </a:lstStyle>
          <a:p/>
        </p:txBody>
      </p:sp>
      <p:sp>
        <p:nvSpPr>
          <p:cNvPr id="3996" name="Google Shape;3996;g3970249a880_0_12034"/>
          <p:cNvSpPr txBox="1"/>
          <p:nvPr>
            <p:ph idx="4" type="subTitle"/>
          </p:nvPr>
        </p:nvSpPr>
        <p:spPr>
          <a:xfrm>
            <a:off x="4523730" y="2127793"/>
            <a:ext cx="32661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p:txBody>
      </p:sp>
      <p:sp>
        <p:nvSpPr>
          <p:cNvPr id="3997" name="Google Shape;3997;g3970249a880_0_12034"/>
          <p:cNvSpPr txBox="1"/>
          <p:nvPr>
            <p:ph idx="5" type="subTitle"/>
          </p:nvPr>
        </p:nvSpPr>
        <p:spPr>
          <a:xfrm>
            <a:off x="4523730" y="2859682"/>
            <a:ext cx="32661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1312"/>
              <a:buFont typeface="Poppins"/>
              <a:buNone/>
              <a:defRPr b="1" sz="1312">
                <a:latin typeface="Poppins"/>
                <a:ea typeface="Poppins"/>
                <a:cs typeface="Poppins"/>
                <a:sym typeface="Poppins"/>
              </a:defRPr>
            </a:lvl2pPr>
            <a:lvl3pPr lvl="2" algn="l">
              <a:lnSpc>
                <a:spcPct val="95000"/>
              </a:lnSpc>
              <a:spcBef>
                <a:spcPts val="1350"/>
              </a:spcBef>
              <a:spcAft>
                <a:spcPts val="0"/>
              </a:spcAft>
              <a:buSzPts val="1312"/>
              <a:buFont typeface="Poppins"/>
              <a:buNone/>
              <a:defRPr b="1" sz="1312">
                <a:latin typeface="Poppins"/>
                <a:ea typeface="Poppins"/>
                <a:cs typeface="Poppins"/>
                <a:sym typeface="Poppins"/>
              </a:defRPr>
            </a:lvl3pPr>
            <a:lvl4pPr lvl="3" algn="l">
              <a:lnSpc>
                <a:spcPct val="95000"/>
              </a:lnSpc>
              <a:spcBef>
                <a:spcPts val="1350"/>
              </a:spcBef>
              <a:spcAft>
                <a:spcPts val="0"/>
              </a:spcAft>
              <a:buSzPts val="1312"/>
              <a:buFont typeface="Poppins"/>
              <a:buNone/>
              <a:defRPr b="1" sz="1312">
                <a:latin typeface="Poppins"/>
                <a:ea typeface="Poppins"/>
                <a:cs typeface="Poppins"/>
                <a:sym typeface="Poppins"/>
              </a:defRPr>
            </a:lvl4pPr>
            <a:lvl5pPr lvl="4" algn="l">
              <a:lnSpc>
                <a:spcPct val="95000"/>
              </a:lnSpc>
              <a:spcBef>
                <a:spcPts val="1350"/>
              </a:spcBef>
              <a:spcAft>
                <a:spcPts val="0"/>
              </a:spcAft>
              <a:buSzPts val="1312"/>
              <a:buFont typeface="Poppins"/>
              <a:buNone/>
              <a:defRPr b="1" sz="1312">
                <a:latin typeface="Poppins"/>
                <a:ea typeface="Poppins"/>
                <a:cs typeface="Poppins"/>
                <a:sym typeface="Poppins"/>
              </a:defRPr>
            </a:lvl5pPr>
            <a:lvl6pPr lvl="5" algn="l">
              <a:lnSpc>
                <a:spcPct val="90000"/>
              </a:lnSpc>
              <a:spcBef>
                <a:spcPts val="375"/>
              </a:spcBef>
              <a:spcAft>
                <a:spcPts val="0"/>
              </a:spcAft>
              <a:buSzPts val="1312"/>
              <a:buFont typeface="Poppins"/>
              <a:buNone/>
              <a:defRPr b="1" sz="1312">
                <a:latin typeface="Poppins"/>
                <a:ea typeface="Poppins"/>
                <a:cs typeface="Poppins"/>
                <a:sym typeface="Poppins"/>
              </a:defRPr>
            </a:lvl6pPr>
            <a:lvl7pPr lvl="6" algn="l">
              <a:lnSpc>
                <a:spcPct val="90000"/>
              </a:lnSpc>
              <a:spcBef>
                <a:spcPts val="375"/>
              </a:spcBef>
              <a:spcAft>
                <a:spcPts val="0"/>
              </a:spcAft>
              <a:buSzPts val="1312"/>
              <a:buFont typeface="Poppins"/>
              <a:buNone/>
              <a:defRPr b="1" sz="1312">
                <a:latin typeface="Poppins"/>
                <a:ea typeface="Poppins"/>
                <a:cs typeface="Poppins"/>
                <a:sym typeface="Poppins"/>
              </a:defRPr>
            </a:lvl7pPr>
            <a:lvl8pPr lvl="7" algn="l">
              <a:lnSpc>
                <a:spcPct val="90000"/>
              </a:lnSpc>
              <a:spcBef>
                <a:spcPts val="375"/>
              </a:spcBef>
              <a:spcAft>
                <a:spcPts val="0"/>
              </a:spcAft>
              <a:buSzPts val="1312"/>
              <a:buFont typeface="Poppins"/>
              <a:buNone/>
              <a:defRPr b="1" sz="1312">
                <a:latin typeface="Poppins"/>
                <a:ea typeface="Poppins"/>
                <a:cs typeface="Poppins"/>
                <a:sym typeface="Poppins"/>
              </a:defRPr>
            </a:lvl8pPr>
            <a:lvl9pPr lvl="8" algn="l">
              <a:lnSpc>
                <a:spcPct val="90000"/>
              </a:lnSpc>
              <a:spcBef>
                <a:spcPts val="375"/>
              </a:spcBef>
              <a:spcAft>
                <a:spcPts val="0"/>
              </a:spcAft>
              <a:buSzPts val="1312"/>
              <a:buFont typeface="Poppins"/>
              <a:buNone/>
              <a:defRPr b="1" sz="1312">
                <a:latin typeface="Poppins"/>
                <a:ea typeface="Poppins"/>
                <a:cs typeface="Poppins"/>
                <a:sym typeface="Poppins"/>
              </a:defRPr>
            </a:lvl9pPr>
          </a:lstStyle>
          <a:p/>
        </p:txBody>
      </p:sp>
      <p:sp>
        <p:nvSpPr>
          <p:cNvPr id="3998" name="Google Shape;3998;g3970249a880_0_12034"/>
          <p:cNvSpPr txBox="1"/>
          <p:nvPr>
            <p:ph idx="6" type="subTitle"/>
          </p:nvPr>
        </p:nvSpPr>
        <p:spPr>
          <a:xfrm>
            <a:off x="4523730" y="3081870"/>
            <a:ext cx="32661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p:txBody>
      </p:sp>
      <p:sp>
        <p:nvSpPr>
          <p:cNvPr id="3999" name="Google Shape;3999;g3970249a880_0_12034"/>
          <p:cNvSpPr txBox="1"/>
          <p:nvPr>
            <p:ph idx="7" type="subTitle"/>
          </p:nvPr>
        </p:nvSpPr>
        <p:spPr>
          <a:xfrm>
            <a:off x="4523730" y="3808265"/>
            <a:ext cx="32661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1312"/>
              <a:buFont typeface="Poppins"/>
              <a:buNone/>
              <a:defRPr b="1" sz="1312">
                <a:latin typeface="Poppins"/>
                <a:ea typeface="Poppins"/>
                <a:cs typeface="Poppins"/>
                <a:sym typeface="Poppins"/>
              </a:defRPr>
            </a:lvl2pPr>
            <a:lvl3pPr lvl="2" algn="l">
              <a:lnSpc>
                <a:spcPct val="95000"/>
              </a:lnSpc>
              <a:spcBef>
                <a:spcPts val="1350"/>
              </a:spcBef>
              <a:spcAft>
                <a:spcPts val="0"/>
              </a:spcAft>
              <a:buSzPts val="1312"/>
              <a:buFont typeface="Poppins"/>
              <a:buNone/>
              <a:defRPr b="1" sz="1312">
                <a:latin typeface="Poppins"/>
                <a:ea typeface="Poppins"/>
                <a:cs typeface="Poppins"/>
                <a:sym typeface="Poppins"/>
              </a:defRPr>
            </a:lvl3pPr>
            <a:lvl4pPr lvl="3" algn="l">
              <a:lnSpc>
                <a:spcPct val="95000"/>
              </a:lnSpc>
              <a:spcBef>
                <a:spcPts val="1350"/>
              </a:spcBef>
              <a:spcAft>
                <a:spcPts val="0"/>
              </a:spcAft>
              <a:buSzPts val="1312"/>
              <a:buFont typeface="Poppins"/>
              <a:buNone/>
              <a:defRPr b="1" sz="1312">
                <a:latin typeface="Poppins"/>
                <a:ea typeface="Poppins"/>
                <a:cs typeface="Poppins"/>
                <a:sym typeface="Poppins"/>
              </a:defRPr>
            </a:lvl4pPr>
            <a:lvl5pPr lvl="4" algn="l">
              <a:lnSpc>
                <a:spcPct val="95000"/>
              </a:lnSpc>
              <a:spcBef>
                <a:spcPts val="1350"/>
              </a:spcBef>
              <a:spcAft>
                <a:spcPts val="0"/>
              </a:spcAft>
              <a:buSzPts val="1312"/>
              <a:buFont typeface="Poppins"/>
              <a:buNone/>
              <a:defRPr b="1" sz="1312">
                <a:latin typeface="Poppins"/>
                <a:ea typeface="Poppins"/>
                <a:cs typeface="Poppins"/>
                <a:sym typeface="Poppins"/>
              </a:defRPr>
            </a:lvl5pPr>
            <a:lvl6pPr lvl="5" algn="l">
              <a:lnSpc>
                <a:spcPct val="90000"/>
              </a:lnSpc>
              <a:spcBef>
                <a:spcPts val="375"/>
              </a:spcBef>
              <a:spcAft>
                <a:spcPts val="0"/>
              </a:spcAft>
              <a:buSzPts val="1312"/>
              <a:buFont typeface="Poppins"/>
              <a:buNone/>
              <a:defRPr b="1" sz="1312">
                <a:latin typeface="Poppins"/>
                <a:ea typeface="Poppins"/>
                <a:cs typeface="Poppins"/>
                <a:sym typeface="Poppins"/>
              </a:defRPr>
            </a:lvl6pPr>
            <a:lvl7pPr lvl="6" algn="l">
              <a:lnSpc>
                <a:spcPct val="90000"/>
              </a:lnSpc>
              <a:spcBef>
                <a:spcPts val="375"/>
              </a:spcBef>
              <a:spcAft>
                <a:spcPts val="0"/>
              </a:spcAft>
              <a:buSzPts val="1312"/>
              <a:buFont typeface="Poppins"/>
              <a:buNone/>
              <a:defRPr b="1" sz="1312">
                <a:latin typeface="Poppins"/>
                <a:ea typeface="Poppins"/>
                <a:cs typeface="Poppins"/>
                <a:sym typeface="Poppins"/>
              </a:defRPr>
            </a:lvl7pPr>
            <a:lvl8pPr lvl="7" algn="l">
              <a:lnSpc>
                <a:spcPct val="90000"/>
              </a:lnSpc>
              <a:spcBef>
                <a:spcPts val="375"/>
              </a:spcBef>
              <a:spcAft>
                <a:spcPts val="0"/>
              </a:spcAft>
              <a:buSzPts val="1312"/>
              <a:buFont typeface="Poppins"/>
              <a:buNone/>
              <a:defRPr b="1" sz="1312">
                <a:latin typeface="Poppins"/>
                <a:ea typeface="Poppins"/>
                <a:cs typeface="Poppins"/>
                <a:sym typeface="Poppins"/>
              </a:defRPr>
            </a:lvl8pPr>
            <a:lvl9pPr lvl="8" algn="l">
              <a:lnSpc>
                <a:spcPct val="90000"/>
              </a:lnSpc>
              <a:spcBef>
                <a:spcPts val="375"/>
              </a:spcBef>
              <a:spcAft>
                <a:spcPts val="0"/>
              </a:spcAft>
              <a:buSzPts val="1312"/>
              <a:buFont typeface="Poppins"/>
              <a:buNone/>
              <a:defRPr b="1" sz="1312">
                <a:latin typeface="Poppins"/>
                <a:ea typeface="Poppins"/>
                <a:cs typeface="Poppins"/>
                <a:sym typeface="Poppins"/>
              </a:defRPr>
            </a:lvl9pPr>
          </a:lstStyle>
          <a:p/>
        </p:txBody>
      </p:sp>
      <p:sp>
        <p:nvSpPr>
          <p:cNvPr id="4000" name="Google Shape;4000;g3970249a880_0_12034"/>
          <p:cNvSpPr txBox="1"/>
          <p:nvPr>
            <p:ph idx="8" type="subTitle"/>
          </p:nvPr>
        </p:nvSpPr>
        <p:spPr>
          <a:xfrm>
            <a:off x="4523730" y="4030453"/>
            <a:ext cx="32661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bg>
      <p:bgPr>
        <a:blipFill>
          <a:blip r:embed="rId2">
            <a:alphaModFix/>
          </a:blip>
          <a:stretch>
            <a:fillRect/>
          </a:stretch>
        </a:blipFill>
      </p:bgPr>
    </p:bg>
    <p:spTree>
      <p:nvGrpSpPr>
        <p:cNvPr id="312" name="Shape 312"/>
        <p:cNvGrpSpPr/>
        <p:nvPr/>
      </p:nvGrpSpPr>
      <p:grpSpPr>
        <a:xfrm>
          <a:off x="0" y="0"/>
          <a:ext cx="0" cy="0"/>
          <a:chOff x="0" y="0"/>
          <a:chExt cx="0" cy="0"/>
        </a:xfrm>
      </p:grpSpPr>
      <p:sp>
        <p:nvSpPr>
          <p:cNvPr id="313" name="Google Shape;313;g3d3f6d03170_0_4909"/>
          <p:cNvSpPr/>
          <p:nvPr/>
        </p:nvSpPr>
        <p:spPr>
          <a:xfrm>
            <a:off x="315021" y="3663911"/>
            <a:ext cx="8538000" cy="928800"/>
          </a:xfrm>
          <a:prstGeom prst="roundRect">
            <a:avLst>
              <a:gd fmla="val 7436" name="adj"/>
            </a:avLst>
          </a:prstGeom>
          <a:gradFill>
            <a:gsLst>
              <a:gs pos="0">
                <a:srgbClr val="FF0000"/>
              </a:gs>
              <a:gs pos="24000">
                <a:srgbClr val="C8102E"/>
              </a:gs>
              <a:gs pos="100000">
                <a:srgbClr val="2E0055"/>
              </a:gs>
            </a:gsLst>
            <a:lin ang="0"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14" name="Google Shape;314;g3d3f6d03170_0_4909"/>
          <p:cNvSpPr txBox="1"/>
          <p:nvPr>
            <p:ph type="title"/>
          </p:nvPr>
        </p:nvSpPr>
        <p:spPr>
          <a:xfrm>
            <a:off x="397502" y="339928"/>
            <a:ext cx="8420100" cy="372000"/>
          </a:xfrm>
          <a:prstGeom prst="rect">
            <a:avLst/>
          </a:prstGeom>
          <a:noFill/>
          <a:ln>
            <a:noFill/>
          </a:ln>
        </p:spPr>
        <p:txBody>
          <a:bodyPr anchorCtr="0" anchor="t" bIns="0" lIns="0" spcFirstLastPara="1" rIns="0" wrap="square" tIns="0">
            <a:noAutofit/>
          </a:bodyPr>
          <a:lstStyle>
            <a:lvl1pPr lvl="0" algn="ctr">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ctr">
              <a:lnSpc>
                <a:spcPct val="100000"/>
              </a:lnSpc>
              <a:spcBef>
                <a:spcPts val="0"/>
              </a:spcBef>
              <a:spcAft>
                <a:spcPts val="0"/>
              </a:spcAft>
              <a:buSzPts val="525"/>
              <a:buNone/>
              <a:defRPr sz="675"/>
            </a:lvl2pPr>
            <a:lvl3pPr lvl="2" algn="ctr">
              <a:lnSpc>
                <a:spcPct val="100000"/>
              </a:lnSpc>
              <a:spcBef>
                <a:spcPts val="0"/>
              </a:spcBef>
              <a:spcAft>
                <a:spcPts val="0"/>
              </a:spcAft>
              <a:buSzPts val="525"/>
              <a:buNone/>
              <a:defRPr sz="675"/>
            </a:lvl3pPr>
            <a:lvl4pPr lvl="3" algn="ctr">
              <a:lnSpc>
                <a:spcPct val="100000"/>
              </a:lnSpc>
              <a:spcBef>
                <a:spcPts val="0"/>
              </a:spcBef>
              <a:spcAft>
                <a:spcPts val="0"/>
              </a:spcAft>
              <a:buSzPts val="525"/>
              <a:buNone/>
              <a:defRPr sz="675"/>
            </a:lvl4pPr>
            <a:lvl5pPr lvl="4" algn="ctr">
              <a:lnSpc>
                <a:spcPct val="100000"/>
              </a:lnSpc>
              <a:spcBef>
                <a:spcPts val="0"/>
              </a:spcBef>
              <a:spcAft>
                <a:spcPts val="0"/>
              </a:spcAft>
              <a:buSzPts val="525"/>
              <a:buNone/>
              <a:defRPr sz="675"/>
            </a:lvl5pPr>
            <a:lvl6pPr lvl="5" algn="ctr">
              <a:lnSpc>
                <a:spcPct val="100000"/>
              </a:lnSpc>
              <a:spcBef>
                <a:spcPts val="0"/>
              </a:spcBef>
              <a:spcAft>
                <a:spcPts val="0"/>
              </a:spcAft>
              <a:buSzPts val="525"/>
              <a:buNone/>
              <a:defRPr sz="675"/>
            </a:lvl6pPr>
            <a:lvl7pPr lvl="6" algn="ctr">
              <a:lnSpc>
                <a:spcPct val="100000"/>
              </a:lnSpc>
              <a:spcBef>
                <a:spcPts val="0"/>
              </a:spcBef>
              <a:spcAft>
                <a:spcPts val="0"/>
              </a:spcAft>
              <a:buSzPts val="525"/>
              <a:buNone/>
              <a:defRPr sz="675"/>
            </a:lvl7pPr>
            <a:lvl8pPr lvl="7" algn="ctr">
              <a:lnSpc>
                <a:spcPct val="100000"/>
              </a:lnSpc>
              <a:spcBef>
                <a:spcPts val="0"/>
              </a:spcBef>
              <a:spcAft>
                <a:spcPts val="0"/>
              </a:spcAft>
              <a:buSzPts val="525"/>
              <a:buNone/>
              <a:defRPr sz="675"/>
            </a:lvl8pPr>
            <a:lvl9pPr lvl="8" algn="ctr">
              <a:lnSpc>
                <a:spcPct val="100000"/>
              </a:lnSpc>
              <a:spcBef>
                <a:spcPts val="0"/>
              </a:spcBef>
              <a:spcAft>
                <a:spcPts val="0"/>
              </a:spcAft>
              <a:buSzPts val="525"/>
              <a:buNone/>
              <a:defRPr sz="675"/>
            </a:lvl9pPr>
          </a:lstStyle>
          <a:p/>
        </p:txBody>
      </p:sp>
      <p:sp>
        <p:nvSpPr>
          <p:cNvPr id="315" name="Google Shape;315;g3d3f6d03170_0_490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16" name="Google Shape;316;g3d3f6d03170_0_4909"/>
          <p:cNvSpPr/>
          <p:nvPr/>
        </p:nvSpPr>
        <p:spPr>
          <a:xfrm>
            <a:off x="3273197" y="1317397"/>
            <a:ext cx="1788600" cy="2242500"/>
          </a:xfrm>
          <a:prstGeom prst="roundRect">
            <a:avLst>
              <a:gd fmla="val 3590"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17" name="Google Shape;317;g3d3f6d03170_0_4909"/>
          <p:cNvSpPr/>
          <p:nvPr/>
        </p:nvSpPr>
        <p:spPr>
          <a:xfrm>
            <a:off x="5168744" y="1317397"/>
            <a:ext cx="1788600" cy="2242500"/>
          </a:xfrm>
          <a:prstGeom prst="roundRect">
            <a:avLst>
              <a:gd fmla="val 3590"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18" name="Google Shape;318;g3d3f6d03170_0_4909"/>
          <p:cNvSpPr/>
          <p:nvPr/>
        </p:nvSpPr>
        <p:spPr>
          <a:xfrm>
            <a:off x="7064290" y="1317397"/>
            <a:ext cx="1788600" cy="2242500"/>
          </a:xfrm>
          <a:prstGeom prst="roundRect">
            <a:avLst>
              <a:gd fmla="val 3590"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pic>
        <p:nvPicPr>
          <p:cNvPr id="319" name="Google Shape;319;g3d3f6d03170_0_4909"/>
          <p:cNvPicPr preferRelativeResize="0"/>
          <p:nvPr/>
        </p:nvPicPr>
        <p:blipFill rotWithShape="1">
          <a:blip r:embed="rId3">
            <a:alphaModFix/>
          </a:blip>
          <a:srcRect b="0" l="0" r="0" t="0"/>
          <a:stretch/>
        </p:blipFill>
        <p:spPr>
          <a:xfrm>
            <a:off x="2444036" y="3664476"/>
            <a:ext cx="5953" cy="939330"/>
          </a:xfrm>
          <a:prstGeom prst="rect">
            <a:avLst/>
          </a:prstGeom>
          <a:noFill/>
          <a:ln>
            <a:noFill/>
          </a:ln>
        </p:spPr>
      </p:pic>
      <p:pic>
        <p:nvPicPr>
          <p:cNvPr id="320" name="Google Shape;320;g3d3f6d03170_0_4909"/>
          <p:cNvPicPr preferRelativeResize="0"/>
          <p:nvPr/>
        </p:nvPicPr>
        <p:blipFill rotWithShape="1">
          <a:blip r:embed="rId3">
            <a:alphaModFix/>
          </a:blip>
          <a:srcRect b="0" l="0" r="0" t="0"/>
          <a:stretch/>
        </p:blipFill>
        <p:spPr>
          <a:xfrm>
            <a:off x="4617238" y="3664476"/>
            <a:ext cx="5953" cy="939330"/>
          </a:xfrm>
          <a:prstGeom prst="rect">
            <a:avLst/>
          </a:prstGeom>
          <a:noFill/>
          <a:ln>
            <a:noFill/>
          </a:ln>
        </p:spPr>
      </p:pic>
      <p:pic>
        <p:nvPicPr>
          <p:cNvPr id="321" name="Google Shape;321;g3d3f6d03170_0_4909"/>
          <p:cNvPicPr preferRelativeResize="0"/>
          <p:nvPr/>
        </p:nvPicPr>
        <p:blipFill rotWithShape="1">
          <a:blip r:embed="rId3">
            <a:alphaModFix/>
          </a:blip>
          <a:srcRect b="0" l="0" r="0" t="0"/>
          <a:stretch/>
        </p:blipFill>
        <p:spPr>
          <a:xfrm>
            <a:off x="6781809" y="3664476"/>
            <a:ext cx="5953" cy="939330"/>
          </a:xfrm>
          <a:prstGeom prst="rect">
            <a:avLst/>
          </a:prstGeom>
          <a:noFill/>
          <a:ln>
            <a:noFill/>
          </a:ln>
        </p:spPr>
      </p:pic>
      <p:sp>
        <p:nvSpPr>
          <p:cNvPr id="322" name="Google Shape;322;g3d3f6d03170_0_4909"/>
          <p:cNvSpPr/>
          <p:nvPr>
            <p:ph idx="2" type="pic"/>
          </p:nvPr>
        </p:nvSpPr>
        <p:spPr>
          <a:xfrm>
            <a:off x="315022" y="1317397"/>
            <a:ext cx="2851200" cy="2232600"/>
          </a:xfrm>
          <a:prstGeom prst="roundRect">
            <a:avLst>
              <a:gd fmla="val 2191" name="adj"/>
            </a:avLst>
          </a:prstGeom>
          <a:noFill/>
          <a:ln>
            <a:noFill/>
          </a:ln>
        </p:spPr>
      </p:sp>
      <p:sp>
        <p:nvSpPr>
          <p:cNvPr id="323" name="Google Shape;323;g3d3f6d03170_0_4909"/>
          <p:cNvSpPr txBox="1"/>
          <p:nvPr>
            <p:ph idx="1" type="subTitle"/>
          </p:nvPr>
        </p:nvSpPr>
        <p:spPr>
          <a:xfrm>
            <a:off x="397502" y="821391"/>
            <a:ext cx="8420100" cy="372000"/>
          </a:xfrm>
          <a:prstGeom prst="rect">
            <a:avLst/>
          </a:prstGeom>
          <a:noFill/>
          <a:ln>
            <a:noFill/>
          </a:ln>
        </p:spPr>
        <p:txBody>
          <a:bodyPr anchorCtr="0" anchor="t" bIns="0" lIns="0" spcFirstLastPara="1" rIns="0" wrap="square" tIns="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p:txBody>
      </p:sp>
      <p:sp>
        <p:nvSpPr>
          <p:cNvPr id="324" name="Google Shape;324;g3d3f6d03170_0_4909"/>
          <p:cNvSpPr txBox="1"/>
          <p:nvPr/>
        </p:nvSpPr>
        <p:spPr>
          <a:xfrm>
            <a:off x="7330060" y="4653758"/>
            <a:ext cx="1624800" cy="86100"/>
          </a:xfrm>
          <a:prstGeom prst="rect">
            <a:avLst/>
          </a:prstGeom>
          <a:noFill/>
          <a:ln>
            <a:noFill/>
          </a:ln>
        </p:spPr>
        <p:txBody>
          <a:bodyPr anchorCtr="0" anchor="t" bIns="0" lIns="0" spcFirstLastPara="1" rIns="0" wrap="square" tIns="0">
            <a:noAutofit/>
          </a:bodyPr>
          <a:lstStyle/>
          <a:p>
            <a:pPr indent="0" lvl="0" marL="0" marR="0" rtl="0" algn="l">
              <a:lnSpc>
                <a:spcPct val="107000"/>
              </a:lnSpc>
              <a:spcBef>
                <a:spcPts val="0"/>
              </a:spcBef>
              <a:spcAft>
                <a:spcPts val="0"/>
              </a:spcAft>
              <a:buClr>
                <a:srgbClr val="000000"/>
              </a:buClr>
              <a:buSzPts val="525"/>
              <a:buFont typeface="Arial"/>
              <a:buNone/>
            </a:pPr>
            <a:r>
              <a:rPr b="0" i="0" lang="en" sz="525" u="none" cap="none" strike="noStrike">
                <a:solidFill>
                  <a:srgbClr val="25146F"/>
                </a:solidFill>
                <a:latin typeface="Poppins Medium"/>
                <a:ea typeface="Poppins Medium"/>
                <a:cs typeface="Poppins Medium"/>
                <a:sym typeface="Poppins Medium"/>
              </a:rPr>
              <a:t>Metrics reported in the WEX 2023 Annual Report</a:t>
            </a:r>
            <a:endParaRPr b="0" i="0" sz="525" u="none" cap="none" strike="noStrike">
              <a:solidFill>
                <a:srgbClr val="000000"/>
              </a:solidFill>
              <a:latin typeface="Arial"/>
              <a:ea typeface="Arial"/>
              <a:cs typeface="Arial"/>
              <a:sym typeface="Arial"/>
            </a:endParaRPr>
          </a:p>
        </p:txBody>
      </p:sp>
      <p:sp>
        <p:nvSpPr>
          <p:cNvPr id="325" name="Google Shape;325;g3d3f6d03170_0_4909"/>
          <p:cNvSpPr txBox="1"/>
          <p:nvPr>
            <p:ph idx="3" type="subTitle"/>
          </p:nvPr>
        </p:nvSpPr>
        <p:spPr>
          <a:xfrm>
            <a:off x="3432603" y="2173500"/>
            <a:ext cx="1524900" cy="496800"/>
          </a:xfrm>
          <a:prstGeom prst="rect">
            <a:avLst/>
          </a:prstGeom>
          <a:noFill/>
          <a:ln>
            <a:noFill/>
          </a:ln>
        </p:spPr>
        <p:txBody>
          <a:bodyPr anchorCtr="0" anchor="t" bIns="34275" lIns="34275" spcFirstLastPara="1" rIns="34275" wrap="square" tIns="34275">
            <a:noAutofit/>
          </a:bodyPr>
          <a:lstStyle>
            <a:lvl1pPr lvl="0" marR="0" algn="l">
              <a:lnSpc>
                <a:spcPct val="97000"/>
              </a:lnSpc>
              <a:spcBef>
                <a:spcPts val="0"/>
              </a:spcBef>
              <a:spcAft>
                <a:spcPts val="0"/>
              </a:spcAft>
              <a:buSzPts val="945"/>
              <a:buNone/>
              <a:defRPr b="1" sz="1650">
                <a:latin typeface="Poppins"/>
                <a:ea typeface="Poppins"/>
                <a:cs typeface="Poppins"/>
                <a:sym typeface="Poppins"/>
              </a:defRPr>
            </a:lvl1pPr>
            <a:lvl2pPr lvl="1" algn="l">
              <a:lnSpc>
                <a:spcPct val="95000"/>
              </a:lnSpc>
              <a:spcBef>
                <a:spcPts val="1350"/>
              </a:spcBef>
              <a:spcAft>
                <a:spcPts val="0"/>
              </a:spcAft>
              <a:buSzPts val="1650"/>
              <a:buNone/>
              <a:defRPr sz="1650"/>
            </a:lvl2pPr>
            <a:lvl3pPr lvl="2" algn="l">
              <a:lnSpc>
                <a:spcPct val="95000"/>
              </a:lnSpc>
              <a:spcBef>
                <a:spcPts val="1350"/>
              </a:spcBef>
              <a:spcAft>
                <a:spcPts val="0"/>
              </a:spcAft>
              <a:buSzPts val="1650"/>
              <a:buNone/>
              <a:defRPr sz="1650"/>
            </a:lvl3pPr>
            <a:lvl4pPr lvl="3" algn="l">
              <a:lnSpc>
                <a:spcPct val="95000"/>
              </a:lnSpc>
              <a:spcBef>
                <a:spcPts val="1350"/>
              </a:spcBef>
              <a:spcAft>
                <a:spcPts val="0"/>
              </a:spcAft>
              <a:buSzPts val="1650"/>
              <a:buNone/>
              <a:defRPr sz="1650"/>
            </a:lvl4pPr>
            <a:lvl5pPr lvl="4" algn="l">
              <a:lnSpc>
                <a:spcPct val="95000"/>
              </a:lnSpc>
              <a:spcBef>
                <a:spcPts val="1350"/>
              </a:spcBef>
              <a:spcAft>
                <a:spcPts val="0"/>
              </a:spcAft>
              <a:buSzPts val="1650"/>
              <a:buNone/>
              <a:defRPr sz="1650"/>
            </a:lvl5pPr>
            <a:lvl6pPr lvl="5" algn="l">
              <a:lnSpc>
                <a:spcPct val="90000"/>
              </a:lnSpc>
              <a:spcBef>
                <a:spcPts val="375"/>
              </a:spcBef>
              <a:spcAft>
                <a:spcPts val="0"/>
              </a:spcAft>
              <a:buSzPts val="1650"/>
              <a:buNone/>
              <a:defRPr sz="1650"/>
            </a:lvl6pPr>
            <a:lvl7pPr lvl="6" algn="l">
              <a:lnSpc>
                <a:spcPct val="90000"/>
              </a:lnSpc>
              <a:spcBef>
                <a:spcPts val="375"/>
              </a:spcBef>
              <a:spcAft>
                <a:spcPts val="0"/>
              </a:spcAft>
              <a:buSzPts val="1650"/>
              <a:buNone/>
              <a:defRPr sz="1650"/>
            </a:lvl7pPr>
            <a:lvl8pPr lvl="7" algn="l">
              <a:lnSpc>
                <a:spcPct val="90000"/>
              </a:lnSpc>
              <a:spcBef>
                <a:spcPts val="375"/>
              </a:spcBef>
              <a:spcAft>
                <a:spcPts val="0"/>
              </a:spcAft>
              <a:buSzPts val="1650"/>
              <a:buNone/>
              <a:defRPr sz="1650"/>
            </a:lvl8pPr>
            <a:lvl9pPr lvl="8" algn="l">
              <a:lnSpc>
                <a:spcPct val="90000"/>
              </a:lnSpc>
              <a:spcBef>
                <a:spcPts val="375"/>
              </a:spcBef>
              <a:spcAft>
                <a:spcPts val="0"/>
              </a:spcAft>
              <a:buSzPts val="1650"/>
              <a:buNone/>
              <a:defRPr sz="1650"/>
            </a:lvl9pPr>
          </a:lstStyle>
          <a:p/>
        </p:txBody>
      </p:sp>
      <p:sp>
        <p:nvSpPr>
          <p:cNvPr id="326" name="Google Shape;326;g3d3f6d03170_0_4909"/>
          <p:cNvSpPr txBox="1"/>
          <p:nvPr>
            <p:ph idx="4" type="subTitle"/>
          </p:nvPr>
        </p:nvSpPr>
        <p:spPr>
          <a:xfrm>
            <a:off x="3442052" y="2772900"/>
            <a:ext cx="1524900" cy="627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1050">
                <a:latin typeface="Poppins"/>
                <a:ea typeface="Poppins"/>
                <a:cs typeface="Poppins"/>
                <a:sym typeface="Poppins"/>
              </a:defRPr>
            </a:lvl1pPr>
            <a:lvl2pPr lvl="1" algn="l">
              <a:lnSpc>
                <a:spcPct val="95000"/>
              </a:lnSpc>
              <a:spcBef>
                <a:spcPts val="1350"/>
              </a:spcBef>
              <a:spcAft>
                <a:spcPts val="0"/>
              </a:spcAft>
              <a:buSzPts val="1050"/>
              <a:buNone/>
              <a:defRPr sz="1050"/>
            </a:lvl2pPr>
            <a:lvl3pPr lvl="2" algn="l">
              <a:lnSpc>
                <a:spcPct val="95000"/>
              </a:lnSpc>
              <a:spcBef>
                <a:spcPts val="1350"/>
              </a:spcBef>
              <a:spcAft>
                <a:spcPts val="0"/>
              </a:spcAft>
              <a:buSzPts val="1050"/>
              <a:buNone/>
              <a:defRPr sz="1050"/>
            </a:lvl3pPr>
            <a:lvl4pPr lvl="3" algn="l">
              <a:lnSpc>
                <a:spcPct val="95000"/>
              </a:lnSpc>
              <a:spcBef>
                <a:spcPts val="1350"/>
              </a:spcBef>
              <a:spcAft>
                <a:spcPts val="0"/>
              </a:spcAft>
              <a:buSzPts val="1050"/>
              <a:buNone/>
              <a:defRPr sz="1050"/>
            </a:lvl4pPr>
            <a:lvl5pPr lvl="4" algn="l">
              <a:lnSpc>
                <a:spcPct val="95000"/>
              </a:lnSpc>
              <a:spcBef>
                <a:spcPts val="1350"/>
              </a:spcBef>
              <a:spcAft>
                <a:spcPts val="0"/>
              </a:spcAft>
              <a:buSzPts val="1050"/>
              <a:buNone/>
              <a:defRPr sz="1050"/>
            </a:lvl5pPr>
            <a:lvl6pPr lvl="5" algn="l">
              <a:lnSpc>
                <a:spcPct val="90000"/>
              </a:lnSpc>
              <a:spcBef>
                <a:spcPts val="375"/>
              </a:spcBef>
              <a:spcAft>
                <a:spcPts val="0"/>
              </a:spcAft>
              <a:buSzPts val="1050"/>
              <a:buNone/>
              <a:defRPr sz="1050"/>
            </a:lvl6pPr>
            <a:lvl7pPr lvl="6" algn="l">
              <a:lnSpc>
                <a:spcPct val="90000"/>
              </a:lnSpc>
              <a:spcBef>
                <a:spcPts val="375"/>
              </a:spcBef>
              <a:spcAft>
                <a:spcPts val="0"/>
              </a:spcAft>
              <a:buSzPts val="1050"/>
              <a:buNone/>
              <a:defRPr sz="1050"/>
            </a:lvl7pPr>
            <a:lvl8pPr lvl="7" algn="l">
              <a:lnSpc>
                <a:spcPct val="90000"/>
              </a:lnSpc>
              <a:spcBef>
                <a:spcPts val="375"/>
              </a:spcBef>
              <a:spcAft>
                <a:spcPts val="0"/>
              </a:spcAft>
              <a:buSzPts val="1050"/>
              <a:buNone/>
              <a:defRPr sz="1050"/>
            </a:lvl8pPr>
            <a:lvl9pPr lvl="8" algn="l">
              <a:lnSpc>
                <a:spcPct val="90000"/>
              </a:lnSpc>
              <a:spcBef>
                <a:spcPts val="375"/>
              </a:spcBef>
              <a:spcAft>
                <a:spcPts val="0"/>
              </a:spcAft>
              <a:buSzPts val="1050"/>
              <a:buNone/>
              <a:defRPr sz="1050"/>
            </a:lvl9pPr>
          </a:lstStyle>
          <a:p/>
        </p:txBody>
      </p:sp>
      <p:sp>
        <p:nvSpPr>
          <p:cNvPr id="327" name="Google Shape;327;g3d3f6d03170_0_4909"/>
          <p:cNvSpPr txBox="1"/>
          <p:nvPr>
            <p:ph idx="5" type="subTitle"/>
          </p:nvPr>
        </p:nvSpPr>
        <p:spPr>
          <a:xfrm>
            <a:off x="5327756" y="2173500"/>
            <a:ext cx="1524900" cy="496800"/>
          </a:xfrm>
          <a:prstGeom prst="rect">
            <a:avLst/>
          </a:prstGeom>
          <a:noFill/>
          <a:ln>
            <a:noFill/>
          </a:ln>
        </p:spPr>
        <p:txBody>
          <a:bodyPr anchorCtr="0" anchor="t" bIns="34275" lIns="34275" spcFirstLastPara="1" rIns="34275" wrap="square" tIns="34275">
            <a:noAutofit/>
          </a:bodyPr>
          <a:lstStyle>
            <a:lvl1pPr lvl="0" marR="0" algn="l">
              <a:lnSpc>
                <a:spcPct val="97000"/>
              </a:lnSpc>
              <a:spcBef>
                <a:spcPts val="0"/>
              </a:spcBef>
              <a:spcAft>
                <a:spcPts val="0"/>
              </a:spcAft>
              <a:buSzPts val="945"/>
              <a:buNone/>
              <a:defRPr b="1" sz="1650">
                <a:latin typeface="Poppins"/>
                <a:ea typeface="Poppins"/>
                <a:cs typeface="Poppins"/>
                <a:sym typeface="Poppins"/>
              </a:defRPr>
            </a:lvl1pPr>
            <a:lvl2pPr lvl="1" algn="l">
              <a:lnSpc>
                <a:spcPct val="95000"/>
              </a:lnSpc>
              <a:spcBef>
                <a:spcPts val="1350"/>
              </a:spcBef>
              <a:spcAft>
                <a:spcPts val="0"/>
              </a:spcAft>
              <a:buSzPts val="1650"/>
              <a:buNone/>
              <a:defRPr sz="1650"/>
            </a:lvl2pPr>
            <a:lvl3pPr lvl="2" algn="l">
              <a:lnSpc>
                <a:spcPct val="95000"/>
              </a:lnSpc>
              <a:spcBef>
                <a:spcPts val="1350"/>
              </a:spcBef>
              <a:spcAft>
                <a:spcPts val="0"/>
              </a:spcAft>
              <a:buSzPts val="1650"/>
              <a:buNone/>
              <a:defRPr sz="1650"/>
            </a:lvl3pPr>
            <a:lvl4pPr lvl="3" algn="l">
              <a:lnSpc>
                <a:spcPct val="95000"/>
              </a:lnSpc>
              <a:spcBef>
                <a:spcPts val="1350"/>
              </a:spcBef>
              <a:spcAft>
                <a:spcPts val="0"/>
              </a:spcAft>
              <a:buSzPts val="1650"/>
              <a:buNone/>
              <a:defRPr sz="1650"/>
            </a:lvl4pPr>
            <a:lvl5pPr lvl="4" algn="l">
              <a:lnSpc>
                <a:spcPct val="95000"/>
              </a:lnSpc>
              <a:spcBef>
                <a:spcPts val="1350"/>
              </a:spcBef>
              <a:spcAft>
                <a:spcPts val="0"/>
              </a:spcAft>
              <a:buSzPts val="1650"/>
              <a:buNone/>
              <a:defRPr sz="1650"/>
            </a:lvl5pPr>
            <a:lvl6pPr lvl="5" algn="l">
              <a:lnSpc>
                <a:spcPct val="90000"/>
              </a:lnSpc>
              <a:spcBef>
                <a:spcPts val="375"/>
              </a:spcBef>
              <a:spcAft>
                <a:spcPts val="0"/>
              </a:spcAft>
              <a:buSzPts val="1650"/>
              <a:buNone/>
              <a:defRPr sz="1650"/>
            </a:lvl6pPr>
            <a:lvl7pPr lvl="6" algn="l">
              <a:lnSpc>
                <a:spcPct val="90000"/>
              </a:lnSpc>
              <a:spcBef>
                <a:spcPts val="375"/>
              </a:spcBef>
              <a:spcAft>
                <a:spcPts val="0"/>
              </a:spcAft>
              <a:buSzPts val="1650"/>
              <a:buNone/>
              <a:defRPr sz="1650"/>
            </a:lvl7pPr>
            <a:lvl8pPr lvl="7" algn="l">
              <a:lnSpc>
                <a:spcPct val="90000"/>
              </a:lnSpc>
              <a:spcBef>
                <a:spcPts val="375"/>
              </a:spcBef>
              <a:spcAft>
                <a:spcPts val="0"/>
              </a:spcAft>
              <a:buSzPts val="1650"/>
              <a:buNone/>
              <a:defRPr sz="1650"/>
            </a:lvl8pPr>
            <a:lvl9pPr lvl="8" algn="l">
              <a:lnSpc>
                <a:spcPct val="90000"/>
              </a:lnSpc>
              <a:spcBef>
                <a:spcPts val="375"/>
              </a:spcBef>
              <a:spcAft>
                <a:spcPts val="0"/>
              </a:spcAft>
              <a:buSzPts val="1650"/>
              <a:buNone/>
              <a:defRPr sz="1650"/>
            </a:lvl9pPr>
          </a:lstStyle>
          <a:p/>
        </p:txBody>
      </p:sp>
      <p:sp>
        <p:nvSpPr>
          <p:cNvPr id="328" name="Google Shape;328;g3d3f6d03170_0_4909"/>
          <p:cNvSpPr txBox="1"/>
          <p:nvPr>
            <p:ph idx="6" type="subTitle"/>
          </p:nvPr>
        </p:nvSpPr>
        <p:spPr>
          <a:xfrm>
            <a:off x="5339905" y="2772900"/>
            <a:ext cx="1524900" cy="627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1050">
                <a:latin typeface="Poppins"/>
                <a:ea typeface="Poppins"/>
                <a:cs typeface="Poppins"/>
                <a:sym typeface="Poppins"/>
              </a:defRPr>
            </a:lvl1pPr>
            <a:lvl2pPr lvl="1" algn="l">
              <a:lnSpc>
                <a:spcPct val="95000"/>
              </a:lnSpc>
              <a:spcBef>
                <a:spcPts val="1350"/>
              </a:spcBef>
              <a:spcAft>
                <a:spcPts val="0"/>
              </a:spcAft>
              <a:buSzPts val="1050"/>
              <a:buNone/>
              <a:defRPr sz="1050"/>
            </a:lvl2pPr>
            <a:lvl3pPr lvl="2" algn="l">
              <a:lnSpc>
                <a:spcPct val="95000"/>
              </a:lnSpc>
              <a:spcBef>
                <a:spcPts val="1350"/>
              </a:spcBef>
              <a:spcAft>
                <a:spcPts val="0"/>
              </a:spcAft>
              <a:buSzPts val="1050"/>
              <a:buNone/>
              <a:defRPr sz="1050"/>
            </a:lvl3pPr>
            <a:lvl4pPr lvl="3" algn="l">
              <a:lnSpc>
                <a:spcPct val="95000"/>
              </a:lnSpc>
              <a:spcBef>
                <a:spcPts val="1350"/>
              </a:spcBef>
              <a:spcAft>
                <a:spcPts val="0"/>
              </a:spcAft>
              <a:buSzPts val="1050"/>
              <a:buNone/>
              <a:defRPr sz="1050"/>
            </a:lvl4pPr>
            <a:lvl5pPr lvl="4" algn="l">
              <a:lnSpc>
                <a:spcPct val="95000"/>
              </a:lnSpc>
              <a:spcBef>
                <a:spcPts val="1350"/>
              </a:spcBef>
              <a:spcAft>
                <a:spcPts val="0"/>
              </a:spcAft>
              <a:buSzPts val="1050"/>
              <a:buNone/>
              <a:defRPr sz="1050"/>
            </a:lvl5pPr>
            <a:lvl6pPr lvl="5" algn="l">
              <a:lnSpc>
                <a:spcPct val="90000"/>
              </a:lnSpc>
              <a:spcBef>
                <a:spcPts val="375"/>
              </a:spcBef>
              <a:spcAft>
                <a:spcPts val="0"/>
              </a:spcAft>
              <a:buSzPts val="1050"/>
              <a:buNone/>
              <a:defRPr sz="1050"/>
            </a:lvl6pPr>
            <a:lvl7pPr lvl="6" algn="l">
              <a:lnSpc>
                <a:spcPct val="90000"/>
              </a:lnSpc>
              <a:spcBef>
                <a:spcPts val="375"/>
              </a:spcBef>
              <a:spcAft>
                <a:spcPts val="0"/>
              </a:spcAft>
              <a:buSzPts val="1050"/>
              <a:buNone/>
              <a:defRPr sz="1050"/>
            </a:lvl7pPr>
            <a:lvl8pPr lvl="7" algn="l">
              <a:lnSpc>
                <a:spcPct val="90000"/>
              </a:lnSpc>
              <a:spcBef>
                <a:spcPts val="375"/>
              </a:spcBef>
              <a:spcAft>
                <a:spcPts val="0"/>
              </a:spcAft>
              <a:buSzPts val="1050"/>
              <a:buNone/>
              <a:defRPr sz="1050"/>
            </a:lvl8pPr>
            <a:lvl9pPr lvl="8" algn="l">
              <a:lnSpc>
                <a:spcPct val="90000"/>
              </a:lnSpc>
              <a:spcBef>
                <a:spcPts val="375"/>
              </a:spcBef>
              <a:spcAft>
                <a:spcPts val="0"/>
              </a:spcAft>
              <a:buSzPts val="1050"/>
              <a:buNone/>
              <a:defRPr sz="1050"/>
            </a:lvl9pPr>
          </a:lstStyle>
          <a:p/>
        </p:txBody>
      </p:sp>
      <p:sp>
        <p:nvSpPr>
          <p:cNvPr id="329" name="Google Shape;329;g3d3f6d03170_0_4909"/>
          <p:cNvSpPr txBox="1"/>
          <p:nvPr>
            <p:ph idx="7" type="subTitle"/>
          </p:nvPr>
        </p:nvSpPr>
        <p:spPr>
          <a:xfrm>
            <a:off x="7192342" y="2173500"/>
            <a:ext cx="1465200" cy="496800"/>
          </a:xfrm>
          <a:prstGeom prst="rect">
            <a:avLst/>
          </a:prstGeom>
          <a:noFill/>
          <a:ln>
            <a:noFill/>
          </a:ln>
        </p:spPr>
        <p:txBody>
          <a:bodyPr anchorCtr="0" anchor="t" bIns="34275" lIns="34275" spcFirstLastPara="1" rIns="34275" wrap="square" tIns="34275">
            <a:noAutofit/>
          </a:bodyPr>
          <a:lstStyle>
            <a:lvl1pPr lvl="0" marR="0" algn="l">
              <a:lnSpc>
                <a:spcPct val="97000"/>
              </a:lnSpc>
              <a:spcBef>
                <a:spcPts val="0"/>
              </a:spcBef>
              <a:spcAft>
                <a:spcPts val="0"/>
              </a:spcAft>
              <a:buSzPts val="945"/>
              <a:buNone/>
              <a:defRPr b="1" sz="1650">
                <a:latin typeface="Poppins"/>
                <a:ea typeface="Poppins"/>
                <a:cs typeface="Poppins"/>
                <a:sym typeface="Poppins"/>
              </a:defRPr>
            </a:lvl1pPr>
            <a:lvl2pPr lvl="1" algn="l">
              <a:lnSpc>
                <a:spcPct val="95000"/>
              </a:lnSpc>
              <a:spcBef>
                <a:spcPts val="1350"/>
              </a:spcBef>
              <a:spcAft>
                <a:spcPts val="0"/>
              </a:spcAft>
              <a:buSzPts val="1650"/>
              <a:buNone/>
              <a:defRPr sz="1650"/>
            </a:lvl2pPr>
            <a:lvl3pPr lvl="2" algn="l">
              <a:lnSpc>
                <a:spcPct val="95000"/>
              </a:lnSpc>
              <a:spcBef>
                <a:spcPts val="1350"/>
              </a:spcBef>
              <a:spcAft>
                <a:spcPts val="0"/>
              </a:spcAft>
              <a:buSzPts val="1650"/>
              <a:buNone/>
              <a:defRPr sz="1650"/>
            </a:lvl3pPr>
            <a:lvl4pPr lvl="3" algn="l">
              <a:lnSpc>
                <a:spcPct val="95000"/>
              </a:lnSpc>
              <a:spcBef>
                <a:spcPts val="1350"/>
              </a:spcBef>
              <a:spcAft>
                <a:spcPts val="0"/>
              </a:spcAft>
              <a:buSzPts val="1650"/>
              <a:buNone/>
              <a:defRPr sz="1650"/>
            </a:lvl4pPr>
            <a:lvl5pPr lvl="4" algn="l">
              <a:lnSpc>
                <a:spcPct val="95000"/>
              </a:lnSpc>
              <a:spcBef>
                <a:spcPts val="1350"/>
              </a:spcBef>
              <a:spcAft>
                <a:spcPts val="0"/>
              </a:spcAft>
              <a:buSzPts val="1650"/>
              <a:buNone/>
              <a:defRPr sz="1650"/>
            </a:lvl5pPr>
            <a:lvl6pPr lvl="5" algn="l">
              <a:lnSpc>
                <a:spcPct val="90000"/>
              </a:lnSpc>
              <a:spcBef>
                <a:spcPts val="375"/>
              </a:spcBef>
              <a:spcAft>
                <a:spcPts val="0"/>
              </a:spcAft>
              <a:buSzPts val="1650"/>
              <a:buNone/>
              <a:defRPr sz="1650"/>
            </a:lvl6pPr>
            <a:lvl7pPr lvl="6" algn="l">
              <a:lnSpc>
                <a:spcPct val="90000"/>
              </a:lnSpc>
              <a:spcBef>
                <a:spcPts val="375"/>
              </a:spcBef>
              <a:spcAft>
                <a:spcPts val="0"/>
              </a:spcAft>
              <a:buSzPts val="1650"/>
              <a:buNone/>
              <a:defRPr sz="1650"/>
            </a:lvl7pPr>
            <a:lvl8pPr lvl="7" algn="l">
              <a:lnSpc>
                <a:spcPct val="90000"/>
              </a:lnSpc>
              <a:spcBef>
                <a:spcPts val="375"/>
              </a:spcBef>
              <a:spcAft>
                <a:spcPts val="0"/>
              </a:spcAft>
              <a:buSzPts val="1650"/>
              <a:buNone/>
              <a:defRPr sz="1650"/>
            </a:lvl8pPr>
            <a:lvl9pPr lvl="8" algn="l">
              <a:lnSpc>
                <a:spcPct val="90000"/>
              </a:lnSpc>
              <a:spcBef>
                <a:spcPts val="375"/>
              </a:spcBef>
              <a:spcAft>
                <a:spcPts val="0"/>
              </a:spcAft>
              <a:buSzPts val="1650"/>
              <a:buNone/>
              <a:defRPr sz="1650"/>
            </a:lvl9pPr>
          </a:lstStyle>
          <a:p/>
        </p:txBody>
      </p:sp>
      <p:sp>
        <p:nvSpPr>
          <p:cNvPr id="330" name="Google Shape;330;g3d3f6d03170_0_4909"/>
          <p:cNvSpPr txBox="1"/>
          <p:nvPr>
            <p:ph idx="8" type="subTitle"/>
          </p:nvPr>
        </p:nvSpPr>
        <p:spPr>
          <a:xfrm>
            <a:off x="7237758" y="2772900"/>
            <a:ext cx="1465200" cy="627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1050">
                <a:latin typeface="Poppins"/>
                <a:ea typeface="Poppins"/>
                <a:cs typeface="Poppins"/>
                <a:sym typeface="Poppins"/>
              </a:defRPr>
            </a:lvl1pPr>
            <a:lvl2pPr lvl="1" algn="l">
              <a:lnSpc>
                <a:spcPct val="95000"/>
              </a:lnSpc>
              <a:spcBef>
                <a:spcPts val="1350"/>
              </a:spcBef>
              <a:spcAft>
                <a:spcPts val="0"/>
              </a:spcAft>
              <a:buSzPts val="1050"/>
              <a:buNone/>
              <a:defRPr sz="1050"/>
            </a:lvl2pPr>
            <a:lvl3pPr lvl="2" algn="l">
              <a:lnSpc>
                <a:spcPct val="95000"/>
              </a:lnSpc>
              <a:spcBef>
                <a:spcPts val="1350"/>
              </a:spcBef>
              <a:spcAft>
                <a:spcPts val="0"/>
              </a:spcAft>
              <a:buSzPts val="1050"/>
              <a:buNone/>
              <a:defRPr sz="1050"/>
            </a:lvl3pPr>
            <a:lvl4pPr lvl="3" algn="l">
              <a:lnSpc>
                <a:spcPct val="95000"/>
              </a:lnSpc>
              <a:spcBef>
                <a:spcPts val="1350"/>
              </a:spcBef>
              <a:spcAft>
                <a:spcPts val="0"/>
              </a:spcAft>
              <a:buSzPts val="1050"/>
              <a:buNone/>
              <a:defRPr sz="1050"/>
            </a:lvl4pPr>
            <a:lvl5pPr lvl="4" algn="l">
              <a:lnSpc>
                <a:spcPct val="95000"/>
              </a:lnSpc>
              <a:spcBef>
                <a:spcPts val="1350"/>
              </a:spcBef>
              <a:spcAft>
                <a:spcPts val="0"/>
              </a:spcAft>
              <a:buSzPts val="1050"/>
              <a:buNone/>
              <a:defRPr sz="1050"/>
            </a:lvl5pPr>
            <a:lvl6pPr lvl="5" algn="l">
              <a:lnSpc>
                <a:spcPct val="90000"/>
              </a:lnSpc>
              <a:spcBef>
                <a:spcPts val="375"/>
              </a:spcBef>
              <a:spcAft>
                <a:spcPts val="0"/>
              </a:spcAft>
              <a:buSzPts val="1050"/>
              <a:buNone/>
              <a:defRPr sz="1050"/>
            </a:lvl6pPr>
            <a:lvl7pPr lvl="6" algn="l">
              <a:lnSpc>
                <a:spcPct val="90000"/>
              </a:lnSpc>
              <a:spcBef>
                <a:spcPts val="375"/>
              </a:spcBef>
              <a:spcAft>
                <a:spcPts val="0"/>
              </a:spcAft>
              <a:buSzPts val="1050"/>
              <a:buNone/>
              <a:defRPr sz="1050"/>
            </a:lvl7pPr>
            <a:lvl8pPr lvl="7" algn="l">
              <a:lnSpc>
                <a:spcPct val="90000"/>
              </a:lnSpc>
              <a:spcBef>
                <a:spcPts val="375"/>
              </a:spcBef>
              <a:spcAft>
                <a:spcPts val="0"/>
              </a:spcAft>
              <a:buSzPts val="1050"/>
              <a:buNone/>
              <a:defRPr sz="1050"/>
            </a:lvl8pPr>
            <a:lvl9pPr lvl="8" algn="l">
              <a:lnSpc>
                <a:spcPct val="90000"/>
              </a:lnSpc>
              <a:spcBef>
                <a:spcPts val="375"/>
              </a:spcBef>
              <a:spcAft>
                <a:spcPts val="0"/>
              </a:spcAft>
              <a:buSzPts val="1050"/>
              <a:buNone/>
              <a:defRPr sz="1050"/>
            </a:lvl9pPr>
          </a:lstStyle>
          <a:p/>
        </p:txBody>
      </p:sp>
      <p:sp>
        <p:nvSpPr>
          <p:cNvPr id="331" name="Google Shape;331;g3d3f6d03170_0_4909"/>
          <p:cNvSpPr txBox="1"/>
          <p:nvPr>
            <p:ph idx="9" type="title"/>
          </p:nvPr>
        </p:nvSpPr>
        <p:spPr>
          <a:xfrm>
            <a:off x="432994" y="3797456"/>
            <a:ext cx="1683900" cy="278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1650">
                <a:solidFill>
                  <a:schemeClr val="lt1"/>
                </a:solidFill>
                <a:latin typeface="Poppins"/>
                <a:ea typeface="Poppins"/>
                <a:cs typeface="Poppins"/>
                <a:sym typeface="Poppins"/>
              </a:defRPr>
            </a:lvl1pPr>
            <a:lvl2pPr lvl="1" algn="l">
              <a:lnSpc>
                <a:spcPct val="100000"/>
              </a:lnSpc>
              <a:spcBef>
                <a:spcPts val="0"/>
              </a:spcBef>
              <a:spcAft>
                <a:spcPts val="0"/>
              </a:spcAft>
              <a:buSzPts val="4500"/>
              <a:buFont typeface="Poppins"/>
              <a:buNone/>
              <a:defRPr b="1" sz="4500">
                <a:latin typeface="Poppins"/>
                <a:ea typeface="Poppins"/>
                <a:cs typeface="Poppins"/>
                <a:sym typeface="Poppins"/>
              </a:defRPr>
            </a:lvl2pPr>
            <a:lvl3pPr lvl="2" algn="l">
              <a:lnSpc>
                <a:spcPct val="100000"/>
              </a:lnSpc>
              <a:spcBef>
                <a:spcPts val="0"/>
              </a:spcBef>
              <a:spcAft>
                <a:spcPts val="0"/>
              </a:spcAft>
              <a:buSzPts val="4500"/>
              <a:buFont typeface="Poppins"/>
              <a:buNone/>
              <a:defRPr b="1" sz="4500">
                <a:latin typeface="Poppins"/>
                <a:ea typeface="Poppins"/>
                <a:cs typeface="Poppins"/>
                <a:sym typeface="Poppins"/>
              </a:defRPr>
            </a:lvl3pPr>
            <a:lvl4pPr lvl="3" algn="l">
              <a:lnSpc>
                <a:spcPct val="100000"/>
              </a:lnSpc>
              <a:spcBef>
                <a:spcPts val="0"/>
              </a:spcBef>
              <a:spcAft>
                <a:spcPts val="0"/>
              </a:spcAft>
              <a:buSzPts val="4500"/>
              <a:buFont typeface="Poppins"/>
              <a:buNone/>
              <a:defRPr b="1" sz="4500">
                <a:latin typeface="Poppins"/>
                <a:ea typeface="Poppins"/>
                <a:cs typeface="Poppins"/>
                <a:sym typeface="Poppins"/>
              </a:defRPr>
            </a:lvl4pPr>
            <a:lvl5pPr lvl="4" algn="l">
              <a:lnSpc>
                <a:spcPct val="100000"/>
              </a:lnSpc>
              <a:spcBef>
                <a:spcPts val="0"/>
              </a:spcBef>
              <a:spcAft>
                <a:spcPts val="0"/>
              </a:spcAft>
              <a:buSzPts val="4500"/>
              <a:buFont typeface="Poppins"/>
              <a:buNone/>
              <a:defRPr b="1" sz="4500">
                <a:latin typeface="Poppins"/>
                <a:ea typeface="Poppins"/>
                <a:cs typeface="Poppins"/>
                <a:sym typeface="Poppins"/>
              </a:defRPr>
            </a:lvl5pPr>
            <a:lvl6pPr lvl="5" algn="l">
              <a:lnSpc>
                <a:spcPct val="100000"/>
              </a:lnSpc>
              <a:spcBef>
                <a:spcPts val="0"/>
              </a:spcBef>
              <a:spcAft>
                <a:spcPts val="0"/>
              </a:spcAft>
              <a:buSzPts val="4500"/>
              <a:buFont typeface="Poppins"/>
              <a:buNone/>
              <a:defRPr b="1" sz="4500">
                <a:latin typeface="Poppins"/>
                <a:ea typeface="Poppins"/>
                <a:cs typeface="Poppins"/>
                <a:sym typeface="Poppins"/>
              </a:defRPr>
            </a:lvl6pPr>
            <a:lvl7pPr lvl="6" algn="l">
              <a:lnSpc>
                <a:spcPct val="100000"/>
              </a:lnSpc>
              <a:spcBef>
                <a:spcPts val="0"/>
              </a:spcBef>
              <a:spcAft>
                <a:spcPts val="0"/>
              </a:spcAft>
              <a:buSzPts val="4500"/>
              <a:buFont typeface="Poppins"/>
              <a:buNone/>
              <a:defRPr b="1" sz="4500">
                <a:latin typeface="Poppins"/>
                <a:ea typeface="Poppins"/>
                <a:cs typeface="Poppins"/>
                <a:sym typeface="Poppins"/>
              </a:defRPr>
            </a:lvl7pPr>
            <a:lvl8pPr lvl="7" algn="l">
              <a:lnSpc>
                <a:spcPct val="100000"/>
              </a:lnSpc>
              <a:spcBef>
                <a:spcPts val="0"/>
              </a:spcBef>
              <a:spcAft>
                <a:spcPts val="0"/>
              </a:spcAft>
              <a:buSzPts val="4500"/>
              <a:buFont typeface="Poppins"/>
              <a:buNone/>
              <a:defRPr b="1" sz="4500">
                <a:latin typeface="Poppins"/>
                <a:ea typeface="Poppins"/>
                <a:cs typeface="Poppins"/>
                <a:sym typeface="Poppins"/>
              </a:defRPr>
            </a:lvl8pPr>
            <a:lvl9pPr lvl="8" algn="l">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32" name="Google Shape;332;g3d3f6d03170_0_4909"/>
          <p:cNvSpPr txBox="1"/>
          <p:nvPr>
            <p:ph idx="13" type="subTitle"/>
          </p:nvPr>
        </p:nvSpPr>
        <p:spPr>
          <a:xfrm>
            <a:off x="432994" y="4152525"/>
            <a:ext cx="1683900" cy="3267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00">
                <a:solidFill>
                  <a:schemeClr val="lt1"/>
                </a:solidFill>
                <a:latin typeface="Poppins SemiBold"/>
                <a:ea typeface="Poppins SemiBold"/>
                <a:cs typeface="Poppins SemiBold"/>
                <a:sym typeface="Poppins SemiBold"/>
              </a:defRPr>
            </a:lvl1pPr>
            <a:lvl2pPr lvl="1" algn="l">
              <a:lnSpc>
                <a:spcPct val="95000"/>
              </a:lnSpc>
              <a:spcBef>
                <a:spcPts val="1350"/>
              </a:spcBef>
              <a:spcAft>
                <a:spcPts val="0"/>
              </a:spcAft>
              <a:buSzPts val="900"/>
              <a:buNone/>
              <a:defRPr sz="900"/>
            </a:lvl2pPr>
            <a:lvl3pPr lvl="2" algn="l">
              <a:lnSpc>
                <a:spcPct val="95000"/>
              </a:lnSpc>
              <a:spcBef>
                <a:spcPts val="1350"/>
              </a:spcBef>
              <a:spcAft>
                <a:spcPts val="0"/>
              </a:spcAft>
              <a:buSzPts val="900"/>
              <a:buNone/>
              <a:defRPr sz="900"/>
            </a:lvl3pPr>
            <a:lvl4pPr lvl="3" algn="l">
              <a:lnSpc>
                <a:spcPct val="95000"/>
              </a:lnSpc>
              <a:spcBef>
                <a:spcPts val="1350"/>
              </a:spcBef>
              <a:spcAft>
                <a:spcPts val="0"/>
              </a:spcAft>
              <a:buSzPts val="900"/>
              <a:buNone/>
              <a:defRPr sz="900"/>
            </a:lvl4pPr>
            <a:lvl5pPr lvl="4" algn="l">
              <a:lnSpc>
                <a:spcPct val="95000"/>
              </a:lnSpc>
              <a:spcBef>
                <a:spcPts val="1350"/>
              </a:spcBef>
              <a:spcAft>
                <a:spcPts val="0"/>
              </a:spcAft>
              <a:buSzPts val="900"/>
              <a:buNone/>
              <a:defRPr sz="900"/>
            </a:lvl5pPr>
            <a:lvl6pPr lvl="5" algn="l">
              <a:lnSpc>
                <a:spcPct val="90000"/>
              </a:lnSpc>
              <a:spcBef>
                <a:spcPts val="375"/>
              </a:spcBef>
              <a:spcAft>
                <a:spcPts val="0"/>
              </a:spcAft>
              <a:buSzPts val="900"/>
              <a:buNone/>
              <a:defRPr sz="900"/>
            </a:lvl6pPr>
            <a:lvl7pPr lvl="6" algn="l">
              <a:lnSpc>
                <a:spcPct val="90000"/>
              </a:lnSpc>
              <a:spcBef>
                <a:spcPts val="375"/>
              </a:spcBef>
              <a:spcAft>
                <a:spcPts val="0"/>
              </a:spcAft>
              <a:buSzPts val="900"/>
              <a:buNone/>
              <a:defRPr sz="900"/>
            </a:lvl7pPr>
            <a:lvl8pPr lvl="7" algn="l">
              <a:lnSpc>
                <a:spcPct val="90000"/>
              </a:lnSpc>
              <a:spcBef>
                <a:spcPts val="375"/>
              </a:spcBef>
              <a:spcAft>
                <a:spcPts val="0"/>
              </a:spcAft>
              <a:buSzPts val="900"/>
              <a:buNone/>
              <a:defRPr sz="900"/>
            </a:lvl8pPr>
            <a:lvl9pPr lvl="8" algn="l">
              <a:lnSpc>
                <a:spcPct val="90000"/>
              </a:lnSpc>
              <a:spcBef>
                <a:spcPts val="375"/>
              </a:spcBef>
              <a:spcAft>
                <a:spcPts val="0"/>
              </a:spcAft>
              <a:buSzPts val="900"/>
              <a:buNone/>
              <a:defRPr sz="900"/>
            </a:lvl9pPr>
          </a:lstStyle>
          <a:p/>
        </p:txBody>
      </p:sp>
      <p:sp>
        <p:nvSpPr>
          <p:cNvPr id="333" name="Google Shape;333;g3d3f6d03170_0_4909"/>
          <p:cNvSpPr txBox="1"/>
          <p:nvPr>
            <p:ph idx="14" type="title"/>
          </p:nvPr>
        </p:nvSpPr>
        <p:spPr>
          <a:xfrm>
            <a:off x="2612697" y="3797456"/>
            <a:ext cx="1740000" cy="278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1650">
                <a:solidFill>
                  <a:schemeClr val="lt1"/>
                </a:solidFill>
                <a:latin typeface="Poppins"/>
                <a:ea typeface="Poppins"/>
                <a:cs typeface="Poppins"/>
                <a:sym typeface="Poppins"/>
              </a:defRPr>
            </a:lvl1pPr>
            <a:lvl2pPr lvl="1" algn="l">
              <a:lnSpc>
                <a:spcPct val="100000"/>
              </a:lnSpc>
              <a:spcBef>
                <a:spcPts val="0"/>
              </a:spcBef>
              <a:spcAft>
                <a:spcPts val="0"/>
              </a:spcAft>
              <a:buSzPts val="4500"/>
              <a:buFont typeface="Poppins"/>
              <a:buNone/>
              <a:defRPr b="1" sz="4500">
                <a:latin typeface="Poppins"/>
                <a:ea typeface="Poppins"/>
                <a:cs typeface="Poppins"/>
                <a:sym typeface="Poppins"/>
              </a:defRPr>
            </a:lvl2pPr>
            <a:lvl3pPr lvl="2" algn="l">
              <a:lnSpc>
                <a:spcPct val="100000"/>
              </a:lnSpc>
              <a:spcBef>
                <a:spcPts val="0"/>
              </a:spcBef>
              <a:spcAft>
                <a:spcPts val="0"/>
              </a:spcAft>
              <a:buSzPts val="4500"/>
              <a:buFont typeface="Poppins"/>
              <a:buNone/>
              <a:defRPr b="1" sz="4500">
                <a:latin typeface="Poppins"/>
                <a:ea typeface="Poppins"/>
                <a:cs typeface="Poppins"/>
                <a:sym typeface="Poppins"/>
              </a:defRPr>
            </a:lvl3pPr>
            <a:lvl4pPr lvl="3" algn="l">
              <a:lnSpc>
                <a:spcPct val="100000"/>
              </a:lnSpc>
              <a:spcBef>
                <a:spcPts val="0"/>
              </a:spcBef>
              <a:spcAft>
                <a:spcPts val="0"/>
              </a:spcAft>
              <a:buSzPts val="4500"/>
              <a:buFont typeface="Poppins"/>
              <a:buNone/>
              <a:defRPr b="1" sz="4500">
                <a:latin typeface="Poppins"/>
                <a:ea typeface="Poppins"/>
                <a:cs typeface="Poppins"/>
                <a:sym typeface="Poppins"/>
              </a:defRPr>
            </a:lvl4pPr>
            <a:lvl5pPr lvl="4" algn="l">
              <a:lnSpc>
                <a:spcPct val="100000"/>
              </a:lnSpc>
              <a:spcBef>
                <a:spcPts val="0"/>
              </a:spcBef>
              <a:spcAft>
                <a:spcPts val="0"/>
              </a:spcAft>
              <a:buSzPts val="4500"/>
              <a:buFont typeface="Poppins"/>
              <a:buNone/>
              <a:defRPr b="1" sz="4500">
                <a:latin typeface="Poppins"/>
                <a:ea typeface="Poppins"/>
                <a:cs typeface="Poppins"/>
                <a:sym typeface="Poppins"/>
              </a:defRPr>
            </a:lvl5pPr>
            <a:lvl6pPr lvl="5" algn="l">
              <a:lnSpc>
                <a:spcPct val="100000"/>
              </a:lnSpc>
              <a:spcBef>
                <a:spcPts val="0"/>
              </a:spcBef>
              <a:spcAft>
                <a:spcPts val="0"/>
              </a:spcAft>
              <a:buSzPts val="4500"/>
              <a:buFont typeface="Poppins"/>
              <a:buNone/>
              <a:defRPr b="1" sz="4500">
                <a:latin typeface="Poppins"/>
                <a:ea typeface="Poppins"/>
                <a:cs typeface="Poppins"/>
                <a:sym typeface="Poppins"/>
              </a:defRPr>
            </a:lvl6pPr>
            <a:lvl7pPr lvl="6" algn="l">
              <a:lnSpc>
                <a:spcPct val="100000"/>
              </a:lnSpc>
              <a:spcBef>
                <a:spcPts val="0"/>
              </a:spcBef>
              <a:spcAft>
                <a:spcPts val="0"/>
              </a:spcAft>
              <a:buSzPts val="4500"/>
              <a:buFont typeface="Poppins"/>
              <a:buNone/>
              <a:defRPr b="1" sz="4500">
                <a:latin typeface="Poppins"/>
                <a:ea typeface="Poppins"/>
                <a:cs typeface="Poppins"/>
                <a:sym typeface="Poppins"/>
              </a:defRPr>
            </a:lvl7pPr>
            <a:lvl8pPr lvl="7" algn="l">
              <a:lnSpc>
                <a:spcPct val="100000"/>
              </a:lnSpc>
              <a:spcBef>
                <a:spcPts val="0"/>
              </a:spcBef>
              <a:spcAft>
                <a:spcPts val="0"/>
              </a:spcAft>
              <a:buSzPts val="4500"/>
              <a:buFont typeface="Poppins"/>
              <a:buNone/>
              <a:defRPr b="1" sz="4500">
                <a:latin typeface="Poppins"/>
                <a:ea typeface="Poppins"/>
                <a:cs typeface="Poppins"/>
                <a:sym typeface="Poppins"/>
              </a:defRPr>
            </a:lvl8pPr>
            <a:lvl9pPr lvl="8" algn="l">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34" name="Google Shape;334;g3d3f6d03170_0_4909"/>
          <p:cNvSpPr txBox="1"/>
          <p:nvPr>
            <p:ph idx="15" type="subTitle"/>
          </p:nvPr>
        </p:nvSpPr>
        <p:spPr>
          <a:xfrm>
            <a:off x="2612697" y="4152525"/>
            <a:ext cx="1740000" cy="3267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00">
                <a:solidFill>
                  <a:schemeClr val="lt1"/>
                </a:solidFill>
                <a:latin typeface="Poppins SemiBold"/>
                <a:ea typeface="Poppins SemiBold"/>
                <a:cs typeface="Poppins SemiBold"/>
                <a:sym typeface="Poppins SemiBold"/>
              </a:defRPr>
            </a:lvl1pPr>
            <a:lvl2pPr lvl="1" algn="l">
              <a:lnSpc>
                <a:spcPct val="95000"/>
              </a:lnSpc>
              <a:spcBef>
                <a:spcPts val="1350"/>
              </a:spcBef>
              <a:spcAft>
                <a:spcPts val="0"/>
              </a:spcAft>
              <a:buSzPts val="900"/>
              <a:buNone/>
              <a:defRPr sz="900"/>
            </a:lvl2pPr>
            <a:lvl3pPr lvl="2" algn="l">
              <a:lnSpc>
                <a:spcPct val="95000"/>
              </a:lnSpc>
              <a:spcBef>
                <a:spcPts val="1350"/>
              </a:spcBef>
              <a:spcAft>
                <a:spcPts val="0"/>
              </a:spcAft>
              <a:buSzPts val="900"/>
              <a:buNone/>
              <a:defRPr sz="900"/>
            </a:lvl3pPr>
            <a:lvl4pPr lvl="3" algn="l">
              <a:lnSpc>
                <a:spcPct val="95000"/>
              </a:lnSpc>
              <a:spcBef>
                <a:spcPts val="1350"/>
              </a:spcBef>
              <a:spcAft>
                <a:spcPts val="0"/>
              </a:spcAft>
              <a:buSzPts val="900"/>
              <a:buNone/>
              <a:defRPr sz="900"/>
            </a:lvl4pPr>
            <a:lvl5pPr lvl="4" algn="l">
              <a:lnSpc>
                <a:spcPct val="95000"/>
              </a:lnSpc>
              <a:spcBef>
                <a:spcPts val="1350"/>
              </a:spcBef>
              <a:spcAft>
                <a:spcPts val="0"/>
              </a:spcAft>
              <a:buSzPts val="900"/>
              <a:buNone/>
              <a:defRPr sz="900"/>
            </a:lvl5pPr>
            <a:lvl6pPr lvl="5" algn="l">
              <a:lnSpc>
                <a:spcPct val="90000"/>
              </a:lnSpc>
              <a:spcBef>
                <a:spcPts val="375"/>
              </a:spcBef>
              <a:spcAft>
                <a:spcPts val="0"/>
              </a:spcAft>
              <a:buSzPts val="900"/>
              <a:buNone/>
              <a:defRPr sz="900"/>
            </a:lvl6pPr>
            <a:lvl7pPr lvl="6" algn="l">
              <a:lnSpc>
                <a:spcPct val="90000"/>
              </a:lnSpc>
              <a:spcBef>
                <a:spcPts val="375"/>
              </a:spcBef>
              <a:spcAft>
                <a:spcPts val="0"/>
              </a:spcAft>
              <a:buSzPts val="900"/>
              <a:buNone/>
              <a:defRPr sz="900"/>
            </a:lvl7pPr>
            <a:lvl8pPr lvl="7" algn="l">
              <a:lnSpc>
                <a:spcPct val="90000"/>
              </a:lnSpc>
              <a:spcBef>
                <a:spcPts val="375"/>
              </a:spcBef>
              <a:spcAft>
                <a:spcPts val="0"/>
              </a:spcAft>
              <a:buSzPts val="900"/>
              <a:buNone/>
              <a:defRPr sz="900"/>
            </a:lvl8pPr>
            <a:lvl9pPr lvl="8" algn="l">
              <a:lnSpc>
                <a:spcPct val="90000"/>
              </a:lnSpc>
              <a:spcBef>
                <a:spcPts val="375"/>
              </a:spcBef>
              <a:spcAft>
                <a:spcPts val="0"/>
              </a:spcAft>
              <a:buSzPts val="900"/>
              <a:buNone/>
              <a:defRPr sz="900"/>
            </a:lvl9pPr>
          </a:lstStyle>
          <a:p/>
        </p:txBody>
      </p:sp>
      <p:sp>
        <p:nvSpPr>
          <p:cNvPr id="335" name="Google Shape;335;g3d3f6d03170_0_4909"/>
          <p:cNvSpPr txBox="1"/>
          <p:nvPr>
            <p:ph idx="16" type="title"/>
          </p:nvPr>
        </p:nvSpPr>
        <p:spPr>
          <a:xfrm>
            <a:off x="4788398" y="3797456"/>
            <a:ext cx="1683900" cy="278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1650">
                <a:solidFill>
                  <a:schemeClr val="lt1"/>
                </a:solidFill>
                <a:latin typeface="Poppins"/>
                <a:ea typeface="Poppins"/>
                <a:cs typeface="Poppins"/>
                <a:sym typeface="Poppins"/>
              </a:defRPr>
            </a:lvl1pPr>
            <a:lvl2pPr lvl="1" algn="l">
              <a:lnSpc>
                <a:spcPct val="100000"/>
              </a:lnSpc>
              <a:spcBef>
                <a:spcPts val="0"/>
              </a:spcBef>
              <a:spcAft>
                <a:spcPts val="0"/>
              </a:spcAft>
              <a:buSzPts val="4500"/>
              <a:buFont typeface="Poppins"/>
              <a:buNone/>
              <a:defRPr b="1" sz="4500">
                <a:latin typeface="Poppins"/>
                <a:ea typeface="Poppins"/>
                <a:cs typeface="Poppins"/>
                <a:sym typeface="Poppins"/>
              </a:defRPr>
            </a:lvl2pPr>
            <a:lvl3pPr lvl="2" algn="l">
              <a:lnSpc>
                <a:spcPct val="100000"/>
              </a:lnSpc>
              <a:spcBef>
                <a:spcPts val="0"/>
              </a:spcBef>
              <a:spcAft>
                <a:spcPts val="0"/>
              </a:spcAft>
              <a:buSzPts val="4500"/>
              <a:buFont typeface="Poppins"/>
              <a:buNone/>
              <a:defRPr b="1" sz="4500">
                <a:latin typeface="Poppins"/>
                <a:ea typeface="Poppins"/>
                <a:cs typeface="Poppins"/>
                <a:sym typeface="Poppins"/>
              </a:defRPr>
            </a:lvl3pPr>
            <a:lvl4pPr lvl="3" algn="l">
              <a:lnSpc>
                <a:spcPct val="100000"/>
              </a:lnSpc>
              <a:spcBef>
                <a:spcPts val="0"/>
              </a:spcBef>
              <a:spcAft>
                <a:spcPts val="0"/>
              </a:spcAft>
              <a:buSzPts val="4500"/>
              <a:buFont typeface="Poppins"/>
              <a:buNone/>
              <a:defRPr b="1" sz="4500">
                <a:latin typeface="Poppins"/>
                <a:ea typeface="Poppins"/>
                <a:cs typeface="Poppins"/>
                <a:sym typeface="Poppins"/>
              </a:defRPr>
            </a:lvl4pPr>
            <a:lvl5pPr lvl="4" algn="l">
              <a:lnSpc>
                <a:spcPct val="100000"/>
              </a:lnSpc>
              <a:spcBef>
                <a:spcPts val="0"/>
              </a:spcBef>
              <a:spcAft>
                <a:spcPts val="0"/>
              </a:spcAft>
              <a:buSzPts val="4500"/>
              <a:buFont typeface="Poppins"/>
              <a:buNone/>
              <a:defRPr b="1" sz="4500">
                <a:latin typeface="Poppins"/>
                <a:ea typeface="Poppins"/>
                <a:cs typeface="Poppins"/>
                <a:sym typeface="Poppins"/>
              </a:defRPr>
            </a:lvl5pPr>
            <a:lvl6pPr lvl="5" algn="l">
              <a:lnSpc>
                <a:spcPct val="100000"/>
              </a:lnSpc>
              <a:spcBef>
                <a:spcPts val="0"/>
              </a:spcBef>
              <a:spcAft>
                <a:spcPts val="0"/>
              </a:spcAft>
              <a:buSzPts val="4500"/>
              <a:buFont typeface="Poppins"/>
              <a:buNone/>
              <a:defRPr b="1" sz="4500">
                <a:latin typeface="Poppins"/>
                <a:ea typeface="Poppins"/>
                <a:cs typeface="Poppins"/>
                <a:sym typeface="Poppins"/>
              </a:defRPr>
            </a:lvl6pPr>
            <a:lvl7pPr lvl="6" algn="l">
              <a:lnSpc>
                <a:spcPct val="100000"/>
              </a:lnSpc>
              <a:spcBef>
                <a:spcPts val="0"/>
              </a:spcBef>
              <a:spcAft>
                <a:spcPts val="0"/>
              </a:spcAft>
              <a:buSzPts val="4500"/>
              <a:buFont typeface="Poppins"/>
              <a:buNone/>
              <a:defRPr b="1" sz="4500">
                <a:latin typeface="Poppins"/>
                <a:ea typeface="Poppins"/>
                <a:cs typeface="Poppins"/>
                <a:sym typeface="Poppins"/>
              </a:defRPr>
            </a:lvl7pPr>
            <a:lvl8pPr lvl="7" algn="l">
              <a:lnSpc>
                <a:spcPct val="100000"/>
              </a:lnSpc>
              <a:spcBef>
                <a:spcPts val="0"/>
              </a:spcBef>
              <a:spcAft>
                <a:spcPts val="0"/>
              </a:spcAft>
              <a:buSzPts val="4500"/>
              <a:buFont typeface="Poppins"/>
              <a:buNone/>
              <a:defRPr b="1" sz="4500">
                <a:latin typeface="Poppins"/>
                <a:ea typeface="Poppins"/>
                <a:cs typeface="Poppins"/>
                <a:sym typeface="Poppins"/>
              </a:defRPr>
            </a:lvl8pPr>
            <a:lvl9pPr lvl="8" algn="l">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36" name="Google Shape;336;g3d3f6d03170_0_4909"/>
          <p:cNvSpPr txBox="1"/>
          <p:nvPr>
            <p:ph idx="17" type="subTitle"/>
          </p:nvPr>
        </p:nvSpPr>
        <p:spPr>
          <a:xfrm>
            <a:off x="4788398" y="4152525"/>
            <a:ext cx="1683900" cy="3267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00">
                <a:solidFill>
                  <a:schemeClr val="lt1"/>
                </a:solidFill>
                <a:latin typeface="Poppins SemiBold"/>
                <a:ea typeface="Poppins SemiBold"/>
                <a:cs typeface="Poppins SemiBold"/>
                <a:sym typeface="Poppins SemiBold"/>
              </a:defRPr>
            </a:lvl1pPr>
            <a:lvl2pPr lvl="1" algn="l">
              <a:lnSpc>
                <a:spcPct val="95000"/>
              </a:lnSpc>
              <a:spcBef>
                <a:spcPts val="1350"/>
              </a:spcBef>
              <a:spcAft>
                <a:spcPts val="0"/>
              </a:spcAft>
              <a:buSzPts val="900"/>
              <a:buNone/>
              <a:defRPr sz="900"/>
            </a:lvl2pPr>
            <a:lvl3pPr lvl="2" algn="l">
              <a:lnSpc>
                <a:spcPct val="95000"/>
              </a:lnSpc>
              <a:spcBef>
                <a:spcPts val="1350"/>
              </a:spcBef>
              <a:spcAft>
                <a:spcPts val="0"/>
              </a:spcAft>
              <a:buSzPts val="900"/>
              <a:buNone/>
              <a:defRPr sz="900"/>
            </a:lvl3pPr>
            <a:lvl4pPr lvl="3" algn="l">
              <a:lnSpc>
                <a:spcPct val="95000"/>
              </a:lnSpc>
              <a:spcBef>
                <a:spcPts val="1350"/>
              </a:spcBef>
              <a:spcAft>
                <a:spcPts val="0"/>
              </a:spcAft>
              <a:buSzPts val="900"/>
              <a:buNone/>
              <a:defRPr sz="900"/>
            </a:lvl4pPr>
            <a:lvl5pPr lvl="4" algn="l">
              <a:lnSpc>
                <a:spcPct val="95000"/>
              </a:lnSpc>
              <a:spcBef>
                <a:spcPts val="1350"/>
              </a:spcBef>
              <a:spcAft>
                <a:spcPts val="0"/>
              </a:spcAft>
              <a:buSzPts val="900"/>
              <a:buNone/>
              <a:defRPr sz="900"/>
            </a:lvl5pPr>
            <a:lvl6pPr lvl="5" algn="l">
              <a:lnSpc>
                <a:spcPct val="90000"/>
              </a:lnSpc>
              <a:spcBef>
                <a:spcPts val="375"/>
              </a:spcBef>
              <a:spcAft>
                <a:spcPts val="0"/>
              </a:spcAft>
              <a:buSzPts val="900"/>
              <a:buNone/>
              <a:defRPr sz="900"/>
            </a:lvl6pPr>
            <a:lvl7pPr lvl="6" algn="l">
              <a:lnSpc>
                <a:spcPct val="90000"/>
              </a:lnSpc>
              <a:spcBef>
                <a:spcPts val="375"/>
              </a:spcBef>
              <a:spcAft>
                <a:spcPts val="0"/>
              </a:spcAft>
              <a:buSzPts val="900"/>
              <a:buNone/>
              <a:defRPr sz="900"/>
            </a:lvl7pPr>
            <a:lvl8pPr lvl="7" algn="l">
              <a:lnSpc>
                <a:spcPct val="90000"/>
              </a:lnSpc>
              <a:spcBef>
                <a:spcPts val="375"/>
              </a:spcBef>
              <a:spcAft>
                <a:spcPts val="0"/>
              </a:spcAft>
              <a:buSzPts val="900"/>
              <a:buNone/>
              <a:defRPr sz="900"/>
            </a:lvl8pPr>
            <a:lvl9pPr lvl="8" algn="l">
              <a:lnSpc>
                <a:spcPct val="90000"/>
              </a:lnSpc>
              <a:spcBef>
                <a:spcPts val="375"/>
              </a:spcBef>
              <a:spcAft>
                <a:spcPts val="0"/>
              </a:spcAft>
              <a:buSzPts val="900"/>
              <a:buNone/>
              <a:defRPr sz="900"/>
            </a:lvl9pPr>
          </a:lstStyle>
          <a:p/>
        </p:txBody>
      </p:sp>
      <p:sp>
        <p:nvSpPr>
          <p:cNvPr id="337" name="Google Shape;337;g3d3f6d03170_0_4909"/>
          <p:cNvSpPr txBox="1"/>
          <p:nvPr>
            <p:ph idx="18" type="title"/>
          </p:nvPr>
        </p:nvSpPr>
        <p:spPr>
          <a:xfrm>
            <a:off x="6964099" y="3797456"/>
            <a:ext cx="1683900" cy="278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1650">
                <a:solidFill>
                  <a:schemeClr val="lt1"/>
                </a:solidFill>
                <a:latin typeface="Poppins"/>
                <a:ea typeface="Poppins"/>
                <a:cs typeface="Poppins"/>
                <a:sym typeface="Poppins"/>
              </a:defRPr>
            </a:lvl1pPr>
            <a:lvl2pPr lvl="1" algn="l">
              <a:lnSpc>
                <a:spcPct val="100000"/>
              </a:lnSpc>
              <a:spcBef>
                <a:spcPts val="0"/>
              </a:spcBef>
              <a:spcAft>
                <a:spcPts val="0"/>
              </a:spcAft>
              <a:buSzPts val="4500"/>
              <a:buFont typeface="Poppins"/>
              <a:buNone/>
              <a:defRPr b="1" sz="4500">
                <a:latin typeface="Poppins"/>
                <a:ea typeface="Poppins"/>
                <a:cs typeface="Poppins"/>
                <a:sym typeface="Poppins"/>
              </a:defRPr>
            </a:lvl2pPr>
            <a:lvl3pPr lvl="2" algn="l">
              <a:lnSpc>
                <a:spcPct val="100000"/>
              </a:lnSpc>
              <a:spcBef>
                <a:spcPts val="0"/>
              </a:spcBef>
              <a:spcAft>
                <a:spcPts val="0"/>
              </a:spcAft>
              <a:buSzPts val="4500"/>
              <a:buFont typeface="Poppins"/>
              <a:buNone/>
              <a:defRPr b="1" sz="4500">
                <a:latin typeface="Poppins"/>
                <a:ea typeface="Poppins"/>
                <a:cs typeface="Poppins"/>
                <a:sym typeface="Poppins"/>
              </a:defRPr>
            </a:lvl3pPr>
            <a:lvl4pPr lvl="3" algn="l">
              <a:lnSpc>
                <a:spcPct val="100000"/>
              </a:lnSpc>
              <a:spcBef>
                <a:spcPts val="0"/>
              </a:spcBef>
              <a:spcAft>
                <a:spcPts val="0"/>
              </a:spcAft>
              <a:buSzPts val="4500"/>
              <a:buFont typeface="Poppins"/>
              <a:buNone/>
              <a:defRPr b="1" sz="4500">
                <a:latin typeface="Poppins"/>
                <a:ea typeface="Poppins"/>
                <a:cs typeface="Poppins"/>
                <a:sym typeface="Poppins"/>
              </a:defRPr>
            </a:lvl4pPr>
            <a:lvl5pPr lvl="4" algn="l">
              <a:lnSpc>
                <a:spcPct val="100000"/>
              </a:lnSpc>
              <a:spcBef>
                <a:spcPts val="0"/>
              </a:spcBef>
              <a:spcAft>
                <a:spcPts val="0"/>
              </a:spcAft>
              <a:buSzPts val="4500"/>
              <a:buFont typeface="Poppins"/>
              <a:buNone/>
              <a:defRPr b="1" sz="4500">
                <a:latin typeface="Poppins"/>
                <a:ea typeface="Poppins"/>
                <a:cs typeface="Poppins"/>
                <a:sym typeface="Poppins"/>
              </a:defRPr>
            </a:lvl5pPr>
            <a:lvl6pPr lvl="5" algn="l">
              <a:lnSpc>
                <a:spcPct val="100000"/>
              </a:lnSpc>
              <a:spcBef>
                <a:spcPts val="0"/>
              </a:spcBef>
              <a:spcAft>
                <a:spcPts val="0"/>
              </a:spcAft>
              <a:buSzPts val="4500"/>
              <a:buFont typeface="Poppins"/>
              <a:buNone/>
              <a:defRPr b="1" sz="4500">
                <a:latin typeface="Poppins"/>
                <a:ea typeface="Poppins"/>
                <a:cs typeface="Poppins"/>
                <a:sym typeface="Poppins"/>
              </a:defRPr>
            </a:lvl6pPr>
            <a:lvl7pPr lvl="6" algn="l">
              <a:lnSpc>
                <a:spcPct val="100000"/>
              </a:lnSpc>
              <a:spcBef>
                <a:spcPts val="0"/>
              </a:spcBef>
              <a:spcAft>
                <a:spcPts val="0"/>
              </a:spcAft>
              <a:buSzPts val="4500"/>
              <a:buFont typeface="Poppins"/>
              <a:buNone/>
              <a:defRPr b="1" sz="4500">
                <a:latin typeface="Poppins"/>
                <a:ea typeface="Poppins"/>
                <a:cs typeface="Poppins"/>
                <a:sym typeface="Poppins"/>
              </a:defRPr>
            </a:lvl7pPr>
            <a:lvl8pPr lvl="7" algn="l">
              <a:lnSpc>
                <a:spcPct val="100000"/>
              </a:lnSpc>
              <a:spcBef>
                <a:spcPts val="0"/>
              </a:spcBef>
              <a:spcAft>
                <a:spcPts val="0"/>
              </a:spcAft>
              <a:buSzPts val="4500"/>
              <a:buFont typeface="Poppins"/>
              <a:buNone/>
              <a:defRPr b="1" sz="4500">
                <a:latin typeface="Poppins"/>
                <a:ea typeface="Poppins"/>
                <a:cs typeface="Poppins"/>
                <a:sym typeface="Poppins"/>
              </a:defRPr>
            </a:lvl8pPr>
            <a:lvl9pPr lvl="8" algn="l">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38" name="Google Shape;338;g3d3f6d03170_0_4909"/>
          <p:cNvSpPr txBox="1"/>
          <p:nvPr>
            <p:ph idx="19" type="subTitle"/>
          </p:nvPr>
        </p:nvSpPr>
        <p:spPr>
          <a:xfrm>
            <a:off x="6964099" y="4152525"/>
            <a:ext cx="1683900" cy="3267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00">
                <a:solidFill>
                  <a:schemeClr val="lt1"/>
                </a:solidFill>
                <a:latin typeface="Poppins SemiBold"/>
                <a:ea typeface="Poppins SemiBold"/>
                <a:cs typeface="Poppins SemiBold"/>
                <a:sym typeface="Poppins SemiBold"/>
              </a:defRPr>
            </a:lvl1pPr>
            <a:lvl2pPr lvl="1" algn="l">
              <a:lnSpc>
                <a:spcPct val="95000"/>
              </a:lnSpc>
              <a:spcBef>
                <a:spcPts val="1350"/>
              </a:spcBef>
              <a:spcAft>
                <a:spcPts val="0"/>
              </a:spcAft>
              <a:buSzPts val="900"/>
              <a:buNone/>
              <a:defRPr sz="900"/>
            </a:lvl2pPr>
            <a:lvl3pPr lvl="2" algn="l">
              <a:lnSpc>
                <a:spcPct val="95000"/>
              </a:lnSpc>
              <a:spcBef>
                <a:spcPts val="1350"/>
              </a:spcBef>
              <a:spcAft>
                <a:spcPts val="0"/>
              </a:spcAft>
              <a:buSzPts val="900"/>
              <a:buNone/>
              <a:defRPr sz="900"/>
            </a:lvl3pPr>
            <a:lvl4pPr lvl="3" algn="l">
              <a:lnSpc>
                <a:spcPct val="95000"/>
              </a:lnSpc>
              <a:spcBef>
                <a:spcPts val="1350"/>
              </a:spcBef>
              <a:spcAft>
                <a:spcPts val="0"/>
              </a:spcAft>
              <a:buSzPts val="900"/>
              <a:buNone/>
              <a:defRPr sz="900"/>
            </a:lvl4pPr>
            <a:lvl5pPr lvl="4" algn="l">
              <a:lnSpc>
                <a:spcPct val="95000"/>
              </a:lnSpc>
              <a:spcBef>
                <a:spcPts val="1350"/>
              </a:spcBef>
              <a:spcAft>
                <a:spcPts val="0"/>
              </a:spcAft>
              <a:buSzPts val="900"/>
              <a:buNone/>
              <a:defRPr sz="900"/>
            </a:lvl5pPr>
            <a:lvl6pPr lvl="5" algn="l">
              <a:lnSpc>
                <a:spcPct val="90000"/>
              </a:lnSpc>
              <a:spcBef>
                <a:spcPts val="375"/>
              </a:spcBef>
              <a:spcAft>
                <a:spcPts val="0"/>
              </a:spcAft>
              <a:buSzPts val="900"/>
              <a:buNone/>
              <a:defRPr sz="900"/>
            </a:lvl6pPr>
            <a:lvl7pPr lvl="6" algn="l">
              <a:lnSpc>
                <a:spcPct val="90000"/>
              </a:lnSpc>
              <a:spcBef>
                <a:spcPts val="375"/>
              </a:spcBef>
              <a:spcAft>
                <a:spcPts val="0"/>
              </a:spcAft>
              <a:buSzPts val="900"/>
              <a:buNone/>
              <a:defRPr sz="900"/>
            </a:lvl7pPr>
            <a:lvl8pPr lvl="7" algn="l">
              <a:lnSpc>
                <a:spcPct val="90000"/>
              </a:lnSpc>
              <a:spcBef>
                <a:spcPts val="375"/>
              </a:spcBef>
              <a:spcAft>
                <a:spcPts val="0"/>
              </a:spcAft>
              <a:buSzPts val="900"/>
              <a:buNone/>
              <a:defRPr sz="900"/>
            </a:lvl8pPr>
            <a:lvl9pPr lvl="8" algn="l">
              <a:lnSpc>
                <a:spcPct val="90000"/>
              </a:lnSpc>
              <a:spcBef>
                <a:spcPts val="375"/>
              </a:spcBef>
              <a:spcAft>
                <a:spcPts val="0"/>
              </a:spcAft>
              <a:buSzPts val="900"/>
              <a:buNone/>
              <a:defRPr sz="900"/>
            </a:lvl9pPr>
          </a:lstStyle>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Custom Layout">
  <p:cSld name="30_Custom Layout">
    <p:bg>
      <p:bgPr>
        <a:blipFill>
          <a:blip r:embed="rId2">
            <a:alphaModFix/>
          </a:blip>
          <a:stretch>
            <a:fillRect/>
          </a:stretch>
        </a:blipFill>
      </p:bgPr>
    </p:bg>
    <p:spTree>
      <p:nvGrpSpPr>
        <p:cNvPr id="4001" name="Shape 4001"/>
        <p:cNvGrpSpPr/>
        <p:nvPr/>
      </p:nvGrpSpPr>
      <p:grpSpPr>
        <a:xfrm>
          <a:off x="0" y="0"/>
          <a:ext cx="0" cy="0"/>
          <a:chOff x="0" y="0"/>
          <a:chExt cx="0" cy="0"/>
        </a:xfrm>
      </p:grpSpPr>
      <p:sp>
        <p:nvSpPr>
          <p:cNvPr id="4002" name="Google Shape;4002;g3970249a880_0_12053"/>
          <p:cNvSpPr txBox="1"/>
          <p:nvPr>
            <p:ph type="title"/>
          </p:nvPr>
        </p:nvSpPr>
        <p:spPr>
          <a:xfrm>
            <a:off x="316371" y="1805745"/>
            <a:ext cx="3421800" cy="1214100"/>
          </a:xfrm>
          <a:prstGeom prst="rect">
            <a:avLst/>
          </a:prstGeom>
          <a:noFill/>
          <a:ln>
            <a:noFill/>
          </a:ln>
        </p:spPr>
        <p:txBody>
          <a:bodyPr anchorCtr="0" anchor="t" bIns="0" lIns="0" spcFirstLastPara="1" rIns="0" wrap="square" tIns="0">
            <a:noAutofit/>
          </a:bodyPr>
          <a:lstStyle>
            <a:lvl1pPr lvl="0" algn="l">
              <a:lnSpc>
                <a:spcPct val="102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003" name="Google Shape;4003;g3970249a880_0_1205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ustom Layout">
  <p:cSld name="31_Custom Layout">
    <p:bg>
      <p:bgPr>
        <a:blipFill>
          <a:blip r:embed="rId2">
            <a:alphaModFix/>
          </a:blip>
          <a:stretch>
            <a:fillRect/>
          </a:stretch>
        </a:blipFill>
      </p:bgPr>
    </p:bg>
    <p:spTree>
      <p:nvGrpSpPr>
        <p:cNvPr id="4004" name="Shape 4004"/>
        <p:cNvGrpSpPr/>
        <p:nvPr/>
      </p:nvGrpSpPr>
      <p:grpSpPr>
        <a:xfrm>
          <a:off x="0" y="0"/>
          <a:ext cx="0" cy="0"/>
          <a:chOff x="0" y="0"/>
          <a:chExt cx="0" cy="0"/>
        </a:xfrm>
      </p:grpSpPr>
      <p:sp>
        <p:nvSpPr>
          <p:cNvPr id="4005" name="Google Shape;4005;g3970249a880_0_12056"/>
          <p:cNvSpPr/>
          <p:nvPr/>
        </p:nvSpPr>
        <p:spPr>
          <a:xfrm>
            <a:off x="4124978" y="1670789"/>
            <a:ext cx="3858900" cy="862800"/>
          </a:xfrm>
          <a:prstGeom prst="roundRect">
            <a:avLst>
              <a:gd fmla="val 2949" name="adj"/>
            </a:avLst>
          </a:prstGeom>
          <a:gradFill>
            <a:gsLst>
              <a:gs pos="0">
                <a:srgbClr val="FFFFFF"/>
              </a:gs>
              <a:gs pos="22000">
                <a:srgbClr val="FFFFFF"/>
              </a:gs>
              <a:gs pos="100000">
                <a:srgbClr val="E3E7FA">
                  <a:alpha val="80000"/>
                </a:srgbClr>
              </a:gs>
            </a:gsLst>
            <a:lin ang="540070" scaled="0"/>
          </a:gradFill>
          <a:ln cap="flat" cmpd="sng" w="9525">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006" name="Google Shape;4006;g3970249a880_0_12056"/>
          <p:cNvSpPr/>
          <p:nvPr/>
        </p:nvSpPr>
        <p:spPr>
          <a:xfrm>
            <a:off x="4124978" y="2624242"/>
            <a:ext cx="3858900" cy="862800"/>
          </a:xfrm>
          <a:prstGeom prst="roundRect">
            <a:avLst>
              <a:gd fmla="val 2949" name="adj"/>
            </a:avLst>
          </a:prstGeom>
          <a:gradFill>
            <a:gsLst>
              <a:gs pos="0">
                <a:srgbClr val="FFFFFF"/>
              </a:gs>
              <a:gs pos="22000">
                <a:srgbClr val="FFFFFF"/>
              </a:gs>
              <a:gs pos="100000">
                <a:srgbClr val="E3E7FA">
                  <a:alpha val="80000"/>
                </a:srgbClr>
              </a:gs>
            </a:gsLst>
            <a:lin ang="540070" scaled="0"/>
          </a:gradFill>
          <a:ln cap="flat" cmpd="sng" w="9525">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007" name="Google Shape;4007;g3970249a880_0_12056"/>
          <p:cNvSpPr/>
          <p:nvPr/>
        </p:nvSpPr>
        <p:spPr>
          <a:xfrm>
            <a:off x="4124978" y="3577694"/>
            <a:ext cx="3858900" cy="862800"/>
          </a:xfrm>
          <a:prstGeom prst="roundRect">
            <a:avLst>
              <a:gd fmla="val 2949" name="adj"/>
            </a:avLst>
          </a:prstGeom>
          <a:gradFill>
            <a:gsLst>
              <a:gs pos="0">
                <a:srgbClr val="FFFFFF"/>
              </a:gs>
              <a:gs pos="22000">
                <a:srgbClr val="FFFFFF"/>
              </a:gs>
              <a:gs pos="100000">
                <a:srgbClr val="E3E7FA">
                  <a:alpha val="80000"/>
                </a:srgbClr>
              </a:gs>
            </a:gsLst>
            <a:lin ang="540070" scaled="0"/>
          </a:gradFill>
          <a:ln cap="flat" cmpd="sng" w="9525">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008" name="Google Shape;4008;g3970249a880_0_12056"/>
          <p:cNvSpPr/>
          <p:nvPr/>
        </p:nvSpPr>
        <p:spPr>
          <a:xfrm>
            <a:off x="4124978" y="717337"/>
            <a:ext cx="3858900" cy="862800"/>
          </a:xfrm>
          <a:prstGeom prst="roundRect">
            <a:avLst>
              <a:gd fmla="val 2949" name="adj"/>
            </a:avLst>
          </a:prstGeom>
          <a:gradFill>
            <a:gsLst>
              <a:gs pos="0">
                <a:srgbClr val="FFFFFF"/>
              </a:gs>
              <a:gs pos="22000">
                <a:srgbClr val="FFFFFF"/>
              </a:gs>
              <a:gs pos="100000">
                <a:srgbClr val="E3E7FA">
                  <a:alpha val="80000"/>
                </a:srgbClr>
              </a:gs>
            </a:gsLst>
            <a:lin ang="540070" scaled="0"/>
          </a:gradFill>
          <a:ln cap="flat" cmpd="sng" w="9525">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009" name="Google Shape;4009;g3970249a880_0_12056"/>
          <p:cNvSpPr/>
          <p:nvPr/>
        </p:nvSpPr>
        <p:spPr>
          <a:xfrm rot="-5400000">
            <a:off x="3777578" y="1064798"/>
            <a:ext cx="862800" cy="168000"/>
          </a:xfrm>
          <a:prstGeom prst="round2SameRect">
            <a:avLst>
              <a:gd fmla="val 15604" name="adj1"/>
              <a:gd fmla="val 0" name="adj2"/>
            </a:avLst>
          </a:prstGeom>
          <a:solidFill>
            <a:srgbClr val="162CA6"/>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010" name="Google Shape;4010;g3970249a880_0_12056"/>
          <p:cNvSpPr txBox="1"/>
          <p:nvPr>
            <p:ph type="title"/>
          </p:nvPr>
        </p:nvSpPr>
        <p:spPr>
          <a:xfrm>
            <a:off x="316371" y="1805745"/>
            <a:ext cx="3421800" cy="1214100"/>
          </a:xfrm>
          <a:prstGeom prst="rect">
            <a:avLst/>
          </a:prstGeom>
          <a:noFill/>
          <a:ln>
            <a:noFill/>
          </a:ln>
        </p:spPr>
        <p:txBody>
          <a:bodyPr anchorCtr="0" anchor="t" bIns="0" lIns="0" spcFirstLastPara="1" rIns="0" wrap="square" tIns="0">
            <a:noAutofit/>
          </a:bodyPr>
          <a:lstStyle>
            <a:lvl1pPr lvl="0" algn="l">
              <a:lnSpc>
                <a:spcPct val="102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011" name="Google Shape;4011;g3970249a880_0_12056"/>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012" name="Google Shape;4012;g3970249a880_0_12056"/>
          <p:cNvSpPr/>
          <p:nvPr/>
        </p:nvSpPr>
        <p:spPr>
          <a:xfrm rot="-5400000">
            <a:off x="3777578" y="2018250"/>
            <a:ext cx="862800" cy="168000"/>
          </a:xfrm>
          <a:prstGeom prst="round2SameRect">
            <a:avLst>
              <a:gd fmla="val 15604" name="adj1"/>
              <a:gd fmla="val 0" name="adj2"/>
            </a:avLst>
          </a:prstGeom>
          <a:solidFill>
            <a:srgbClr val="0370FF"/>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013" name="Google Shape;4013;g3970249a880_0_12056"/>
          <p:cNvSpPr/>
          <p:nvPr/>
        </p:nvSpPr>
        <p:spPr>
          <a:xfrm rot="-5400000">
            <a:off x="3777578" y="2971703"/>
            <a:ext cx="862800" cy="168000"/>
          </a:xfrm>
          <a:prstGeom prst="round2SameRect">
            <a:avLst>
              <a:gd fmla="val 15604" name="adj1"/>
              <a:gd fmla="val 0" name="adj2"/>
            </a:avLst>
          </a:prstGeom>
          <a:solidFill>
            <a:schemeClr val="accen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014" name="Google Shape;4014;g3970249a880_0_12056"/>
          <p:cNvSpPr/>
          <p:nvPr/>
        </p:nvSpPr>
        <p:spPr>
          <a:xfrm rot="-5400000">
            <a:off x="3777578" y="3925155"/>
            <a:ext cx="862800" cy="168000"/>
          </a:xfrm>
          <a:prstGeom prst="round2SameRect">
            <a:avLst>
              <a:gd fmla="val 15604" name="adj1"/>
              <a:gd fmla="val 0" name="adj2"/>
            </a:avLst>
          </a:prstGeom>
          <a:solidFill>
            <a:schemeClr val="accent3"/>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015" name="Google Shape;4015;g3970249a880_0_12056"/>
          <p:cNvSpPr txBox="1"/>
          <p:nvPr>
            <p:ph idx="1" type="subTitle"/>
          </p:nvPr>
        </p:nvSpPr>
        <p:spPr>
          <a:xfrm>
            <a:off x="4523730" y="950522"/>
            <a:ext cx="32394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1312"/>
              <a:buFont typeface="Poppins"/>
              <a:buNone/>
              <a:defRPr b="1" sz="1312">
                <a:latin typeface="Poppins"/>
                <a:ea typeface="Poppins"/>
                <a:cs typeface="Poppins"/>
                <a:sym typeface="Poppins"/>
              </a:defRPr>
            </a:lvl2pPr>
            <a:lvl3pPr lvl="2" algn="l">
              <a:lnSpc>
                <a:spcPct val="95000"/>
              </a:lnSpc>
              <a:spcBef>
                <a:spcPts val="1350"/>
              </a:spcBef>
              <a:spcAft>
                <a:spcPts val="0"/>
              </a:spcAft>
              <a:buSzPts val="1312"/>
              <a:buFont typeface="Poppins"/>
              <a:buNone/>
              <a:defRPr b="1" sz="1312">
                <a:latin typeface="Poppins"/>
                <a:ea typeface="Poppins"/>
                <a:cs typeface="Poppins"/>
                <a:sym typeface="Poppins"/>
              </a:defRPr>
            </a:lvl3pPr>
            <a:lvl4pPr lvl="3" algn="l">
              <a:lnSpc>
                <a:spcPct val="95000"/>
              </a:lnSpc>
              <a:spcBef>
                <a:spcPts val="1350"/>
              </a:spcBef>
              <a:spcAft>
                <a:spcPts val="0"/>
              </a:spcAft>
              <a:buSzPts val="1312"/>
              <a:buFont typeface="Poppins"/>
              <a:buNone/>
              <a:defRPr b="1" sz="1312">
                <a:latin typeface="Poppins"/>
                <a:ea typeface="Poppins"/>
                <a:cs typeface="Poppins"/>
                <a:sym typeface="Poppins"/>
              </a:defRPr>
            </a:lvl4pPr>
            <a:lvl5pPr lvl="4" algn="l">
              <a:lnSpc>
                <a:spcPct val="95000"/>
              </a:lnSpc>
              <a:spcBef>
                <a:spcPts val="1350"/>
              </a:spcBef>
              <a:spcAft>
                <a:spcPts val="0"/>
              </a:spcAft>
              <a:buSzPts val="1312"/>
              <a:buFont typeface="Poppins"/>
              <a:buNone/>
              <a:defRPr b="1" sz="1312">
                <a:latin typeface="Poppins"/>
                <a:ea typeface="Poppins"/>
                <a:cs typeface="Poppins"/>
                <a:sym typeface="Poppins"/>
              </a:defRPr>
            </a:lvl5pPr>
            <a:lvl6pPr lvl="5" algn="l">
              <a:lnSpc>
                <a:spcPct val="90000"/>
              </a:lnSpc>
              <a:spcBef>
                <a:spcPts val="375"/>
              </a:spcBef>
              <a:spcAft>
                <a:spcPts val="0"/>
              </a:spcAft>
              <a:buSzPts val="1312"/>
              <a:buFont typeface="Poppins"/>
              <a:buNone/>
              <a:defRPr b="1" sz="1312">
                <a:latin typeface="Poppins"/>
                <a:ea typeface="Poppins"/>
                <a:cs typeface="Poppins"/>
                <a:sym typeface="Poppins"/>
              </a:defRPr>
            </a:lvl6pPr>
            <a:lvl7pPr lvl="6" algn="l">
              <a:lnSpc>
                <a:spcPct val="90000"/>
              </a:lnSpc>
              <a:spcBef>
                <a:spcPts val="375"/>
              </a:spcBef>
              <a:spcAft>
                <a:spcPts val="0"/>
              </a:spcAft>
              <a:buSzPts val="1312"/>
              <a:buFont typeface="Poppins"/>
              <a:buNone/>
              <a:defRPr b="1" sz="1312">
                <a:latin typeface="Poppins"/>
                <a:ea typeface="Poppins"/>
                <a:cs typeface="Poppins"/>
                <a:sym typeface="Poppins"/>
              </a:defRPr>
            </a:lvl7pPr>
            <a:lvl8pPr lvl="7" algn="l">
              <a:lnSpc>
                <a:spcPct val="90000"/>
              </a:lnSpc>
              <a:spcBef>
                <a:spcPts val="375"/>
              </a:spcBef>
              <a:spcAft>
                <a:spcPts val="0"/>
              </a:spcAft>
              <a:buSzPts val="1312"/>
              <a:buFont typeface="Poppins"/>
              <a:buNone/>
              <a:defRPr b="1" sz="1312">
                <a:latin typeface="Poppins"/>
                <a:ea typeface="Poppins"/>
                <a:cs typeface="Poppins"/>
                <a:sym typeface="Poppins"/>
              </a:defRPr>
            </a:lvl8pPr>
            <a:lvl9pPr lvl="8" algn="l">
              <a:lnSpc>
                <a:spcPct val="90000"/>
              </a:lnSpc>
              <a:spcBef>
                <a:spcPts val="375"/>
              </a:spcBef>
              <a:spcAft>
                <a:spcPts val="0"/>
              </a:spcAft>
              <a:buSzPts val="1312"/>
              <a:buFont typeface="Poppins"/>
              <a:buNone/>
              <a:defRPr b="1" sz="1312">
                <a:latin typeface="Poppins"/>
                <a:ea typeface="Poppins"/>
                <a:cs typeface="Poppins"/>
                <a:sym typeface="Poppins"/>
              </a:defRPr>
            </a:lvl9pPr>
          </a:lstStyle>
          <a:p/>
        </p:txBody>
      </p:sp>
      <p:sp>
        <p:nvSpPr>
          <p:cNvPr id="4016" name="Google Shape;4016;g3970249a880_0_12056"/>
          <p:cNvSpPr txBox="1"/>
          <p:nvPr>
            <p:ph idx="2" type="subTitle"/>
          </p:nvPr>
        </p:nvSpPr>
        <p:spPr>
          <a:xfrm>
            <a:off x="4523730" y="1172710"/>
            <a:ext cx="32394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p:txBody>
      </p:sp>
      <p:sp>
        <p:nvSpPr>
          <p:cNvPr id="4017" name="Google Shape;4017;g3970249a880_0_12056"/>
          <p:cNvSpPr txBox="1"/>
          <p:nvPr>
            <p:ph idx="3" type="subTitle"/>
          </p:nvPr>
        </p:nvSpPr>
        <p:spPr>
          <a:xfrm>
            <a:off x="4523730" y="1905606"/>
            <a:ext cx="32394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1312"/>
              <a:buFont typeface="Poppins"/>
              <a:buNone/>
              <a:defRPr b="1" sz="1312">
                <a:latin typeface="Poppins"/>
                <a:ea typeface="Poppins"/>
                <a:cs typeface="Poppins"/>
                <a:sym typeface="Poppins"/>
              </a:defRPr>
            </a:lvl2pPr>
            <a:lvl3pPr lvl="2" algn="l">
              <a:lnSpc>
                <a:spcPct val="95000"/>
              </a:lnSpc>
              <a:spcBef>
                <a:spcPts val="1350"/>
              </a:spcBef>
              <a:spcAft>
                <a:spcPts val="0"/>
              </a:spcAft>
              <a:buSzPts val="1312"/>
              <a:buFont typeface="Poppins"/>
              <a:buNone/>
              <a:defRPr b="1" sz="1312">
                <a:latin typeface="Poppins"/>
                <a:ea typeface="Poppins"/>
                <a:cs typeface="Poppins"/>
                <a:sym typeface="Poppins"/>
              </a:defRPr>
            </a:lvl3pPr>
            <a:lvl4pPr lvl="3" algn="l">
              <a:lnSpc>
                <a:spcPct val="95000"/>
              </a:lnSpc>
              <a:spcBef>
                <a:spcPts val="1350"/>
              </a:spcBef>
              <a:spcAft>
                <a:spcPts val="0"/>
              </a:spcAft>
              <a:buSzPts val="1312"/>
              <a:buFont typeface="Poppins"/>
              <a:buNone/>
              <a:defRPr b="1" sz="1312">
                <a:latin typeface="Poppins"/>
                <a:ea typeface="Poppins"/>
                <a:cs typeface="Poppins"/>
                <a:sym typeface="Poppins"/>
              </a:defRPr>
            </a:lvl4pPr>
            <a:lvl5pPr lvl="4" algn="l">
              <a:lnSpc>
                <a:spcPct val="95000"/>
              </a:lnSpc>
              <a:spcBef>
                <a:spcPts val="1350"/>
              </a:spcBef>
              <a:spcAft>
                <a:spcPts val="0"/>
              </a:spcAft>
              <a:buSzPts val="1312"/>
              <a:buFont typeface="Poppins"/>
              <a:buNone/>
              <a:defRPr b="1" sz="1312">
                <a:latin typeface="Poppins"/>
                <a:ea typeface="Poppins"/>
                <a:cs typeface="Poppins"/>
                <a:sym typeface="Poppins"/>
              </a:defRPr>
            </a:lvl5pPr>
            <a:lvl6pPr lvl="5" algn="l">
              <a:lnSpc>
                <a:spcPct val="90000"/>
              </a:lnSpc>
              <a:spcBef>
                <a:spcPts val="375"/>
              </a:spcBef>
              <a:spcAft>
                <a:spcPts val="0"/>
              </a:spcAft>
              <a:buSzPts val="1312"/>
              <a:buFont typeface="Poppins"/>
              <a:buNone/>
              <a:defRPr b="1" sz="1312">
                <a:latin typeface="Poppins"/>
                <a:ea typeface="Poppins"/>
                <a:cs typeface="Poppins"/>
                <a:sym typeface="Poppins"/>
              </a:defRPr>
            </a:lvl6pPr>
            <a:lvl7pPr lvl="6" algn="l">
              <a:lnSpc>
                <a:spcPct val="90000"/>
              </a:lnSpc>
              <a:spcBef>
                <a:spcPts val="375"/>
              </a:spcBef>
              <a:spcAft>
                <a:spcPts val="0"/>
              </a:spcAft>
              <a:buSzPts val="1312"/>
              <a:buFont typeface="Poppins"/>
              <a:buNone/>
              <a:defRPr b="1" sz="1312">
                <a:latin typeface="Poppins"/>
                <a:ea typeface="Poppins"/>
                <a:cs typeface="Poppins"/>
                <a:sym typeface="Poppins"/>
              </a:defRPr>
            </a:lvl7pPr>
            <a:lvl8pPr lvl="7" algn="l">
              <a:lnSpc>
                <a:spcPct val="90000"/>
              </a:lnSpc>
              <a:spcBef>
                <a:spcPts val="375"/>
              </a:spcBef>
              <a:spcAft>
                <a:spcPts val="0"/>
              </a:spcAft>
              <a:buSzPts val="1312"/>
              <a:buFont typeface="Poppins"/>
              <a:buNone/>
              <a:defRPr b="1" sz="1312">
                <a:latin typeface="Poppins"/>
                <a:ea typeface="Poppins"/>
                <a:cs typeface="Poppins"/>
                <a:sym typeface="Poppins"/>
              </a:defRPr>
            </a:lvl8pPr>
            <a:lvl9pPr lvl="8" algn="l">
              <a:lnSpc>
                <a:spcPct val="90000"/>
              </a:lnSpc>
              <a:spcBef>
                <a:spcPts val="375"/>
              </a:spcBef>
              <a:spcAft>
                <a:spcPts val="0"/>
              </a:spcAft>
              <a:buSzPts val="1312"/>
              <a:buFont typeface="Poppins"/>
              <a:buNone/>
              <a:defRPr b="1" sz="1312">
                <a:latin typeface="Poppins"/>
                <a:ea typeface="Poppins"/>
                <a:cs typeface="Poppins"/>
                <a:sym typeface="Poppins"/>
              </a:defRPr>
            </a:lvl9pPr>
          </a:lstStyle>
          <a:p/>
        </p:txBody>
      </p:sp>
      <p:sp>
        <p:nvSpPr>
          <p:cNvPr id="4018" name="Google Shape;4018;g3970249a880_0_12056"/>
          <p:cNvSpPr txBox="1"/>
          <p:nvPr>
            <p:ph idx="4" type="subTitle"/>
          </p:nvPr>
        </p:nvSpPr>
        <p:spPr>
          <a:xfrm>
            <a:off x="4523730" y="2127793"/>
            <a:ext cx="32394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p:txBody>
      </p:sp>
      <p:sp>
        <p:nvSpPr>
          <p:cNvPr id="4019" name="Google Shape;4019;g3970249a880_0_12056"/>
          <p:cNvSpPr txBox="1"/>
          <p:nvPr>
            <p:ph idx="5" type="subTitle"/>
          </p:nvPr>
        </p:nvSpPr>
        <p:spPr>
          <a:xfrm>
            <a:off x="4523730" y="2859682"/>
            <a:ext cx="32394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1312"/>
              <a:buFont typeface="Poppins"/>
              <a:buNone/>
              <a:defRPr b="1" sz="1312">
                <a:latin typeface="Poppins"/>
                <a:ea typeface="Poppins"/>
                <a:cs typeface="Poppins"/>
                <a:sym typeface="Poppins"/>
              </a:defRPr>
            </a:lvl2pPr>
            <a:lvl3pPr lvl="2" algn="l">
              <a:lnSpc>
                <a:spcPct val="95000"/>
              </a:lnSpc>
              <a:spcBef>
                <a:spcPts val="1350"/>
              </a:spcBef>
              <a:spcAft>
                <a:spcPts val="0"/>
              </a:spcAft>
              <a:buSzPts val="1312"/>
              <a:buFont typeface="Poppins"/>
              <a:buNone/>
              <a:defRPr b="1" sz="1312">
                <a:latin typeface="Poppins"/>
                <a:ea typeface="Poppins"/>
                <a:cs typeface="Poppins"/>
                <a:sym typeface="Poppins"/>
              </a:defRPr>
            </a:lvl3pPr>
            <a:lvl4pPr lvl="3" algn="l">
              <a:lnSpc>
                <a:spcPct val="95000"/>
              </a:lnSpc>
              <a:spcBef>
                <a:spcPts val="1350"/>
              </a:spcBef>
              <a:spcAft>
                <a:spcPts val="0"/>
              </a:spcAft>
              <a:buSzPts val="1312"/>
              <a:buFont typeface="Poppins"/>
              <a:buNone/>
              <a:defRPr b="1" sz="1312">
                <a:latin typeface="Poppins"/>
                <a:ea typeface="Poppins"/>
                <a:cs typeface="Poppins"/>
                <a:sym typeface="Poppins"/>
              </a:defRPr>
            </a:lvl4pPr>
            <a:lvl5pPr lvl="4" algn="l">
              <a:lnSpc>
                <a:spcPct val="95000"/>
              </a:lnSpc>
              <a:spcBef>
                <a:spcPts val="1350"/>
              </a:spcBef>
              <a:spcAft>
                <a:spcPts val="0"/>
              </a:spcAft>
              <a:buSzPts val="1312"/>
              <a:buFont typeface="Poppins"/>
              <a:buNone/>
              <a:defRPr b="1" sz="1312">
                <a:latin typeface="Poppins"/>
                <a:ea typeface="Poppins"/>
                <a:cs typeface="Poppins"/>
                <a:sym typeface="Poppins"/>
              </a:defRPr>
            </a:lvl5pPr>
            <a:lvl6pPr lvl="5" algn="l">
              <a:lnSpc>
                <a:spcPct val="90000"/>
              </a:lnSpc>
              <a:spcBef>
                <a:spcPts val="375"/>
              </a:spcBef>
              <a:spcAft>
                <a:spcPts val="0"/>
              </a:spcAft>
              <a:buSzPts val="1312"/>
              <a:buFont typeface="Poppins"/>
              <a:buNone/>
              <a:defRPr b="1" sz="1312">
                <a:latin typeface="Poppins"/>
                <a:ea typeface="Poppins"/>
                <a:cs typeface="Poppins"/>
                <a:sym typeface="Poppins"/>
              </a:defRPr>
            </a:lvl6pPr>
            <a:lvl7pPr lvl="6" algn="l">
              <a:lnSpc>
                <a:spcPct val="90000"/>
              </a:lnSpc>
              <a:spcBef>
                <a:spcPts val="375"/>
              </a:spcBef>
              <a:spcAft>
                <a:spcPts val="0"/>
              </a:spcAft>
              <a:buSzPts val="1312"/>
              <a:buFont typeface="Poppins"/>
              <a:buNone/>
              <a:defRPr b="1" sz="1312">
                <a:latin typeface="Poppins"/>
                <a:ea typeface="Poppins"/>
                <a:cs typeface="Poppins"/>
                <a:sym typeface="Poppins"/>
              </a:defRPr>
            </a:lvl7pPr>
            <a:lvl8pPr lvl="7" algn="l">
              <a:lnSpc>
                <a:spcPct val="90000"/>
              </a:lnSpc>
              <a:spcBef>
                <a:spcPts val="375"/>
              </a:spcBef>
              <a:spcAft>
                <a:spcPts val="0"/>
              </a:spcAft>
              <a:buSzPts val="1312"/>
              <a:buFont typeface="Poppins"/>
              <a:buNone/>
              <a:defRPr b="1" sz="1312">
                <a:latin typeface="Poppins"/>
                <a:ea typeface="Poppins"/>
                <a:cs typeface="Poppins"/>
                <a:sym typeface="Poppins"/>
              </a:defRPr>
            </a:lvl8pPr>
            <a:lvl9pPr lvl="8" algn="l">
              <a:lnSpc>
                <a:spcPct val="90000"/>
              </a:lnSpc>
              <a:spcBef>
                <a:spcPts val="375"/>
              </a:spcBef>
              <a:spcAft>
                <a:spcPts val="0"/>
              </a:spcAft>
              <a:buSzPts val="1312"/>
              <a:buFont typeface="Poppins"/>
              <a:buNone/>
              <a:defRPr b="1" sz="1312">
                <a:latin typeface="Poppins"/>
                <a:ea typeface="Poppins"/>
                <a:cs typeface="Poppins"/>
                <a:sym typeface="Poppins"/>
              </a:defRPr>
            </a:lvl9pPr>
          </a:lstStyle>
          <a:p/>
        </p:txBody>
      </p:sp>
      <p:sp>
        <p:nvSpPr>
          <p:cNvPr id="4020" name="Google Shape;4020;g3970249a880_0_12056"/>
          <p:cNvSpPr txBox="1"/>
          <p:nvPr>
            <p:ph idx="6" type="subTitle"/>
          </p:nvPr>
        </p:nvSpPr>
        <p:spPr>
          <a:xfrm>
            <a:off x="4523730" y="3081870"/>
            <a:ext cx="32394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p:txBody>
      </p:sp>
      <p:sp>
        <p:nvSpPr>
          <p:cNvPr id="4021" name="Google Shape;4021;g3970249a880_0_12056"/>
          <p:cNvSpPr txBox="1"/>
          <p:nvPr>
            <p:ph idx="7" type="subTitle"/>
          </p:nvPr>
        </p:nvSpPr>
        <p:spPr>
          <a:xfrm>
            <a:off x="4523730" y="3808265"/>
            <a:ext cx="32394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1312"/>
              <a:buFont typeface="Poppins"/>
              <a:buNone/>
              <a:defRPr b="1" sz="1312">
                <a:latin typeface="Poppins"/>
                <a:ea typeface="Poppins"/>
                <a:cs typeface="Poppins"/>
                <a:sym typeface="Poppins"/>
              </a:defRPr>
            </a:lvl2pPr>
            <a:lvl3pPr lvl="2" algn="l">
              <a:lnSpc>
                <a:spcPct val="95000"/>
              </a:lnSpc>
              <a:spcBef>
                <a:spcPts val="1350"/>
              </a:spcBef>
              <a:spcAft>
                <a:spcPts val="0"/>
              </a:spcAft>
              <a:buSzPts val="1312"/>
              <a:buFont typeface="Poppins"/>
              <a:buNone/>
              <a:defRPr b="1" sz="1312">
                <a:latin typeface="Poppins"/>
                <a:ea typeface="Poppins"/>
                <a:cs typeface="Poppins"/>
                <a:sym typeface="Poppins"/>
              </a:defRPr>
            </a:lvl3pPr>
            <a:lvl4pPr lvl="3" algn="l">
              <a:lnSpc>
                <a:spcPct val="95000"/>
              </a:lnSpc>
              <a:spcBef>
                <a:spcPts val="1350"/>
              </a:spcBef>
              <a:spcAft>
                <a:spcPts val="0"/>
              </a:spcAft>
              <a:buSzPts val="1312"/>
              <a:buFont typeface="Poppins"/>
              <a:buNone/>
              <a:defRPr b="1" sz="1312">
                <a:latin typeface="Poppins"/>
                <a:ea typeface="Poppins"/>
                <a:cs typeface="Poppins"/>
                <a:sym typeface="Poppins"/>
              </a:defRPr>
            </a:lvl4pPr>
            <a:lvl5pPr lvl="4" algn="l">
              <a:lnSpc>
                <a:spcPct val="95000"/>
              </a:lnSpc>
              <a:spcBef>
                <a:spcPts val="1350"/>
              </a:spcBef>
              <a:spcAft>
                <a:spcPts val="0"/>
              </a:spcAft>
              <a:buSzPts val="1312"/>
              <a:buFont typeface="Poppins"/>
              <a:buNone/>
              <a:defRPr b="1" sz="1312">
                <a:latin typeface="Poppins"/>
                <a:ea typeface="Poppins"/>
                <a:cs typeface="Poppins"/>
                <a:sym typeface="Poppins"/>
              </a:defRPr>
            </a:lvl5pPr>
            <a:lvl6pPr lvl="5" algn="l">
              <a:lnSpc>
                <a:spcPct val="90000"/>
              </a:lnSpc>
              <a:spcBef>
                <a:spcPts val="375"/>
              </a:spcBef>
              <a:spcAft>
                <a:spcPts val="0"/>
              </a:spcAft>
              <a:buSzPts val="1312"/>
              <a:buFont typeface="Poppins"/>
              <a:buNone/>
              <a:defRPr b="1" sz="1312">
                <a:latin typeface="Poppins"/>
                <a:ea typeface="Poppins"/>
                <a:cs typeface="Poppins"/>
                <a:sym typeface="Poppins"/>
              </a:defRPr>
            </a:lvl6pPr>
            <a:lvl7pPr lvl="6" algn="l">
              <a:lnSpc>
                <a:spcPct val="90000"/>
              </a:lnSpc>
              <a:spcBef>
                <a:spcPts val="375"/>
              </a:spcBef>
              <a:spcAft>
                <a:spcPts val="0"/>
              </a:spcAft>
              <a:buSzPts val="1312"/>
              <a:buFont typeface="Poppins"/>
              <a:buNone/>
              <a:defRPr b="1" sz="1312">
                <a:latin typeface="Poppins"/>
                <a:ea typeface="Poppins"/>
                <a:cs typeface="Poppins"/>
                <a:sym typeface="Poppins"/>
              </a:defRPr>
            </a:lvl7pPr>
            <a:lvl8pPr lvl="7" algn="l">
              <a:lnSpc>
                <a:spcPct val="90000"/>
              </a:lnSpc>
              <a:spcBef>
                <a:spcPts val="375"/>
              </a:spcBef>
              <a:spcAft>
                <a:spcPts val="0"/>
              </a:spcAft>
              <a:buSzPts val="1312"/>
              <a:buFont typeface="Poppins"/>
              <a:buNone/>
              <a:defRPr b="1" sz="1312">
                <a:latin typeface="Poppins"/>
                <a:ea typeface="Poppins"/>
                <a:cs typeface="Poppins"/>
                <a:sym typeface="Poppins"/>
              </a:defRPr>
            </a:lvl8pPr>
            <a:lvl9pPr lvl="8" algn="l">
              <a:lnSpc>
                <a:spcPct val="90000"/>
              </a:lnSpc>
              <a:spcBef>
                <a:spcPts val="375"/>
              </a:spcBef>
              <a:spcAft>
                <a:spcPts val="0"/>
              </a:spcAft>
              <a:buSzPts val="1312"/>
              <a:buFont typeface="Poppins"/>
              <a:buNone/>
              <a:defRPr b="1" sz="1312">
                <a:latin typeface="Poppins"/>
                <a:ea typeface="Poppins"/>
                <a:cs typeface="Poppins"/>
                <a:sym typeface="Poppins"/>
              </a:defRPr>
            </a:lvl9pPr>
          </a:lstStyle>
          <a:p/>
        </p:txBody>
      </p:sp>
      <p:sp>
        <p:nvSpPr>
          <p:cNvPr id="4022" name="Google Shape;4022;g3970249a880_0_12056"/>
          <p:cNvSpPr txBox="1"/>
          <p:nvPr>
            <p:ph idx="8" type="subTitle"/>
          </p:nvPr>
        </p:nvSpPr>
        <p:spPr>
          <a:xfrm>
            <a:off x="4523730" y="4030453"/>
            <a:ext cx="32394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ustom Layout" showMasterSp="0">
  <p:cSld name="33_Custom Layout">
    <p:bg>
      <p:bgPr>
        <a:gradFill>
          <a:gsLst>
            <a:gs pos="0">
              <a:srgbClr val="FF001A"/>
            </a:gs>
            <a:gs pos="70000">
              <a:srgbClr val="290051"/>
            </a:gs>
            <a:gs pos="100000">
              <a:srgbClr val="0C0024"/>
            </a:gs>
          </a:gsLst>
          <a:lin ang="13500032" scaled="0"/>
        </a:gradFill>
      </p:bgPr>
    </p:bg>
    <p:spTree>
      <p:nvGrpSpPr>
        <p:cNvPr id="4023" name="Shape 4023"/>
        <p:cNvGrpSpPr/>
        <p:nvPr/>
      </p:nvGrpSpPr>
      <p:grpSpPr>
        <a:xfrm>
          <a:off x="0" y="0"/>
          <a:ext cx="0" cy="0"/>
          <a:chOff x="0" y="0"/>
          <a:chExt cx="0" cy="0"/>
        </a:xfrm>
      </p:grpSpPr>
      <p:pic>
        <p:nvPicPr>
          <p:cNvPr descr="A black and blue background&#10;&#10;AI-generated content may be incorrect." id="4024" name="Google Shape;4024;g3970249a880_0_12075"/>
          <p:cNvPicPr preferRelativeResize="0"/>
          <p:nvPr/>
        </p:nvPicPr>
        <p:blipFill rotWithShape="1">
          <a:blip r:embed="rId2">
            <a:alphaModFix/>
          </a:blip>
          <a:srcRect b="100" l="0" r="0" t="100"/>
          <a:stretch/>
        </p:blipFill>
        <p:spPr>
          <a:xfrm>
            <a:off x="0" y="0"/>
            <a:ext cx="9144000" cy="5142832"/>
          </a:xfrm>
          <a:prstGeom prst="rect">
            <a:avLst/>
          </a:prstGeom>
          <a:noFill/>
          <a:ln>
            <a:noFill/>
          </a:ln>
        </p:spPr>
      </p:pic>
      <p:sp>
        <p:nvSpPr>
          <p:cNvPr id="4025" name="Google Shape;4025;g3970249a880_0_12075"/>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grpSp>
        <p:nvGrpSpPr>
          <p:cNvPr id="4026" name="Google Shape;4026;g3970249a880_0_12075"/>
          <p:cNvGrpSpPr/>
          <p:nvPr/>
        </p:nvGrpSpPr>
        <p:grpSpPr>
          <a:xfrm>
            <a:off x="8381800" y="4822421"/>
            <a:ext cx="537710" cy="158585"/>
            <a:chOff x="22351457" y="12859799"/>
            <a:chExt cx="1433894" cy="422893"/>
          </a:xfrm>
        </p:grpSpPr>
        <p:grpSp>
          <p:nvGrpSpPr>
            <p:cNvPr id="4027" name="Google Shape;4027;g3970249a880_0_12075"/>
            <p:cNvGrpSpPr/>
            <p:nvPr/>
          </p:nvGrpSpPr>
          <p:grpSpPr>
            <a:xfrm>
              <a:off x="22351457" y="12859799"/>
              <a:ext cx="1379787" cy="422893"/>
              <a:chOff x="22351457" y="12859799"/>
              <a:chExt cx="1379787" cy="422893"/>
            </a:xfrm>
          </p:grpSpPr>
          <p:sp>
            <p:nvSpPr>
              <p:cNvPr id="4028" name="Google Shape;4028;g3970249a880_0_12075"/>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029" name="Google Shape;4029;g3970249a880_0_12075"/>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4030" name="Google Shape;4030;g3970249a880_0_12075"/>
              <p:cNvGrpSpPr/>
              <p:nvPr/>
            </p:nvGrpSpPr>
            <p:grpSpPr>
              <a:xfrm>
                <a:off x="23288552" y="12859801"/>
                <a:ext cx="442692" cy="422765"/>
                <a:chOff x="23288552" y="12859801"/>
                <a:chExt cx="442692" cy="422765"/>
              </a:xfrm>
            </p:grpSpPr>
            <p:grpSp>
              <p:nvGrpSpPr>
                <p:cNvPr id="4031" name="Google Shape;4031;g3970249a880_0_12075"/>
                <p:cNvGrpSpPr/>
                <p:nvPr/>
              </p:nvGrpSpPr>
              <p:grpSpPr>
                <a:xfrm>
                  <a:off x="23288552" y="12859801"/>
                  <a:ext cx="442692" cy="422765"/>
                  <a:chOff x="23288552" y="12859801"/>
                  <a:chExt cx="442692" cy="422765"/>
                </a:xfrm>
              </p:grpSpPr>
              <p:sp>
                <p:nvSpPr>
                  <p:cNvPr id="4032" name="Google Shape;4032;g3970249a880_0_12075"/>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033" name="Google Shape;4033;g3970249a880_0_12075"/>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4034" name="Google Shape;4034;g3970249a880_0_12075"/>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4035" name="Google Shape;4035;g3970249a880_0_12075"/>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4036" name="Google Shape;4036;g3970249a880_0_12075"/>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chemeClr val="lt1"/>
                </a:solidFill>
                <a:latin typeface="Poppins Medium"/>
                <a:ea typeface="Poppins Medium"/>
                <a:cs typeface="Poppins Medium"/>
                <a:sym typeface="Poppins Medium"/>
              </a:rPr>
              <a:t>Proprietary &amp; Confidential</a:t>
            </a:r>
            <a:endParaRPr b="0" i="0" sz="525" u="none" cap="none" strike="noStrike">
              <a:solidFill>
                <a:srgbClr val="000000"/>
              </a:solidFill>
              <a:latin typeface="Arial"/>
              <a:ea typeface="Arial"/>
              <a:cs typeface="Arial"/>
              <a:sym typeface="Arial"/>
            </a:endParaRPr>
          </a:p>
        </p:txBody>
      </p:sp>
      <p:sp>
        <p:nvSpPr>
          <p:cNvPr id="4037" name="Google Shape;4037;g3970249a880_0_12075"/>
          <p:cNvSpPr txBox="1"/>
          <p:nvPr>
            <p:ph type="title"/>
          </p:nvPr>
        </p:nvSpPr>
        <p:spPr>
          <a:xfrm>
            <a:off x="316371" y="1805745"/>
            <a:ext cx="3421800" cy="1214100"/>
          </a:xfrm>
          <a:prstGeom prst="rect">
            <a:avLst/>
          </a:prstGeom>
          <a:noFill/>
          <a:ln>
            <a:noFill/>
          </a:ln>
        </p:spPr>
        <p:txBody>
          <a:bodyPr anchorCtr="0" anchor="t" bIns="0" lIns="0" spcFirstLastPara="1" rIns="0" wrap="square" tIns="0">
            <a:noAutofit/>
          </a:bodyPr>
          <a:lstStyle>
            <a:lvl1pPr lvl="0" algn="l">
              <a:lnSpc>
                <a:spcPct val="102000"/>
              </a:lnSpc>
              <a:spcBef>
                <a:spcPts val="0"/>
              </a:spcBef>
              <a:spcAft>
                <a:spcPts val="0"/>
              </a:spcAft>
              <a:buClr>
                <a:schemeClr val="lt1"/>
              </a:buClr>
              <a:buSzPts val="2550"/>
              <a:buFont typeface="Poppins"/>
              <a:buNone/>
              <a:defRPr b="1" sz="2550">
                <a:solidFill>
                  <a:schemeClr val="lt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ustom Layout">
  <p:cSld name="34_Custom Layout">
    <p:bg>
      <p:bgPr>
        <a:blipFill>
          <a:blip r:embed="rId2">
            <a:alphaModFix/>
          </a:blip>
          <a:stretch>
            <a:fillRect/>
          </a:stretch>
        </a:blipFill>
      </p:bgPr>
    </p:bg>
    <p:spTree>
      <p:nvGrpSpPr>
        <p:cNvPr id="4038" name="Shape 4038"/>
        <p:cNvGrpSpPr/>
        <p:nvPr/>
      </p:nvGrpSpPr>
      <p:grpSpPr>
        <a:xfrm>
          <a:off x="0" y="0"/>
          <a:ext cx="0" cy="0"/>
          <a:chOff x="0" y="0"/>
          <a:chExt cx="0" cy="0"/>
        </a:xfrm>
      </p:grpSpPr>
      <p:sp>
        <p:nvSpPr>
          <p:cNvPr id="4039" name="Google Shape;4039;g3970249a880_0_12090"/>
          <p:cNvSpPr/>
          <p:nvPr/>
        </p:nvSpPr>
        <p:spPr>
          <a:xfrm>
            <a:off x="1061772" y="571500"/>
            <a:ext cx="7068900" cy="862800"/>
          </a:xfrm>
          <a:prstGeom prst="roundRect">
            <a:avLst>
              <a:gd fmla="val 2949" name="adj"/>
            </a:avLst>
          </a:prstGeom>
          <a:gradFill>
            <a:gsLst>
              <a:gs pos="0">
                <a:srgbClr val="FFFFFF"/>
              </a:gs>
              <a:gs pos="22000">
                <a:srgbClr val="FFFFFF"/>
              </a:gs>
              <a:gs pos="100000">
                <a:srgbClr val="E3E7FA">
                  <a:alpha val="80000"/>
                </a:srgbClr>
              </a:gs>
            </a:gsLst>
            <a:lin ang="11399912" scaled="0"/>
          </a:gradFill>
          <a:ln cap="flat" cmpd="sng" w="9525">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040" name="Google Shape;4040;g3970249a880_0_12090"/>
          <p:cNvSpPr/>
          <p:nvPr/>
        </p:nvSpPr>
        <p:spPr>
          <a:xfrm>
            <a:off x="1061772" y="1526844"/>
            <a:ext cx="7068900" cy="862800"/>
          </a:xfrm>
          <a:prstGeom prst="roundRect">
            <a:avLst>
              <a:gd fmla="val 2949" name="adj"/>
            </a:avLst>
          </a:prstGeom>
          <a:gradFill>
            <a:gsLst>
              <a:gs pos="0">
                <a:srgbClr val="FFFFFF"/>
              </a:gs>
              <a:gs pos="22000">
                <a:srgbClr val="FFFFFF"/>
              </a:gs>
              <a:gs pos="100000">
                <a:srgbClr val="E3E7FA">
                  <a:alpha val="80000"/>
                </a:srgbClr>
              </a:gs>
            </a:gsLst>
            <a:lin ang="11399912" scaled="0"/>
          </a:gradFill>
          <a:ln cap="flat" cmpd="sng" w="9525">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041" name="Google Shape;4041;g3970249a880_0_12090"/>
          <p:cNvSpPr/>
          <p:nvPr/>
        </p:nvSpPr>
        <p:spPr>
          <a:xfrm>
            <a:off x="1061772" y="2482187"/>
            <a:ext cx="7068900" cy="862800"/>
          </a:xfrm>
          <a:prstGeom prst="roundRect">
            <a:avLst>
              <a:gd fmla="val 2949" name="adj"/>
            </a:avLst>
          </a:prstGeom>
          <a:gradFill>
            <a:gsLst>
              <a:gs pos="0">
                <a:srgbClr val="FFFFFF"/>
              </a:gs>
              <a:gs pos="22000">
                <a:srgbClr val="FFFFFF"/>
              </a:gs>
              <a:gs pos="100000">
                <a:srgbClr val="E3E7FA">
                  <a:alpha val="80000"/>
                </a:srgbClr>
              </a:gs>
            </a:gsLst>
            <a:lin ang="11399912" scaled="0"/>
          </a:gradFill>
          <a:ln cap="flat" cmpd="sng" w="9525">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042" name="Google Shape;4042;g3970249a880_0_12090"/>
          <p:cNvSpPr/>
          <p:nvPr/>
        </p:nvSpPr>
        <p:spPr>
          <a:xfrm>
            <a:off x="1061772" y="3437531"/>
            <a:ext cx="7068900" cy="862800"/>
          </a:xfrm>
          <a:prstGeom prst="roundRect">
            <a:avLst>
              <a:gd fmla="val 2949" name="adj"/>
            </a:avLst>
          </a:prstGeom>
          <a:gradFill>
            <a:gsLst>
              <a:gs pos="0">
                <a:srgbClr val="FFFFFF"/>
              </a:gs>
              <a:gs pos="22000">
                <a:srgbClr val="FFFFFF"/>
              </a:gs>
              <a:gs pos="100000">
                <a:srgbClr val="E3E7FA">
                  <a:alpha val="80000"/>
                </a:srgbClr>
              </a:gs>
            </a:gsLst>
            <a:lin ang="11399912" scaled="0"/>
          </a:gradFill>
          <a:ln cap="flat" cmpd="sng" w="9525">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043" name="Google Shape;4043;g3970249a880_0_12090"/>
          <p:cNvSpPr/>
          <p:nvPr/>
        </p:nvSpPr>
        <p:spPr>
          <a:xfrm rot="5400000">
            <a:off x="7143120" y="1404403"/>
            <a:ext cx="862800" cy="1112100"/>
          </a:xfrm>
          <a:prstGeom prst="round2SameRect">
            <a:avLst>
              <a:gd fmla="val 3587" name="adj1"/>
              <a:gd fmla="val 0" name="adj2"/>
            </a:avLst>
          </a:prstGeom>
          <a:gradFill>
            <a:gsLst>
              <a:gs pos="0">
                <a:srgbClr val="470050"/>
              </a:gs>
              <a:gs pos="22000">
                <a:srgbClr val="470050"/>
              </a:gs>
              <a:gs pos="100000">
                <a:srgbClr val="7A003A"/>
              </a:gs>
            </a:gsLst>
            <a:lin ang="11399912"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044" name="Google Shape;4044;g3970249a880_0_12090"/>
          <p:cNvSpPr/>
          <p:nvPr/>
        </p:nvSpPr>
        <p:spPr>
          <a:xfrm rot="5400000">
            <a:off x="7143120" y="2360174"/>
            <a:ext cx="862800" cy="1112100"/>
          </a:xfrm>
          <a:prstGeom prst="round2SameRect">
            <a:avLst>
              <a:gd fmla="val 3587" name="adj1"/>
              <a:gd fmla="val 0" name="adj2"/>
            </a:avLst>
          </a:prstGeom>
          <a:gradFill>
            <a:gsLst>
              <a:gs pos="0">
                <a:srgbClr val="240057"/>
              </a:gs>
              <a:gs pos="22000">
                <a:srgbClr val="240057"/>
              </a:gs>
              <a:gs pos="100000">
                <a:srgbClr val="3D004E"/>
              </a:gs>
            </a:gsLst>
            <a:lin ang="11399912"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045" name="Google Shape;4045;g3970249a880_0_12090"/>
          <p:cNvSpPr/>
          <p:nvPr/>
        </p:nvSpPr>
        <p:spPr>
          <a:xfrm rot="5400000">
            <a:off x="7143120" y="3315945"/>
            <a:ext cx="862800" cy="1112100"/>
          </a:xfrm>
          <a:prstGeom prst="round2SameRect">
            <a:avLst>
              <a:gd fmla="val 3587" name="adj1"/>
              <a:gd fmla="val 0" name="adj2"/>
            </a:avLst>
          </a:prstGeom>
          <a:gradFill>
            <a:gsLst>
              <a:gs pos="0">
                <a:srgbClr val="1A2797"/>
              </a:gs>
              <a:gs pos="22000">
                <a:srgbClr val="1A2797"/>
              </a:gs>
              <a:gs pos="100000">
                <a:srgbClr val="1E0056"/>
              </a:gs>
            </a:gsLst>
            <a:lin ang="11399912"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046" name="Google Shape;4046;g3970249a880_0_12090"/>
          <p:cNvSpPr/>
          <p:nvPr/>
        </p:nvSpPr>
        <p:spPr>
          <a:xfrm rot="5400000">
            <a:off x="7143120" y="448632"/>
            <a:ext cx="862800" cy="1112100"/>
          </a:xfrm>
          <a:prstGeom prst="round2SameRect">
            <a:avLst>
              <a:gd fmla="val 3587" name="adj1"/>
              <a:gd fmla="val 0" name="adj2"/>
            </a:avLst>
          </a:prstGeom>
          <a:gradFill>
            <a:gsLst>
              <a:gs pos="0">
                <a:srgbClr val="8E0038"/>
              </a:gs>
              <a:gs pos="22000">
                <a:srgbClr val="8E0038"/>
              </a:gs>
              <a:gs pos="100000">
                <a:srgbClr val="D70021"/>
              </a:gs>
            </a:gsLst>
            <a:lin ang="11399912"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047" name="Google Shape;4047;g3970249a880_0_12090"/>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048" name="Google Shape;4048;g3970249a880_0_12090"/>
          <p:cNvSpPr/>
          <p:nvPr/>
        </p:nvSpPr>
        <p:spPr>
          <a:xfrm rot="-5400000">
            <a:off x="1188072" y="445260"/>
            <a:ext cx="862800" cy="1115400"/>
          </a:xfrm>
          <a:prstGeom prst="round2SameRect">
            <a:avLst>
              <a:gd fmla="val 3752" name="adj1"/>
              <a:gd fmla="val 0" name="adj2"/>
            </a:avLst>
          </a:pr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9" name="Google Shape;4049;g3970249a880_0_12090"/>
          <p:cNvSpPr txBox="1"/>
          <p:nvPr/>
        </p:nvSpPr>
        <p:spPr>
          <a:xfrm>
            <a:off x="1071246" y="580976"/>
            <a:ext cx="1105800" cy="843900"/>
          </a:xfrm>
          <a:prstGeom prst="rect">
            <a:avLst/>
          </a:prstGeom>
          <a:noFill/>
          <a:ln>
            <a:noFill/>
          </a:ln>
        </p:spPr>
        <p:txBody>
          <a:bodyPr anchorCtr="0" anchor="ctr" bIns="0" lIns="0" spcFirstLastPara="1" rIns="0" wrap="square" tIns="0">
            <a:noAutofit/>
          </a:bodyPr>
          <a:lstStyle/>
          <a:p>
            <a:pPr indent="-102861" lvl="0" marL="102861" marR="0" rtl="0" algn="ctr">
              <a:lnSpc>
                <a:spcPct val="107000"/>
              </a:lnSpc>
              <a:spcBef>
                <a:spcPts val="0"/>
              </a:spcBef>
              <a:spcAft>
                <a:spcPts val="0"/>
              </a:spcAft>
              <a:buClr>
                <a:srgbClr val="000000"/>
              </a:buClr>
              <a:buSzPts val="2887"/>
              <a:buFont typeface="Arial"/>
              <a:buNone/>
            </a:pPr>
            <a:r>
              <a:rPr b="1" i="0" lang="en" sz="2887" u="none" cap="none" strike="noStrike">
                <a:solidFill>
                  <a:srgbClr val="172DA0"/>
                </a:solidFill>
                <a:latin typeface="Poppins"/>
                <a:ea typeface="Poppins"/>
                <a:cs typeface="Poppins"/>
                <a:sym typeface="Poppins"/>
              </a:rPr>
              <a:t>S</a:t>
            </a:r>
            <a:endParaRPr b="0" i="0" sz="525" u="none" cap="none" strike="noStrike">
              <a:solidFill>
                <a:srgbClr val="000000"/>
              </a:solidFill>
              <a:latin typeface="Arial"/>
              <a:ea typeface="Arial"/>
              <a:cs typeface="Arial"/>
              <a:sym typeface="Arial"/>
            </a:endParaRPr>
          </a:p>
        </p:txBody>
      </p:sp>
      <p:sp>
        <p:nvSpPr>
          <p:cNvPr id="4050" name="Google Shape;4050;g3970249a880_0_12090"/>
          <p:cNvSpPr/>
          <p:nvPr/>
        </p:nvSpPr>
        <p:spPr>
          <a:xfrm rot="-5400000">
            <a:off x="1188072" y="1400605"/>
            <a:ext cx="862800" cy="1115400"/>
          </a:xfrm>
          <a:prstGeom prst="round2SameRect">
            <a:avLst>
              <a:gd fmla="val 3752" name="adj1"/>
              <a:gd fmla="val 0" name="adj2"/>
            </a:avLst>
          </a:pr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1" name="Google Shape;4051;g3970249a880_0_12090"/>
          <p:cNvSpPr txBox="1"/>
          <p:nvPr/>
        </p:nvSpPr>
        <p:spPr>
          <a:xfrm>
            <a:off x="1071246" y="1536326"/>
            <a:ext cx="1105800" cy="843900"/>
          </a:xfrm>
          <a:prstGeom prst="rect">
            <a:avLst/>
          </a:prstGeom>
          <a:noFill/>
          <a:ln>
            <a:noFill/>
          </a:ln>
        </p:spPr>
        <p:txBody>
          <a:bodyPr anchorCtr="0" anchor="ctr" bIns="0" lIns="0" spcFirstLastPara="1" rIns="0" wrap="square" tIns="0">
            <a:noAutofit/>
          </a:bodyPr>
          <a:lstStyle/>
          <a:p>
            <a:pPr indent="-102861" lvl="0" marL="102861" marR="0" rtl="0" algn="ctr">
              <a:lnSpc>
                <a:spcPct val="107000"/>
              </a:lnSpc>
              <a:spcBef>
                <a:spcPts val="0"/>
              </a:spcBef>
              <a:spcAft>
                <a:spcPts val="0"/>
              </a:spcAft>
              <a:buClr>
                <a:srgbClr val="000000"/>
              </a:buClr>
              <a:buSzPts val="2887"/>
              <a:buFont typeface="Arial"/>
              <a:buNone/>
            </a:pPr>
            <a:r>
              <a:rPr b="1" i="0" lang="en" sz="2887" u="none" cap="none" strike="noStrike">
                <a:solidFill>
                  <a:srgbClr val="172DA0"/>
                </a:solidFill>
                <a:latin typeface="Poppins"/>
                <a:ea typeface="Poppins"/>
                <a:cs typeface="Poppins"/>
                <a:sym typeface="Poppins"/>
              </a:rPr>
              <a:t>W</a:t>
            </a:r>
            <a:endParaRPr b="0" i="0" sz="525" u="none" cap="none" strike="noStrike">
              <a:solidFill>
                <a:srgbClr val="000000"/>
              </a:solidFill>
              <a:latin typeface="Arial"/>
              <a:ea typeface="Arial"/>
              <a:cs typeface="Arial"/>
              <a:sym typeface="Arial"/>
            </a:endParaRPr>
          </a:p>
        </p:txBody>
      </p:sp>
      <p:sp>
        <p:nvSpPr>
          <p:cNvPr id="4052" name="Google Shape;4052;g3970249a880_0_12090"/>
          <p:cNvSpPr/>
          <p:nvPr/>
        </p:nvSpPr>
        <p:spPr>
          <a:xfrm rot="-5400000">
            <a:off x="1188072" y="2355950"/>
            <a:ext cx="862800" cy="1115400"/>
          </a:xfrm>
          <a:prstGeom prst="round2SameRect">
            <a:avLst>
              <a:gd fmla="val 3752" name="adj1"/>
              <a:gd fmla="val 0" name="adj2"/>
            </a:avLst>
          </a:pr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3" name="Google Shape;4053;g3970249a880_0_12090"/>
          <p:cNvSpPr txBox="1"/>
          <p:nvPr/>
        </p:nvSpPr>
        <p:spPr>
          <a:xfrm>
            <a:off x="1071246" y="2491667"/>
            <a:ext cx="1105800" cy="843900"/>
          </a:xfrm>
          <a:prstGeom prst="rect">
            <a:avLst/>
          </a:prstGeom>
          <a:noFill/>
          <a:ln>
            <a:noFill/>
          </a:ln>
        </p:spPr>
        <p:txBody>
          <a:bodyPr anchorCtr="0" anchor="ctr" bIns="0" lIns="0" spcFirstLastPara="1" rIns="0" wrap="square" tIns="0">
            <a:noAutofit/>
          </a:bodyPr>
          <a:lstStyle/>
          <a:p>
            <a:pPr indent="-102861" lvl="0" marL="102861" marR="0" rtl="0" algn="ctr">
              <a:lnSpc>
                <a:spcPct val="107000"/>
              </a:lnSpc>
              <a:spcBef>
                <a:spcPts val="0"/>
              </a:spcBef>
              <a:spcAft>
                <a:spcPts val="0"/>
              </a:spcAft>
              <a:buClr>
                <a:srgbClr val="000000"/>
              </a:buClr>
              <a:buSzPts val="2887"/>
              <a:buFont typeface="Arial"/>
              <a:buNone/>
            </a:pPr>
            <a:r>
              <a:rPr b="1" i="0" lang="en" sz="2887" u="none" cap="none" strike="noStrike">
                <a:solidFill>
                  <a:srgbClr val="172DA0"/>
                </a:solidFill>
                <a:latin typeface="Poppins"/>
                <a:ea typeface="Poppins"/>
                <a:cs typeface="Poppins"/>
                <a:sym typeface="Poppins"/>
              </a:rPr>
              <a:t>O</a:t>
            </a:r>
            <a:endParaRPr b="0" i="0" sz="525" u="none" cap="none" strike="noStrike">
              <a:solidFill>
                <a:srgbClr val="000000"/>
              </a:solidFill>
              <a:latin typeface="Arial"/>
              <a:ea typeface="Arial"/>
              <a:cs typeface="Arial"/>
              <a:sym typeface="Arial"/>
            </a:endParaRPr>
          </a:p>
        </p:txBody>
      </p:sp>
      <p:sp>
        <p:nvSpPr>
          <p:cNvPr id="4054" name="Google Shape;4054;g3970249a880_0_12090"/>
          <p:cNvSpPr/>
          <p:nvPr/>
        </p:nvSpPr>
        <p:spPr>
          <a:xfrm rot="-5400000">
            <a:off x="1188072" y="3311296"/>
            <a:ext cx="862800" cy="1115400"/>
          </a:xfrm>
          <a:prstGeom prst="round2SameRect">
            <a:avLst>
              <a:gd fmla="val 3752" name="adj1"/>
              <a:gd fmla="val 0" name="adj2"/>
            </a:avLst>
          </a:pr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5" name="Google Shape;4055;g3970249a880_0_12090"/>
          <p:cNvSpPr txBox="1"/>
          <p:nvPr/>
        </p:nvSpPr>
        <p:spPr>
          <a:xfrm>
            <a:off x="1071246" y="3447017"/>
            <a:ext cx="1105800" cy="843900"/>
          </a:xfrm>
          <a:prstGeom prst="rect">
            <a:avLst/>
          </a:prstGeom>
          <a:noFill/>
          <a:ln>
            <a:noFill/>
          </a:ln>
        </p:spPr>
        <p:txBody>
          <a:bodyPr anchorCtr="0" anchor="ctr" bIns="0" lIns="0" spcFirstLastPara="1" rIns="0" wrap="square" tIns="0">
            <a:noAutofit/>
          </a:bodyPr>
          <a:lstStyle/>
          <a:p>
            <a:pPr indent="-102861" lvl="0" marL="102861" marR="0" rtl="0" algn="ctr">
              <a:lnSpc>
                <a:spcPct val="107000"/>
              </a:lnSpc>
              <a:spcBef>
                <a:spcPts val="0"/>
              </a:spcBef>
              <a:spcAft>
                <a:spcPts val="0"/>
              </a:spcAft>
              <a:buClr>
                <a:srgbClr val="000000"/>
              </a:buClr>
              <a:buSzPts val="2887"/>
              <a:buFont typeface="Arial"/>
              <a:buNone/>
            </a:pPr>
            <a:r>
              <a:rPr b="1" i="0" lang="en" sz="2887" u="none" cap="none" strike="noStrike">
                <a:solidFill>
                  <a:srgbClr val="172DA0"/>
                </a:solidFill>
                <a:latin typeface="Poppins"/>
                <a:ea typeface="Poppins"/>
                <a:cs typeface="Poppins"/>
                <a:sym typeface="Poppins"/>
              </a:rPr>
              <a:t>T</a:t>
            </a:r>
            <a:endParaRPr b="0" i="0" sz="525" u="none" cap="none" strike="noStrike">
              <a:solidFill>
                <a:srgbClr val="000000"/>
              </a:solidFill>
              <a:latin typeface="Arial"/>
              <a:ea typeface="Arial"/>
              <a:cs typeface="Arial"/>
              <a:sym typeface="Arial"/>
            </a:endParaRPr>
          </a:p>
        </p:txBody>
      </p:sp>
      <p:pic>
        <p:nvPicPr>
          <p:cNvPr id="4056" name="Google Shape;4056;g3970249a880_0_12090"/>
          <p:cNvPicPr preferRelativeResize="0"/>
          <p:nvPr/>
        </p:nvPicPr>
        <p:blipFill rotWithShape="1">
          <a:blip r:embed="rId3">
            <a:alphaModFix/>
          </a:blip>
          <a:srcRect b="0" l="0" r="0" t="0"/>
          <a:stretch/>
        </p:blipFill>
        <p:spPr>
          <a:xfrm>
            <a:off x="7383623" y="769138"/>
            <a:ext cx="430623" cy="425837"/>
          </a:xfrm>
          <a:prstGeom prst="rect">
            <a:avLst/>
          </a:prstGeom>
          <a:noFill/>
          <a:ln>
            <a:noFill/>
          </a:ln>
        </p:spPr>
      </p:pic>
      <p:pic>
        <p:nvPicPr>
          <p:cNvPr id="4057" name="Google Shape;4057;g3970249a880_0_12090"/>
          <p:cNvPicPr preferRelativeResize="0"/>
          <p:nvPr/>
        </p:nvPicPr>
        <p:blipFill rotWithShape="1">
          <a:blip r:embed="rId3">
            <a:alphaModFix/>
          </a:blip>
          <a:srcRect b="0" l="0" r="0" t="0"/>
          <a:stretch/>
        </p:blipFill>
        <p:spPr>
          <a:xfrm flipH="1" rot="10800000">
            <a:off x="7383623" y="1811450"/>
            <a:ext cx="430623" cy="425837"/>
          </a:xfrm>
          <a:prstGeom prst="rect">
            <a:avLst/>
          </a:prstGeom>
          <a:noFill/>
          <a:ln>
            <a:noFill/>
          </a:ln>
        </p:spPr>
      </p:pic>
      <p:pic>
        <p:nvPicPr>
          <p:cNvPr id="4058" name="Google Shape;4058;g3970249a880_0_12090"/>
          <p:cNvPicPr preferRelativeResize="0"/>
          <p:nvPr/>
        </p:nvPicPr>
        <p:blipFill rotWithShape="1">
          <a:blip r:embed="rId4">
            <a:alphaModFix/>
          </a:blip>
          <a:srcRect b="0" l="0" r="0" t="0"/>
          <a:stretch/>
        </p:blipFill>
        <p:spPr>
          <a:xfrm>
            <a:off x="7335317" y="2643188"/>
            <a:ext cx="481607" cy="515318"/>
          </a:xfrm>
          <a:prstGeom prst="rect">
            <a:avLst/>
          </a:prstGeom>
          <a:noFill/>
          <a:ln>
            <a:noFill/>
          </a:ln>
        </p:spPr>
      </p:pic>
      <p:pic>
        <p:nvPicPr>
          <p:cNvPr id="4059" name="Google Shape;4059;g3970249a880_0_12090"/>
          <p:cNvPicPr preferRelativeResize="0"/>
          <p:nvPr/>
        </p:nvPicPr>
        <p:blipFill rotWithShape="1">
          <a:blip r:embed="rId5">
            <a:alphaModFix/>
          </a:blip>
          <a:srcRect b="0" l="0" r="0" t="0"/>
          <a:stretch/>
        </p:blipFill>
        <p:spPr>
          <a:xfrm>
            <a:off x="7375869" y="3687351"/>
            <a:ext cx="399258" cy="355965"/>
          </a:xfrm>
          <a:prstGeom prst="rect">
            <a:avLst/>
          </a:prstGeom>
          <a:noFill/>
          <a:ln>
            <a:noFill/>
          </a:ln>
        </p:spPr>
      </p:pic>
      <p:sp>
        <p:nvSpPr>
          <p:cNvPr id="4060" name="Google Shape;4060;g3970249a880_0_12090"/>
          <p:cNvSpPr txBox="1"/>
          <p:nvPr>
            <p:ph idx="1" type="subTitle"/>
          </p:nvPr>
        </p:nvSpPr>
        <p:spPr>
          <a:xfrm>
            <a:off x="2414582" y="803841"/>
            <a:ext cx="4366200" cy="2406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061" name="Google Shape;4061;g3970249a880_0_12090"/>
          <p:cNvSpPr txBox="1"/>
          <p:nvPr>
            <p:ph idx="2" type="subTitle"/>
          </p:nvPr>
        </p:nvSpPr>
        <p:spPr>
          <a:xfrm>
            <a:off x="2414588" y="1045449"/>
            <a:ext cx="4366200" cy="2406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lgn="l">
              <a:lnSpc>
                <a:spcPct val="95000"/>
              </a:lnSpc>
              <a:spcBef>
                <a:spcPts val="1350"/>
              </a:spcBef>
              <a:spcAft>
                <a:spcPts val="0"/>
              </a:spcAft>
              <a:buSzPts val="810"/>
              <a:buFont typeface="Poppins"/>
              <a:buNone/>
              <a:defRPr sz="900">
                <a:latin typeface="Poppins"/>
                <a:ea typeface="Poppins"/>
                <a:cs typeface="Poppins"/>
                <a:sym typeface="Poppins"/>
              </a:defRPr>
            </a:lvl2pPr>
            <a:lvl3pPr lvl="2" algn="l">
              <a:lnSpc>
                <a:spcPct val="95000"/>
              </a:lnSpc>
              <a:spcBef>
                <a:spcPts val="1350"/>
              </a:spcBef>
              <a:spcAft>
                <a:spcPts val="0"/>
              </a:spcAft>
              <a:buSzPts val="675"/>
              <a:buFont typeface="Poppins"/>
              <a:buNone/>
              <a:defRPr sz="750">
                <a:latin typeface="Poppins"/>
                <a:ea typeface="Poppins"/>
                <a:cs typeface="Poppins"/>
                <a:sym typeface="Poppins"/>
              </a:defRPr>
            </a:lvl3pPr>
            <a:lvl4pPr lvl="3" algn="l">
              <a:lnSpc>
                <a:spcPct val="95000"/>
              </a:lnSpc>
              <a:spcBef>
                <a:spcPts val="1350"/>
              </a:spcBef>
              <a:spcAft>
                <a:spcPts val="0"/>
              </a:spcAft>
              <a:buSzPts val="540"/>
              <a:buFont typeface="Poppins"/>
              <a:buNone/>
              <a:defRPr sz="600">
                <a:latin typeface="Poppins"/>
                <a:ea typeface="Poppins"/>
                <a:cs typeface="Poppins"/>
                <a:sym typeface="Poppins"/>
              </a:defRPr>
            </a:lvl4pPr>
            <a:lvl5pPr lvl="4" algn="l">
              <a:lnSpc>
                <a:spcPct val="95000"/>
              </a:lnSpc>
              <a:spcBef>
                <a:spcPts val="1350"/>
              </a:spcBef>
              <a:spcAft>
                <a:spcPts val="0"/>
              </a:spcAft>
              <a:buSzPts val="405"/>
              <a:buFont typeface="Poppins"/>
              <a:buNone/>
              <a:defRPr sz="450">
                <a:latin typeface="Poppins"/>
                <a:ea typeface="Poppins"/>
                <a:cs typeface="Poppins"/>
                <a:sym typeface="Poppins"/>
              </a:defRPr>
            </a:lvl5pPr>
            <a:lvl6pPr lvl="5" algn="l">
              <a:lnSpc>
                <a:spcPct val="90000"/>
              </a:lnSpc>
              <a:spcBef>
                <a:spcPts val="375"/>
              </a:spcBef>
              <a:spcAft>
                <a:spcPts val="0"/>
              </a:spcAft>
              <a:buSzPts val="187"/>
              <a:buFont typeface="Poppins"/>
              <a:buNone/>
              <a:defRPr sz="187">
                <a:latin typeface="Poppins"/>
                <a:ea typeface="Poppins"/>
                <a:cs typeface="Poppins"/>
                <a:sym typeface="Poppins"/>
              </a:defRPr>
            </a:lvl6pPr>
            <a:lvl7pPr lvl="6" algn="l">
              <a:lnSpc>
                <a:spcPct val="90000"/>
              </a:lnSpc>
              <a:spcBef>
                <a:spcPts val="375"/>
              </a:spcBef>
              <a:spcAft>
                <a:spcPts val="0"/>
              </a:spcAft>
              <a:buSzPts val="187"/>
              <a:buFont typeface="Poppins"/>
              <a:buNone/>
              <a:defRPr sz="187">
                <a:latin typeface="Poppins"/>
                <a:ea typeface="Poppins"/>
                <a:cs typeface="Poppins"/>
                <a:sym typeface="Poppins"/>
              </a:defRPr>
            </a:lvl7pPr>
            <a:lvl8pPr lvl="7" algn="l">
              <a:lnSpc>
                <a:spcPct val="90000"/>
              </a:lnSpc>
              <a:spcBef>
                <a:spcPts val="375"/>
              </a:spcBef>
              <a:spcAft>
                <a:spcPts val="0"/>
              </a:spcAft>
              <a:buSzPts val="187"/>
              <a:buFont typeface="Poppins"/>
              <a:buNone/>
              <a:defRPr sz="187">
                <a:latin typeface="Poppins"/>
                <a:ea typeface="Poppins"/>
                <a:cs typeface="Poppins"/>
                <a:sym typeface="Poppins"/>
              </a:defRPr>
            </a:lvl8pPr>
            <a:lvl9pPr lvl="8" algn="l">
              <a:lnSpc>
                <a:spcPct val="90000"/>
              </a:lnSpc>
              <a:spcBef>
                <a:spcPts val="375"/>
              </a:spcBef>
              <a:spcAft>
                <a:spcPts val="0"/>
              </a:spcAft>
              <a:buSzPts val="187"/>
              <a:buFont typeface="Poppins"/>
              <a:buNone/>
              <a:defRPr sz="187">
                <a:latin typeface="Poppins"/>
                <a:ea typeface="Poppins"/>
                <a:cs typeface="Poppins"/>
                <a:sym typeface="Poppins"/>
              </a:defRPr>
            </a:lvl9pPr>
          </a:lstStyle>
          <a:p/>
        </p:txBody>
      </p:sp>
      <p:sp>
        <p:nvSpPr>
          <p:cNvPr id="4062" name="Google Shape;4062;g3970249a880_0_12090"/>
          <p:cNvSpPr txBox="1"/>
          <p:nvPr>
            <p:ph idx="3" type="subTitle"/>
          </p:nvPr>
        </p:nvSpPr>
        <p:spPr>
          <a:xfrm>
            <a:off x="2414582" y="1770783"/>
            <a:ext cx="4366200" cy="2406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063" name="Google Shape;4063;g3970249a880_0_12090"/>
          <p:cNvSpPr txBox="1"/>
          <p:nvPr>
            <p:ph idx="4" type="subTitle"/>
          </p:nvPr>
        </p:nvSpPr>
        <p:spPr>
          <a:xfrm>
            <a:off x="2414588" y="2012391"/>
            <a:ext cx="4366200" cy="2406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lgn="l">
              <a:lnSpc>
                <a:spcPct val="95000"/>
              </a:lnSpc>
              <a:spcBef>
                <a:spcPts val="1350"/>
              </a:spcBef>
              <a:spcAft>
                <a:spcPts val="0"/>
              </a:spcAft>
              <a:buSzPts val="810"/>
              <a:buFont typeface="Poppins"/>
              <a:buNone/>
              <a:defRPr sz="900">
                <a:latin typeface="Poppins"/>
                <a:ea typeface="Poppins"/>
                <a:cs typeface="Poppins"/>
                <a:sym typeface="Poppins"/>
              </a:defRPr>
            </a:lvl2pPr>
            <a:lvl3pPr lvl="2" algn="l">
              <a:lnSpc>
                <a:spcPct val="95000"/>
              </a:lnSpc>
              <a:spcBef>
                <a:spcPts val="1350"/>
              </a:spcBef>
              <a:spcAft>
                <a:spcPts val="0"/>
              </a:spcAft>
              <a:buSzPts val="675"/>
              <a:buFont typeface="Poppins"/>
              <a:buNone/>
              <a:defRPr sz="750">
                <a:latin typeface="Poppins"/>
                <a:ea typeface="Poppins"/>
                <a:cs typeface="Poppins"/>
                <a:sym typeface="Poppins"/>
              </a:defRPr>
            </a:lvl3pPr>
            <a:lvl4pPr lvl="3" algn="l">
              <a:lnSpc>
                <a:spcPct val="95000"/>
              </a:lnSpc>
              <a:spcBef>
                <a:spcPts val="1350"/>
              </a:spcBef>
              <a:spcAft>
                <a:spcPts val="0"/>
              </a:spcAft>
              <a:buSzPts val="540"/>
              <a:buFont typeface="Poppins"/>
              <a:buNone/>
              <a:defRPr sz="600">
                <a:latin typeface="Poppins"/>
                <a:ea typeface="Poppins"/>
                <a:cs typeface="Poppins"/>
                <a:sym typeface="Poppins"/>
              </a:defRPr>
            </a:lvl4pPr>
            <a:lvl5pPr lvl="4" algn="l">
              <a:lnSpc>
                <a:spcPct val="95000"/>
              </a:lnSpc>
              <a:spcBef>
                <a:spcPts val="1350"/>
              </a:spcBef>
              <a:spcAft>
                <a:spcPts val="0"/>
              </a:spcAft>
              <a:buSzPts val="405"/>
              <a:buFont typeface="Poppins"/>
              <a:buNone/>
              <a:defRPr sz="450">
                <a:latin typeface="Poppins"/>
                <a:ea typeface="Poppins"/>
                <a:cs typeface="Poppins"/>
                <a:sym typeface="Poppins"/>
              </a:defRPr>
            </a:lvl5pPr>
            <a:lvl6pPr lvl="5" algn="l">
              <a:lnSpc>
                <a:spcPct val="90000"/>
              </a:lnSpc>
              <a:spcBef>
                <a:spcPts val="375"/>
              </a:spcBef>
              <a:spcAft>
                <a:spcPts val="0"/>
              </a:spcAft>
              <a:buSzPts val="187"/>
              <a:buFont typeface="Poppins"/>
              <a:buNone/>
              <a:defRPr sz="187">
                <a:latin typeface="Poppins"/>
                <a:ea typeface="Poppins"/>
                <a:cs typeface="Poppins"/>
                <a:sym typeface="Poppins"/>
              </a:defRPr>
            </a:lvl6pPr>
            <a:lvl7pPr lvl="6" algn="l">
              <a:lnSpc>
                <a:spcPct val="90000"/>
              </a:lnSpc>
              <a:spcBef>
                <a:spcPts val="375"/>
              </a:spcBef>
              <a:spcAft>
                <a:spcPts val="0"/>
              </a:spcAft>
              <a:buSzPts val="187"/>
              <a:buFont typeface="Poppins"/>
              <a:buNone/>
              <a:defRPr sz="187">
                <a:latin typeface="Poppins"/>
                <a:ea typeface="Poppins"/>
                <a:cs typeface="Poppins"/>
                <a:sym typeface="Poppins"/>
              </a:defRPr>
            </a:lvl7pPr>
            <a:lvl8pPr lvl="7" algn="l">
              <a:lnSpc>
                <a:spcPct val="90000"/>
              </a:lnSpc>
              <a:spcBef>
                <a:spcPts val="375"/>
              </a:spcBef>
              <a:spcAft>
                <a:spcPts val="0"/>
              </a:spcAft>
              <a:buSzPts val="187"/>
              <a:buFont typeface="Poppins"/>
              <a:buNone/>
              <a:defRPr sz="187">
                <a:latin typeface="Poppins"/>
                <a:ea typeface="Poppins"/>
                <a:cs typeface="Poppins"/>
                <a:sym typeface="Poppins"/>
              </a:defRPr>
            </a:lvl8pPr>
            <a:lvl9pPr lvl="8" algn="l">
              <a:lnSpc>
                <a:spcPct val="90000"/>
              </a:lnSpc>
              <a:spcBef>
                <a:spcPts val="375"/>
              </a:spcBef>
              <a:spcAft>
                <a:spcPts val="0"/>
              </a:spcAft>
              <a:buSzPts val="187"/>
              <a:buFont typeface="Poppins"/>
              <a:buNone/>
              <a:defRPr sz="187">
                <a:latin typeface="Poppins"/>
                <a:ea typeface="Poppins"/>
                <a:cs typeface="Poppins"/>
                <a:sym typeface="Poppins"/>
              </a:defRPr>
            </a:lvl9pPr>
          </a:lstStyle>
          <a:p/>
        </p:txBody>
      </p:sp>
      <p:sp>
        <p:nvSpPr>
          <p:cNvPr id="4064" name="Google Shape;4064;g3970249a880_0_12090"/>
          <p:cNvSpPr txBox="1"/>
          <p:nvPr>
            <p:ph idx="5" type="subTitle"/>
          </p:nvPr>
        </p:nvSpPr>
        <p:spPr>
          <a:xfrm>
            <a:off x="2414582" y="2717198"/>
            <a:ext cx="4366200" cy="2406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065" name="Google Shape;4065;g3970249a880_0_12090"/>
          <p:cNvSpPr txBox="1"/>
          <p:nvPr>
            <p:ph idx="6" type="subTitle"/>
          </p:nvPr>
        </p:nvSpPr>
        <p:spPr>
          <a:xfrm>
            <a:off x="2414588" y="2958806"/>
            <a:ext cx="4366200" cy="2406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lgn="l">
              <a:lnSpc>
                <a:spcPct val="95000"/>
              </a:lnSpc>
              <a:spcBef>
                <a:spcPts val="1350"/>
              </a:spcBef>
              <a:spcAft>
                <a:spcPts val="0"/>
              </a:spcAft>
              <a:buSzPts val="810"/>
              <a:buFont typeface="Poppins"/>
              <a:buNone/>
              <a:defRPr sz="900">
                <a:latin typeface="Poppins"/>
                <a:ea typeface="Poppins"/>
                <a:cs typeface="Poppins"/>
                <a:sym typeface="Poppins"/>
              </a:defRPr>
            </a:lvl2pPr>
            <a:lvl3pPr lvl="2" algn="l">
              <a:lnSpc>
                <a:spcPct val="95000"/>
              </a:lnSpc>
              <a:spcBef>
                <a:spcPts val="1350"/>
              </a:spcBef>
              <a:spcAft>
                <a:spcPts val="0"/>
              </a:spcAft>
              <a:buSzPts val="675"/>
              <a:buFont typeface="Poppins"/>
              <a:buNone/>
              <a:defRPr sz="750">
                <a:latin typeface="Poppins"/>
                <a:ea typeface="Poppins"/>
                <a:cs typeface="Poppins"/>
                <a:sym typeface="Poppins"/>
              </a:defRPr>
            </a:lvl3pPr>
            <a:lvl4pPr lvl="3" algn="l">
              <a:lnSpc>
                <a:spcPct val="95000"/>
              </a:lnSpc>
              <a:spcBef>
                <a:spcPts val="1350"/>
              </a:spcBef>
              <a:spcAft>
                <a:spcPts val="0"/>
              </a:spcAft>
              <a:buSzPts val="540"/>
              <a:buFont typeface="Poppins"/>
              <a:buNone/>
              <a:defRPr sz="600">
                <a:latin typeface="Poppins"/>
                <a:ea typeface="Poppins"/>
                <a:cs typeface="Poppins"/>
                <a:sym typeface="Poppins"/>
              </a:defRPr>
            </a:lvl4pPr>
            <a:lvl5pPr lvl="4" algn="l">
              <a:lnSpc>
                <a:spcPct val="95000"/>
              </a:lnSpc>
              <a:spcBef>
                <a:spcPts val="1350"/>
              </a:spcBef>
              <a:spcAft>
                <a:spcPts val="0"/>
              </a:spcAft>
              <a:buSzPts val="405"/>
              <a:buFont typeface="Poppins"/>
              <a:buNone/>
              <a:defRPr sz="450">
                <a:latin typeface="Poppins"/>
                <a:ea typeface="Poppins"/>
                <a:cs typeface="Poppins"/>
                <a:sym typeface="Poppins"/>
              </a:defRPr>
            </a:lvl5pPr>
            <a:lvl6pPr lvl="5" algn="l">
              <a:lnSpc>
                <a:spcPct val="90000"/>
              </a:lnSpc>
              <a:spcBef>
                <a:spcPts val="375"/>
              </a:spcBef>
              <a:spcAft>
                <a:spcPts val="0"/>
              </a:spcAft>
              <a:buSzPts val="187"/>
              <a:buFont typeface="Poppins"/>
              <a:buNone/>
              <a:defRPr sz="187">
                <a:latin typeface="Poppins"/>
                <a:ea typeface="Poppins"/>
                <a:cs typeface="Poppins"/>
                <a:sym typeface="Poppins"/>
              </a:defRPr>
            </a:lvl6pPr>
            <a:lvl7pPr lvl="6" algn="l">
              <a:lnSpc>
                <a:spcPct val="90000"/>
              </a:lnSpc>
              <a:spcBef>
                <a:spcPts val="375"/>
              </a:spcBef>
              <a:spcAft>
                <a:spcPts val="0"/>
              </a:spcAft>
              <a:buSzPts val="187"/>
              <a:buFont typeface="Poppins"/>
              <a:buNone/>
              <a:defRPr sz="187">
                <a:latin typeface="Poppins"/>
                <a:ea typeface="Poppins"/>
                <a:cs typeface="Poppins"/>
                <a:sym typeface="Poppins"/>
              </a:defRPr>
            </a:lvl7pPr>
            <a:lvl8pPr lvl="7" algn="l">
              <a:lnSpc>
                <a:spcPct val="90000"/>
              </a:lnSpc>
              <a:spcBef>
                <a:spcPts val="375"/>
              </a:spcBef>
              <a:spcAft>
                <a:spcPts val="0"/>
              </a:spcAft>
              <a:buSzPts val="187"/>
              <a:buFont typeface="Poppins"/>
              <a:buNone/>
              <a:defRPr sz="187">
                <a:latin typeface="Poppins"/>
                <a:ea typeface="Poppins"/>
                <a:cs typeface="Poppins"/>
                <a:sym typeface="Poppins"/>
              </a:defRPr>
            </a:lvl8pPr>
            <a:lvl9pPr lvl="8" algn="l">
              <a:lnSpc>
                <a:spcPct val="90000"/>
              </a:lnSpc>
              <a:spcBef>
                <a:spcPts val="375"/>
              </a:spcBef>
              <a:spcAft>
                <a:spcPts val="0"/>
              </a:spcAft>
              <a:buSzPts val="187"/>
              <a:buFont typeface="Poppins"/>
              <a:buNone/>
              <a:defRPr sz="187">
                <a:latin typeface="Poppins"/>
                <a:ea typeface="Poppins"/>
                <a:cs typeface="Poppins"/>
                <a:sym typeface="Poppins"/>
              </a:defRPr>
            </a:lvl9pPr>
          </a:lstStyle>
          <a:p/>
        </p:txBody>
      </p:sp>
      <p:sp>
        <p:nvSpPr>
          <p:cNvPr id="4066" name="Google Shape;4066;g3970249a880_0_12090"/>
          <p:cNvSpPr txBox="1"/>
          <p:nvPr>
            <p:ph idx="7" type="subTitle"/>
          </p:nvPr>
        </p:nvSpPr>
        <p:spPr>
          <a:xfrm>
            <a:off x="2414582" y="3681304"/>
            <a:ext cx="4366200" cy="2406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067" name="Google Shape;4067;g3970249a880_0_12090"/>
          <p:cNvSpPr txBox="1"/>
          <p:nvPr>
            <p:ph idx="8" type="subTitle"/>
          </p:nvPr>
        </p:nvSpPr>
        <p:spPr>
          <a:xfrm>
            <a:off x="2414588" y="3922913"/>
            <a:ext cx="4366200" cy="2406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lgn="l">
              <a:lnSpc>
                <a:spcPct val="95000"/>
              </a:lnSpc>
              <a:spcBef>
                <a:spcPts val="1350"/>
              </a:spcBef>
              <a:spcAft>
                <a:spcPts val="0"/>
              </a:spcAft>
              <a:buSzPts val="810"/>
              <a:buFont typeface="Poppins"/>
              <a:buNone/>
              <a:defRPr sz="900">
                <a:latin typeface="Poppins"/>
                <a:ea typeface="Poppins"/>
                <a:cs typeface="Poppins"/>
                <a:sym typeface="Poppins"/>
              </a:defRPr>
            </a:lvl2pPr>
            <a:lvl3pPr lvl="2" algn="l">
              <a:lnSpc>
                <a:spcPct val="95000"/>
              </a:lnSpc>
              <a:spcBef>
                <a:spcPts val="1350"/>
              </a:spcBef>
              <a:spcAft>
                <a:spcPts val="0"/>
              </a:spcAft>
              <a:buSzPts val="675"/>
              <a:buFont typeface="Poppins"/>
              <a:buNone/>
              <a:defRPr sz="750">
                <a:latin typeface="Poppins"/>
                <a:ea typeface="Poppins"/>
                <a:cs typeface="Poppins"/>
                <a:sym typeface="Poppins"/>
              </a:defRPr>
            </a:lvl3pPr>
            <a:lvl4pPr lvl="3" algn="l">
              <a:lnSpc>
                <a:spcPct val="95000"/>
              </a:lnSpc>
              <a:spcBef>
                <a:spcPts val="1350"/>
              </a:spcBef>
              <a:spcAft>
                <a:spcPts val="0"/>
              </a:spcAft>
              <a:buSzPts val="540"/>
              <a:buFont typeface="Poppins"/>
              <a:buNone/>
              <a:defRPr sz="600">
                <a:latin typeface="Poppins"/>
                <a:ea typeface="Poppins"/>
                <a:cs typeface="Poppins"/>
                <a:sym typeface="Poppins"/>
              </a:defRPr>
            </a:lvl4pPr>
            <a:lvl5pPr lvl="4" algn="l">
              <a:lnSpc>
                <a:spcPct val="95000"/>
              </a:lnSpc>
              <a:spcBef>
                <a:spcPts val="1350"/>
              </a:spcBef>
              <a:spcAft>
                <a:spcPts val="0"/>
              </a:spcAft>
              <a:buSzPts val="405"/>
              <a:buFont typeface="Poppins"/>
              <a:buNone/>
              <a:defRPr sz="450">
                <a:latin typeface="Poppins"/>
                <a:ea typeface="Poppins"/>
                <a:cs typeface="Poppins"/>
                <a:sym typeface="Poppins"/>
              </a:defRPr>
            </a:lvl5pPr>
            <a:lvl6pPr lvl="5" algn="l">
              <a:lnSpc>
                <a:spcPct val="90000"/>
              </a:lnSpc>
              <a:spcBef>
                <a:spcPts val="375"/>
              </a:spcBef>
              <a:spcAft>
                <a:spcPts val="0"/>
              </a:spcAft>
              <a:buSzPts val="187"/>
              <a:buFont typeface="Poppins"/>
              <a:buNone/>
              <a:defRPr sz="187">
                <a:latin typeface="Poppins"/>
                <a:ea typeface="Poppins"/>
                <a:cs typeface="Poppins"/>
                <a:sym typeface="Poppins"/>
              </a:defRPr>
            </a:lvl6pPr>
            <a:lvl7pPr lvl="6" algn="l">
              <a:lnSpc>
                <a:spcPct val="90000"/>
              </a:lnSpc>
              <a:spcBef>
                <a:spcPts val="375"/>
              </a:spcBef>
              <a:spcAft>
                <a:spcPts val="0"/>
              </a:spcAft>
              <a:buSzPts val="187"/>
              <a:buFont typeface="Poppins"/>
              <a:buNone/>
              <a:defRPr sz="187">
                <a:latin typeface="Poppins"/>
                <a:ea typeface="Poppins"/>
                <a:cs typeface="Poppins"/>
                <a:sym typeface="Poppins"/>
              </a:defRPr>
            </a:lvl7pPr>
            <a:lvl8pPr lvl="7" algn="l">
              <a:lnSpc>
                <a:spcPct val="90000"/>
              </a:lnSpc>
              <a:spcBef>
                <a:spcPts val="375"/>
              </a:spcBef>
              <a:spcAft>
                <a:spcPts val="0"/>
              </a:spcAft>
              <a:buSzPts val="187"/>
              <a:buFont typeface="Poppins"/>
              <a:buNone/>
              <a:defRPr sz="187">
                <a:latin typeface="Poppins"/>
                <a:ea typeface="Poppins"/>
                <a:cs typeface="Poppins"/>
                <a:sym typeface="Poppins"/>
              </a:defRPr>
            </a:lvl8pPr>
            <a:lvl9pPr lvl="8" algn="l">
              <a:lnSpc>
                <a:spcPct val="90000"/>
              </a:lnSpc>
              <a:spcBef>
                <a:spcPts val="375"/>
              </a:spcBef>
              <a:spcAft>
                <a:spcPts val="0"/>
              </a:spcAft>
              <a:buSzPts val="187"/>
              <a:buFont typeface="Poppins"/>
              <a:buNone/>
              <a:defRPr sz="187">
                <a:latin typeface="Poppins"/>
                <a:ea typeface="Poppins"/>
                <a:cs typeface="Poppins"/>
                <a:sym typeface="Poppins"/>
              </a:defRPr>
            </a:lvl9pPr>
          </a:lstStyle>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ustom Layout">
  <p:cSld name="35_Custom Layout">
    <p:bg>
      <p:bgPr>
        <a:blipFill>
          <a:blip r:embed="rId2">
            <a:alphaModFix/>
          </a:blip>
          <a:stretch>
            <a:fillRect/>
          </a:stretch>
        </a:blipFill>
      </p:bgPr>
    </p:bg>
    <p:spTree>
      <p:nvGrpSpPr>
        <p:cNvPr id="4068" name="Shape 4068"/>
        <p:cNvGrpSpPr/>
        <p:nvPr/>
      </p:nvGrpSpPr>
      <p:grpSpPr>
        <a:xfrm>
          <a:off x="0" y="0"/>
          <a:ext cx="0" cy="0"/>
          <a:chOff x="0" y="0"/>
          <a:chExt cx="0" cy="0"/>
        </a:xfrm>
      </p:grpSpPr>
      <p:sp>
        <p:nvSpPr>
          <p:cNvPr id="4069" name="Google Shape;4069;g3970249a880_0_12120"/>
          <p:cNvSpPr/>
          <p:nvPr/>
        </p:nvSpPr>
        <p:spPr>
          <a:xfrm>
            <a:off x="5054736" y="989409"/>
            <a:ext cx="3168000" cy="468000"/>
          </a:xfrm>
          <a:prstGeom prst="roundRect">
            <a:avLst>
              <a:gd fmla="val 11578" name="adj"/>
            </a:avLst>
          </a:prstGeom>
          <a:gradFill>
            <a:gsLst>
              <a:gs pos="0">
                <a:srgbClr val="9D0032"/>
              </a:gs>
              <a:gs pos="100000">
                <a:srgbClr val="D10025"/>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070" name="Google Shape;4070;g3970249a880_0_12120"/>
          <p:cNvSpPr/>
          <p:nvPr/>
        </p:nvSpPr>
        <p:spPr>
          <a:xfrm>
            <a:off x="5054736" y="1545907"/>
            <a:ext cx="3168000" cy="468000"/>
          </a:xfrm>
          <a:prstGeom prst="roundRect">
            <a:avLst>
              <a:gd fmla="val 11578" name="adj"/>
            </a:avLst>
          </a:prstGeom>
          <a:gradFill>
            <a:gsLst>
              <a:gs pos="0">
                <a:srgbClr val="640041"/>
              </a:gs>
              <a:gs pos="100000">
                <a:srgbClr val="880038"/>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071" name="Google Shape;4071;g3970249a880_0_12120"/>
          <p:cNvSpPr/>
          <p:nvPr/>
        </p:nvSpPr>
        <p:spPr>
          <a:xfrm>
            <a:off x="5054736" y="2102405"/>
            <a:ext cx="3168000" cy="468000"/>
          </a:xfrm>
          <a:prstGeom prst="roundRect">
            <a:avLst>
              <a:gd fmla="val 11578" name="adj"/>
            </a:avLst>
          </a:prstGeom>
          <a:gradFill>
            <a:gsLst>
              <a:gs pos="0">
                <a:srgbClr val="39004C"/>
              </a:gs>
              <a:gs pos="100000">
                <a:srgbClr val="550045"/>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072" name="Google Shape;4072;g3970249a880_0_12120"/>
          <p:cNvSpPr/>
          <p:nvPr/>
        </p:nvSpPr>
        <p:spPr>
          <a:xfrm>
            <a:off x="5054736" y="2658903"/>
            <a:ext cx="3168000" cy="468000"/>
          </a:xfrm>
          <a:prstGeom prst="roundRect">
            <a:avLst>
              <a:gd fmla="val 11578" name="adj"/>
            </a:avLst>
          </a:prstGeom>
          <a:gradFill>
            <a:gsLst>
              <a:gs pos="0">
                <a:srgbClr val="200052"/>
              </a:gs>
              <a:gs pos="100000">
                <a:srgbClr val="2E004F"/>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073" name="Google Shape;4073;g3970249a880_0_12120"/>
          <p:cNvSpPr/>
          <p:nvPr/>
        </p:nvSpPr>
        <p:spPr>
          <a:xfrm>
            <a:off x="5054736" y="3215402"/>
            <a:ext cx="3168000" cy="468000"/>
          </a:xfrm>
          <a:prstGeom prst="roundRect">
            <a:avLst>
              <a:gd fmla="val 11578" name="adj"/>
            </a:avLst>
          </a:prstGeom>
          <a:gradFill>
            <a:gsLst>
              <a:gs pos="0">
                <a:srgbClr val="1C0D68"/>
              </a:gs>
              <a:gs pos="100000">
                <a:srgbClr val="1D0053"/>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074" name="Google Shape;4074;g3970249a880_0_12120"/>
          <p:cNvSpPr/>
          <p:nvPr/>
        </p:nvSpPr>
        <p:spPr>
          <a:xfrm>
            <a:off x="5054736" y="3771900"/>
            <a:ext cx="3168000" cy="468000"/>
          </a:xfrm>
          <a:prstGeom prst="roundRect">
            <a:avLst>
              <a:gd fmla="val 11578" name="adj"/>
            </a:avLst>
          </a:prstGeom>
          <a:gradFill>
            <a:gsLst>
              <a:gs pos="0">
                <a:srgbClr val="1C63EE"/>
              </a:gs>
              <a:gs pos="100000">
                <a:srgbClr val="1C2188"/>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075" name="Google Shape;4075;g3970249a880_0_12120"/>
          <p:cNvSpPr txBox="1"/>
          <p:nvPr>
            <p:ph type="title"/>
          </p:nvPr>
        </p:nvSpPr>
        <p:spPr>
          <a:xfrm>
            <a:off x="314534" y="325636"/>
            <a:ext cx="3622800" cy="869100"/>
          </a:xfrm>
          <a:prstGeom prst="rect">
            <a:avLst/>
          </a:prstGeom>
          <a:noFill/>
          <a:ln>
            <a:noFill/>
          </a:ln>
        </p:spPr>
        <p:txBody>
          <a:bodyPr anchorCtr="0" anchor="t" bIns="0" lIns="0" spcFirstLastPara="1" rIns="0" wrap="square" tIns="0">
            <a:noAutofit/>
          </a:bodyPr>
          <a:lstStyle>
            <a:lvl1pPr lvl="0" algn="l">
              <a:lnSpc>
                <a:spcPct val="99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076" name="Google Shape;4076;g3970249a880_0_12120"/>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077" name="Google Shape;4077;g3970249a880_0_12120"/>
          <p:cNvSpPr txBox="1"/>
          <p:nvPr>
            <p:ph idx="1" type="body"/>
          </p:nvPr>
        </p:nvSpPr>
        <p:spPr>
          <a:xfrm>
            <a:off x="292856" y="2417734"/>
            <a:ext cx="3644400" cy="2101500"/>
          </a:xfrm>
          <a:prstGeom prst="rect">
            <a:avLst/>
          </a:prstGeom>
          <a:noFill/>
          <a:ln>
            <a:noFill/>
          </a:ln>
        </p:spPr>
        <p:txBody>
          <a:bodyPr anchorCtr="0" anchor="t" bIns="0" lIns="0" spcFirstLastPara="1" rIns="0" wrap="square" tIns="0">
            <a:noAutofit/>
          </a:bodyPr>
          <a:lstStyle>
            <a:lvl1pPr indent="-284290" lvl="0" marL="457200" algn="l">
              <a:lnSpc>
                <a:spcPct val="91000"/>
              </a:lnSpc>
              <a:spcBef>
                <a:spcPts val="1350"/>
              </a:spcBef>
              <a:spcAft>
                <a:spcPts val="0"/>
              </a:spcAft>
              <a:buClr>
                <a:srgbClr val="FF0000"/>
              </a:buClr>
              <a:buSzPts val="877"/>
              <a:buChar char="●"/>
              <a:defRPr sz="975">
                <a:solidFill>
                  <a:schemeClr val="dk1"/>
                </a:solidFill>
              </a:defRPr>
            </a:lvl1pPr>
            <a:lvl2pPr indent="-271463" lvl="1" marL="914400" algn="l">
              <a:lnSpc>
                <a:spcPct val="91000"/>
              </a:lnSpc>
              <a:spcBef>
                <a:spcPts val="1350"/>
              </a:spcBef>
              <a:spcAft>
                <a:spcPts val="0"/>
              </a:spcAft>
              <a:buClr>
                <a:srgbClr val="FF0000"/>
              </a:buClr>
              <a:buSzPts val="675"/>
              <a:buChar char="●"/>
              <a:defRPr sz="750">
                <a:solidFill>
                  <a:schemeClr val="dk1"/>
                </a:solidFill>
              </a:defRPr>
            </a:lvl2pPr>
            <a:lvl3pPr indent="-267145" lvl="2" marL="1371600" algn="l">
              <a:lnSpc>
                <a:spcPct val="91000"/>
              </a:lnSpc>
              <a:spcBef>
                <a:spcPts val="1350"/>
              </a:spcBef>
              <a:spcAft>
                <a:spcPts val="0"/>
              </a:spcAft>
              <a:buClr>
                <a:srgbClr val="FF0000"/>
              </a:buClr>
              <a:buSzPts val="607"/>
              <a:buChar char="●"/>
              <a:defRPr sz="675">
                <a:solidFill>
                  <a:schemeClr val="dk1"/>
                </a:solidFill>
              </a:defRPr>
            </a:lvl3pPr>
            <a:lvl4pPr indent="-258572" lvl="3" marL="1828800" algn="l">
              <a:lnSpc>
                <a:spcPct val="91000"/>
              </a:lnSpc>
              <a:spcBef>
                <a:spcPts val="1350"/>
              </a:spcBef>
              <a:spcAft>
                <a:spcPts val="0"/>
              </a:spcAft>
              <a:buClr>
                <a:srgbClr val="FF0000"/>
              </a:buClr>
              <a:buSzPts val="472"/>
              <a:buChar char="●"/>
              <a:defRPr sz="525">
                <a:solidFill>
                  <a:schemeClr val="dk1"/>
                </a:solidFill>
              </a:defRPr>
            </a:lvl4pPr>
            <a:lvl5pPr indent="-252158" lvl="4" marL="2286000" algn="l">
              <a:lnSpc>
                <a:spcPct val="91000"/>
              </a:lnSpc>
              <a:spcBef>
                <a:spcPts val="1350"/>
              </a:spcBef>
              <a:spcAft>
                <a:spcPts val="0"/>
              </a:spcAft>
              <a:buClr>
                <a:srgbClr val="FF0000"/>
              </a:buClr>
              <a:buSzPts val="371"/>
              <a:buChar char="●"/>
              <a:defRPr sz="412">
                <a:solidFill>
                  <a:schemeClr val="dk1"/>
                </a:solidFill>
              </a:defRPr>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pic>
        <p:nvPicPr>
          <p:cNvPr id="4078" name="Google Shape;4078;g3970249a880_0_12120"/>
          <p:cNvPicPr preferRelativeResize="0"/>
          <p:nvPr/>
        </p:nvPicPr>
        <p:blipFill rotWithShape="1">
          <a:blip r:embed="rId3">
            <a:alphaModFix/>
          </a:blip>
          <a:srcRect b="0" l="0" r="0" t="0"/>
          <a:stretch/>
        </p:blipFill>
        <p:spPr>
          <a:xfrm>
            <a:off x="5296158" y="1094051"/>
            <a:ext cx="190719" cy="262238"/>
          </a:xfrm>
          <a:prstGeom prst="rect">
            <a:avLst/>
          </a:prstGeom>
          <a:noFill/>
          <a:ln>
            <a:noFill/>
          </a:ln>
        </p:spPr>
      </p:pic>
      <p:pic>
        <p:nvPicPr>
          <p:cNvPr id="4079" name="Google Shape;4079;g3970249a880_0_12120"/>
          <p:cNvPicPr preferRelativeResize="0"/>
          <p:nvPr/>
        </p:nvPicPr>
        <p:blipFill rotWithShape="1">
          <a:blip r:embed="rId3">
            <a:alphaModFix/>
          </a:blip>
          <a:srcRect b="0" l="0" r="0" t="0"/>
          <a:stretch/>
        </p:blipFill>
        <p:spPr>
          <a:xfrm>
            <a:off x="5296158" y="1650704"/>
            <a:ext cx="190719" cy="262238"/>
          </a:xfrm>
          <a:prstGeom prst="rect">
            <a:avLst/>
          </a:prstGeom>
          <a:noFill/>
          <a:ln>
            <a:noFill/>
          </a:ln>
        </p:spPr>
      </p:pic>
      <p:pic>
        <p:nvPicPr>
          <p:cNvPr id="4080" name="Google Shape;4080;g3970249a880_0_12120"/>
          <p:cNvPicPr preferRelativeResize="0"/>
          <p:nvPr/>
        </p:nvPicPr>
        <p:blipFill rotWithShape="1">
          <a:blip r:embed="rId3">
            <a:alphaModFix/>
          </a:blip>
          <a:srcRect b="0" l="0" r="0" t="0"/>
          <a:stretch/>
        </p:blipFill>
        <p:spPr>
          <a:xfrm>
            <a:off x="5296158" y="2207357"/>
            <a:ext cx="190719" cy="262238"/>
          </a:xfrm>
          <a:prstGeom prst="rect">
            <a:avLst/>
          </a:prstGeom>
          <a:noFill/>
          <a:ln>
            <a:noFill/>
          </a:ln>
        </p:spPr>
      </p:pic>
      <p:pic>
        <p:nvPicPr>
          <p:cNvPr id="4081" name="Google Shape;4081;g3970249a880_0_12120"/>
          <p:cNvPicPr preferRelativeResize="0"/>
          <p:nvPr/>
        </p:nvPicPr>
        <p:blipFill rotWithShape="1">
          <a:blip r:embed="rId3">
            <a:alphaModFix/>
          </a:blip>
          <a:srcRect b="0" l="0" r="0" t="0"/>
          <a:stretch/>
        </p:blipFill>
        <p:spPr>
          <a:xfrm>
            <a:off x="5296158" y="2764010"/>
            <a:ext cx="190719" cy="262238"/>
          </a:xfrm>
          <a:prstGeom prst="rect">
            <a:avLst/>
          </a:prstGeom>
          <a:noFill/>
          <a:ln>
            <a:noFill/>
          </a:ln>
        </p:spPr>
      </p:pic>
      <p:pic>
        <p:nvPicPr>
          <p:cNvPr id="4082" name="Google Shape;4082;g3970249a880_0_12120"/>
          <p:cNvPicPr preferRelativeResize="0"/>
          <p:nvPr/>
        </p:nvPicPr>
        <p:blipFill rotWithShape="1">
          <a:blip r:embed="rId3">
            <a:alphaModFix/>
          </a:blip>
          <a:srcRect b="0" l="0" r="0" t="0"/>
          <a:stretch/>
        </p:blipFill>
        <p:spPr>
          <a:xfrm>
            <a:off x="5296158" y="3320663"/>
            <a:ext cx="190719" cy="262238"/>
          </a:xfrm>
          <a:prstGeom prst="rect">
            <a:avLst/>
          </a:prstGeom>
          <a:noFill/>
          <a:ln>
            <a:noFill/>
          </a:ln>
        </p:spPr>
      </p:pic>
      <p:pic>
        <p:nvPicPr>
          <p:cNvPr id="4083" name="Google Shape;4083;g3970249a880_0_12120"/>
          <p:cNvPicPr preferRelativeResize="0"/>
          <p:nvPr/>
        </p:nvPicPr>
        <p:blipFill rotWithShape="1">
          <a:blip r:embed="rId3">
            <a:alphaModFix/>
          </a:blip>
          <a:srcRect b="0" l="0" r="0" t="0"/>
          <a:stretch/>
        </p:blipFill>
        <p:spPr>
          <a:xfrm>
            <a:off x="5296158" y="3877316"/>
            <a:ext cx="190719" cy="262238"/>
          </a:xfrm>
          <a:prstGeom prst="rect">
            <a:avLst/>
          </a:prstGeom>
          <a:noFill/>
          <a:ln>
            <a:noFill/>
          </a:ln>
        </p:spPr>
      </p:pic>
      <p:sp>
        <p:nvSpPr>
          <p:cNvPr id="4084" name="Google Shape;4084;g3970249a880_0_12120"/>
          <p:cNvSpPr txBox="1"/>
          <p:nvPr>
            <p:ph idx="2" type="subTitle"/>
          </p:nvPr>
        </p:nvSpPr>
        <p:spPr>
          <a:xfrm>
            <a:off x="315390" y="1782601"/>
            <a:ext cx="3348300" cy="4464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537"/>
              <a:buFont typeface="Poppins"/>
              <a:buNone/>
              <a:defRPr b="1" sz="1537">
                <a:latin typeface="Poppins"/>
                <a:ea typeface="Poppins"/>
                <a:cs typeface="Poppins"/>
                <a:sym typeface="Poppins"/>
              </a:defRPr>
            </a:lvl1pPr>
            <a:lvl2pPr lvl="1" algn="l">
              <a:lnSpc>
                <a:spcPct val="95000"/>
              </a:lnSpc>
              <a:spcBef>
                <a:spcPts val="0"/>
              </a:spcBef>
              <a:spcAft>
                <a:spcPts val="0"/>
              </a:spcAft>
              <a:buSzPts val="1537"/>
              <a:buFont typeface="Poppins"/>
              <a:buNone/>
              <a:defRPr b="1" sz="1537">
                <a:latin typeface="Poppins"/>
                <a:ea typeface="Poppins"/>
                <a:cs typeface="Poppins"/>
                <a:sym typeface="Poppins"/>
              </a:defRPr>
            </a:lvl2pPr>
            <a:lvl3pPr lvl="2" algn="l">
              <a:lnSpc>
                <a:spcPct val="95000"/>
              </a:lnSpc>
              <a:spcBef>
                <a:spcPts val="0"/>
              </a:spcBef>
              <a:spcAft>
                <a:spcPts val="0"/>
              </a:spcAft>
              <a:buSzPts val="1537"/>
              <a:buFont typeface="Poppins"/>
              <a:buNone/>
              <a:defRPr b="1" sz="1537">
                <a:latin typeface="Poppins"/>
                <a:ea typeface="Poppins"/>
                <a:cs typeface="Poppins"/>
                <a:sym typeface="Poppins"/>
              </a:defRPr>
            </a:lvl3pPr>
            <a:lvl4pPr lvl="3" algn="l">
              <a:lnSpc>
                <a:spcPct val="95000"/>
              </a:lnSpc>
              <a:spcBef>
                <a:spcPts val="0"/>
              </a:spcBef>
              <a:spcAft>
                <a:spcPts val="0"/>
              </a:spcAft>
              <a:buSzPts val="1537"/>
              <a:buFont typeface="Poppins"/>
              <a:buNone/>
              <a:defRPr b="1" sz="1537">
                <a:latin typeface="Poppins"/>
                <a:ea typeface="Poppins"/>
                <a:cs typeface="Poppins"/>
                <a:sym typeface="Poppins"/>
              </a:defRPr>
            </a:lvl4pPr>
            <a:lvl5pPr lvl="4" algn="l">
              <a:lnSpc>
                <a:spcPct val="95000"/>
              </a:lnSpc>
              <a:spcBef>
                <a:spcPts val="0"/>
              </a:spcBef>
              <a:spcAft>
                <a:spcPts val="0"/>
              </a:spcAft>
              <a:buSzPts val="1537"/>
              <a:buFont typeface="Poppins"/>
              <a:buNone/>
              <a:defRPr b="1" sz="1537">
                <a:latin typeface="Poppins"/>
                <a:ea typeface="Poppins"/>
                <a:cs typeface="Poppins"/>
                <a:sym typeface="Poppins"/>
              </a:defRPr>
            </a:lvl5pPr>
            <a:lvl6pPr lvl="5" algn="l">
              <a:lnSpc>
                <a:spcPct val="95000"/>
              </a:lnSpc>
              <a:spcBef>
                <a:spcPts val="0"/>
              </a:spcBef>
              <a:spcAft>
                <a:spcPts val="0"/>
              </a:spcAft>
              <a:buSzPts val="1537"/>
              <a:buFont typeface="Poppins"/>
              <a:buNone/>
              <a:defRPr b="1" sz="1537">
                <a:latin typeface="Poppins"/>
                <a:ea typeface="Poppins"/>
                <a:cs typeface="Poppins"/>
                <a:sym typeface="Poppins"/>
              </a:defRPr>
            </a:lvl6pPr>
            <a:lvl7pPr lvl="6" algn="l">
              <a:lnSpc>
                <a:spcPct val="95000"/>
              </a:lnSpc>
              <a:spcBef>
                <a:spcPts val="0"/>
              </a:spcBef>
              <a:spcAft>
                <a:spcPts val="0"/>
              </a:spcAft>
              <a:buSzPts val="1537"/>
              <a:buFont typeface="Poppins"/>
              <a:buNone/>
              <a:defRPr b="1" sz="1537">
                <a:latin typeface="Poppins"/>
                <a:ea typeface="Poppins"/>
                <a:cs typeface="Poppins"/>
                <a:sym typeface="Poppins"/>
              </a:defRPr>
            </a:lvl7pPr>
            <a:lvl8pPr lvl="7" algn="l">
              <a:lnSpc>
                <a:spcPct val="95000"/>
              </a:lnSpc>
              <a:spcBef>
                <a:spcPts val="0"/>
              </a:spcBef>
              <a:spcAft>
                <a:spcPts val="0"/>
              </a:spcAft>
              <a:buSzPts val="1537"/>
              <a:buFont typeface="Poppins"/>
              <a:buNone/>
              <a:defRPr b="1" sz="1537">
                <a:latin typeface="Poppins"/>
                <a:ea typeface="Poppins"/>
                <a:cs typeface="Poppins"/>
                <a:sym typeface="Poppins"/>
              </a:defRPr>
            </a:lvl8pPr>
            <a:lvl9pPr lvl="8" algn="l">
              <a:lnSpc>
                <a:spcPct val="95000"/>
              </a:lnSpc>
              <a:spcBef>
                <a:spcPts val="0"/>
              </a:spcBef>
              <a:spcAft>
                <a:spcPts val="0"/>
              </a:spcAft>
              <a:buSzPts val="1537"/>
              <a:buFont typeface="Poppins"/>
              <a:buNone/>
              <a:defRPr b="1" sz="1537">
                <a:latin typeface="Poppins"/>
                <a:ea typeface="Poppins"/>
                <a:cs typeface="Poppins"/>
                <a:sym typeface="Poppins"/>
              </a:defRPr>
            </a:lvl9pPr>
          </a:lstStyle>
          <a:p/>
        </p:txBody>
      </p:sp>
      <p:sp>
        <p:nvSpPr>
          <p:cNvPr id="4085" name="Google Shape;4085;g3970249a880_0_12120"/>
          <p:cNvSpPr txBox="1"/>
          <p:nvPr>
            <p:ph idx="3" type="subTitle"/>
          </p:nvPr>
        </p:nvSpPr>
        <p:spPr>
          <a:xfrm>
            <a:off x="5794833" y="1136644"/>
            <a:ext cx="2313300" cy="187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lt1"/>
              </a:buClr>
              <a:buSzPts val="1050"/>
              <a:buFont typeface="Poppins"/>
              <a:buNone/>
              <a:defRPr b="1" sz="1050">
                <a:solidFill>
                  <a:schemeClr val="lt1"/>
                </a:solidFill>
                <a:latin typeface="Poppins"/>
                <a:ea typeface="Poppins"/>
                <a:cs typeface="Poppins"/>
                <a:sym typeface="Poppins"/>
              </a:defRPr>
            </a:lvl1pPr>
            <a:lvl2pPr lvl="1" algn="l">
              <a:lnSpc>
                <a:spcPct val="95000"/>
              </a:lnSpc>
              <a:spcBef>
                <a:spcPts val="1350"/>
              </a:spcBef>
              <a:spcAft>
                <a:spcPts val="0"/>
              </a:spcAft>
              <a:buClr>
                <a:schemeClr val="lt1"/>
              </a:buClr>
              <a:buSzPts val="810"/>
              <a:buNone/>
              <a:defRPr sz="900">
                <a:solidFill>
                  <a:schemeClr val="lt1"/>
                </a:solidFill>
              </a:defRPr>
            </a:lvl2pPr>
            <a:lvl3pPr lvl="2" algn="l">
              <a:lnSpc>
                <a:spcPct val="95000"/>
              </a:lnSpc>
              <a:spcBef>
                <a:spcPts val="1350"/>
              </a:spcBef>
              <a:spcAft>
                <a:spcPts val="0"/>
              </a:spcAft>
              <a:buClr>
                <a:schemeClr val="lt1"/>
              </a:buClr>
              <a:buSzPts val="675"/>
              <a:buNone/>
              <a:defRPr sz="750">
                <a:solidFill>
                  <a:schemeClr val="lt1"/>
                </a:solidFill>
              </a:defRPr>
            </a:lvl3pPr>
            <a:lvl4pPr lvl="3" algn="l">
              <a:lnSpc>
                <a:spcPct val="95000"/>
              </a:lnSpc>
              <a:spcBef>
                <a:spcPts val="1350"/>
              </a:spcBef>
              <a:spcAft>
                <a:spcPts val="0"/>
              </a:spcAft>
              <a:buClr>
                <a:schemeClr val="lt1"/>
              </a:buClr>
              <a:buSzPts val="540"/>
              <a:buNone/>
              <a:defRPr sz="600">
                <a:solidFill>
                  <a:schemeClr val="lt1"/>
                </a:solidFill>
              </a:defRPr>
            </a:lvl4pPr>
            <a:lvl5pPr lvl="4" algn="l">
              <a:lnSpc>
                <a:spcPct val="95000"/>
              </a:lnSpc>
              <a:spcBef>
                <a:spcPts val="1350"/>
              </a:spcBef>
              <a:spcAft>
                <a:spcPts val="0"/>
              </a:spcAft>
              <a:buClr>
                <a:schemeClr val="lt1"/>
              </a:buClr>
              <a:buSzPts val="405"/>
              <a:buNone/>
              <a:defRPr sz="450">
                <a:solidFill>
                  <a:schemeClr val="lt1"/>
                </a:solidFill>
              </a:defRPr>
            </a:lvl5pPr>
            <a:lvl6pPr lvl="5" algn="l">
              <a:lnSpc>
                <a:spcPct val="90000"/>
              </a:lnSpc>
              <a:spcBef>
                <a:spcPts val="375"/>
              </a:spcBef>
              <a:spcAft>
                <a:spcPts val="0"/>
              </a:spcAft>
              <a:buClr>
                <a:schemeClr val="lt1"/>
              </a:buClr>
              <a:buSzPts val="187"/>
              <a:buNone/>
              <a:defRPr sz="187">
                <a:solidFill>
                  <a:schemeClr val="lt1"/>
                </a:solidFill>
              </a:defRPr>
            </a:lvl6pPr>
            <a:lvl7pPr lvl="6" algn="l">
              <a:lnSpc>
                <a:spcPct val="90000"/>
              </a:lnSpc>
              <a:spcBef>
                <a:spcPts val="375"/>
              </a:spcBef>
              <a:spcAft>
                <a:spcPts val="0"/>
              </a:spcAft>
              <a:buClr>
                <a:schemeClr val="lt1"/>
              </a:buClr>
              <a:buSzPts val="187"/>
              <a:buNone/>
              <a:defRPr sz="187">
                <a:solidFill>
                  <a:schemeClr val="lt1"/>
                </a:solidFill>
              </a:defRPr>
            </a:lvl7pPr>
            <a:lvl8pPr lvl="7" algn="l">
              <a:lnSpc>
                <a:spcPct val="90000"/>
              </a:lnSpc>
              <a:spcBef>
                <a:spcPts val="375"/>
              </a:spcBef>
              <a:spcAft>
                <a:spcPts val="0"/>
              </a:spcAft>
              <a:buClr>
                <a:schemeClr val="lt1"/>
              </a:buClr>
              <a:buSzPts val="187"/>
              <a:buNone/>
              <a:defRPr sz="187">
                <a:solidFill>
                  <a:schemeClr val="lt1"/>
                </a:solidFill>
              </a:defRPr>
            </a:lvl8pPr>
            <a:lvl9pPr lvl="8" algn="l">
              <a:lnSpc>
                <a:spcPct val="90000"/>
              </a:lnSpc>
              <a:spcBef>
                <a:spcPts val="375"/>
              </a:spcBef>
              <a:spcAft>
                <a:spcPts val="0"/>
              </a:spcAft>
              <a:buClr>
                <a:schemeClr val="lt1"/>
              </a:buClr>
              <a:buSzPts val="187"/>
              <a:buNone/>
              <a:defRPr sz="187">
                <a:solidFill>
                  <a:schemeClr val="lt1"/>
                </a:solidFill>
              </a:defRPr>
            </a:lvl9pPr>
          </a:lstStyle>
          <a:p/>
        </p:txBody>
      </p:sp>
      <p:sp>
        <p:nvSpPr>
          <p:cNvPr id="4086" name="Google Shape;4086;g3970249a880_0_12120"/>
          <p:cNvSpPr txBox="1"/>
          <p:nvPr>
            <p:ph idx="4" type="subTitle"/>
          </p:nvPr>
        </p:nvSpPr>
        <p:spPr>
          <a:xfrm>
            <a:off x="5794833" y="1686267"/>
            <a:ext cx="2313300" cy="187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lt1"/>
              </a:buClr>
              <a:buSzPts val="1050"/>
              <a:buFont typeface="Poppins"/>
              <a:buNone/>
              <a:defRPr b="1" sz="1050">
                <a:solidFill>
                  <a:schemeClr val="lt1"/>
                </a:solidFill>
                <a:latin typeface="Poppins"/>
                <a:ea typeface="Poppins"/>
                <a:cs typeface="Poppins"/>
                <a:sym typeface="Poppins"/>
              </a:defRPr>
            </a:lvl1pPr>
            <a:lvl2pPr lvl="1" algn="l">
              <a:lnSpc>
                <a:spcPct val="95000"/>
              </a:lnSpc>
              <a:spcBef>
                <a:spcPts val="1350"/>
              </a:spcBef>
              <a:spcAft>
                <a:spcPts val="0"/>
              </a:spcAft>
              <a:buClr>
                <a:schemeClr val="lt1"/>
              </a:buClr>
              <a:buSzPts val="810"/>
              <a:buNone/>
              <a:defRPr sz="900">
                <a:solidFill>
                  <a:schemeClr val="lt1"/>
                </a:solidFill>
              </a:defRPr>
            </a:lvl2pPr>
            <a:lvl3pPr lvl="2" algn="l">
              <a:lnSpc>
                <a:spcPct val="95000"/>
              </a:lnSpc>
              <a:spcBef>
                <a:spcPts val="1350"/>
              </a:spcBef>
              <a:spcAft>
                <a:spcPts val="0"/>
              </a:spcAft>
              <a:buClr>
                <a:schemeClr val="lt1"/>
              </a:buClr>
              <a:buSzPts val="675"/>
              <a:buNone/>
              <a:defRPr sz="750">
                <a:solidFill>
                  <a:schemeClr val="lt1"/>
                </a:solidFill>
              </a:defRPr>
            </a:lvl3pPr>
            <a:lvl4pPr lvl="3" algn="l">
              <a:lnSpc>
                <a:spcPct val="95000"/>
              </a:lnSpc>
              <a:spcBef>
                <a:spcPts val="1350"/>
              </a:spcBef>
              <a:spcAft>
                <a:spcPts val="0"/>
              </a:spcAft>
              <a:buClr>
                <a:schemeClr val="lt1"/>
              </a:buClr>
              <a:buSzPts val="540"/>
              <a:buNone/>
              <a:defRPr sz="600">
                <a:solidFill>
                  <a:schemeClr val="lt1"/>
                </a:solidFill>
              </a:defRPr>
            </a:lvl4pPr>
            <a:lvl5pPr lvl="4" algn="l">
              <a:lnSpc>
                <a:spcPct val="95000"/>
              </a:lnSpc>
              <a:spcBef>
                <a:spcPts val="1350"/>
              </a:spcBef>
              <a:spcAft>
                <a:spcPts val="0"/>
              </a:spcAft>
              <a:buClr>
                <a:schemeClr val="lt1"/>
              </a:buClr>
              <a:buSzPts val="405"/>
              <a:buNone/>
              <a:defRPr sz="450">
                <a:solidFill>
                  <a:schemeClr val="lt1"/>
                </a:solidFill>
              </a:defRPr>
            </a:lvl5pPr>
            <a:lvl6pPr lvl="5" algn="l">
              <a:lnSpc>
                <a:spcPct val="90000"/>
              </a:lnSpc>
              <a:spcBef>
                <a:spcPts val="375"/>
              </a:spcBef>
              <a:spcAft>
                <a:spcPts val="0"/>
              </a:spcAft>
              <a:buClr>
                <a:schemeClr val="lt1"/>
              </a:buClr>
              <a:buSzPts val="187"/>
              <a:buNone/>
              <a:defRPr sz="187">
                <a:solidFill>
                  <a:schemeClr val="lt1"/>
                </a:solidFill>
              </a:defRPr>
            </a:lvl6pPr>
            <a:lvl7pPr lvl="6" algn="l">
              <a:lnSpc>
                <a:spcPct val="90000"/>
              </a:lnSpc>
              <a:spcBef>
                <a:spcPts val="375"/>
              </a:spcBef>
              <a:spcAft>
                <a:spcPts val="0"/>
              </a:spcAft>
              <a:buClr>
                <a:schemeClr val="lt1"/>
              </a:buClr>
              <a:buSzPts val="187"/>
              <a:buNone/>
              <a:defRPr sz="187">
                <a:solidFill>
                  <a:schemeClr val="lt1"/>
                </a:solidFill>
              </a:defRPr>
            </a:lvl7pPr>
            <a:lvl8pPr lvl="7" algn="l">
              <a:lnSpc>
                <a:spcPct val="90000"/>
              </a:lnSpc>
              <a:spcBef>
                <a:spcPts val="375"/>
              </a:spcBef>
              <a:spcAft>
                <a:spcPts val="0"/>
              </a:spcAft>
              <a:buClr>
                <a:schemeClr val="lt1"/>
              </a:buClr>
              <a:buSzPts val="187"/>
              <a:buNone/>
              <a:defRPr sz="187">
                <a:solidFill>
                  <a:schemeClr val="lt1"/>
                </a:solidFill>
              </a:defRPr>
            </a:lvl8pPr>
            <a:lvl9pPr lvl="8" algn="l">
              <a:lnSpc>
                <a:spcPct val="90000"/>
              </a:lnSpc>
              <a:spcBef>
                <a:spcPts val="375"/>
              </a:spcBef>
              <a:spcAft>
                <a:spcPts val="0"/>
              </a:spcAft>
              <a:buClr>
                <a:schemeClr val="lt1"/>
              </a:buClr>
              <a:buSzPts val="187"/>
              <a:buNone/>
              <a:defRPr sz="187">
                <a:solidFill>
                  <a:schemeClr val="lt1"/>
                </a:solidFill>
              </a:defRPr>
            </a:lvl9pPr>
          </a:lstStyle>
          <a:p/>
        </p:txBody>
      </p:sp>
      <p:sp>
        <p:nvSpPr>
          <p:cNvPr id="4087" name="Google Shape;4087;g3970249a880_0_12120"/>
          <p:cNvSpPr txBox="1"/>
          <p:nvPr>
            <p:ph idx="5" type="subTitle"/>
          </p:nvPr>
        </p:nvSpPr>
        <p:spPr>
          <a:xfrm>
            <a:off x="5794833" y="2248253"/>
            <a:ext cx="2313300" cy="187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lt1"/>
              </a:buClr>
              <a:buSzPts val="1050"/>
              <a:buFont typeface="Poppins"/>
              <a:buNone/>
              <a:defRPr b="1" sz="1050">
                <a:solidFill>
                  <a:schemeClr val="lt1"/>
                </a:solidFill>
                <a:latin typeface="Poppins"/>
                <a:ea typeface="Poppins"/>
                <a:cs typeface="Poppins"/>
                <a:sym typeface="Poppins"/>
              </a:defRPr>
            </a:lvl1pPr>
            <a:lvl2pPr lvl="1" algn="l">
              <a:lnSpc>
                <a:spcPct val="95000"/>
              </a:lnSpc>
              <a:spcBef>
                <a:spcPts val="1350"/>
              </a:spcBef>
              <a:spcAft>
                <a:spcPts val="0"/>
              </a:spcAft>
              <a:buClr>
                <a:schemeClr val="lt1"/>
              </a:buClr>
              <a:buSzPts val="810"/>
              <a:buNone/>
              <a:defRPr sz="900">
                <a:solidFill>
                  <a:schemeClr val="lt1"/>
                </a:solidFill>
              </a:defRPr>
            </a:lvl2pPr>
            <a:lvl3pPr lvl="2" algn="l">
              <a:lnSpc>
                <a:spcPct val="95000"/>
              </a:lnSpc>
              <a:spcBef>
                <a:spcPts val="1350"/>
              </a:spcBef>
              <a:spcAft>
                <a:spcPts val="0"/>
              </a:spcAft>
              <a:buClr>
                <a:schemeClr val="lt1"/>
              </a:buClr>
              <a:buSzPts val="675"/>
              <a:buNone/>
              <a:defRPr sz="750">
                <a:solidFill>
                  <a:schemeClr val="lt1"/>
                </a:solidFill>
              </a:defRPr>
            </a:lvl3pPr>
            <a:lvl4pPr lvl="3" algn="l">
              <a:lnSpc>
                <a:spcPct val="95000"/>
              </a:lnSpc>
              <a:spcBef>
                <a:spcPts val="1350"/>
              </a:spcBef>
              <a:spcAft>
                <a:spcPts val="0"/>
              </a:spcAft>
              <a:buClr>
                <a:schemeClr val="lt1"/>
              </a:buClr>
              <a:buSzPts val="540"/>
              <a:buNone/>
              <a:defRPr sz="600">
                <a:solidFill>
                  <a:schemeClr val="lt1"/>
                </a:solidFill>
              </a:defRPr>
            </a:lvl4pPr>
            <a:lvl5pPr lvl="4" algn="l">
              <a:lnSpc>
                <a:spcPct val="95000"/>
              </a:lnSpc>
              <a:spcBef>
                <a:spcPts val="1350"/>
              </a:spcBef>
              <a:spcAft>
                <a:spcPts val="0"/>
              </a:spcAft>
              <a:buClr>
                <a:schemeClr val="lt1"/>
              </a:buClr>
              <a:buSzPts val="405"/>
              <a:buNone/>
              <a:defRPr sz="450">
                <a:solidFill>
                  <a:schemeClr val="lt1"/>
                </a:solidFill>
              </a:defRPr>
            </a:lvl5pPr>
            <a:lvl6pPr lvl="5" algn="l">
              <a:lnSpc>
                <a:spcPct val="90000"/>
              </a:lnSpc>
              <a:spcBef>
                <a:spcPts val="375"/>
              </a:spcBef>
              <a:spcAft>
                <a:spcPts val="0"/>
              </a:spcAft>
              <a:buClr>
                <a:schemeClr val="lt1"/>
              </a:buClr>
              <a:buSzPts val="187"/>
              <a:buNone/>
              <a:defRPr sz="187">
                <a:solidFill>
                  <a:schemeClr val="lt1"/>
                </a:solidFill>
              </a:defRPr>
            </a:lvl6pPr>
            <a:lvl7pPr lvl="6" algn="l">
              <a:lnSpc>
                <a:spcPct val="90000"/>
              </a:lnSpc>
              <a:spcBef>
                <a:spcPts val="375"/>
              </a:spcBef>
              <a:spcAft>
                <a:spcPts val="0"/>
              </a:spcAft>
              <a:buClr>
                <a:schemeClr val="lt1"/>
              </a:buClr>
              <a:buSzPts val="187"/>
              <a:buNone/>
              <a:defRPr sz="187">
                <a:solidFill>
                  <a:schemeClr val="lt1"/>
                </a:solidFill>
              </a:defRPr>
            </a:lvl7pPr>
            <a:lvl8pPr lvl="7" algn="l">
              <a:lnSpc>
                <a:spcPct val="90000"/>
              </a:lnSpc>
              <a:spcBef>
                <a:spcPts val="375"/>
              </a:spcBef>
              <a:spcAft>
                <a:spcPts val="0"/>
              </a:spcAft>
              <a:buClr>
                <a:schemeClr val="lt1"/>
              </a:buClr>
              <a:buSzPts val="187"/>
              <a:buNone/>
              <a:defRPr sz="187">
                <a:solidFill>
                  <a:schemeClr val="lt1"/>
                </a:solidFill>
              </a:defRPr>
            </a:lvl8pPr>
            <a:lvl9pPr lvl="8" algn="l">
              <a:lnSpc>
                <a:spcPct val="90000"/>
              </a:lnSpc>
              <a:spcBef>
                <a:spcPts val="375"/>
              </a:spcBef>
              <a:spcAft>
                <a:spcPts val="0"/>
              </a:spcAft>
              <a:buClr>
                <a:schemeClr val="lt1"/>
              </a:buClr>
              <a:buSzPts val="187"/>
              <a:buNone/>
              <a:defRPr sz="187">
                <a:solidFill>
                  <a:schemeClr val="lt1"/>
                </a:solidFill>
              </a:defRPr>
            </a:lvl9pPr>
          </a:lstStyle>
          <a:p/>
        </p:txBody>
      </p:sp>
      <p:sp>
        <p:nvSpPr>
          <p:cNvPr id="4088" name="Google Shape;4088;g3970249a880_0_12120"/>
          <p:cNvSpPr txBox="1"/>
          <p:nvPr>
            <p:ph idx="6" type="subTitle"/>
          </p:nvPr>
        </p:nvSpPr>
        <p:spPr>
          <a:xfrm>
            <a:off x="5794833" y="2788269"/>
            <a:ext cx="2313300" cy="187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lt1"/>
              </a:buClr>
              <a:buSzPts val="1050"/>
              <a:buFont typeface="Poppins"/>
              <a:buNone/>
              <a:defRPr b="1" sz="1050">
                <a:solidFill>
                  <a:schemeClr val="lt1"/>
                </a:solidFill>
                <a:latin typeface="Poppins"/>
                <a:ea typeface="Poppins"/>
                <a:cs typeface="Poppins"/>
                <a:sym typeface="Poppins"/>
              </a:defRPr>
            </a:lvl1pPr>
            <a:lvl2pPr lvl="1" algn="l">
              <a:lnSpc>
                <a:spcPct val="95000"/>
              </a:lnSpc>
              <a:spcBef>
                <a:spcPts val="1350"/>
              </a:spcBef>
              <a:spcAft>
                <a:spcPts val="0"/>
              </a:spcAft>
              <a:buClr>
                <a:schemeClr val="lt1"/>
              </a:buClr>
              <a:buSzPts val="810"/>
              <a:buNone/>
              <a:defRPr sz="900">
                <a:solidFill>
                  <a:schemeClr val="lt1"/>
                </a:solidFill>
              </a:defRPr>
            </a:lvl2pPr>
            <a:lvl3pPr lvl="2" algn="l">
              <a:lnSpc>
                <a:spcPct val="95000"/>
              </a:lnSpc>
              <a:spcBef>
                <a:spcPts val="1350"/>
              </a:spcBef>
              <a:spcAft>
                <a:spcPts val="0"/>
              </a:spcAft>
              <a:buClr>
                <a:schemeClr val="lt1"/>
              </a:buClr>
              <a:buSzPts val="675"/>
              <a:buNone/>
              <a:defRPr sz="750">
                <a:solidFill>
                  <a:schemeClr val="lt1"/>
                </a:solidFill>
              </a:defRPr>
            </a:lvl3pPr>
            <a:lvl4pPr lvl="3" algn="l">
              <a:lnSpc>
                <a:spcPct val="95000"/>
              </a:lnSpc>
              <a:spcBef>
                <a:spcPts val="1350"/>
              </a:spcBef>
              <a:spcAft>
                <a:spcPts val="0"/>
              </a:spcAft>
              <a:buClr>
                <a:schemeClr val="lt1"/>
              </a:buClr>
              <a:buSzPts val="540"/>
              <a:buNone/>
              <a:defRPr sz="600">
                <a:solidFill>
                  <a:schemeClr val="lt1"/>
                </a:solidFill>
              </a:defRPr>
            </a:lvl4pPr>
            <a:lvl5pPr lvl="4" algn="l">
              <a:lnSpc>
                <a:spcPct val="95000"/>
              </a:lnSpc>
              <a:spcBef>
                <a:spcPts val="1350"/>
              </a:spcBef>
              <a:spcAft>
                <a:spcPts val="0"/>
              </a:spcAft>
              <a:buClr>
                <a:schemeClr val="lt1"/>
              </a:buClr>
              <a:buSzPts val="405"/>
              <a:buNone/>
              <a:defRPr sz="450">
                <a:solidFill>
                  <a:schemeClr val="lt1"/>
                </a:solidFill>
              </a:defRPr>
            </a:lvl5pPr>
            <a:lvl6pPr lvl="5" algn="l">
              <a:lnSpc>
                <a:spcPct val="90000"/>
              </a:lnSpc>
              <a:spcBef>
                <a:spcPts val="375"/>
              </a:spcBef>
              <a:spcAft>
                <a:spcPts val="0"/>
              </a:spcAft>
              <a:buClr>
                <a:schemeClr val="lt1"/>
              </a:buClr>
              <a:buSzPts val="187"/>
              <a:buNone/>
              <a:defRPr sz="187">
                <a:solidFill>
                  <a:schemeClr val="lt1"/>
                </a:solidFill>
              </a:defRPr>
            </a:lvl6pPr>
            <a:lvl7pPr lvl="6" algn="l">
              <a:lnSpc>
                <a:spcPct val="90000"/>
              </a:lnSpc>
              <a:spcBef>
                <a:spcPts val="375"/>
              </a:spcBef>
              <a:spcAft>
                <a:spcPts val="0"/>
              </a:spcAft>
              <a:buClr>
                <a:schemeClr val="lt1"/>
              </a:buClr>
              <a:buSzPts val="187"/>
              <a:buNone/>
              <a:defRPr sz="187">
                <a:solidFill>
                  <a:schemeClr val="lt1"/>
                </a:solidFill>
              </a:defRPr>
            </a:lvl7pPr>
            <a:lvl8pPr lvl="7" algn="l">
              <a:lnSpc>
                <a:spcPct val="90000"/>
              </a:lnSpc>
              <a:spcBef>
                <a:spcPts val="375"/>
              </a:spcBef>
              <a:spcAft>
                <a:spcPts val="0"/>
              </a:spcAft>
              <a:buClr>
                <a:schemeClr val="lt1"/>
              </a:buClr>
              <a:buSzPts val="187"/>
              <a:buNone/>
              <a:defRPr sz="187">
                <a:solidFill>
                  <a:schemeClr val="lt1"/>
                </a:solidFill>
              </a:defRPr>
            </a:lvl8pPr>
            <a:lvl9pPr lvl="8" algn="l">
              <a:lnSpc>
                <a:spcPct val="90000"/>
              </a:lnSpc>
              <a:spcBef>
                <a:spcPts val="375"/>
              </a:spcBef>
              <a:spcAft>
                <a:spcPts val="0"/>
              </a:spcAft>
              <a:buClr>
                <a:schemeClr val="lt1"/>
              </a:buClr>
              <a:buSzPts val="187"/>
              <a:buNone/>
              <a:defRPr sz="187">
                <a:solidFill>
                  <a:schemeClr val="lt1"/>
                </a:solidFill>
              </a:defRPr>
            </a:lvl9pPr>
          </a:lstStyle>
          <a:p/>
        </p:txBody>
      </p:sp>
      <p:sp>
        <p:nvSpPr>
          <p:cNvPr id="4089" name="Google Shape;4089;g3970249a880_0_12120"/>
          <p:cNvSpPr txBox="1"/>
          <p:nvPr>
            <p:ph idx="7" type="subTitle"/>
          </p:nvPr>
        </p:nvSpPr>
        <p:spPr>
          <a:xfrm>
            <a:off x="5794833" y="3361256"/>
            <a:ext cx="2313300" cy="187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lt1"/>
              </a:buClr>
              <a:buSzPts val="1050"/>
              <a:buFont typeface="Poppins"/>
              <a:buNone/>
              <a:defRPr b="1" sz="1050">
                <a:solidFill>
                  <a:schemeClr val="lt1"/>
                </a:solidFill>
                <a:latin typeface="Poppins"/>
                <a:ea typeface="Poppins"/>
                <a:cs typeface="Poppins"/>
                <a:sym typeface="Poppins"/>
              </a:defRPr>
            </a:lvl1pPr>
            <a:lvl2pPr lvl="1" algn="l">
              <a:lnSpc>
                <a:spcPct val="95000"/>
              </a:lnSpc>
              <a:spcBef>
                <a:spcPts val="1350"/>
              </a:spcBef>
              <a:spcAft>
                <a:spcPts val="0"/>
              </a:spcAft>
              <a:buClr>
                <a:schemeClr val="lt1"/>
              </a:buClr>
              <a:buSzPts val="810"/>
              <a:buNone/>
              <a:defRPr sz="900">
                <a:solidFill>
                  <a:schemeClr val="lt1"/>
                </a:solidFill>
              </a:defRPr>
            </a:lvl2pPr>
            <a:lvl3pPr lvl="2" algn="l">
              <a:lnSpc>
                <a:spcPct val="95000"/>
              </a:lnSpc>
              <a:spcBef>
                <a:spcPts val="1350"/>
              </a:spcBef>
              <a:spcAft>
                <a:spcPts val="0"/>
              </a:spcAft>
              <a:buClr>
                <a:schemeClr val="lt1"/>
              </a:buClr>
              <a:buSzPts val="675"/>
              <a:buNone/>
              <a:defRPr sz="750">
                <a:solidFill>
                  <a:schemeClr val="lt1"/>
                </a:solidFill>
              </a:defRPr>
            </a:lvl3pPr>
            <a:lvl4pPr lvl="3" algn="l">
              <a:lnSpc>
                <a:spcPct val="95000"/>
              </a:lnSpc>
              <a:spcBef>
                <a:spcPts val="1350"/>
              </a:spcBef>
              <a:spcAft>
                <a:spcPts val="0"/>
              </a:spcAft>
              <a:buClr>
                <a:schemeClr val="lt1"/>
              </a:buClr>
              <a:buSzPts val="540"/>
              <a:buNone/>
              <a:defRPr sz="600">
                <a:solidFill>
                  <a:schemeClr val="lt1"/>
                </a:solidFill>
              </a:defRPr>
            </a:lvl4pPr>
            <a:lvl5pPr lvl="4" algn="l">
              <a:lnSpc>
                <a:spcPct val="95000"/>
              </a:lnSpc>
              <a:spcBef>
                <a:spcPts val="1350"/>
              </a:spcBef>
              <a:spcAft>
                <a:spcPts val="0"/>
              </a:spcAft>
              <a:buClr>
                <a:schemeClr val="lt1"/>
              </a:buClr>
              <a:buSzPts val="405"/>
              <a:buNone/>
              <a:defRPr sz="450">
                <a:solidFill>
                  <a:schemeClr val="lt1"/>
                </a:solidFill>
              </a:defRPr>
            </a:lvl5pPr>
            <a:lvl6pPr lvl="5" algn="l">
              <a:lnSpc>
                <a:spcPct val="90000"/>
              </a:lnSpc>
              <a:spcBef>
                <a:spcPts val="375"/>
              </a:spcBef>
              <a:spcAft>
                <a:spcPts val="0"/>
              </a:spcAft>
              <a:buClr>
                <a:schemeClr val="lt1"/>
              </a:buClr>
              <a:buSzPts val="187"/>
              <a:buNone/>
              <a:defRPr sz="187">
                <a:solidFill>
                  <a:schemeClr val="lt1"/>
                </a:solidFill>
              </a:defRPr>
            </a:lvl6pPr>
            <a:lvl7pPr lvl="6" algn="l">
              <a:lnSpc>
                <a:spcPct val="90000"/>
              </a:lnSpc>
              <a:spcBef>
                <a:spcPts val="375"/>
              </a:spcBef>
              <a:spcAft>
                <a:spcPts val="0"/>
              </a:spcAft>
              <a:buClr>
                <a:schemeClr val="lt1"/>
              </a:buClr>
              <a:buSzPts val="187"/>
              <a:buNone/>
              <a:defRPr sz="187">
                <a:solidFill>
                  <a:schemeClr val="lt1"/>
                </a:solidFill>
              </a:defRPr>
            </a:lvl7pPr>
            <a:lvl8pPr lvl="7" algn="l">
              <a:lnSpc>
                <a:spcPct val="90000"/>
              </a:lnSpc>
              <a:spcBef>
                <a:spcPts val="375"/>
              </a:spcBef>
              <a:spcAft>
                <a:spcPts val="0"/>
              </a:spcAft>
              <a:buClr>
                <a:schemeClr val="lt1"/>
              </a:buClr>
              <a:buSzPts val="187"/>
              <a:buNone/>
              <a:defRPr sz="187">
                <a:solidFill>
                  <a:schemeClr val="lt1"/>
                </a:solidFill>
              </a:defRPr>
            </a:lvl8pPr>
            <a:lvl9pPr lvl="8" algn="l">
              <a:lnSpc>
                <a:spcPct val="90000"/>
              </a:lnSpc>
              <a:spcBef>
                <a:spcPts val="375"/>
              </a:spcBef>
              <a:spcAft>
                <a:spcPts val="0"/>
              </a:spcAft>
              <a:buClr>
                <a:schemeClr val="lt1"/>
              </a:buClr>
              <a:buSzPts val="187"/>
              <a:buNone/>
              <a:defRPr sz="187">
                <a:solidFill>
                  <a:schemeClr val="lt1"/>
                </a:solidFill>
              </a:defRPr>
            </a:lvl9pPr>
          </a:lstStyle>
          <a:p/>
        </p:txBody>
      </p:sp>
      <p:sp>
        <p:nvSpPr>
          <p:cNvPr id="4090" name="Google Shape;4090;g3970249a880_0_12120"/>
          <p:cNvSpPr txBox="1"/>
          <p:nvPr>
            <p:ph idx="8" type="subTitle"/>
          </p:nvPr>
        </p:nvSpPr>
        <p:spPr>
          <a:xfrm>
            <a:off x="5794833" y="3917957"/>
            <a:ext cx="2313300" cy="187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lt1"/>
              </a:buClr>
              <a:buSzPts val="1050"/>
              <a:buFont typeface="Poppins"/>
              <a:buNone/>
              <a:defRPr b="1" sz="1050">
                <a:solidFill>
                  <a:schemeClr val="lt1"/>
                </a:solidFill>
                <a:latin typeface="Poppins"/>
                <a:ea typeface="Poppins"/>
                <a:cs typeface="Poppins"/>
                <a:sym typeface="Poppins"/>
              </a:defRPr>
            </a:lvl1pPr>
            <a:lvl2pPr lvl="1" algn="l">
              <a:lnSpc>
                <a:spcPct val="95000"/>
              </a:lnSpc>
              <a:spcBef>
                <a:spcPts val="1350"/>
              </a:spcBef>
              <a:spcAft>
                <a:spcPts val="0"/>
              </a:spcAft>
              <a:buClr>
                <a:schemeClr val="lt1"/>
              </a:buClr>
              <a:buSzPts val="810"/>
              <a:buNone/>
              <a:defRPr sz="900">
                <a:solidFill>
                  <a:schemeClr val="lt1"/>
                </a:solidFill>
              </a:defRPr>
            </a:lvl2pPr>
            <a:lvl3pPr lvl="2" algn="l">
              <a:lnSpc>
                <a:spcPct val="95000"/>
              </a:lnSpc>
              <a:spcBef>
                <a:spcPts val="1350"/>
              </a:spcBef>
              <a:spcAft>
                <a:spcPts val="0"/>
              </a:spcAft>
              <a:buClr>
                <a:schemeClr val="lt1"/>
              </a:buClr>
              <a:buSzPts val="675"/>
              <a:buNone/>
              <a:defRPr sz="750">
                <a:solidFill>
                  <a:schemeClr val="lt1"/>
                </a:solidFill>
              </a:defRPr>
            </a:lvl3pPr>
            <a:lvl4pPr lvl="3" algn="l">
              <a:lnSpc>
                <a:spcPct val="95000"/>
              </a:lnSpc>
              <a:spcBef>
                <a:spcPts val="1350"/>
              </a:spcBef>
              <a:spcAft>
                <a:spcPts val="0"/>
              </a:spcAft>
              <a:buClr>
                <a:schemeClr val="lt1"/>
              </a:buClr>
              <a:buSzPts val="540"/>
              <a:buNone/>
              <a:defRPr sz="600">
                <a:solidFill>
                  <a:schemeClr val="lt1"/>
                </a:solidFill>
              </a:defRPr>
            </a:lvl4pPr>
            <a:lvl5pPr lvl="4" algn="l">
              <a:lnSpc>
                <a:spcPct val="95000"/>
              </a:lnSpc>
              <a:spcBef>
                <a:spcPts val="1350"/>
              </a:spcBef>
              <a:spcAft>
                <a:spcPts val="0"/>
              </a:spcAft>
              <a:buClr>
                <a:schemeClr val="lt1"/>
              </a:buClr>
              <a:buSzPts val="405"/>
              <a:buNone/>
              <a:defRPr sz="450">
                <a:solidFill>
                  <a:schemeClr val="lt1"/>
                </a:solidFill>
              </a:defRPr>
            </a:lvl5pPr>
            <a:lvl6pPr lvl="5" algn="l">
              <a:lnSpc>
                <a:spcPct val="90000"/>
              </a:lnSpc>
              <a:spcBef>
                <a:spcPts val="375"/>
              </a:spcBef>
              <a:spcAft>
                <a:spcPts val="0"/>
              </a:spcAft>
              <a:buClr>
                <a:schemeClr val="lt1"/>
              </a:buClr>
              <a:buSzPts val="187"/>
              <a:buNone/>
              <a:defRPr sz="187">
                <a:solidFill>
                  <a:schemeClr val="lt1"/>
                </a:solidFill>
              </a:defRPr>
            </a:lvl6pPr>
            <a:lvl7pPr lvl="6" algn="l">
              <a:lnSpc>
                <a:spcPct val="90000"/>
              </a:lnSpc>
              <a:spcBef>
                <a:spcPts val="375"/>
              </a:spcBef>
              <a:spcAft>
                <a:spcPts val="0"/>
              </a:spcAft>
              <a:buClr>
                <a:schemeClr val="lt1"/>
              </a:buClr>
              <a:buSzPts val="187"/>
              <a:buNone/>
              <a:defRPr sz="187">
                <a:solidFill>
                  <a:schemeClr val="lt1"/>
                </a:solidFill>
              </a:defRPr>
            </a:lvl7pPr>
            <a:lvl8pPr lvl="7" algn="l">
              <a:lnSpc>
                <a:spcPct val="90000"/>
              </a:lnSpc>
              <a:spcBef>
                <a:spcPts val="375"/>
              </a:spcBef>
              <a:spcAft>
                <a:spcPts val="0"/>
              </a:spcAft>
              <a:buClr>
                <a:schemeClr val="lt1"/>
              </a:buClr>
              <a:buSzPts val="187"/>
              <a:buNone/>
              <a:defRPr sz="187">
                <a:solidFill>
                  <a:schemeClr val="lt1"/>
                </a:solidFill>
              </a:defRPr>
            </a:lvl8pPr>
            <a:lvl9pPr lvl="8" algn="l">
              <a:lnSpc>
                <a:spcPct val="90000"/>
              </a:lnSpc>
              <a:spcBef>
                <a:spcPts val="375"/>
              </a:spcBef>
              <a:spcAft>
                <a:spcPts val="0"/>
              </a:spcAft>
              <a:buClr>
                <a:schemeClr val="lt1"/>
              </a:buClr>
              <a:buSzPts val="187"/>
              <a:buNone/>
              <a:defRPr sz="187">
                <a:solidFill>
                  <a:schemeClr val="lt1"/>
                </a:solidFill>
              </a:defRPr>
            </a:lvl9pPr>
          </a:lstStyle>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ustom Layout">
  <p:cSld name="36_Custom Layout">
    <p:bg>
      <p:bgPr>
        <a:blipFill>
          <a:blip r:embed="rId2">
            <a:alphaModFix/>
          </a:blip>
          <a:stretch>
            <a:fillRect/>
          </a:stretch>
        </a:blipFill>
      </p:bgPr>
    </p:bg>
    <p:spTree>
      <p:nvGrpSpPr>
        <p:cNvPr id="4091" name="Shape 4091"/>
        <p:cNvGrpSpPr/>
        <p:nvPr/>
      </p:nvGrpSpPr>
      <p:grpSpPr>
        <a:xfrm>
          <a:off x="0" y="0"/>
          <a:ext cx="0" cy="0"/>
          <a:chOff x="0" y="0"/>
          <a:chExt cx="0" cy="0"/>
        </a:xfrm>
      </p:grpSpPr>
      <p:sp>
        <p:nvSpPr>
          <p:cNvPr id="4092" name="Google Shape;4092;g3970249a880_0_12143"/>
          <p:cNvSpPr txBox="1"/>
          <p:nvPr>
            <p:ph type="title"/>
          </p:nvPr>
        </p:nvSpPr>
        <p:spPr>
          <a:xfrm>
            <a:off x="314534" y="325636"/>
            <a:ext cx="3622800" cy="869100"/>
          </a:xfrm>
          <a:prstGeom prst="rect">
            <a:avLst/>
          </a:prstGeom>
          <a:noFill/>
          <a:ln>
            <a:noFill/>
          </a:ln>
        </p:spPr>
        <p:txBody>
          <a:bodyPr anchorCtr="0" anchor="t" bIns="0" lIns="0" spcFirstLastPara="1" rIns="0" wrap="square" tIns="0">
            <a:noAutofit/>
          </a:bodyPr>
          <a:lstStyle>
            <a:lvl1pPr lvl="0" algn="l">
              <a:lnSpc>
                <a:spcPct val="99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093" name="Google Shape;4093;g3970249a880_0_1214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094" name="Google Shape;4094;g3970249a880_0_12143"/>
          <p:cNvSpPr txBox="1"/>
          <p:nvPr>
            <p:ph idx="1" type="body"/>
          </p:nvPr>
        </p:nvSpPr>
        <p:spPr>
          <a:xfrm>
            <a:off x="292856" y="2417734"/>
            <a:ext cx="3644400" cy="2101500"/>
          </a:xfrm>
          <a:prstGeom prst="rect">
            <a:avLst/>
          </a:prstGeom>
          <a:noFill/>
          <a:ln>
            <a:noFill/>
          </a:ln>
        </p:spPr>
        <p:txBody>
          <a:bodyPr anchorCtr="0" anchor="t" bIns="0" lIns="0" spcFirstLastPara="1" rIns="0" wrap="square" tIns="0">
            <a:noAutofit/>
          </a:bodyPr>
          <a:lstStyle>
            <a:lvl1pPr indent="-284290" lvl="0" marL="457200" algn="l">
              <a:lnSpc>
                <a:spcPct val="91000"/>
              </a:lnSpc>
              <a:spcBef>
                <a:spcPts val="1350"/>
              </a:spcBef>
              <a:spcAft>
                <a:spcPts val="0"/>
              </a:spcAft>
              <a:buClr>
                <a:srgbClr val="FF0000"/>
              </a:buClr>
              <a:buSzPts val="877"/>
              <a:buChar char="●"/>
              <a:defRPr sz="975">
                <a:solidFill>
                  <a:schemeClr val="dk1"/>
                </a:solidFill>
              </a:defRPr>
            </a:lvl1pPr>
            <a:lvl2pPr indent="-271463" lvl="1" marL="914400" algn="l">
              <a:lnSpc>
                <a:spcPct val="91000"/>
              </a:lnSpc>
              <a:spcBef>
                <a:spcPts val="1350"/>
              </a:spcBef>
              <a:spcAft>
                <a:spcPts val="0"/>
              </a:spcAft>
              <a:buClr>
                <a:srgbClr val="FF0000"/>
              </a:buClr>
              <a:buSzPts val="675"/>
              <a:buChar char="●"/>
              <a:defRPr sz="750">
                <a:solidFill>
                  <a:schemeClr val="dk1"/>
                </a:solidFill>
              </a:defRPr>
            </a:lvl2pPr>
            <a:lvl3pPr indent="-267145" lvl="2" marL="1371600" algn="l">
              <a:lnSpc>
                <a:spcPct val="91000"/>
              </a:lnSpc>
              <a:spcBef>
                <a:spcPts val="1350"/>
              </a:spcBef>
              <a:spcAft>
                <a:spcPts val="0"/>
              </a:spcAft>
              <a:buClr>
                <a:srgbClr val="FF0000"/>
              </a:buClr>
              <a:buSzPts val="607"/>
              <a:buChar char="●"/>
              <a:defRPr sz="675">
                <a:solidFill>
                  <a:schemeClr val="dk1"/>
                </a:solidFill>
              </a:defRPr>
            </a:lvl3pPr>
            <a:lvl4pPr indent="-258572" lvl="3" marL="1828800" algn="l">
              <a:lnSpc>
                <a:spcPct val="91000"/>
              </a:lnSpc>
              <a:spcBef>
                <a:spcPts val="1350"/>
              </a:spcBef>
              <a:spcAft>
                <a:spcPts val="0"/>
              </a:spcAft>
              <a:buClr>
                <a:srgbClr val="FF0000"/>
              </a:buClr>
              <a:buSzPts val="472"/>
              <a:buChar char="●"/>
              <a:defRPr sz="525">
                <a:solidFill>
                  <a:schemeClr val="dk1"/>
                </a:solidFill>
              </a:defRPr>
            </a:lvl4pPr>
            <a:lvl5pPr indent="-252158" lvl="4" marL="2286000" algn="l">
              <a:lnSpc>
                <a:spcPct val="91000"/>
              </a:lnSpc>
              <a:spcBef>
                <a:spcPts val="1350"/>
              </a:spcBef>
              <a:spcAft>
                <a:spcPts val="0"/>
              </a:spcAft>
              <a:buClr>
                <a:srgbClr val="FF0000"/>
              </a:buClr>
              <a:buSzPts val="371"/>
              <a:buChar char="●"/>
              <a:defRPr sz="412">
                <a:solidFill>
                  <a:schemeClr val="dk1"/>
                </a:solidFill>
              </a:defRPr>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4095" name="Google Shape;4095;g3970249a880_0_12143"/>
          <p:cNvSpPr txBox="1"/>
          <p:nvPr>
            <p:ph idx="2" type="subTitle"/>
          </p:nvPr>
        </p:nvSpPr>
        <p:spPr>
          <a:xfrm>
            <a:off x="5794833" y="1136644"/>
            <a:ext cx="2313300" cy="187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lt1"/>
              </a:buClr>
              <a:buSzPts val="1050"/>
              <a:buFont typeface="Poppins"/>
              <a:buNone/>
              <a:defRPr b="1" sz="1050">
                <a:solidFill>
                  <a:schemeClr val="lt1"/>
                </a:solidFill>
                <a:latin typeface="Poppins"/>
                <a:ea typeface="Poppins"/>
                <a:cs typeface="Poppins"/>
                <a:sym typeface="Poppins"/>
              </a:defRPr>
            </a:lvl1pPr>
            <a:lvl2pPr lvl="1" algn="l">
              <a:lnSpc>
                <a:spcPct val="95000"/>
              </a:lnSpc>
              <a:spcBef>
                <a:spcPts val="1350"/>
              </a:spcBef>
              <a:spcAft>
                <a:spcPts val="0"/>
              </a:spcAft>
              <a:buClr>
                <a:schemeClr val="lt1"/>
              </a:buClr>
              <a:buSzPts val="810"/>
              <a:buNone/>
              <a:defRPr sz="900">
                <a:solidFill>
                  <a:schemeClr val="lt1"/>
                </a:solidFill>
              </a:defRPr>
            </a:lvl2pPr>
            <a:lvl3pPr lvl="2" algn="l">
              <a:lnSpc>
                <a:spcPct val="95000"/>
              </a:lnSpc>
              <a:spcBef>
                <a:spcPts val="1350"/>
              </a:spcBef>
              <a:spcAft>
                <a:spcPts val="0"/>
              </a:spcAft>
              <a:buClr>
                <a:schemeClr val="lt1"/>
              </a:buClr>
              <a:buSzPts val="675"/>
              <a:buNone/>
              <a:defRPr sz="750">
                <a:solidFill>
                  <a:schemeClr val="lt1"/>
                </a:solidFill>
              </a:defRPr>
            </a:lvl3pPr>
            <a:lvl4pPr lvl="3" algn="l">
              <a:lnSpc>
                <a:spcPct val="95000"/>
              </a:lnSpc>
              <a:spcBef>
                <a:spcPts val="1350"/>
              </a:spcBef>
              <a:spcAft>
                <a:spcPts val="0"/>
              </a:spcAft>
              <a:buClr>
                <a:schemeClr val="lt1"/>
              </a:buClr>
              <a:buSzPts val="540"/>
              <a:buNone/>
              <a:defRPr sz="600">
                <a:solidFill>
                  <a:schemeClr val="lt1"/>
                </a:solidFill>
              </a:defRPr>
            </a:lvl4pPr>
            <a:lvl5pPr lvl="4" algn="l">
              <a:lnSpc>
                <a:spcPct val="95000"/>
              </a:lnSpc>
              <a:spcBef>
                <a:spcPts val="1350"/>
              </a:spcBef>
              <a:spcAft>
                <a:spcPts val="0"/>
              </a:spcAft>
              <a:buClr>
                <a:schemeClr val="lt1"/>
              </a:buClr>
              <a:buSzPts val="405"/>
              <a:buNone/>
              <a:defRPr sz="450">
                <a:solidFill>
                  <a:schemeClr val="lt1"/>
                </a:solidFill>
              </a:defRPr>
            </a:lvl5pPr>
            <a:lvl6pPr lvl="5" algn="l">
              <a:lnSpc>
                <a:spcPct val="90000"/>
              </a:lnSpc>
              <a:spcBef>
                <a:spcPts val="375"/>
              </a:spcBef>
              <a:spcAft>
                <a:spcPts val="0"/>
              </a:spcAft>
              <a:buClr>
                <a:schemeClr val="lt1"/>
              </a:buClr>
              <a:buSzPts val="187"/>
              <a:buNone/>
              <a:defRPr sz="187">
                <a:solidFill>
                  <a:schemeClr val="lt1"/>
                </a:solidFill>
              </a:defRPr>
            </a:lvl6pPr>
            <a:lvl7pPr lvl="6" algn="l">
              <a:lnSpc>
                <a:spcPct val="90000"/>
              </a:lnSpc>
              <a:spcBef>
                <a:spcPts val="375"/>
              </a:spcBef>
              <a:spcAft>
                <a:spcPts val="0"/>
              </a:spcAft>
              <a:buClr>
                <a:schemeClr val="lt1"/>
              </a:buClr>
              <a:buSzPts val="187"/>
              <a:buNone/>
              <a:defRPr sz="187">
                <a:solidFill>
                  <a:schemeClr val="lt1"/>
                </a:solidFill>
              </a:defRPr>
            </a:lvl7pPr>
            <a:lvl8pPr lvl="7" algn="l">
              <a:lnSpc>
                <a:spcPct val="90000"/>
              </a:lnSpc>
              <a:spcBef>
                <a:spcPts val="375"/>
              </a:spcBef>
              <a:spcAft>
                <a:spcPts val="0"/>
              </a:spcAft>
              <a:buClr>
                <a:schemeClr val="lt1"/>
              </a:buClr>
              <a:buSzPts val="187"/>
              <a:buNone/>
              <a:defRPr sz="187">
                <a:solidFill>
                  <a:schemeClr val="lt1"/>
                </a:solidFill>
              </a:defRPr>
            </a:lvl8pPr>
            <a:lvl9pPr lvl="8" algn="l">
              <a:lnSpc>
                <a:spcPct val="90000"/>
              </a:lnSpc>
              <a:spcBef>
                <a:spcPts val="375"/>
              </a:spcBef>
              <a:spcAft>
                <a:spcPts val="0"/>
              </a:spcAft>
              <a:buClr>
                <a:schemeClr val="lt1"/>
              </a:buClr>
              <a:buSzPts val="187"/>
              <a:buNone/>
              <a:defRPr sz="187">
                <a:solidFill>
                  <a:schemeClr val="lt1"/>
                </a:solidFill>
              </a:defRPr>
            </a:lvl9pPr>
          </a:lstStyle>
          <a:p/>
        </p:txBody>
      </p:sp>
      <p:sp>
        <p:nvSpPr>
          <p:cNvPr id="4096" name="Google Shape;4096;g3970249a880_0_12143"/>
          <p:cNvSpPr txBox="1"/>
          <p:nvPr>
            <p:ph idx="3" type="subTitle"/>
          </p:nvPr>
        </p:nvSpPr>
        <p:spPr>
          <a:xfrm>
            <a:off x="5794833" y="1686267"/>
            <a:ext cx="2313300" cy="187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lt1"/>
              </a:buClr>
              <a:buSzPts val="1050"/>
              <a:buFont typeface="Poppins"/>
              <a:buNone/>
              <a:defRPr b="1" sz="1050">
                <a:solidFill>
                  <a:schemeClr val="lt1"/>
                </a:solidFill>
                <a:latin typeface="Poppins"/>
                <a:ea typeface="Poppins"/>
                <a:cs typeface="Poppins"/>
                <a:sym typeface="Poppins"/>
              </a:defRPr>
            </a:lvl1pPr>
            <a:lvl2pPr lvl="1" algn="l">
              <a:lnSpc>
                <a:spcPct val="95000"/>
              </a:lnSpc>
              <a:spcBef>
                <a:spcPts val="1350"/>
              </a:spcBef>
              <a:spcAft>
                <a:spcPts val="0"/>
              </a:spcAft>
              <a:buClr>
                <a:schemeClr val="lt1"/>
              </a:buClr>
              <a:buSzPts val="810"/>
              <a:buNone/>
              <a:defRPr sz="900">
                <a:solidFill>
                  <a:schemeClr val="lt1"/>
                </a:solidFill>
              </a:defRPr>
            </a:lvl2pPr>
            <a:lvl3pPr lvl="2" algn="l">
              <a:lnSpc>
                <a:spcPct val="95000"/>
              </a:lnSpc>
              <a:spcBef>
                <a:spcPts val="1350"/>
              </a:spcBef>
              <a:spcAft>
                <a:spcPts val="0"/>
              </a:spcAft>
              <a:buClr>
                <a:schemeClr val="lt1"/>
              </a:buClr>
              <a:buSzPts val="675"/>
              <a:buNone/>
              <a:defRPr sz="750">
                <a:solidFill>
                  <a:schemeClr val="lt1"/>
                </a:solidFill>
              </a:defRPr>
            </a:lvl3pPr>
            <a:lvl4pPr lvl="3" algn="l">
              <a:lnSpc>
                <a:spcPct val="95000"/>
              </a:lnSpc>
              <a:spcBef>
                <a:spcPts val="1350"/>
              </a:spcBef>
              <a:spcAft>
                <a:spcPts val="0"/>
              </a:spcAft>
              <a:buClr>
                <a:schemeClr val="lt1"/>
              </a:buClr>
              <a:buSzPts val="540"/>
              <a:buNone/>
              <a:defRPr sz="600">
                <a:solidFill>
                  <a:schemeClr val="lt1"/>
                </a:solidFill>
              </a:defRPr>
            </a:lvl4pPr>
            <a:lvl5pPr lvl="4" algn="l">
              <a:lnSpc>
                <a:spcPct val="95000"/>
              </a:lnSpc>
              <a:spcBef>
                <a:spcPts val="1350"/>
              </a:spcBef>
              <a:spcAft>
                <a:spcPts val="0"/>
              </a:spcAft>
              <a:buClr>
                <a:schemeClr val="lt1"/>
              </a:buClr>
              <a:buSzPts val="405"/>
              <a:buNone/>
              <a:defRPr sz="450">
                <a:solidFill>
                  <a:schemeClr val="lt1"/>
                </a:solidFill>
              </a:defRPr>
            </a:lvl5pPr>
            <a:lvl6pPr lvl="5" algn="l">
              <a:lnSpc>
                <a:spcPct val="90000"/>
              </a:lnSpc>
              <a:spcBef>
                <a:spcPts val="375"/>
              </a:spcBef>
              <a:spcAft>
                <a:spcPts val="0"/>
              </a:spcAft>
              <a:buClr>
                <a:schemeClr val="lt1"/>
              </a:buClr>
              <a:buSzPts val="187"/>
              <a:buNone/>
              <a:defRPr sz="187">
                <a:solidFill>
                  <a:schemeClr val="lt1"/>
                </a:solidFill>
              </a:defRPr>
            </a:lvl6pPr>
            <a:lvl7pPr lvl="6" algn="l">
              <a:lnSpc>
                <a:spcPct val="90000"/>
              </a:lnSpc>
              <a:spcBef>
                <a:spcPts val="375"/>
              </a:spcBef>
              <a:spcAft>
                <a:spcPts val="0"/>
              </a:spcAft>
              <a:buClr>
                <a:schemeClr val="lt1"/>
              </a:buClr>
              <a:buSzPts val="187"/>
              <a:buNone/>
              <a:defRPr sz="187">
                <a:solidFill>
                  <a:schemeClr val="lt1"/>
                </a:solidFill>
              </a:defRPr>
            </a:lvl7pPr>
            <a:lvl8pPr lvl="7" algn="l">
              <a:lnSpc>
                <a:spcPct val="90000"/>
              </a:lnSpc>
              <a:spcBef>
                <a:spcPts val="375"/>
              </a:spcBef>
              <a:spcAft>
                <a:spcPts val="0"/>
              </a:spcAft>
              <a:buClr>
                <a:schemeClr val="lt1"/>
              </a:buClr>
              <a:buSzPts val="187"/>
              <a:buNone/>
              <a:defRPr sz="187">
                <a:solidFill>
                  <a:schemeClr val="lt1"/>
                </a:solidFill>
              </a:defRPr>
            </a:lvl8pPr>
            <a:lvl9pPr lvl="8" algn="l">
              <a:lnSpc>
                <a:spcPct val="90000"/>
              </a:lnSpc>
              <a:spcBef>
                <a:spcPts val="375"/>
              </a:spcBef>
              <a:spcAft>
                <a:spcPts val="0"/>
              </a:spcAft>
              <a:buClr>
                <a:schemeClr val="lt1"/>
              </a:buClr>
              <a:buSzPts val="187"/>
              <a:buNone/>
              <a:defRPr sz="187">
                <a:solidFill>
                  <a:schemeClr val="lt1"/>
                </a:solidFill>
              </a:defRPr>
            </a:lvl9pPr>
          </a:lstStyle>
          <a:p/>
        </p:txBody>
      </p:sp>
      <p:sp>
        <p:nvSpPr>
          <p:cNvPr id="4097" name="Google Shape;4097;g3970249a880_0_12143"/>
          <p:cNvSpPr txBox="1"/>
          <p:nvPr>
            <p:ph idx="4" type="subTitle"/>
          </p:nvPr>
        </p:nvSpPr>
        <p:spPr>
          <a:xfrm>
            <a:off x="5794833" y="2248253"/>
            <a:ext cx="2313300" cy="187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lt1"/>
              </a:buClr>
              <a:buSzPts val="1050"/>
              <a:buFont typeface="Poppins"/>
              <a:buNone/>
              <a:defRPr b="1" sz="1050">
                <a:solidFill>
                  <a:schemeClr val="lt1"/>
                </a:solidFill>
                <a:latin typeface="Poppins"/>
                <a:ea typeface="Poppins"/>
                <a:cs typeface="Poppins"/>
                <a:sym typeface="Poppins"/>
              </a:defRPr>
            </a:lvl1pPr>
            <a:lvl2pPr lvl="1" algn="l">
              <a:lnSpc>
                <a:spcPct val="95000"/>
              </a:lnSpc>
              <a:spcBef>
                <a:spcPts val="1350"/>
              </a:spcBef>
              <a:spcAft>
                <a:spcPts val="0"/>
              </a:spcAft>
              <a:buClr>
                <a:schemeClr val="lt1"/>
              </a:buClr>
              <a:buSzPts val="810"/>
              <a:buNone/>
              <a:defRPr sz="900">
                <a:solidFill>
                  <a:schemeClr val="lt1"/>
                </a:solidFill>
              </a:defRPr>
            </a:lvl2pPr>
            <a:lvl3pPr lvl="2" algn="l">
              <a:lnSpc>
                <a:spcPct val="95000"/>
              </a:lnSpc>
              <a:spcBef>
                <a:spcPts val="1350"/>
              </a:spcBef>
              <a:spcAft>
                <a:spcPts val="0"/>
              </a:spcAft>
              <a:buClr>
                <a:schemeClr val="lt1"/>
              </a:buClr>
              <a:buSzPts val="675"/>
              <a:buNone/>
              <a:defRPr sz="750">
                <a:solidFill>
                  <a:schemeClr val="lt1"/>
                </a:solidFill>
              </a:defRPr>
            </a:lvl3pPr>
            <a:lvl4pPr lvl="3" algn="l">
              <a:lnSpc>
                <a:spcPct val="95000"/>
              </a:lnSpc>
              <a:spcBef>
                <a:spcPts val="1350"/>
              </a:spcBef>
              <a:spcAft>
                <a:spcPts val="0"/>
              </a:spcAft>
              <a:buClr>
                <a:schemeClr val="lt1"/>
              </a:buClr>
              <a:buSzPts val="540"/>
              <a:buNone/>
              <a:defRPr sz="600">
                <a:solidFill>
                  <a:schemeClr val="lt1"/>
                </a:solidFill>
              </a:defRPr>
            </a:lvl4pPr>
            <a:lvl5pPr lvl="4" algn="l">
              <a:lnSpc>
                <a:spcPct val="95000"/>
              </a:lnSpc>
              <a:spcBef>
                <a:spcPts val="1350"/>
              </a:spcBef>
              <a:spcAft>
                <a:spcPts val="0"/>
              </a:spcAft>
              <a:buClr>
                <a:schemeClr val="lt1"/>
              </a:buClr>
              <a:buSzPts val="405"/>
              <a:buNone/>
              <a:defRPr sz="450">
                <a:solidFill>
                  <a:schemeClr val="lt1"/>
                </a:solidFill>
              </a:defRPr>
            </a:lvl5pPr>
            <a:lvl6pPr lvl="5" algn="l">
              <a:lnSpc>
                <a:spcPct val="90000"/>
              </a:lnSpc>
              <a:spcBef>
                <a:spcPts val="375"/>
              </a:spcBef>
              <a:spcAft>
                <a:spcPts val="0"/>
              </a:spcAft>
              <a:buClr>
                <a:schemeClr val="lt1"/>
              </a:buClr>
              <a:buSzPts val="187"/>
              <a:buNone/>
              <a:defRPr sz="187">
                <a:solidFill>
                  <a:schemeClr val="lt1"/>
                </a:solidFill>
              </a:defRPr>
            </a:lvl6pPr>
            <a:lvl7pPr lvl="6" algn="l">
              <a:lnSpc>
                <a:spcPct val="90000"/>
              </a:lnSpc>
              <a:spcBef>
                <a:spcPts val="375"/>
              </a:spcBef>
              <a:spcAft>
                <a:spcPts val="0"/>
              </a:spcAft>
              <a:buClr>
                <a:schemeClr val="lt1"/>
              </a:buClr>
              <a:buSzPts val="187"/>
              <a:buNone/>
              <a:defRPr sz="187">
                <a:solidFill>
                  <a:schemeClr val="lt1"/>
                </a:solidFill>
              </a:defRPr>
            </a:lvl7pPr>
            <a:lvl8pPr lvl="7" algn="l">
              <a:lnSpc>
                <a:spcPct val="90000"/>
              </a:lnSpc>
              <a:spcBef>
                <a:spcPts val="375"/>
              </a:spcBef>
              <a:spcAft>
                <a:spcPts val="0"/>
              </a:spcAft>
              <a:buClr>
                <a:schemeClr val="lt1"/>
              </a:buClr>
              <a:buSzPts val="187"/>
              <a:buNone/>
              <a:defRPr sz="187">
                <a:solidFill>
                  <a:schemeClr val="lt1"/>
                </a:solidFill>
              </a:defRPr>
            </a:lvl8pPr>
            <a:lvl9pPr lvl="8" algn="l">
              <a:lnSpc>
                <a:spcPct val="90000"/>
              </a:lnSpc>
              <a:spcBef>
                <a:spcPts val="375"/>
              </a:spcBef>
              <a:spcAft>
                <a:spcPts val="0"/>
              </a:spcAft>
              <a:buClr>
                <a:schemeClr val="lt1"/>
              </a:buClr>
              <a:buSzPts val="187"/>
              <a:buNone/>
              <a:defRPr sz="187">
                <a:solidFill>
                  <a:schemeClr val="lt1"/>
                </a:solidFill>
              </a:defRPr>
            </a:lvl9pPr>
          </a:lstStyle>
          <a:p/>
        </p:txBody>
      </p:sp>
      <p:sp>
        <p:nvSpPr>
          <p:cNvPr id="4098" name="Google Shape;4098;g3970249a880_0_12143"/>
          <p:cNvSpPr txBox="1"/>
          <p:nvPr>
            <p:ph idx="5" type="subTitle"/>
          </p:nvPr>
        </p:nvSpPr>
        <p:spPr>
          <a:xfrm>
            <a:off x="5794833" y="2788269"/>
            <a:ext cx="2313300" cy="187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lt1"/>
              </a:buClr>
              <a:buSzPts val="1050"/>
              <a:buFont typeface="Poppins"/>
              <a:buNone/>
              <a:defRPr b="1" sz="1050">
                <a:solidFill>
                  <a:schemeClr val="lt1"/>
                </a:solidFill>
                <a:latin typeface="Poppins"/>
                <a:ea typeface="Poppins"/>
                <a:cs typeface="Poppins"/>
                <a:sym typeface="Poppins"/>
              </a:defRPr>
            </a:lvl1pPr>
            <a:lvl2pPr lvl="1" algn="l">
              <a:lnSpc>
                <a:spcPct val="95000"/>
              </a:lnSpc>
              <a:spcBef>
                <a:spcPts val="1350"/>
              </a:spcBef>
              <a:spcAft>
                <a:spcPts val="0"/>
              </a:spcAft>
              <a:buClr>
                <a:schemeClr val="lt1"/>
              </a:buClr>
              <a:buSzPts val="810"/>
              <a:buNone/>
              <a:defRPr sz="900">
                <a:solidFill>
                  <a:schemeClr val="lt1"/>
                </a:solidFill>
              </a:defRPr>
            </a:lvl2pPr>
            <a:lvl3pPr lvl="2" algn="l">
              <a:lnSpc>
                <a:spcPct val="95000"/>
              </a:lnSpc>
              <a:spcBef>
                <a:spcPts val="1350"/>
              </a:spcBef>
              <a:spcAft>
                <a:spcPts val="0"/>
              </a:spcAft>
              <a:buClr>
                <a:schemeClr val="lt1"/>
              </a:buClr>
              <a:buSzPts val="675"/>
              <a:buNone/>
              <a:defRPr sz="750">
                <a:solidFill>
                  <a:schemeClr val="lt1"/>
                </a:solidFill>
              </a:defRPr>
            </a:lvl3pPr>
            <a:lvl4pPr lvl="3" algn="l">
              <a:lnSpc>
                <a:spcPct val="95000"/>
              </a:lnSpc>
              <a:spcBef>
                <a:spcPts val="1350"/>
              </a:spcBef>
              <a:spcAft>
                <a:spcPts val="0"/>
              </a:spcAft>
              <a:buClr>
                <a:schemeClr val="lt1"/>
              </a:buClr>
              <a:buSzPts val="540"/>
              <a:buNone/>
              <a:defRPr sz="600">
                <a:solidFill>
                  <a:schemeClr val="lt1"/>
                </a:solidFill>
              </a:defRPr>
            </a:lvl4pPr>
            <a:lvl5pPr lvl="4" algn="l">
              <a:lnSpc>
                <a:spcPct val="95000"/>
              </a:lnSpc>
              <a:spcBef>
                <a:spcPts val="1350"/>
              </a:spcBef>
              <a:spcAft>
                <a:spcPts val="0"/>
              </a:spcAft>
              <a:buClr>
                <a:schemeClr val="lt1"/>
              </a:buClr>
              <a:buSzPts val="405"/>
              <a:buNone/>
              <a:defRPr sz="450">
                <a:solidFill>
                  <a:schemeClr val="lt1"/>
                </a:solidFill>
              </a:defRPr>
            </a:lvl5pPr>
            <a:lvl6pPr lvl="5" algn="l">
              <a:lnSpc>
                <a:spcPct val="90000"/>
              </a:lnSpc>
              <a:spcBef>
                <a:spcPts val="375"/>
              </a:spcBef>
              <a:spcAft>
                <a:spcPts val="0"/>
              </a:spcAft>
              <a:buClr>
                <a:schemeClr val="lt1"/>
              </a:buClr>
              <a:buSzPts val="187"/>
              <a:buNone/>
              <a:defRPr sz="187">
                <a:solidFill>
                  <a:schemeClr val="lt1"/>
                </a:solidFill>
              </a:defRPr>
            </a:lvl6pPr>
            <a:lvl7pPr lvl="6" algn="l">
              <a:lnSpc>
                <a:spcPct val="90000"/>
              </a:lnSpc>
              <a:spcBef>
                <a:spcPts val="375"/>
              </a:spcBef>
              <a:spcAft>
                <a:spcPts val="0"/>
              </a:spcAft>
              <a:buClr>
                <a:schemeClr val="lt1"/>
              </a:buClr>
              <a:buSzPts val="187"/>
              <a:buNone/>
              <a:defRPr sz="187">
                <a:solidFill>
                  <a:schemeClr val="lt1"/>
                </a:solidFill>
              </a:defRPr>
            </a:lvl7pPr>
            <a:lvl8pPr lvl="7" algn="l">
              <a:lnSpc>
                <a:spcPct val="90000"/>
              </a:lnSpc>
              <a:spcBef>
                <a:spcPts val="375"/>
              </a:spcBef>
              <a:spcAft>
                <a:spcPts val="0"/>
              </a:spcAft>
              <a:buClr>
                <a:schemeClr val="lt1"/>
              </a:buClr>
              <a:buSzPts val="187"/>
              <a:buNone/>
              <a:defRPr sz="187">
                <a:solidFill>
                  <a:schemeClr val="lt1"/>
                </a:solidFill>
              </a:defRPr>
            </a:lvl8pPr>
            <a:lvl9pPr lvl="8" algn="l">
              <a:lnSpc>
                <a:spcPct val="90000"/>
              </a:lnSpc>
              <a:spcBef>
                <a:spcPts val="375"/>
              </a:spcBef>
              <a:spcAft>
                <a:spcPts val="0"/>
              </a:spcAft>
              <a:buClr>
                <a:schemeClr val="lt1"/>
              </a:buClr>
              <a:buSzPts val="187"/>
              <a:buNone/>
              <a:defRPr sz="187">
                <a:solidFill>
                  <a:schemeClr val="lt1"/>
                </a:solidFill>
              </a:defRPr>
            </a:lvl9pPr>
          </a:lstStyle>
          <a:p/>
        </p:txBody>
      </p:sp>
      <p:sp>
        <p:nvSpPr>
          <p:cNvPr id="4099" name="Google Shape;4099;g3970249a880_0_12143"/>
          <p:cNvSpPr txBox="1"/>
          <p:nvPr>
            <p:ph idx="6" type="subTitle"/>
          </p:nvPr>
        </p:nvSpPr>
        <p:spPr>
          <a:xfrm>
            <a:off x="5794833" y="3361256"/>
            <a:ext cx="2313300" cy="187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lt1"/>
              </a:buClr>
              <a:buSzPts val="1050"/>
              <a:buFont typeface="Poppins"/>
              <a:buNone/>
              <a:defRPr b="1" sz="1050">
                <a:solidFill>
                  <a:schemeClr val="lt1"/>
                </a:solidFill>
                <a:latin typeface="Poppins"/>
                <a:ea typeface="Poppins"/>
                <a:cs typeface="Poppins"/>
                <a:sym typeface="Poppins"/>
              </a:defRPr>
            </a:lvl1pPr>
            <a:lvl2pPr lvl="1" algn="l">
              <a:lnSpc>
                <a:spcPct val="95000"/>
              </a:lnSpc>
              <a:spcBef>
                <a:spcPts val="1350"/>
              </a:spcBef>
              <a:spcAft>
                <a:spcPts val="0"/>
              </a:spcAft>
              <a:buClr>
                <a:schemeClr val="lt1"/>
              </a:buClr>
              <a:buSzPts val="810"/>
              <a:buNone/>
              <a:defRPr sz="900">
                <a:solidFill>
                  <a:schemeClr val="lt1"/>
                </a:solidFill>
              </a:defRPr>
            </a:lvl2pPr>
            <a:lvl3pPr lvl="2" algn="l">
              <a:lnSpc>
                <a:spcPct val="95000"/>
              </a:lnSpc>
              <a:spcBef>
                <a:spcPts val="1350"/>
              </a:spcBef>
              <a:spcAft>
                <a:spcPts val="0"/>
              </a:spcAft>
              <a:buClr>
                <a:schemeClr val="lt1"/>
              </a:buClr>
              <a:buSzPts val="675"/>
              <a:buNone/>
              <a:defRPr sz="750">
                <a:solidFill>
                  <a:schemeClr val="lt1"/>
                </a:solidFill>
              </a:defRPr>
            </a:lvl3pPr>
            <a:lvl4pPr lvl="3" algn="l">
              <a:lnSpc>
                <a:spcPct val="95000"/>
              </a:lnSpc>
              <a:spcBef>
                <a:spcPts val="1350"/>
              </a:spcBef>
              <a:spcAft>
                <a:spcPts val="0"/>
              </a:spcAft>
              <a:buClr>
                <a:schemeClr val="lt1"/>
              </a:buClr>
              <a:buSzPts val="540"/>
              <a:buNone/>
              <a:defRPr sz="600">
                <a:solidFill>
                  <a:schemeClr val="lt1"/>
                </a:solidFill>
              </a:defRPr>
            </a:lvl4pPr>
            <a:lvl5pPr lvl="4" algn="l">
              <a:lnSpc>
                <a:spcPct val="95000"/>
              </a:lnSpc>
              <a:spcBef>
                <a:spcPts val="1350"/>
              </a:spcBef>
              <a:spcAft>
                <a:spcPts val="0"/>
              </a:spcAft>
              <a:buClr>
                <a:schemeClr val="lt1"/>
              </a:buClr>
              <a:buSzPts val="405"/>
              <a:buNone/>
              <a:defRPr sz="450">
                <a:solidFill>
                  <a:schemeClr val="lt1"/>
                </a:solidFill>
              </a:defRPr>
            </a:lvl5pPr>
            <a:lvl6pPr lvl="5" algn="l">
              <a:lnSpc>
                <a:spcPct val="90000"/>
              </a:lnSpc>
              <a:spcBef>
                <a:spcPts val="375"/>
              </a:spcBef>
              <a:spcAft>
                <a:spcPts val="0"/>
              </a:spcAft>
              <a:buClr>
                <a:schemeClr val="lt1"/>
              </a:buClr>
              <a:buSzPts val="187"/>
              <a:buNone/>
              <a:defRPr sz="187">
                <a:solidFill>
                  <a:schemeClr val="lt1"/>
                </a:solidFill>
              </a:defRPr>
            </a:lvl6pPr>
            <a:lvl7pPr lvl="6" algn="l">
              <a:lnSpc>
                <a:spcPct val="90000"/>
              </a:lnSpc>
              <a:spcBef>
                <a:spcPts val="375"/>
              </a:spcBef>
              <a:spcAft>
                <a:spcPts val="0"/>
              </a:spcAft>
              <a:buClr>
                <a:schemeClr val="lt1"/>
              </a:buClr>
              <a:buSzPts val="187"/>
              <a:buNone/>
              <a:defRPr sz="187">
                <a:solidFill>
                  <a:schemeClr val="lt1"/>
                </a:solidFill>
              </a:defRPr>
            </a:lvl7pPr>
            <a:lvl8pPr lvl="7" algn="l">
              <a:lnSpc>
                <a:spcPct val="90000"/>
              </a:lnSpc>
              <a:spcBef>
                <a:spcPts val="375"/>
              </a:spcBef>
              <a:spcAft>
                <a:spcPts val="0"/>
              </a:spcAft>
              <a:buClr>
                <a:schemeClr val="lt1"/>
              </a:buClr>
              <a:buSzPts val="187"/>
              <a:buNone/>
              <a:defRPr sz="187">
                <a:solidFill>
                  <a:schemeClr val="lt1"/>
                </a:solidFill>
              </a:defRPr>
            </a:lvl8pPr>
            <a:lvl9pPr lvl="8" algn="l">
              <a:lnSpc>
                <a:spcPct val="90000"/>
              </a:lnSpc>
              <a:spcBef>
                <a:spcPts val="375"/>
              </a:spcBef>
              <a:spcAft>
                <a:spcPts val="0"/>
              </a:spcAft>
              <a:buClr>
                <a:schemeClr val="lt1"/>
              </a:buClr>
              <a:buSzPts val="187"/>
              <a:buNone/>
              <a:defRPr sz="187">
                <a:solidFill>
                  <a:schemeClr val="lt1"/>
                </a:solidFill>
              </a:defRPr>
            </a:lvl9pPr>
          </a:lstStyle>
          <a:p/>
        </p:txBody>
      </p:sp>
      <p:sp>
        <p:nvSpPr>
          <p:cNvPr id="4100" name="Google Shape;4100;g3970249a880_0_12143"/>
          <p:cNvSpPr txBox="1"/>
          <p:nvPr>
            <p:ph idx="7" type="subTitle"/>
          </p:nvPr>
        </p:nvSpPr>
        <p:spPr>
          <a:xfrm>
            <a:off x="5794833" y="3917957"/>
            <a:ext cx="2313300" cy="187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lt1"/>
              </a:buClr>
              <a:buSzPts val="1050"/>
              <a:buFont typeface="Poppins"/>
              <a:buNone/>
              <a:defRPr b="1" sz="1050">
                <a:solidFill>
                  <a:schemeClr val="lt1"/>
                </a:solidFill>
                <a:latin typeface="Poppins"/>
                <a:ea typeface="Poppins"/>
                <a:cs typeface="Poppins"/>
                <a:sym typeface="Poppins"/>
              </a:defRPr>
            </a:lvl1pPr>
            <a:lvl2pPr lvl="1" algn="l">
              <a:lnSpc>
                <a:spcPct val="95000"/>
              </a:lnSpc>
              <a:spcBef>
                <a:spcPts val="1350"/>
              </a:spcBef>
              <a:spcAft>
                <a:spcPts val="0"/>
              </a:spcAft>
              <a:buClr>
                <a:schemeClr val="lt1"/>
              </a:buClr>
              <a:buSzPts val="810"/>
              <a:buNone/>
              <a:defRPr sz="900">
                <a:solidFill>
                  <a:schemeClr val="lt1"/>
                </a:solidFill>
              </a:defRPr>
            </a:lvl2pPr>
            <a:lvl3pPr lvl="2" algn="l">
              <a:lnSpc>
                <a:spcPct val="95000"/>
              </a:lnSpc>
              <a:spcBef>
                <a:spcPts val="1350"/>
              </a:spcBef>
              <a:spcAft>
                <a:spcPts val="0"/>
              </a:spcAft>
              <a:buClr>
                <a:schemeClr val="lt1"/>
              </a:buClr>
              <a:buSzPts val="675"/>
              <a:buNone/>
              <a:defRPr sz="750">
                <a:solidFill>
                  <a:schemeClr val="lt1"/>
                </a:solidFill>
              </a:defRPr>
            </a:lvl3pPr>
            <a:lvl4pPr lvl="3" algn="l">
              <a:lnSpc>
                <a:spcPct val="95000"/>
              </a:lnSpc>
              <a:spcBef>
                <a:spcPts val="1350"/>
              </a:spcBef>
              <a:spcAft>
                <a:spcPts val="0"/>
              </a:spcAft>
              <a:buClr>
                <a:schemeClr val="lt1"/>
              </a:buClr>
              <a:buSzPts val="540"/>
              <a:buNone/>
              <a:defRPr sz="600">
                <a:solidFill>
                  <a:schemeClr val="lt1"/>
                </a:solidFill>
              </a:defRPr>
            </a:lvl4pPr>
            <a:lvl5pPr lvl="4" algn="l">
              <a:lnSpc>
                <a:spcPct val="95000"/>
              </a:lnSpc>
              <a:spcBef>
                <a:spcPts val="1350"/>
              </a:spcBef>
              <a:spcAft>
                <a:spcPts val="0"/>
              </a:spcAft>
              <a:buClr>
                <a:schemeClr val="lt1"/>
              </a:buClr>
              <a:buSzPts val="405"/>
              <a:buNone/>
              <a:defRPr sz="450">
                <a:solidFill>
                  <a:schemeClr val="lt1"/>
                </a:solidFill>
              </a:defRPr>
            </a:lvl5pPr>
            <a:lvl6pPr lvl="5" algn="l">
              <a:lnSpc>
                <a:spcPct val="90000"/>
              </a:lnSpc>
              <a:spcBef>
                <a:spcPts val="375"/>
              </a:spcBef>
              <a:spcAft>
                <a:spcPts val="0"/>
              </a:spcAft>
              <a:buClr>
                <a:schemeClr val="lt1"/>
              </a:buClr>
              <a:buSzPts val="187"/>
              <a:buNone/>
              <a:defRPr sz="187">
                <a:solidFill>
                  <a:schemeClr val="lt1"/>
                </a:solidFill>
              </a:defRPr>
            </a:lvl6pPr>
            <a:lvl7pPr lvl="6" algn="l">
              <a:lnSpc>
                <a:spcPct val="90000"/>
              </a:lnSpc>
              <a:spcBef>
                <a:spcPts val="375"/>
              </a:spcBef>
              <a:spcAft>
                <a:spcPts val="0"/>
              </a:spcAft>
              <a:buClr>
                <a:schemeClr val="lt1"/>
              </a:buClr>
              <a:buSzPts val="187"/>
              <a:buNone/>
              <a:defRPr sz="187">
                <a:solidFill>
                  <a:schemeClr val="lt1"/>
                </a:solidFill>
              </a:defRPr>
            </a:lvl7pPr>
            <a:lvl8pPr lvl="7" algn="l">
              <a:lnSpc>
                <a:spcPct val="90000"/>
              </a:lnSpc>
              <a:spcBef>
                <a:spcPts val="375"/>
              </a:spcBef>
              <a:spcAft>
                <a:spcPts val="0"/>
              </a:spcAft>
              <a:buClr>
                <a:schemeClr val="lt1"/>
              </a:buClr>
              <a:buSzPts val="187"/>
              <a:buNone/>
              <a:defRPr sz="187">
                <a:solidFill>
                  <a:schemeClr val="lt1"/>
                </a:solidFill>
              </a:defRPr>
            </a:lvl8pPr>
            <a:lvl9pPr lvl="8" algn="l">
              <a:lnSpc>
                <a:spcPct val="90000"/>
              </a:lnSpc>
              <a:spcBef>
                <a:spcPts val="375"/>
              </a:spcBef>
              <a:spcAft>
                <a:spcPts val="0"/>
              </a:spcAft>
              <a:buClr>
                <a:schemeClr val="lt1"/>
              </a:buClr>
              <a:buSzPts val="187"/>
              <a:buNone/>
              <a:defRPr sz="187">
                <a:solidFill>
                  <a:schemeClr val="lt1"/>
                </a:solidFill>
              </a:defRPr>
            </a:lvl9pPr>
          </a:lstStyle>
          <a:p/>
        </p:txBody>
      </p:sp>
      <p:sp>
        <p:nvSpPr>
          <p:cNvPr id="4101" name="Google Shape;4101;g3970249a880_0_12143"/>
          <p:cNvSpPr txBox="1"/>
          <p:nvPr>
            <p:ph idx="8" type="subTitle"/>
          </p:nvPr>
        </p:nvSpPr>
        <p:spPr>
          <a:xfrm>
            <a:off x="315390" y="1782601"/>
            <a:ext cx="3348300" cy="4464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537"/>
              <a:buFont typeface="Poppins"/>
              <a:buNone/>
              <a:defRPr b="1" sz="1537">
                <a:latin typeface="Poppins"/>
                <a:ea typeface="Poppins"/>
                <a:cs typeface="Poppins"/>
                <a:sym typeface="Poppins"/>
              </a:defRPr>
            </a:lvl1pPr>
            <a:lvl2pPr lvl="1" algn="l">
              <a:lnSpc>
                <a:spcPct val="95000"/>
              </a:lnSpc>
              <a:spcBef>
                <a:spcPts val="1350"/>
              </a:spcBef>
              <a:spcAft>
                <a:spcPts val="0"/>
              </a:spcAft>
              <a:buSzPts val="1537"/>
              <a:buFont typeface="Poppins"/>
              <a:buNone/>
              <a:defRPr b="1" sz="1537">
                <a:latin typeface="Poppins"/>
                <a:ea typeface="Poppins"/>
                <a:cs typeface="Poppins"/>
                <a:sym typeface="Poppins"/>
              </a:defRPr>
            </a:lvl2pPr>
            <a:lvl3pPr lvl="2" algn="l">
              <a:lnSpc>
                <a:spcPct val="95000"/>
              </a:lnSpc>
              <a:spcBef>
                <a:spcPts val="1350"/>
              </a:spcBef>
              <a:spcAft>
                <a:spcPts val="0"/>
              </a:spcAft>
              <a:buSzPts val="1537"/>
              <a:buFont typeface="Poppins"/>
              <a:buNone/>
              <a:defRPr b="1" sz="1537">
                <a:latin typeface="Poppins"/>
                <a:ea typeface="Poppins"/>
                <a:cs typeface="Poppins"/>
                <a:sym typeface="Poppins"/>
              </a:defRPr>
            </a:lvl3pPr>
            <a:lvl4pPr lvl="3" algn="l">
              <a:lnSpc>
                <a:spcPct val="95000"/>
              </a:lnSpc>
              <a:spcBef>
                <a:spcPts val="1350"/>
              </a:spcBef>
              <a:spcAft>
                <a:spcPts val="0"/>
              </a:spcAft>
              <a:buSzPts val="1537"/>
              <a:buFont typeface="Poppins"/>
              <a:buNone/>
              <a:defRPr b="1" sz="1537">
                <a:latin typeface="Poppins"/>
                <a:ea typeface="Poppins"/>
                <a:cs typeface="Poppins"/>
                <a:sym typeface="Poppins"/>
              </a:defRPr>
            </a:lvl4pPr>
            <a:lvl5pPr lvl="4" algn="l">
              <a:lnSpc>
                <a:spcPct val="95000"/>
              </a:lnSpc>
              <a:spcBef>
                <a:spcPts val="1350"/>
              </a:spcBef>
              <a:spcAft>
                <a:spcPts val="0"/>
              </a:spcAft>
              <a:buSzPts val="1537"/>
              <a:buFont typeface="Poppins"/>
              <a:buNone/>
              <a:defRPr b="1" sz="1537">
                <a:latin typeface="Poppins"/>
                <a:ea typeface="Poppins"/>
                <a:cs typeface="Poppins"/>
                <a:sym typeface="Poppins"/>
              </a:defRPr>
            </a:lvl5pPr>
            <a:lvl6pPr lvl="5" algn="l">
              <a:lnSpc>
                <a:spcPct val="95000"/>
              </a:lnSpc>
              <a:spcBef>
                <a:spcPts val="1350"/>
              </a:spcBef>
              <a:spcAft>
                <a:spcPts val="0"/>
              </a:spcAft>
              <a:buSzPts val="1537"/>
              <a:buFont typeface="Poppins"/>
              <a:buNone/>
              <a:defRPr b="1" sz="1537">
                <a:latin typeface="Poppins"/>
                <a:ea typeface="Poppins"/>
                <a:cs typeface="Poppins"/>
                <a:sym typeface="Poppins"/>
              </a:defRPr>
            </a:lvl6pPr>
            <a:lvl7pPr lvl="6" algn="l">
              <a:lnSpc>
                <a:spcPct val="95000"/>
              </a:lnSpc>
              <a:spcBef>
                <a:spcPts val="1350"/>
              </a:spcBef>
              <a:spcAft>
                <a:spcPts val="0"/>
              </a:spcAft>
              <a:buSzPts val="1537"/>
              <a:buFont typeface="Poppins"/>
              <a:buNone/>
              <a:defRPr b="1" sz="1537">
                <a:latin typeface="Poppins"/>
                <a:ea typeface="Poppins"/>
                <a:cs typeface="Poppins"/>
                <a:sym typeface="Poppins"/>
              </a:defRPr>
            </a:lvl7pPr>
            <a:lvl8pPr lvl="7" algn="l">
              <a:lnSpc>
                <a:spcPct val="95000"/>
              </a:lnSpc>
              <a:spcBef>
                <a:spcPts val="1350"/>
              </a:spcBef>
              <a:spcAft>
                <a:spcPts val="0"/>
              </a:spcAft>
              <a:buSzPts val="1537"/>
              <a:buFont typeface="Poppins"/>
              <a:buNone/>
              <a:defRPr b="1" sz="1537">
                <a:latin typeface="Poppins"/>
                <a:ea typeface="Poppins"/>
                <a:cs typeface="Poppins"/>
                <a:sym typeface="Poppins"/>
              </a:defRPr>
            </a:lvl8pPr>
            <a:lvl9pPr lvl="8" algn="l">
              <a:lnSpc>
                <a:spcPct val="95000"/>
              </a:lnSpc>
              <a:spcBef>
                <a:spcPts val="1350"/>
              </a:spcBef>
              <a:spcAft>
                <a:spcPts val="0"/>
              </a:spcAft>
              <a:buSzPts val="1537"/>
              <a:buFont typeface="Poppins"/>
              <a:buNone/>
              <a:defRPr b="1" sz="1537">
                <a:latin typeface="Poppins"/>
                <a:ea typeface="Poppins"/>
                <a:cs typeface="Poppins"/>
                <a:sym typeface="Poppins"/>
              </a:defRPr>
            </a:lvl9pPr>
          </a:lstStyle>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ustom Layout">
  <p:cSld name="37_Custom Layout">
    <p:bg>
      <p:bgPr>
        <a:blipFill>
          <a:blip r:embed="rId2">
            <a:alphaModFix/>
          </a:blip>
          <a:stretch>
            <a:fillRect/>
          </a:stretch>
        </a:blipFill>
      </p:bgPr>
    </p:bg>
    <p:spTree>
      <p:nvGrpSpPr>
        <p:cNvPr id="4102" name="Shape 4102"/>
        <p:cNvGrpSpPr/>
        <p:nvPr/>
      </p:nvGrpSpPr>
      <p:grpSpPr>
        <a:xfrm>
          <a:off x="0" y="0"/>
          <a:ext cx="0" cy="0"/>
          <a:chOff x="0" y="0"/>
          <a:chExt cx="0" cy="0"/>
        </a:xfrm>
      </p:grpSpPr>
      <p:sp>
        <p:nvSpPr>
          <p:cNvPr id="4103" name="Google Shape;4103;g3970249a880_0_12154"/>
          <p:cNvSpPr txBox="1"/>
          <p:nvPr>
            <p:ph type="title"/>
          </p:nvPr>
        </p:nvSpPr>
        <p:spPr>
          <a:xfrm>
            <a:off x="325593" y="347759"/>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104" name="Google Shape;4104;g3970249a880_0_12154"/>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105" name="Google Shape;4105;g3970249a880_0_12154"/>
          <p:cNvSpPr txBox="1"/>
          <p:nvPr>
            <p:ph idx="1" type="subTitle"/>
          </p:nvPr>
        </p:nvSpPr>
        <p:spPr>
          <a:xfrm>
            <a:off x="1694133" y="2200144"/>
            <a:ext cx="2732100" cy="15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937"/>
              <a:buFont typeface="Poppins Medium"/>
              <a:buNone/>
              <a:defRPr sz="937"/>
            </a:lvl1pPr>
            <a:lvl2pPr lvl="1" algn="l">
              <a:lnSpc>
                <a:spcPct val="95000"/>
              </a:lnSpc>
              <a:spcBef>
                <a:spcPts val="1350"/>
              </a:spcBef>
              <a:spcAft>
                <a:spcPts val="0"/>
              </a:spcAft>
              <a:buSzPts val="937"/>
              <a:buNone/>
              <a:defRPr sz="937"/>
            </a:lvl2pPr>
            <a:lvl3pPr lvl="2" algn="l">
              <a:lnSpc>
                <a:spcPct val="95000"/>
              </a:lnSpc>
              <a:spcBef>
                <a:spcPts val="1350"/>
              </a:spcBef>
              <a:spcAft>
                <a:spcPts val="0"/>
              </a:spcAft>
              <a:buSzPts val="937"/>
              <a:buNone/>
              <a:defRPr sz="937"/>
            </a:lvl3pPr>
            <a:lvl4pPr lvl="3" algn="l">
              <a:lnSpc>
                <a:spcPct val="95000"/>
              </a:lnSpc>
              <a:spcBef>
                <a:spcPts val="1350"/>
              </a:spcBef>
              <a:spcAft>
                <a:spcPts val="0"/>
              </a:spcAft>
              <a:buSzPts val="937"/>
              <a:buNone/>
              <a:defRPr sz="937"/>
            </a:lvl4pPr>
            <a:lvl5pPr lvl="4" algn="l">
              <a:lnSpc>
                <a:spcPct val="95000"/>
              </a:lnSpc>
              <a:spcBef>
                <a:spcPts val="1350"/>
              </a:spcBef>
              <a:spcAft>
                <a:spcPts val="0"/>
              </a:spcAft>
              <a:buSzPts val="937"/>
              <a:buNone/>
              <a:defRPr sz="937"/>
            </a:lvl5pPr>
            <a:lvl6pPr lvl="5" algn="l">
              <a:lnSpc>
                <a:spcPct val="90000"/>
              </a:lnSpc>
              <a:spcBef>
                <a:spcPts val="375"/>
              </a:spcBef>
              <a:spcAft>
                <a:spcPts val="0"/>
              </a:spcAft>
              <a:buSzPts val="937"/>
              <a:buNone/>
              <a:defRPr sz="937"/>
            </a:lvl6pPr>
            <a:lvl7pPr lvl="6" algn="l">
              <a:lnSpc>
                <a:spcPct val="90000"/>
              </a:lnSpc>
              <a:spcBef>
                <a:spcPts val="375"/>
              </a:spcBef>
              <a:spcAft>
                <a:spcPts val="0"/>
              </a:spcAft>
              <a:buSzPts val="937"/>
              <a:buNone/>
              <a:defRPr sz="937"/>
            </a:lvl7pPr>
            <a:lvl8pPr lvl="7" algn="l">
              <a:lnSpc>
                <a:spcPct val="90000"/>
              </a:lnSpc>
              <a:spcBef>
                <a:spcPts val="375"/>
              </a:spcBef>
              <a:spcAft>
                <a:spcPts val="0"/>
              </a:spcAft>
              <a:buSzPts val="937"/>
              <a:buNone/>
              <a:defRPr sz="937"/>
            </a:lvl8pPr>
            <a:lvl9pPr lvl="8" algn="l">
              <a:lnSpc>
                <a:spcPct val="90000"/>
              </a:lnSpc>
              <a:spcBef>
                <a:spcPts val="375"/>
              </a:spcBef>
              <a:spcAft>
                <a:spcPts val="0"/>
              </a:spcAft>
              <a:buSzPts val="937"/>
              <a:buNone/>
              <a:defRPr sz="937"/>
            </a:lvl9pPr>
          </a:lstStyle>
          <a:p/>
        </p:txBody>
      </p:sp>
      <p:sp>
        <p:nvSpPr>
          <p:cNvPr id="4106" name="Google Shape;4106;g3970249a880_0_12154"/>
          <p:cNvSpPr txBox="1"/>
          <p:nvPr>
            <p:ph idx="2" type="subTitle"/>
          </p:nvPr>
        </p:nvSpPr>
        <p:spPr>
          <a:xfrm>
            <a:off x="1694133" y="2576432"/>
            <a:ext cx="2732100" cy="15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937"/>
              <a:buFont typeface="Poppins Medium"/>
              <a:buNone/>
              <a:defRPr sz="937"/>
            </a:lvl1pPr>
            <a:lvl2pPr lvl="1" algn="l">
              <a:lnSpc>
                <a:spcPct val="95000"/>
              </a:lnSpc>
              <a:spcBef>
                <a:spcPts val="1350"/>
              </a:spcBef>
              <a:spcAft>
                <a:spcPts val="0"/>
              </a:spcAft>
              <a:buSzPts val="937"/>
              <a:buNone/>
              <a:defRPr sz="937"/>
            </a:lvl2pPr>
            <a:lvl3pPr lvl="2" algn="l">
              <a:lnSpc>
                <a:spcPct val="95000"/>
              </a:lnSpc>
              <a:spcBef>
                <a:spcPts val="1350"/>
              </a:spcBef>
              <a:spcAft>
                <a:spcPts val="0"/>
              </a:spcAft>
              <a:buSzPts val="937"/>
              <a:buNone/>
              <a:defRPr sz="937"/>
            </a:lvl3pPr>
            <a:lvl4pPr lvl="3" algn="l">
              <a:lnSpc>
                <a:spcPct val="95000"/>
              </a:lnSpc>
              <a:spcBef>
                <a:spcPts val="1350"/>
              </a:spcBef>
              <a:spcAft>
                <a:spcPts val="0"/>
              </a:spcAft>
              <a:buSzPts val="937"/>
              <a:buNone/>
              <a:defRPr sz="937"/>
            </a:lvl4pPr>
            <a:lvl5pPr lvl="4" algn="l">
              <a:lnSpc>
                <a:spcPct val="95000"/>
              </a:lnSpc>
              <a:spcBef>
                <a:spcPts val="1350"/>
              </a:spcBef>
              <a:spcAft>
                <a:spcPts val="0"/>
              </a:spcAft>
              <a:buSzPts val="937"/>
              <a:buNone/>
              <a:defRPr sz="937"/>
            </a:lvl5pPr>
            <a:lvl6pPr lvl="5" algn="l">
              <a:lnSpc>
                <a:spcPct val="90000"/>
              </a:lnSpc>
              <a:spcBef>
                <a:spcPts val="375"/>
              </a:spcBef>
              <a:spcAft>
                <a:spcPts val="0"/>
              </a:spcAft>
              <a:buSzPts val="937"/>
              <a:buNone/>
              <a:defRPr sz="937"/>
            </a:lvl6pPr>
            <a:lvl7pPr lvl="6" algn="l">
              <a:lnSpc>
                <a:spcPct val="90000"/>
              </a:lnSpc>
              <a:spcBef>
                <a:spcPts val="375"/>
              </a:spcBef>
              <a:spcAft>
                <a:spcPts val="0"/>
              </a:spcAft>
              <a:buSzPts val="937"/>
              <a:buNone/>
              <a:defRPr sz="937"/>
            </a:lvl7pPr>
            <a:lvl8pPr lvl="7" algn="l">
              <a:lnSpc>
                <a:spcPct val="90000"/>
              </a:lnSpc>
              <a:spcBef>
                <a:spcPts val="375"/>
              </a:spcBef>
              <a:spcAft>
                <a:spcPts val="0"/>
              </a:spcAft>
              <a:buSzPts val="937"/>
              <a:buNone/>
              <a:defRPr sz="937"/>
            </a:lvl8pPr>
            <a:lvl9pPr lvl="8" algn="l">
              <a:lnSpc>
                <a:spcPct val="90000"/>
              </a:lnSpc>
              <a:spcBef>
                <a:spcPts val="375"/>
              </a:spcBef>
              <a:spcAft>
                <a:spcPts val="0"/>
              </a:spcAft>
              <a:buSzPts val="937"/>
              <a:buNone/>
              <a:defRPr sz="937"/>
            </a:lvl9pPr>
          </a:lstStyle>
          <a:p/>
        </p:txBody>
      </p:sp>
      <p:sp>
        <p:nvSpPr>
          <p:cNvPr id="4107" name="Google Shape;4107;g3970249a880_0_12154"/>
          <p:cNvSpPr txBox="1"/>
          <p:nvPr>
            <p:ph idx="3" type="subTitle"/>
          </p:nvPr>
        </p:nvSpPr>
        <p:spPr>
          <a:xfrm>
            <a:off x="1694133" y="2949530"/>
            <a:ext cx="2732100" cy="15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937"/>
              <a:buFont typeface="Poppins Medium"/>
              <a:buNone/>
              <a:defRPr sz="937"/>
            </a:lvl1pPr>
            <a:lvl2pPr lvl="1" algn="l">
              <a:lnSpc>
                <a:spcPct val="95000"/>
              </a:lnSpc>
              <a:spcBef>
                <a:spcPts val="1350"/>
              </a:spcBef>
              <a:spcAft>
                <a:spcPts val="0"/>
              </a:spcAft>
              <a:buSzPts val="937"/>
              <a:buNone/>
              <a:defRPr sz="937"/>
            </a:lvl2pPr>
            <a:lvl3pPr lvl="2" algn="l">
              <a:lnSpc>
                <a:spcPct val="95000"/>
              </a:lnSpc>
              <a:spcBef>
                <a:spcPts val="1350"/>
              </a:spcBef>
              <a:spcAft>
                <a:spcPts val="0"/>
              </a:spcAft>
              <a:buSzPts val="937"/>
              <a:buNone/>
              <a:defRPr sz="937"/>
            </a:lvl3pPr>
            <a:lvl4pPr lvl="3" algn="l">
              <a:lnSpc>
                <a:spcPct val="95000"/>
              </a:lnSpc>
              <a:spcBef>
                <a:spcPts val="1350"/>
              </a:spcBef>
              <a:spcAft>
                <a:spcPts val="0"/>
              </a:spcAft>
              <a:buSzPts val="937"/>
              <a:buNone/>
              <a:defRPr sz="937"/>
            </a:lvl4pPr>
            <a:lvl5pPr lvl="4" algn="l">
              <a:lnSpc>
                <a:spcPct val="95000"/>
              </a:lnSpc>
              <a:spcBef>
                <a:spcPts val="1350"/>
              </a:spcBef>
              <a:spcAft>
                <a:spcPts val="0"/>
              </a:spcAft>
              <a:buSzPts val="937"/>
              <a:buNone/>
              <a:defRPr sz="937"/>
            </a:lvl5pPr>
            <a:lvl6pPr lvl="5" algn="l">
              <a:lnSpc>
                <a:spcPct val="90000"/>
              </a:lnSpc>
              <a:spcBef>
                <a:spcPts val="375"/>
              </a:spcBef>
              <a:spcAft>
                <a:spcPts val="0"/>
              </a:spcAft>
              <a:buSzPts val="937"/>
              <a:buNone/>
              <a:defRPr sz="937"/>
            </a:lvl6pPr>
            <a:lvl7pPr lvl="6" algn="l">
              <a:lnSpc>
                <a:spcPct val="90000"/>
              </a:lnSpc>
              <a:spcBef>
                <a:spcPts val="375"/>
              </a:spcBef>
              <a:spcAft>
                <a:spcPts val="0"/>
              </a:spcAft>
              <a:buSzPts val="937"/>
              <a:buNone/>
              <a:defRPr sz="937"/>
            </a:lvl7pPr>
            <a:lvl8pPr lvl="7" algn="l">
              <a:lnSpc>
                <a:spcPct val="90000"/>
              </a:lnSpc>
              <a:spcBef>
                <a:spcPts val="375"/>
              </a:spcBef>
              <a:spcAft>
                <a:spcPts val="0"/>
              </a:spcAft>
              <a:buSzPts val="937"/>
              <a:buNone/>
              <a:defRPr sz="937"/>
            </a:lvl8pPr>
            <a:lvl9pPr lvl="8" algn="l">
              <a:lnSpc>
                <a:spcPct val="90000"/>
              </a:lnSpc>
              <a:spcBef>
                <a:spcPts val="375"/>
              </a:spcBef>
              <a:spcAft>
                <a:spcPts val="0"/>
              </a:spcAft>
              <a:buSzPts val="937"/>
              <a:buNone/>
              <a:defRPr sz="937"/>
            </a:lvl9pPr>
          </a:lstStyle>
          <a:p/>
        </p:txBody>
      </p:sp>
      <p:sp>
        <p:nvSpPr>
          <p:cNvPr id="4108" name="Google Shape;4108;g3970249a880_0_12154"/>
          <p:cNvSpPr txBox="1"/>
          <p:nvPr>
            <p:ph idx="4" type="subTitle"/>
          </p:nvPr>
        </p:nvSpPr>
        <p:spPr>
          <a:xfrm>
            <a:off x="1694133" y="3325818"/>
            <a:ext cx="2732100" cy="15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937"/>
              <a:buFont typeface="Poppins Medium"/>
              <a:buNone/>
              <a:defRPr sz="937"/>
            </a:lvl1pPr>
            <a:lvl2pPr lvl="1" algn="l">
              <a:lnSpc>
                <a:spcPct val="95000"/>
              </a:lnSpc>
              <a:spcBef>
                <a:spcPts val="1350"/>
              </a:spcBef>
              <a:spcAft>
                <a:spcPts val="0"/>
              </a:spcAft>
              <a:buSzPts val="937"/>
              <a:buNone/>
              <a:defRPr sz="937"/>
            </a:lvl2pPr>
            <a:lvl3pPr lvl="2" algn="l">
              <a:lnSpc>
                <a:spcPct val="95000"/>
              </a:lnSpc>
              <a:spcBef>
                <a:spcPts val="1350"/>
              </a:spcBef>
              <a:spcAft>
                <a:spcPts val="0"/>
              </a:spcAft>
              <a:buSzPts val="937"/>
              <a:buNone/>
              <a:defRPr sz="937"/>
            </a:lvl3pPr>
            <a:lvl4pPr lvl="3" algn="l">
              <a:lnSpc>
                <a:spcPct val="95000"/>
              </a:lnSpc>
              <a:spcBef>
                <a:spcPts val="1350"/>
              </a:spcBef>
              <a:spcAft>
                <a:spcPts val="0"/>
              </a:spcAft>
              <a:buSzPts val="937"/>
              <a:buNone/>
              <a:defRPr sz="937"/>
            </a:lvl4pPr>
            <a:lvl5pPr lvl="4" algn="l">
              <a:lnSpc>
                <a:spcPct val="95000"/>
              </a:lnSpc>
              <a:spcBef>
                <a:spcPts val="1350"/>
              </a:spcBef>
              <a:spcAft>
                <a:spcPts val="0"/>
              </a:spcAft>
              <a:buSzPts val="937"/>
              <a:buNone/>
              <a:defRPr sz="937"/>
            </a:lvl5pPr>
            <a:lvl6pPr lvl="5" algn="l">
              <a:lnSpc>
                <a:spcPct val="90000"/>
              </a:lnSpc>
              <a:spcBef>
                <a:spcPts val="375"/>
              </a:spcBef>
              <a:spcAft>
                <a:spcPts val="0"/>
              </a:spcAft>
              <a:buSzPts val="937"/>
              <a:buNone/>
              <a:defRPr sz="937"/>
            </a:lvl6pPr>
            <a:lvl7pPr lvl="6" algn="l">
              <a:lnSpc>
                <a:spcPct val="90000"/>
              </a:lnSpc>
              <a:spcBef>
                <a:spcPts val="375"/>
              </a:spcBef>
              <a:spcAft>
                <a:spcPts val="0"/>
              </a:spcAft>
              <a:buSzPts val="937"/>
              <a:buNone/>
              <a:defRPr sz="937"/>
            </a:lvl7pPr>
            <a:lvl8pPr lvl="7" algn="l">
              <a:lnSpc>
                <a:spcPct val="90000"/>
              </a:lnSpc>
              <a:spcBef>
                <a:spcPts val="375"/>
              </a:spcBef>
              <a:spcAft>
                <a:spcPts val="0"/>
              </a:spcAft>
              <a:buSzPts val="937"/>
              <a:buNone/>
              <a:defRPr sz="937"/>
            </a:lvl8pPr>
            <a:lvl9pPr lvl="8" algn="l">
              <a:lnSpc>
                <a:spcPct val="90000"/>
              </a:lnSpc>
              <a:spcBef>
                <a:spcPts val="375"/>
              </a:spcBef>
              <a:spcAft>
                <a:spcPts val="0"/>
              </a:spcAft>
              <a:buSzPts val="937"/>
              <a:buNone/>
              <a:defRPr sz="937"/>
            </a:lvl9pPr>
          </a:lstStyle>
          <a:p/>
        </p:txBody>
      </p:sp>
      <p:sp>
        <p:nvSpPr>
          <p:cNvPr id="4109" name="Google Shape;4109;g3970249a880_0_12154"/>
          <p:cNvSpPr txBox="1"/>
          <p:nvPr>
            <p:ph idx="5" type="subTitle"/>
          </p:nvPr>
        </p:nvSpPr>
        <p:spPr>
          <a:xfrm>
            <a:off x="1694133" y="3708421"/>
            <a:ext cx="2732100" cy="15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937"/>
              <a:buFont typeface="Poppins Medium"/>
              <a:buNone/>
              <a:defRPr sz="937"/>
            </a:lvl1pPr>
            <a:lvl2pPr lvl="1" algn="l">
              <a:lnSpc>
                <a:spcPct val="95000"/>
              </a:lnSpc>
              <a:spcBef>
                <a:spcPts val="1350"/>
              </a:spcBef>
              <a:spcAft>
                <a:spcPts val="0"/>
              </a:spcAft>
              <a:buSzPts val="937"/>
              <a:buNone/>
              <a:defRPr sz="937"/>
            </a:lvl2pPr>
            <a:lvl3pPr lvl="2" algn="l">
              <a:lnSpc>
                <a:spcPct val="95000"/>
              </a:lnSpc>
              <a:spcBef>
                <a:spcPts val="1350"/>
              </a:spcBef>
              <a:spcAft>
                <a:spcPts val="0"/>
              </a:spcAft>
              <a:buSzPts val="937"/>
              <a:buNone/>
              <a:defRPr sz="937"/>
            </a:lvl3pPr>
            <a:lvl4pPr lvl="3" algn="l">
              <a:lnSpc>
                <a:spcPct val="95000"/>
              </a:lnSpc>
              <a:spcBef>
                <a:spcPts val="1350"/>
              </a:spcBef>
              <a:spcAft>
                <a:spcPts val="0"/>
              </a:spcAft>
              <a:buSzPts val="937"/>
              <a:buNone/>
              <a:defRPr sz="937"/>
            </a:lvl4pPr>
            <a:lvl5pPr lvl="4" algn="l">
              <a:lnSpc>
                <a:spcPct val="95000"/>
              </a:lnSpc>
              <a:spcBef>
                <a:spcPts val="1350"/>
              </a:spcBef>
              <a:spcAft>
                <a:spcPts val="0"/>
              </a:spcAft>
              <a:buSzPts val="937"/>
              <a:buNone/>
              <a:defRPr sz="937"/>
            </a:lvl5pPr>
            <a:lvl6pPr lvl="5" algn="l">
              <a:lnSpc>
                <a:spcPct val="90000"/>
              </a:lnSpc>
              <a:spcBef>
                <a:spcPts val="375"/>
              </a:spcBef>
              <a:spcAft>
                <a:spcPts val="0"/>
              </a:spcAft>
              <a:buSzPts val="937"/>
              <a:buNone/>
              <a:defRPr sz="937"/>
            </a:lvl6pPr>
            <a:lvl7pPr lvl="6" algn="l">
              <a:lnSpc>
                <a:spcPct val="90000"/>
              </a:lnSpc>
              <a:spcBef>
                <a:spcPts val="375"/>
              </a:spcBef>
              <a:spcAft>
                <a:spcPts val="0"/>
              </a:spcAft>
              <a:buSzPts val="937"/>
              <a:buNone/>
              <a:defRPr sz="937"/>
            </a:lvl7pPr>
            <a:lvl8pPr lvl="7" algn="l">
              <a:lnSpc>
                <a:spcPct val="90000"/>
              </a:lnSpc>
              <a:spcBef>
                <a:spcPts val="375"/>
              </a:spcBef>
              <a:spcAft>
                <a:spcPts val="0"/>
              </a:spcAft>
              <a:buSzPts val="937"/>
              <a:buNone/>
              <a:defRPr sz="937"/>
            </a:lvl8pPr>
            <a:lvl9pPr lvl="8" algn="l">
              <a:lnSpc>
                <a:spcPct val="90000"/>
              </a:lnSpc>
              <a:spcBef>
                <a:spcPts val="375"/>
              </a:spcBef>
              <a:spcAft>
                <a:spcPts val="0"/>
              </a:spcAft>
              <a:buSzPts val="937"/>
              <a:buNone/>
              <a:defRPr sz="937"/>
            </a:lvl9pPr>
          </a:lstStyle>
          <a:p/>
        </p:txBody>
      </p:sp>
      <p:sp>
        <p:nvSpPr>
          <p:cNvPr id="4110" name="Google Shape;4110;g3970249a880_0_12154"/>
          <p:cNvSpPr txBox="1"/>
          <p:nvPr>
            <p:ph idx="6" type="subTitle"/>
          </p:nvPr>
        </p:nvSpPr>
        <p:spPr>
          <a:xfrm>
            <a:off x="1694133" y="4084710"/>
            <a:ext cx="2732100" cy="15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937"/>
              <a:buFont typeface="Poppins Medium"/>
              <a:buNone/>
              <a:defRPr sz="937"/>
            </a:lvl1pPr>
            <a:lvl2pPr lvl="1" algn="l">
              <a:lnSpc>
                <a:spcPct val="95000"/>
              </a:lnSpc>
              <a:spcBef>
                <a:spcPts val="1350"/>
              </a:spcBef>
              <a:spcAft>
                <a:spcPts val="0"/>
              </a:spcAft>
              <a:buSzPts val="937"/>
              <a:buNone/>
              <a:defRPr sz="937"/>
            </a:lvl2pPr>
            <a:lvl3pPr lvl="2" algn="l">
              <a:lnSpc>
                <a:spcPct val="95000"/>
              </a:lnSpc>
              <a:spcBef>
                <a:spcPts val="1350"/>
              </a:spcBef>
              <a:spcAft>
                <a:spcPts val="0"/>
              </a:spcAft>
              <a:buSzPts val="937"/>
              <a:buNone/>
              <a:defRPr sz="937"/>
            </a:lvl3pPr>
            <a:lvl4pPr lvl="3" algn="l">
              <a:lnSpc>
                <a:spcPct val="95000"/>
              </a:lnSpc>
              <a:spcBef>
                <a:spcPts val="1350"/>
              </a:spcBef>
              <a:spcAft>
                <a:spcPts val="0"/>
              </a:spcAft>
              <a:buSzPts val="937"/>
              <a:buNone/>
              <a:defRPr sz="937"/>
            </a:lvl4pPr>
            <a:lvl5pPr lvl="4" algn="l">
              <a:lnSpc>
                <a:spcPct val="95000"/>
              </a:lnSpc>
              <a:spcBef>
                <a:spcPts val="1350"/>
              </a:spcBef>
              <a:spcAft>
                <a:spcPts val="0"/>
              </a:spcAft>
              <a:buSzPts val="937"/>
              <a:buNone/>
              <a:defRPr sz="937"/>
            </a:lvl5pPr>
            <a:lvl6pPr lvl="5" algn="l">
              <a:lnSpc>
                <a:spcPct val="90000"/>
              </a:lnSpc>
              <a:spcBef>
                <a:spcPts val="375"/>
              </a:spcBef>
              <a:spcAft>
                <a:spcPts val="0"/>
              </a:spcAft>
              <a:buSzPts val="937"/>
              <a:buNone/>
              <a:defRPr sz="937"/>
            </a:lvl6pPr>
            <a:lvl7pPr lvl="6" algn="l">
              <a:lnSpc>
                <a:spcPct val="90000"/>
              </a:lnSpc>
              <a:spcBef>
                <a:spcPts val="375"/>
              </a:spcBef>
              <a:spcAft>
                <a:spcPts val="0"/>
              </a:spcAft>
              <a:buSzPts val="937"/>
              <a:buNone/>
              <a:defRPr sz="937"/>
            </a:lvl7pPr>
            <a:lvl8pPr lvl="7" algn="l">
              <a:lnSpc>
                <a:spcPct val="90000"/>
              </a:lnSpc>
              <a:spcBef>
                <a:spcPts val="375"/>
              </a:spcBef>
              <a:spcAft>
                <a:spcPts val="0"/>
              </a:spcAft>
              <a:buSzPts val="937"/>
              <a:buNone/>
              <a:defRPr sz="937"/>
            </a:lvl8pPr>
            <a:lvl9pPr lvl="8" algn="l">
              <a:lnSpc>
                <a:spcPct val="90000"/>
              </a:lnSpc>
              <a:spcBef>
                <a:spcPts val="375"/>
              </a:spcBef>
              <a:spcAft>
                <a:spcPts val="0"/>
              </a:spcAft>
              <a:buSzPts val="937"/>
              <a:buNone/>
              <a:defRPr sz="937"/>
            </a:lvl9pPr>
          </a:lstStyle>
          <a:p/>
        </p:txBody>
      </p:sp>
      <p:sp>
        <p:nvSpPr>
          <p:cNvPr id="4111" name="Google Shape;4111;g3970249a880_0_12154"/>
          <p:cNvSpPr txBox="1"/>
          <p:nvPr>
            <p:ph idx="7" type="subTitle"/>
          </p:nvPr>
        </p:nvSpPr>
        <p:spPr>
          <a:xfrm>
            <a:off x="5012144" y="2200144"/>
            <a:ext cx="2732100" cy="15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937"/>
              <a:buFont typeface="Poppins Medium"/>
              <a:buNone/>
              <a:defRPr sz="937"/>
            </a:lvl1pPr>
            <a:lvl2pPr lvl="1" algn="l">
              <a:lnSpc>
                <a:spcPct val="95000"/>
              </a:lnSpc>
              <a:spcBef>
                <a:spcPts val="1350"/>
              </a:spcBef>
              <a:spcAft>
                <a:spcPts val="0"/>
              </a:spcAft>
              <a:buSzPts val="937"/>
              <a:buNone/>
              <a:defRPr sz="937"/>
            </a:lvl2pPr>
            <a:lvl3pPr lvl="2" algn="l">
              <a:lnSpc>
                <a:spcPct val="95000"/>
              </a:lnSpc>
              <a:spcBef>
                <a:spcPts val="1350"/>
              </a:spcBef>
              <a:spcAft>
                <a:spcPts val="0"/>
              </a:spcAft>
              <a:buSzPts val="937"/>
              <a:buNone/>
              <a:defRPr sz="937"/>
            </a:lvl3pPr>
            <a:lvl4pPr lvl="3" algn="l">
              <a:lnSpc>
                <a:spcPct val="95000"/>
              </a:lnSpc>
              <a:spcBef>
                <a:spcPts val="1350"/>
              </a:spcBef>
              <a:spcAft>
                <a:spcPts val="0"/>
              </a:spcAft>
              <a:buSzPts val="937"/>
              <a:buNone/>
              <a:defRPr sz="937"/>
            </a:lvl4pPr>
            <a:lvl5pPr lvl="4" algn="l">
              <a:lnSpc>
                <a:spcPct val="95000"/>
              </a:lnSpc>
              <a:spcBef>
                <a:spcPts val="1350"/>
              </a:spcBef>
              <a:spcAft>
                <a:spcPts val="0"/>
              </a:spcAft>
              <a:buSzPts val="937"/>
              <a:buNone/>
              <a:defRPr sz="937"/>
            </a:lvl5pPr>
            <a:lvl6pPr lvl="5" algn="l">
              <a:lnSpc>
                <a:spcPct val="90000"/>
              </a:lnSpc>
              <a:spcBef>
                <a:spcPts val="375"/>
              </a:spcBef>
              <a:spcAft>
                <a:spcPts val="0"/>
              </a:spcAft>
              <a:buSzPts val="937"/>
              <a:buNone/>
              <a:defRPr sz="937"/>
            </a:lvl6pPr>
            <a:lvl7pPr lvl="6" algn="l">
              <a:lnSpc>
                <a:spcPct val="90000"/>
              </a:lnSpc>
              <a:spcBef>
                <a:spcPts val="375"/>
              </a:spcBef>
              <a:spcAft>
                <a:spcPts val="0"/>
              </a:spcAft>
              <a:buSzPts val="937"/>
              <a:buNone/>
              <a:defRPr sz="937"/>
            </a:lvl7pPr>
            <a:lvl8pPr lvl="7" algn="l">
              <a:lnSpc>
                <a:spcPct val="90000"/>
              </a:lnSpc>
              <a:spcBef>
                <a:spcPts val="375"/>
              </a:spcBef>
              <a:spcAft>
                <a:spcPts val="0"/>
              </a:spcAft>
              <a:buSzPts val="937"/>
              <a:buNone/>
              <a:defRPr sz="937"/>
            </a:lvl8pPr>
            <a:lvl9pPr lvl="8" algn="l">
              <a:lnSpc>
                <a:spcPct val="90000"/>
              </a:lnSpc>
              <a:spcBef>
                <a:spcPts val="375"/>
              </a:spcBef>
              <a:spcAft>
                <a:spcPts val="0"/>
              </a:spcAft>
              <a:buSzPts val="937"/>
              <a:buNone/>
              <a:defRPr sz="937"/>
            </a:lvl9pPr>
          </a:lstStyle>
          <a:p/>
        </p:txBody>
      </p:sp>
      <p:sp>
        <p:nvSpPr>
          <p:cNvPr id="4112" name="Google Shape;4112;g3970249a880_0_12154"/>
          <p:cNvSpPr txBox="1"/>
          <p:nvPr>
            <p:ph idx="8" type="subTitle"/>
          </p:nvPr>
        </p:nvSpPr>
        <p:spPr>
          <a:xfrm>
            <a:off x="5012144" y="2576432"/>
            <a:ext cx="2732100" cy="15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937"/>
              <a:buFont typeface="Poppins Medium"/>
              <a:buNone/>
              <a:defRPr sz="937"/>
            </a:lvl1pPr>
            <a:lvl2pPr lvl="1" algn="l">
              <a:lnSpc>
                <a:spcPct val="95000"/>
              </a:lnSpc>
              <a:spcBef>
                <a:spcPts val="1350"/>
              </a:spcBef>
              <a:spcAft>
                <a:spcPts val="0"/>
              </a:spcAft>
              <a:buSzPts val="937"/>
              <a:buNone/>
              <a:defRPr sz="937"/>
            </a:lvl2pPr>
            <a:lvl3pPr lvl="2" algn="l">
              <a:lnSpc>
                <a:spcPct val="95000"/>
              </a:lnSpc>
              <a:spcBef>
                <a:spcPts val="1350"/>
              </a:spcBef>
              <a:spcAft>
                <a:spcPts val="0"/>
              </a:spcAft>
              <a:buSzPts val="937"/>
              <a:buNone/>
              <a:defRPr sz="937"/>
            </a:lvl3pPr>
            <a:lvl4pPr lvl="3" algn="l">
              <a:lnSpc>
                <a:spcPct val="95000"/>
              </a:lnSpc>
              <a:spcBef>
                <a:spcPts val="1350"/>
              </a:spcBef>
              <a:spcAft>
                <a:spcPts val="0"/>
              </a:spcAft>
              <a:buSzPts val="937"/>
              <a:buNone/>
              <a:defRPr sz="937"/>
            </a:lvl4pPr>
            <a:lvl5pPr lvl="4" algn="l">
              <a:lnSpc>
                <a:spcPct val="95000"/>
              </a:lnSpc>
              <a:spcBef>
                <a:spcPts val="1350"/>
              </a:spcBef>
              <a:spcAft>
                <a:spcPts val="0"/>
              </a:spcAft>
              <a:buSzPts val="937"/>
              <a:buNone/>
              <a:defRPr sz="937"/>
            </a:lvl5pPr>
            <a:lvl6pPr lvl="5" algn="l">
              <a:lnSpc>
                <a:spcPct val="90000"/>
              </a:lnSpc>
              <a:spcBef>
                <a:spcPts val="375"/>
              </a:spcBef>
              <a:spcAft>
                <a:spcPts val="0"/>
              </a:spcAft>
              <a:buSzPts val="937"/>
              <a:buNone/>
              <a:defRPr sz="937"/>
            </a:lvl6pPr>
            <a:lvl7pPr lvl="6" algn="l">
              <a:lnSpc>
                <a:spcPct val="90000"/>
              </a:lnSpc>
              <a:spcBef>
                <a:spcPts val="375"/>
              </a:spcBef>
              <a:spcAft>
                <a:spcPts val="0"/>
              </a:spcAft>
              <a:buSzPts val="937"/>
              <a:buNone/>
              <a:defRPr sz="937"/>
            </a:lvl7pPr>
            <a:lvl8pPr lvl="7" algn="l">
              <a:lnSpc>
                <a:spcPct val="90000"/>
              </a:lnSpc>
              <a:spcBef>
                <a:spcPts val="375"/>
              </a:spcBef>
              <a:spcAft>
                <a:spcPts val="0"/>
              </a:spcAft>
              <a:buSzPts val="937"/>
              <a:buNone/>
              <a:defRPr sz="937"/>
            </a:lvl8pPr>
            <a:lvl9pPr lvl="8" algn="l">
              <a:lnSpc>
                <a:spcPct val="90000"/>
              </a:lnSpc>
              <a:spcBef>
                <a:spcPts val="375"/>
              </a:spcBef>
              <a:spcAft>
                <a:spcPts val="0"/>
              </a:spcAft>
              <a:buSzPts val="937"/>
              <a:buNone/>
              <a:defRPr sz="937"/>
            </a:lvl9pPr>
          </a:lstStyle>
          <a:p/>
        </p:txBody>
      </p:sp>
      <p:sp>
        <p:nvSpPr>
          <p:cNvPr id="4113" name="Google Shape;4113;g3970249a880_0_12154"/>
          <p:cNvSpPr txBox="1"/>
          <p:nvPr>
            <p:ph idx="9" type="subTitle"/>
          </p:nvPr>
        </p:nvSpPr>
        <p:spPr>
          <a:xfrm>
            <a:off x="5012144" y="2949530"/>
            <a:ext cx="2732100" cy="15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937"/>
              <a:buFont typeface="Poppins Medium"/>
              <a:buNone/>
              <a:defRPr sz="937"/>
            </a:lvl1pPr>
            <a:lvl2pPr lvl="1" algn="l">
              <a:lnSpc>
                <a:spcPct val="95000"/>
              </a:lnSpc>
              <a:spcBef>
                <a:spcPts val="1350"/>
              </a:spcBef>
              <a:spcAft>
                <a:spcPts val="0"/>
              </a:spcAft>
              <a:buSzPts val="937"/>
              <a:buNone/>
              <a:defRPr sz="937"/>
            </a:lvl2pPr>
            <a:lvl3pPr lvl="2" algn="l">
              <a:lnSpc>
                <a:spcPct val="95000"/>
              </a:lnSpc>
              <a:spcBef>
                <a:spcPts val="1350"/>
              </a:spcBef>
              <a:spcAft>
                <a:spcPts val="0"/>
              </a:spcAft>
              <a:buSzPts val="937"/>
              <a:buNone/>
              <a:defRPr sz="937"/>
            </a:lvl3pPr>
            <a:lvl4pPr lvl="3" algn="l">
              <a:lnSpc>
                <a:spcPct val="95000"/>
              </a:lnSpc>
              <a:spcBef>
                <a:spcPts val="1350"/>
              </a:spcBef>
              <a:spcAft>
                <a:spcPts val="0"/>
              </a:spcAft>
              <a:buSzPts val="937"/>
              <a:buNone/>
              <a:defRPr sz="937"/>
            </a:lvl4pPr>
            <a:lvl5pPr lvl="4" algn="l">
              <a:lnSpc>
                <a:spcPct val="95000"/>
              </a:lnSpc>
              <a:spcBef>
                <a:spcPts val="1350"/>
              </a:spcBef>
              <a:spcAft>
                <a:spcPts val="0"/>
              </a:spcAft>
              <a:buSzPts val="937"/>
              <a:buNone/>
              <a:defRPr sz="937"/>
            </a:lvl5pPr>
            <a:lvl6pPr lvl="5" algn="l">
              <a:lnSpc>
                <a:spcPct val="90000"/>
              </a:lnSpc>
              <a:spcBef>
                <a:spcPts val="375"/>
              </a:spcBef>
              <a:spcAft>
                <a:spcPts val="0"/>
              </a:spcAft>
              <a:buSzPts val="937"/>
              <a:buNone/>
              <a:defRPr sz="937"/>
            </a:lvl6pPr>
            <a:lvl7pPr lvl="6" algn="l">
              <a:lnSpc>
                <a:spcPct val="90000"/>
              </a:lnSpc>
              <a:spcBef>
                <a:spcPts val="375"/>
              </a:spcBef>
              <a:spcAft>
                <a:spcPts val="0"/>
              </a:spcAft>
              <a:buSzPts val="937"/>
              <a:buNone/>
              <a:defRPr sz="937"/>
            </a:lvl7pPr>
            <a:lvl8pPr lvl="7" algn="l">
              <a:lnSpc>
                <a:spcPct val="90000"/>
              </a:lnSpc>
              <a:spcBef>
                <a:spcPts val="375"/>
              </a:spcBef>
              <a:spcAft>
                <a:spcPts val="0"/>
              </a:spcAft>
              <a:buSzPts val="937"/>
              <a:buNone/>
              <a:defRPr sz="937"/>
            </a:lvl8pPr>
            <a:lvl9pPr lvl="8" algn="l">
              <a:lnSpc>
                <a:spcPct val="90000"/>
              </a:lnSpc>
              <a:spcBef>
                <a:spcPts val="375"/>
              </a:spcBef>
              <a:spcAft>
                <a:spcPts val="0"/>
              </a:spcAft>
              <a:buSzPts val="937"/>
              <a:buNone/>
              <a:defRPr sz="937"/>
            </a:lvl9pPr>
          </a:lstStyle>
          <a:p/>
        </p:txBody>
      </p:sp>
      <p:sp>
        <p:nvSpPr>
          <p:cNvPr id="4114" name="Google Shape;4114;g3970249a880_0_12154"/>
          <p:cNvSpPr txBox="1"/>
          <p:nvPr>
            <p:ph idx="13" type="subTitle"/>
          </p:nvPr>
        </p:nvSpPr>
        <p:spPr>
          <a:xfrm>
            <a:off x="5012144" y="3325818"/>
            <a:ext cx="2732100" cy="15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937"/>
              <a:buFont typeface="Poppins Medium"/>
              <a:buNone/>
              <a:defRPr sz="937"/>
            </a:lvl1pPr>
            <a:lvl2pPr lvl="1" algn="l">
              <a:lnSpc>
                <a:spcPct val="95000"/>
              </a:lnSpc>
              <a:spcBef>
                <a:spcPts val="1350"/>
              </a:spcBef>
              <a:spcAft>
                <a:spcPts val="0"/>
              </a:spcAft>
              <a:buSzPts val="937"/>
              <a:buNone/>
              <a:defRPr sz="937"/>
            </a:lvl2pPr>
            <a:lvl3pPr lvl="2" algn="l">
              <a:lnSpc>
                <a:spcPct val="95000"/>
              </a:lnSpc>
              <a:spcBef>
                <a:spcPts val="1350"/>
              </a:spcBef>
              <a:spcAft>
                <a:spcPts val="0"/>
              </a:spcAft>
              <a:buSzPts val="937"/>
              <a:buNone/>
              <a:defRPr sz="937"/>
            </a:lvl3pPr>
            <a:lvl4pPr lvl="3" algn="l">
              <a:lnSpc>
                <a:spcPct val="95000"/>
              </a:lnSpc>
              <a:spcBef>
                <a:spcPts val="1350"/>
              </a:spcBef>
              <a:spcAft>
                <a:spcPts val="0"/>
              </a:spcAft>
              <a:buSzPts val="937"/>
              <a:buNone/>
              <a:defRPr sz="937"/>
            </a:lvl4pPr>
            <a:lvl5pPr lvl="4" algn="l">
              <a:lnSpc>
                <a:spcPct val="95000"/>
              </a:lnSpc>
              <a:spcBef>
                <a:spcPts val="1350"/>
              </a:spcBef>
              <a:spcAft>
                <a:spcPts val="0"/>
              </a:spcAft>
              <a:buSzPts val="937"/>
              <a:buNone/>
              <a:defRPr sz="937"/>
            </a:lvl5pPr>
            <a:lvl6pPr lvl="5" algn="l">
              <a:lnSpc>
                <a:spcPct val="90000"/>
              </a:lnSpc>
              <a:spcBef>
                <a:spcPts val="375"/>
              </a:spcBef>
              <a:spcAft>
                <a:spcPts val="0"/>
              </a:spcAft>
              <a:buSzPts val="937"/>
              <a:buNone/>
              <a:defRPr sz="937"/>
            </a:lvl6pPr>
            <a:lvl7pPr lvl="6" algn="l">
              <a:lnSpc>
                <a:spcPct val="90000"/>
              </a:lnSpc>
              <a:spcBef>
                <a:spcPts val="375"/>
              </a:spcBef>
              <a:spcAft>
                <a:spcPts val="0"/>
              </a:spcAft>
              <a:buSzPts val="937"/>
              <a:buNone/>
              <a:defRPr sz="937"/>
            </a:lvl7pPr>
            <a:lvl8pPr lvl="7" algn="l">
              <a:lnSpc>
                <a:spcPct val="90000"/>
              </a:lnSpc>
              <a:spcBef>
                <a:spcPts val="375"/>
              </a:spcBef>
              <a:spcAft>
                <a:spcPts val="0"/>
              </a:spcAft>
              <a:buSzPts val="937"/>
              <a:buNone/>
              <a:defRPr sz="937"/>
            </a:lvl8pPr>
            <a:lvl9pPr lvl="8" algn="l">
              <a:lnSpc>
                <a:spcPct val="90000"/>
              </a:lnSpc>
              <a:spcBef>
                <a:spcPts val="375"/>
              </a:spcBef>
              <a:spcAft>
                <a:spcPts val="0"/>
              </a:spcAft>
              <a:buSzPts val="937"/>
              <a:buNone/>
              <a:defRPr sz="937"/>
            </a:lvl9pPr>
          </a:lstStyle>
          <a:p/>
        </p:txBody>
      </p:sp>
      <p:sp>
        <p:nvSpPr>
          <p:cNvPr id="4115" name="Google Shape;4115;g3970249a880_0_12154"/>
          <p:cNvSpPr txBox="1"/>
          <p:nvPr>
            <p:ph idx="14" type="subTitle"/>
          </p:nvPr>
        </p:nvSpPr>
        <p:spPr>
          <a:xfrm>
            <a:off x="5012144" y="3708421"/>
            <a:ext cx="2732100" cy="15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937"/>
              <a:buFont typeface="Poppins Medium"/>
              <a:buNone/>
              <a:defRPr sz="937"/>
            </a:lvl1pPr>
            <a:lvl2pPr lvl="1" algn="l">
              <a:lnSpc>
                <a:spcPct val="95000"/>
              </a:lnSpc>
              <a:spcBef>
                <a:spcPts val="1350"/>
              </a:spcBef>
              <a:spcAft>
                <a:spcPts val="0"/>
              </a:spcAft>
              <a:buSzPts val="937"/>
              <a:buNone/>
              <a:defRPr sz="937"/>
            </a:lvl2pPr>
            <a:lvl3pPr lvl="2" algn="l">
              <a:lnSpc>
                <a:spcPct val="95000"/>
              </a:lnSpc>
              <a:spcBef>
                <a:spcPts val="1350"/>
              </a:spcBef>
              <a:spcAft>
                <a:spcPts val="0"/>
              </a:spcAft>
              <a:buSzPts val="937"/>
              <a:buNone/>
              <a:defRPr sz="937"/>
            </a:lvl3pPr>
            <a:lvl4pPr lvl="3" algn="l">
              <a:lnSpc>
                <a:spcPct val="95000"/>
              </a:lnSpc>
              <a:spcBef>
                <a:spcPts val="1350"/>
              </a:spcBef>
              <a:spcAft>
                <a:spcPts val="0"/>
              </a:spcAft>
              <a:buSzPts val="937"/>
              <a:buNone/>
              <a:defRPr sz="937"/>
            </a:lvl4pPr>
            <a:lvl5pPr lvl="4" algn="l">
              <a:lnSpc>
                <a:spcPct val="95000"/>
              </a:lnSpc>
              <a:spcBef>
                <a:spcPts val="1350"/>
              </a:spcBef>
              <a:spcAft>
                <a:spcPts val="0"/>
              </a:spcAft>
              <a:buSzPts val="937"/>
              <a:buNone/>
              <a:defRPr sz="937"/>
            </a:lvl5pPr>
            <a:lvl6pPr lvl="5" algn="l">
              <a:lnSpc>
                <a:spcPct val="90000"/>
              </a:lnSpc>
              <a:spcBef>
                <a:spcPts val="375"/>
              </a:spcBef>
              <a:spcAft>
                <a:spcPts val="0"/>
              </a:spcAft>
              <a:buSzPts val="937"/>
              <a:buNone/>
              <a:defRPr sz="937"/>
            </a:lvl6pPr>
            <a:lvl7pPr lvl="6" algn="l">
              <a:lnSpc>
                <a:spcPct val="90000"/>
              </a:lnSpc>
              <a:spcBef>
                <a:spcPts val="375"/>
              </a:spcBef>
              <a:spcAft>
                <a:spcPts val="0"/>
              </a:spcAft>
              <a:buSzPts val="937"/>
              <a:buNone/>
              <a:defRPr sz="937"/>
            </a:lvl7pPr>
            <a:lvl8pPr lvl="7" algn="l">
              <a:lnSpc>
                <a:spcPct val="90000"/>
              </a:lnSpc>
              <a:spcBef>
                <a:spcPts val="375"/>
              </a:spcBef>
              <a:spcAft>
                <a:spcPts val="0"/>
              </a:spcAft>
              <a:buSzPts val="937"/>
              <a:buNone/>
              <a:defRPr sz="937"/>
            </a:lvl8pPr>
            <a:lvl9pPr lvl="8" algn="l">
              <a:lnSpc>
                <a:spcPct val="90000"/>
              </a:lnSpc>
              <a:spcBef>
                <a:spcPts val="375"/>
              </a:spcBef>
              <a:spcAft>
                <a:spcPts val="0"/>
              </a:spcAft>
              <a:buSzPts val="937"/>
              <a:buNone/>
              <a:defRPr sz="937"/>
            </a:lvl9pPr>
          </a:lstStyle>
          <a:p/>
        </p:txBody>
      </p:sp>
      <p:sp>
        <p:nvSpPr>
          <p:cNvPr id="4116" name="Google Shape;4116;g3970249a880_0_12154"/>
          <p:cNvSpPr txBox="1"/>
          <p:nvPr>
            <p:ph idx="15" type="subTitle"/>
          </p:nvPr>
        </p:nvSpPr>
        <p:spPr>
          <a:xfrm>
            <a:off x="5012144" y="4084710"/>
            <a:ext cx="2732100" cy="15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937"/>
              <a:buFont typeface="Poppins Medium"/>
              <a:buNone/>
              <a:defRPr sz="937"/>
            </a:lvl1pPr>
            <a:lvl2pPr lvl="1" algn="l">
              <a:lnSpc>
                <a:spcPct val="95000"/>
              </a:lnSpc>
              <a:spcBef>
                <a:spcPts val="1350"/>
              </a:spcBef>
              <a:spcAft>
                <a:spcPts val="0"/>
              </a:spcAft>
              <a:buSzPts val="937"/>
              <a:buNone/>
              <a:defRPr sz="937"/>
            </a:lvl2pPr>
            <a:lvl3pPr lvl="2" algn="l">
              <a:lnSpc>
                <a:spcPct val="95000"/>
              </a:lnSpc>
              <a:spcBef>
                <a:spcPts val="1350"/>
              </a:spcBef>
              <a:spcAft>
                <a:spcPts val="0"/>
              </a:spcAft>
              <a:buSzPts val="937"/>
              <a:buNone/>
              <a:defRPr sz="937"/>
            </a:lvl3pPr>
            <a:lvl4pPr lvl="3" algn="l">
              <a:lnSpc>
                <a:spcPct val="95000"/>
              </a:lnSpc>
              <a:spcBef>
                <a:spcPts val="1350"/>
              </a:spcBef>
              <a:spcAft>
                <a:spcPts val="0"/>
              </a:spcAft>
              <a:buSzPts val="937"/>
              <a:buNone/>
              <a:defRPr sz="937"/>
            </a:lvl4pPr>
            <a:lvl5pPr lvl="4" algn="l">
              <a:lnSpc>
                <a:spcPct val="95000"/>
              </a:lnSpc>
              <a:spcBef>
                <a:spcPts val="1350"/>
              </a:spcBef>
              <a:spcAft>
                <a:spcPts val="0"/>
              </a:spcAft>
              <a:buSzPts val="937"/>
              <a:buNone/>
              <a:defRPr sz="937"/>
            </a:lvl5pPr>
            <a:lvl6pPr lvl="5" algn="l">
              <a:lnSpc>
                <a:spcPct val="90000"/>
              </a:lnSpc>
              <a:spcBef>
                <a:spcPts val="375"/>
              </a:spcBef>
              <a:spcAft>
                <a:spcPts val="0"/>
              </a:spcAft>
              <a:buSzPts val="937"/>
              <a:buNone/>
              <a:defRPr sz="937"/>
            </a:lvl6pPr>
            <a:lvl7pPr lvl="6" algn="l">
              <a:lnSpc>
                <a:spcPct val="90000"/>
              </a:lnSpc>
              <a:spcBef>
                <a:spcPts val="375"/>
              </a:spcBef>
              <a:spcAft>
                <a:spcPts val="0"/>
              </a:spcAft>
              <a:buSzPts val="937"/>
              <a:buNone/>
              <a:defRPr sz="937"/>
            </a:lvl7pPr>
            <a:lvl8pPr lvl="7" algn="l">
              <a:lnSpc>
                <a:spcPct val="90000"/>
              </a:lnSpc>
              <a:spcBef>
                <a:spcPts val="375"/>
              </a:spcBef>
              <a:spcAft>
                <a:spcPts val="0"/>
              </a:spcAft>
              <a:buSzPts val="937"/>
              <a:buNone/>
              <a:defRPr sz="937"/>
            </a:lvl8pPr>
            <a:lvl9pPr lvl="8" algn="l">
              <a:lnSpc>
                <a:spcPct val="90000"/>
              </a:lnSpc>
              <a:spcBef>
                <a:spcPts val="375"/>
              </a:spcBef>
              <a:spcAft>
                <a:spcPts val="0"/>
              </a:spcAft>
              <a:buSzPts val="937"/>
              <a:buNone/>
              <a:defRPr sz="937"/>
            </a:lvl9pPr>
          </a:lstStyle>
          <a:p/>
        </p:txBody>
      </p:sp>
      <p:sp>
        <p:nvSpPr>
          <p:cNvPr id="4117" name="Google Shape;4117;g3970249a880_0_12154"/>
          <p:cNvSpPr txBox="1"/>
          <p:nvPr>
            <p:ph idx="16" type="subTitle"/>
          </p:nvPr>
        </p:nvSpPr>
        <p:spPr>
          <a:xfrm>
            <a:off x="1479196" y="1377767"/>
            <a:ext cx="2732100" cy="5526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1312"/>
              <a:buNone/>
              <a:defRPr sz="1312"/>
            </a:lvl2pPr>
            <a:lvl3pPr lvl="2" algn="l">
              <a:lnSpc>
                <a:spcPct val="95000"/>
              </a:lnSpc>
              <a:spcBef>
                <a:spcPts val="1350"/>
              </a:spcBef>
              <a:spcAft>
                <a:spcPts val="0"/>
              </a:spcAft>
              <a:buSzPts val="1312"/>
              <a:buNone/>
              <a:defRPr sz="1312"/>
            </a:lvl3pPr>
            <a:lvl4pPr lvl="3" algn="l">
              <a:lnSpc>
                <a:spcPct val="95000"/>
              </a:lnSpc>
              <a:spcBef>
                <a:spcPts val="1350"/>
              </a:spcBef>
              <a:spcAft>
                <a:spcPts val="0"/>
              </a:spcAft>
              <a:buSzPts val="1312"/>
              <a:buNone/>
              <a:defRPr sz="1312"/>
            </a:lvl4pPr>
            <a:lvl5pPr lvl="4" algn="l">
              <a:lnSpc>
                <a:spcPct val="95000"/>
              </a:lnSpc>
              <a:spcBef>
                <a:spcPts val="1350"/>
              </a:spcBef>
              <a:spcAft>
                <a:spcPts val="0"/>
              </a:spcAft>
              <a:buSzPts val="1312"/>
              <a:buNone/>
              <a:defRPr sz="1312"/>
            </a:lvl5pPr>
            <a:lvl6pPr lvl="5" algn="l">
              <a:lnSpc>
                <a:spcPct val="90000"/>
              </a:lnSpc>
              <a:spcBef>
                <a:spcPts val="375"/>
              </a:spcBef>
              <a:spcAft>
                <a:spcPts val="0"/>
              </a:spcAft>
              <a:buSzPts val="1312"/>
              <a:buNone/>
              <a:defRPr sz="1312"/>
            </a:lvl6pPr>
            <a:lvl7pPr lvl="6" algn="l">
              <a:lnSpc>
                <a:spcPct val="90000"/>
              </a:lnSpc>
              <a:spcBef>
                <a:spcPts val="375"/>
              </a:spcBef>
              <a:spcAft>
                <a:spcPts val="0"/>
              </a:spcAft>
              <a:buSzPts val="1312"/>
              <a:buNone/>
              <a:defRPr sz="1312"/>
            </a:lvl7pPr>
            <a:lvl8pPr lvl="7" algn="l">
              <a:lnSpc>
                <a:spcPct val="90000"/>
              </a:lnSpc>
              <a:spcBef>
                <a:spcPts val="375"/>
              </a:spcBef>
              <a:spcAft>
                <a:spcPts val="0"/>
              </a:spcAft>
              <a:buSzPts val="1312"/>
              <a:buNone/>
              <a:defRPr sz="1312"/>
            </a:lvl8pPr>
            <a:lvl9pPr lvl="8" algn="l">
              <a:lnSpc>
                <a:spcPct val="90000"/>
              </a:lnSpc>
              <a:spcBef>
                <a:spcPts val="375"/>
              </a:spcBef>
              <a:spcAft>
                <a:spcPts val="0"/>
              </a:spcAft>
              <a:buSzPts val="1312"/>
              <a:buNone/>
              <a:defRPr sz="1312"/>
            </a:lvl9pPr>
          </a:lstStyle>
          <a:p/>
        </p:txBody>
      </p:sp>
      <p:sp>
        <p:nvSpPr>
          <p:cNvPr id="4118" name="Google Shape;4118;g3970249a880_0_12154"/>
          <p:cNvSpPr txBox="1"/>
          <p:nvPr>
            <p:ph idx="17" type="subTitle"/>
          </p:nvPr>
        </p:nvSpPr>
        <p:spPr>
          <a:xfrm>
            <a:off x="4797346" y="1377767"/>
            <a:ext cx="2732100" cy="5526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1312"/>
              <a:buNone/>
              <a:defRPr sz="1312"/>
            </a:lvl2pPr>
            <a:lvl3pPr lvl="2" algn="l">
              <a:lnSpc>
                <a:spcPct val="95000"/>
              </a:lnSpc>
              <a:spcBef>
                <a:spcPts val="1350"/>
              </a:spcBef>
              <a:spcAft>
                <a:spcPts val="0"/>
              </a:spcAft>
              <a:buSzPts val="1312"/>
              <a:buNone/>
              <a:defRPr sz="1312"/>
            </a:lvl3pPr>
            <a:lvl4pPr lvl="3" algn="l">
              <a:lnSpc>
                <a:spcPct val="95000"/>
              </a:lnSpc>
              <a:spcBef>
                <a:spcPts val="1350"/>
              </a:spcBef>
              <a:spcAft>
                <a:spcPts val="0"/>
              </a:spcAft>
              <a:buSzPts val="1312"/>
              <a:buNone/>
              <a:defRPr sz="1312"/>
            </a:lvl4pPr>
            <a:lvl5pPr lvl="4" algn="l">
              <a:lnSpc>
                <a:spcPct val="95000"/>
              </a:lnSpc>
              <a:spcBef>
                <a:spcPts val="1350"/>
              </a:spcBef>
              <a:spcAft>
                <a:spcPts val="0"/>
              </a:spcAft>
              <a:buSzPts val="1312"/>
              <a:buNone/>
              <a:defRPr sz="1312"/>
            </a:lvl5pPr>
            <a:lvl6pPr lvl="5" algn="l">
              <a:lnSpc>
                <a:spcPct val="90000"/>
              </a:lnSpc>
              <a:spcBef>
                <a:spcPts val="375"/>
              </a:spcBef>
              <a:spcAft>
                <a:spcPts val="0"/>
              </a:spcAft>
              <a:buSzPts val="1312"/>
              <a:buNone/>
              <a:defRPr sz="1312"/>
            </a:lvl6pPr>
            <a:lvl7pPr lvl="6" algn="l">
              <a:lnSpc>
                <a:spcPct val="90000"/>
              </a:lnSpc>
              <a:spcBef>
                <a:spcPts val="375"/>
              </a:spcBef>
              <a:spcAft>
                <a:spcPts val="0"/>
              </a:spcAft>
              <a:buSzPts val="1312"/>
              <a:buNone/>
              <a:defRPr sz="1312"/>
            </a:lvl7pPr>
            <a:lvl8pPr lvl="7" algn="l">
              <a:lnSpc>
                <a:spcPct val="90000"/>
              </a:lnSpc>
              <a:spcBef>
                <a:spcPts val="375"/>
              </a:spcBef>
              <a:spcAft>
                <a:spcPts val="0"/>
              </a:spcAft>
              <a:buSzPts val="1312"/>
              <a:buNone/>
              <a:defRPr sz="1312"/>
            </a:lvl8pPr>
            <a:lvl9pPr lvl="8" algn="l">
              <a:lnSpc>
                <a:spcPct val="90000"/>
              </a:lnSpc>
              <a:spcBef>
                <a:spcPts val="375"/>
              </a:spcBef>
              <a:spcAft>
                <a:spcPts val="0"/>
              </a:spcAft>
              <a:buSzPts val="1312"/>
              <a:buNone/>
              <a:defRPr sz="1312"/>
            </a:lvl9pPr>
          </a:lstStyle>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ustom Layout" showMasterSp="0">
  <p:cSld name="38_Custom Layout">
    <p:bg>
      <p:bgPr>
        <a:blipFill>
          <a:blip r:embed="rId2">
            <a:alphaModFix/>
          </a:blip>
          <a:stretch>
            <a:fillRect/>
          </a:stretch>
        </a:blipFill>
      </p:bgPr>
    </p:bg>
    <p:spTree>
      <p:nvGrpSpPr>
        <p:cNvPr id="4119" name="Shape 4119"/>
        <p:cNvGrpSpPr/>
        <p:nvPr/>
      </p:nvGrpSpPr>
      <p:grpSpPr>
        <a:xfrm>
          <a:off x="0" y="0"/>
          <a:ext cx="0" cy="0"/>
          <a:chOff x="0" y="0"/>
          <a:chExt cx="0" cy="0"/>
        </a:xfrm>
      </p:grpSpPr>
      <p:sp>
        <p:nvSpPr>
          <p:cNvPr id="4120" name="Google Shape;4120;g3970249a880_0_12171"/>
          <p:cNvSpPr txBox="1"/>
          <p:nvPr>
            <p:ph type="title"/>
          </p:nvPr>
        </p:nvSpPr>
        <p:spPr>
          <a:xfrm>
            <a:off x="314540" y="347756"/>
            <a:ext cx="85032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2550"/>
              <a:buFont typeface="Poppins"/>
              <a:buNone/>
              <a:defRPr b="1" sz="2550">
                <a:solidFill>
                  <a:schemeClr val="lt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121" name="Google Shape;4121;g3970249a880_0_1217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grpSp>
        <p:nvGrpSpPr>
          <p:cNvPr id="4122" name="Google Shape;4122;g3970249a880_0_12171"/>
          <p:cNvGrpSpPr/>
          <p:nvPr/>
        </p:nvGrpSpPr>
        <p:grpSpPr>
          <a:xfrm>
            <a:off x="8381800" y="4822421"/>
            <a:ext cx="537710" cy="158585"/>
            <a:chOff x="22351457" y="12859799"/>
            <a:chExt cx="1433894" cy="422893"/>
          </a:xfrm>
        </p:grpSpPr>
        <p:grpSp>
          <p:nvGrpSpPr>
            <p:cNvPr id="4123" name="Google Shape;4123;g3970249a880_0_12171"/>
            <p:cNvGrpSpPr/>
            <p:nvPr/>
          </p:nvGrpSpPr>
          <p:grpSpPr>
            <a:xfrm>
              <a:off x="22351457" y="12859799"/>
              <a:ext cx="1379787" cy="422893"/>
              <a:chOff x="22351457" y="12859799"/>
              <a:chExt cx="1379787" cy="422893"/>
            </a:xfrm>
          </p:grpSpPr>
          <p:sp>
            <p:nvSpPr>
              <p:cNvPr id="4124" name="Google Shape;4124;g3970249a880_0_12171"/>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125" name="Google Shape;4125;g3970249a880_0_12171"/>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4126" name="Google Shape;4126;g3970249a880_0_12171"/>
              <p:cNvGrpSpPr/>
              <p:nvPr/>
            </p:nvGrpSpPr>
            <p:grpSpPr>
              <a:xfrm>
                <a:off x="23288552" y="12859801"/>
                <a:ext cx="442692" cy="422765"/>
                <a:chOff x="23288552" y="12859801"/>
                <a:chExt cx="442692" cy="422765"/>
              </a:xfrm>
            </p:grpSpPr>
            <p:grpSp>
              <p:nvGrpSpPr>
                <p:cNvPr id="4127" name="Google Shape;4127;g3970249a880_0_12171"/>
                <p:cNvGrpSpPr/>
                <p:nvPr/>
              </p:nvGrpSpPr>
              <p:grpSpPr>
                <a:xfrm>
                  <a:off x="23288552" y="12859801"/>
                  <a:ext cx="442692" cy="422765"/>
                  <a:chOff x="23288552" y="12859801"/>
                  <a:chExt cx="442692" cy="422765"/>
                </a:xfrm>
              </p:grpSpPr>
              <p:sp>
                <p:nvSpPr>
                  <p:cNvPr id="4128" name="Google Shape;4128;g3970249a880_0_12171"/>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129" name="Google Shape;4129;g3970249a880_0_12171"/>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4130" name="Google Shape;4130;g3970249a880_0_12171"/>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4131" name="Google Shape;4131;g3970249a880_0_12171"/>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4132" name="Google Shape;4132;g3970249a880_0_12171"/>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chemeClr val="lt1"/>
                </a:solidFill>
                <a:latin typeface="Poppins Medium"/>
                <a:ea typeface="Poppins Medium"/>
                <a:cs typeface="Poppins Medium"/>
                <a:sym typeface="Poppins Medium"/>
              </a:rPr>
              <a:t>Proprietary &amp; Confidential</a:t>
            </a:r>
            <a:endParaRPr b="0" i="0" sz="525" u="none" cap="none" strike="noStrike">
              <a:solidFill>
                <a:srgbClr val="000000"/>
              </a:solidFill>
              <a:latin typeface="Arial"/>
              <a:ea typeface="Arial"/>
              <a:cs typeface="Arial"/>
              <a:sym typeface="Arial"/>
            </a:endParaRPr>
          </a:p>
        </p:txBody>
      </p:sp>
      <p:sp>
        <p:nvSpPr>
          <p:cNvPr id="4133" name="Google Shape;4133;g3970249a880_0_12171"/>
          <p:cNvSpPr txBox="1"/>
          <p:nvPr>
            <p:ph idx="2" type="title"/>
          </p:nvPr>
        </p:nvSpPr>
        <p:spPr>
          <a:xfrm>
            <a:off x="0" y="1366166"/>
            <a:ext cx="1028100" cy="621600"/>
          </a:xfrm>
          <a:prstGeom prst="rect">
            <a:avLst/>
          </a:prstGeom>
          <a:noFill/>
          <a:ln>
            <a:noFill/>
          </a:ln>
        </p:spPr>
        <p:txBody>
          <a:bodyPr anchorCtr="0" anchor="t" bIns="34275" lIns="34275" spcFirstLastPara="1" rIns="34275" wrap="square" tIns="34275">
            <a:noAutofit/>
          </a:bodyPr>
          <a:lstStyle>
            <a:lvl1pPr lvl="0" marR="0" algn="ctr">
              <a:lnSpc>
                <a:spcPct val="94000"/>
              </a:lnSpc>
              <a:spcBef>
                <a:spcPts val="0"/>
              </a:spcBef>
              <a:spcAft>
                <a:spcPts val="0"/>
              </a:spcAft>
              <a:buSzPts val="2550"/>
              <a:buNone/>
              <a:defRPr b="0" sz="4275">
                <a:solidFill>
                  <a:schemeClr val="accent1"/>
                </a:solidFill>
                <a:latin typeface="Poppins Medium"/>
                <a:ea typeface="Poppins Medium"/>
                <a:cs typeface="Poppins Medium"/>
                <a:sym typeface="Poppins Medium"/>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134" name="Google Shape;4134;g3970249a880_0_12171"/>
          <p:cNvSpPr txBox="1"/>
          <p:nvPr>
            <p:ph idx="3" type="title"/>
          </p:nvPr>
        </p:nvSpPr>
        <p:spPr>
          <a:xfrm>
            <a:off x="0" y="2381990"/>
            <a:ext cx="1028100" cy="621600"/>
          </a:xfrm>
          <a:prstGeom prst="rect">
            <a:avLst/>
          </a:prstGeom>
          <a:noFill/>
          <a:ln>
            <a:noFill/>
          </a:ln>
        </p:spPr>
        <p:txBody>
          <a:bodyPr anchorCtr="0" anchor="t" bIns="34275" lIns="34275" spcFirstLastPara="1" rIns="34275" wrap="square" tIns="34275">
            <a:noAutofit/>
          </a:bodyPr>
          <a:lstStyle>
            <a:lvl1pPr lvl="0" marR="0" algn="ctr">
              <a:lnSpc>
                <a:spcPct val="94000"/>
              </a:lnSpc>
              <a:spcBef>
                <a:spcPts val="0"/>
              </a:spcBef>
              <a:spcAft>
                <a:spcPts val="0"/>
              </a:spcAft>
              <a:buSzPts val="2550"/>
              <a:buNone/>
              <a:defRPr b="0" sz="4275">
                <a:solidFill>
                  <a:schemeClr val="accent1"/>
                </a:solidFill>
                <a:latin typeface="Poppins Medium"/>
                <a:ea typeface="Poppins Medium"/>
                <a:cs typeface="Poppins Medium"/>
                <a:sym typeface="Poppins Medium"/>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135" name="Google Shape;4135;g3970249a880_0_12171"/>
          <p:cNvSpPr txBox="1"/>
          <p:nvPr>
            <p:ph idx="4" type="title"/>
          </p:nvPr>
        </p:nvSpPr>
        <p:spPr>
          <a:xfrm>
            <a:off x="0" y="3324890"/>
            <a:ext cx="1028100" cy="621600"/>
          </a:xfrm>
          <a:prstGeom prst="rect">
            <a:avLst/>
          </a:prstGeom>
          <a:noFill/>
          <a:ln>
            <a:noFill/>
          </a:ln>
        </p:spPr>
        <p:txBody>
          <a:bodyPr anchorCtr="0" anchor="t" bIns="34275" lIns="34275" spcFirstLastPara="1" rIns="34275" wrap="square" tIns="34275">
            <a:noAutofit/>
          </a:bodyPr>
          <a:lstStyle>
            <a:lvl1pPr lvl="0" marR="0" algn="ctr">
              <a:lnSpc>
                <a:spcPct val="94000"/>
              </a:lnSpc>
              <a:spcBef>
                <a:spcPts val="0"/>
              </a:spcBef>
              <a:spcAft>
                <a:spcPts val="0"/>
              </a:spcAft>
              <a:buSzPts val="2550"/>
              <a:buNone/>
              <a:defRPr b="0" sz="4275">
                <a:solidFill>
                  <a:schemeClr val="accent1"/>
                </a:solidFill>
                <a:latin typeface="Poppins Medium"/>
                <a:ea typeface="Poppins Medium"/>
                <a:cs typeface="Poppins Medium"/>
                <a:sym typeface="Poppins Medium"/>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136" name="Google Shape;4136;g3970249a880_0_12171"/>
          <p:cNvSpPr txBox="1"/>
          <p:nvPr>
            <p:ph idx="1" type="subTitle"/>
          </p:nvPr>
        </p:nvSpPr>
        <p:spPr>
          <a:xfrm>
            <a:off x="943218" y="1419300"/>
            <a:ext cx="4091400" cy="51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Clr>
                <a:schemeClr val="lt1"/>
              </a:buClr>
              <a:buSzPts val="1687"/>
              <a:buFont typeface="Poppins"/>
              <a:buNone/>
              <a:defRPr b="1" sz="1687">
                <a:solidFill>
                  <a:schemeClr val="lt1"/>
                </a:solidFill>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137" name="Google Shape;4137;g3970249a880_0_12171"/>
          <p:cNvSpPr txBox="1"/>
          <p:nvPr>
            <p:ph idx="5" type="subTitle"/>
          </p:nvPr>
        </p:nvSpPr>
        <p:spPr>
          <a:xfrm>
            <a:off x="943218" y="2437116"/>
            <a:ext cx="4091400" cy="51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Clr>
                <a:schemeClr val="lt1"/>
              </a:buClr>
              <a:buSzPts val="1687"/>
              <a:buFont typeface="Poppins"/>
              <a:buNone/>
              <a:defRPr b="1" sz="1687">
                <a:solidFill>
                  <a:schemeClr val="lt1"/>
                </a:solidFill>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138" name="Google Shape;4138;g3970249a880_0_12171"/>
          <p:cNvSpPr txBox="1"/>
          <p:nvPr>
            <p:ph idx="6" type="subTitle"/>
          </p:nvPr>
        </p:nvSpPr>
        <p:spPr>
          <a:xfrm>
            <a:off x="943218" y="3380953"/>
            <a:ext cx="4091400" cy="51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Clr>
                <a:schemeClr val="lt1"/>
              </a:buClr>
              <a:buSzPts val="1687"/>
              <a:buFont typeface="Poppins"/>
              <a:buNone/>
              <a:defRPr b="1" sz="1687">
                <a:solidFill>
                  <a:schemeClr val="lt1"/>
                </a:solidFill>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ustom Layout">
  <p:cSld name="39_Custom Layout">
    <p:bg>
      <p:bgPr>
        <a:blipFill>
          <a:blip r:embed="rId2">
            <a:alphaModFix/>
          </a:blip>
          <a:stretch>
            <a:fillRect/>
          </a:stretch>
        </a:blipFill>
      </p:bgPr>
    </p:bg>
    <p:spTree>
      <p:nvGrpSpPr>
        <p:cNvPr id="4139" name="Shape 4139"/>
        <p:cNvGrpSpPr/>
        <p:nvPr/>
      </p:nvGrpSpPr>
      <p:grpSpPr>
        <a:xfrm>
          <a:off x="0" y="0"/>
          <a:ext cx="0" cy="0"/>
          <a:chOff x="0" y="0"/>
          <a:chExt cx="0" cy="0"/>
        </a:xfrm>
      </p:grpSpPr>
      <p:sp>
        <p:nvSpPr>
          <p:cNvPr id="4140" name="Google Shape;4140;g3970249a880_0_12191"/>
          <p:cNvSpPr/>
          <p:nvPr/>
        </p:nvSpPr>
        <p:spPr>
          <a:xfrm>
            <a:off x="320151" y="2453559"/>
            <a:ext cx="8633400" cy="197700"/>
          </a:xfrm>
          <a:prstGeom prst="homePlate">
            <a:avLst>
              <a:gd fmla="val 50000" name="adj"/>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141" name="Google Shape;4141;g3970249a880_0_12191"/>
          <p:cNvSpPr txBox="1"/>
          <p:nvPr>
            <p:ph type="title"/>
          </p:nvPr>
        </p:nvSpPr>
        <p:spPr>
          <a:xfrm>
            <a:off x="320151" y="369882"/>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142" name="Google Shape;4142;g3970249a880_0_1219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descr="A white arrow on a black background&#10;&#10;AI-generated content may be incorrect." id="4143" name="Google Shape;4143;g3970249a880_0_12191"/>
          <p:cNvPicPr preferRelativeResize="0"/>
          <p:nvPr/>
        </p:nvPicPr>
        <p:blipFill rotWithShape="1">
          <a:blip r:embed="rId3">
            <a:alphaModFix/>
          </a:blip>
          <a:srcRect b="0" l="0" r="0" t="0"/>
          <a:stretch/>
        </p:blipFill>
        <p:spPr>
          <a:xfrm>
            <a:off x="396296" y="2486264"/>
            <a:ext cx="82147" cy="132149"/>
          </a:xfrm>
          <a:prstGeom prst="rect">
            <a:avLst/>
          </a:prstGeom>
          <a:noFill/>
          <a:ln>
            <a:noFill/>
          </a:ln>
        </p:spPr>
      </p:pic>
      <p:pic>
        <p:nvPicPr>
          <p:cNvPr descr="A white arrow on a black background&#10;&#10;AI-generated content may be incorrect." id="4144" name="Google Shape;4144;g3970249a880_0_12191"/>
          <p:cNvPicPr preferRelativeResize="0"/>
          <p:nvPr/>
        </p:nvPicPr>
        <p:blipFill rotWithShape="1">
          <a:blip r:embed="rId3">
            <a:alphaModFix/>
          </a:blip>
          <a:srcRect b="0" l="0" r="0" t="0"/>
          <a:stretch/>
        </p:blipFill>
        <p:spPr>
          <a:xfrm>
            <a:off x="2637412" y="2486264"/>
            <a:ext cx="82147" cy="132149"/>
          </a:xfrm>
          <a:prstGeom prst="rect">
            <a:avLst/>
          </a:prstGeom>
          <a:noFill/>
          <a:ln>
            <a:noFill/>
          </a:ln>
        </p:spPr>
      </p:pic>
      <p:pic>
        <p:nvPicPr>
          <p:cNvPr descr="A white arrow on a black background&#10;&#10;AI-generated content may be incorrect." id="4145" name="Google Shape;4145;g3970249a880_0_12191"/>
          <p:cNvPicPr preferRelativeResize="0"/>
          <p:nvPr/>
        </p:nvPicPr>
        <p:blipFill rotWithShape="1">
          <a:blip r:embed="rId3">
            <a:alphaModFix/>
          </a:blip>
          <a:srcRect b="0" l="0" r="0" t="0"/>
          <a:stretch/>
        </p:blipFill>
        <p:spPr>
          <a:xfrm>
            <a:off x="4879250" y="2486264"/>
            <a:ext cx="82147" cy="132149"/>
          </a:xfrm>
          <a:prstGeom prst="rect">
            <a:avLst/>
          </a:prstGeom>
          <a:noFill/>
          <a:ln>
            <a:noFill/>
          </a:ln>
        </p:spPr>
      </p:pic>
      <p:pic>
        <p:nvPicPr>
          <p:cNvPr descr="A white arrow on a black background&#10;&#10;AI-generated content may be incorrect." id="4146" name="Google Shape;4146;g3970249a880_0_12191"/>
          <p:cNvPicPr preferRelativeResize="0"/>
          <p:nvPr/>
        </p:nvPicPr>
        <p:blipFill rotWithShape="1">
          <a:blip r:embed="rId3">
            <a:alphaModFix/>
          </a:blip>
          <a:srcRect b="0" l="0" r="0" t="0"/>
          <a:stretch/>
        </p:blipFill>
        <p:spPr>
          <a:xfrm>
            <a:off x="7121172" y="2486264"/>
            <a:ext cx="82147" cy="132149"/>
          </a:xfrm>
          <a:prstGeom prst="rect">
            <a:avLst/>
          </a:prstGeom>
          <a:noFill/>
          <a:ln>
            <a:noFill/>
          </a:ln>
        </p:spPr>
      </p:pic>
      <p:sp>
        <p:nvSpPr>
          <p:cNvPr id="4147" name="Google Shape;4147;g3970249a880_0_12191"/>
          <p:cNvSpPr txBox="1"/>
          <p:nvPr>
            <p:ph idx="1" type="subTitle"/>
          </p:nvPr>
        </p:nvSpPr>
        <p:spPr>
          <a:xfrm>
            <a:off x="7107865" y="1617572"/>
            <a:ext cx="1896300" cy="502200"/>
          </a:xfrm>
          <a:prstGeom prst="rect">
            <a:avLst/>
          </a:prstGeom>
          <a:noFill/>
          <a:ln>
            <a:noFill/>
          </a:ln>
        </p:spPr>
        <p:txBody>
          <a:bodyPr anchorCtr="0" anchor="t" bIns="34275" lIns="34275" spcFirstLastPara="1" rIns="34275" wrap="square" tIns="34275">
            <a:noAutofit/>
          </a:bodyPr>
          <a:lstStyle>
            <a:lvl1pPr lvl="0" marR="0" algn="l">
              <a:lnSpc>
                <a:spcPct val="101000"/>
              </a:lnSpc>
              <a:spcBef>
                <a:spcPts val="0"/>
              </a:spcBef>
              <a:spcAft>
                <a:spcPts val="0"/>
              </a:spcAft>
              <a:buSzPts val="945"/>
              <a:buNone/>
              <a:defRPr sz="637"/>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148" name="Google Shape;4148;g3970249a880_0_12191"/>
          <p:cNvSpPr txBox="1"/>
          <p:nvPr>
            <p:ph idx="2" type="subTitle"/>
          </p:nvPr>
        </p:nvSpPr>
        <p:spPr>
          <a:xfrm>
            <a:off x="2614825" y="1784784"/>
            <a:ext cx="3321600" cy="502200"/>
          </a:xfrm>
          <a:prstGeom prst="rect">
            <a:avLst/>
          </a:prstGeom>
          <a:noFill/>
          <a:ln>
            <a:noFill/>
          </a:ln>
        </p:spPr>
        <p:txBody>
          <a:bodyPr anchorCtr="0" anchor="t" bIns="34275" lIns="34275" spcFirstLastPara="1" rIns="34275" wrap="square" tIns="34275">
            <a:noAutofit/>
          </a:bodyPr>
          <a:lstStyle>
            <a:lvl1pPr lvl="0" marR="0" algn="l">
              <a:lnSpc>
                <a:spcPct val="101000"/>
              </a:lnSpc>
              <a:spcBef>
                <a:spcPts val="0"/>
              </a:spcBef>
              <a:spcAft>
                <a:spcPts val="0"/>
              </a:spcAft>
              <a:buSzPts val="945"/>
              <a:buNone/>
              <a:defRPr sz="637"/>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149" name="Google Shape;4149;g3970249a880_0_12191"/>
          <p:cNvSpPr txBox="1"/>
          <p:nvPr>
            <p:ph idx="3" type="subTitle"/>
          </p:nvPr>
        </p:nvSpPr>
        <p:spPr>
          <a:xfrm>
            <a:off x="4847069" y="3486516"/>
            <a:ext cx="3321600" cy="502200"/>
          </a:xfrm>
          <a:prstGeom prst="rect">
            <a:avLst/>
          </a:prstGeom>
          <a:noFill/>
          <a:ln>
            <a:noFill/>
          </a:ln>
        </p:spPr>
        <p:txBody>
          <a:bodyPr anchorCtr="0" anchor="t" bIns="34275" lIns="34275" spcFirstLastPara="1" rIns="34275" wrap="square" tIns="34275">
            <a:noAutofit/>
          </a:bodyPr>
          <a:lstStyle>
            <a:lvl1pPr lvl="0" marR="0" algn="l">
              <a:lnSpc>
                <a:spcPct val="101000"/>
              </a:lnSpc>
              <a:spcBef>
                <a:spcPts val="0"/>
              </a:spcBef>
              <a:spcAft>
                <a:spcPts val="0"/>
              </a:spcAft>
              <a:buSzPts val="945"/>
              <a:buNone/>
              <a:defRPr sz="637"/>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150" name="Google Shape;4150;g3970249a880_0_12191"/>
          <p:cNvSpPr txBox="1"/>
          <p:nvPr>
            <p:ph idx="4" type="subTitle"/>
          </p:nvPr>
        </p:nvSpPr>
        <p:spPr>
          <a:xfrm>
            <a:off x="2624386" y="1310306"/>
            <a:ext cx="3321600" cy="2490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537"/>
              <a:buFont typeface="Poppins"/>
              <a:buNone/>
              <a:defRPr b="1" sz="15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151" name="Google Shape;4151;g3970249a880_0_12191"/>
          <p:cNvSpPr txBox="1"/>
          <p:nvPr>
            <p:ph idx="5" type="subTitle"/>
          </p:nvPr>
        </p:nvSpPr>
        <p:spPr>
          <a:xfrm>
            <a:off x="7107865" y="1310306"/>
            <a:ext cx="1896300" cy="3720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537"/>
              <a:buFont typeface="Poppins"/>
              <a:buNone/>
              <a:defRPr b="1" sz="15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152" name="Google Shape;4152;g3970249a880_0_12191"/>
          <p:cNvSpPr txBox="1"/>
          <p:nvPr>
            <p:ph idx="6" type="subTitle"/>
          </p:nvPr>
        </p:nvSpPr>
        <p:spPr>
          <a:xfrm>
            <a:off x="4847069" y="2986425"/>
            <a:ext cx="3321600" cy="4491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537"/>
              <a:buFont typeface="Poppins"/>
              <a:buNone/>
              <a:defRPr b="1" sz="15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Custom Layout">
  <p:cSld name="40_Custom Layout">
    <p:bg>
      <p:bgPr>
        <a:blipFill>
          <a:blip r:embed="rId2">
            <a:alphaModFix/>
          </a:blip>
          <a:stretch>
            <a:fillRect/>
          </a:stretch>
        </a:blipFill>
      </p:bgPr>
    </p:bg>
    <p:spTree>
      <p:nvGrpSpPr>
        <p:cNvPr id="4153" name="Shape 4153"/>
        <p:cNvGrpSpPr/>
        <p:nvPr/>
      </p:nvGrpSpPr>
      <p:grpSpPr>
        <a:xfrm>
          <a:off x="0" y="0"/>
          <a:ext cx="0" cy="0"/>
          <a:chOff x="0" y="0"/>
          <a:chExt cx="0" cy="0"/>
        </a:xfrm>
      </p:grpSpPr>
      <p:sp>
        <p:nvSpPr>
          <p:cNvPr id="4154" name="Google Shape;4154;g3970249a880_0_12205"/>
          <p:cNvSpPr/>
          <p:nvPr/>
        </p:nvSpPr>
        <p:spPr>
          <a:xfrm>
            <a:off x="327294" y="2374978"/>
            <a:ext cx="8633400" cy="197700"/>
          </a:xfrm>
          <a:prstGeom prst="homePlate">
            <a:avLst>
              <a:gd fmla="val 50000" name="adj"/>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accent1"/>
              </a:solidFill>
              <a:latin typeface="Poppins Medium"/>
              <a:ea typeface="Poppins Medium"/>
              <a:cs typeface="Poppins Medium"/>
              <a:sym typeface="Poppins Medium"/>
            </a:endParaRPr>
          </a:p>
        </p:txBody>
      </p:sp>
      <p:sp>
        <p:nvSpPr>
          <p:cNvPr id="4155" name="Google Shape;4155;g3970249a880_0_12205"/>
          <p:cNvSpPr txBox="1"/>
          <p:nvPr>
            <p:ph type="title"/>
          </p:nvPr>
        </p:nvSpPr>
        <p:spPr>
          <a:xfrm>
            <a:off x="320151" y="347759"/>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156" name="Google Shape;4156;g3970249a880_0_12205"/>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descr="A white arrow on a black background&#10;&#10;AI-generated content may be incorrect." id="4157" name="Google Shape;4157;g3970249a880_0_12205"/>
          <p:cNvPicPr preferRelativeResize="0"/>
          <p:nvPr/>
        </p:nvPicPr>
        <p:blipFill rotWithShape="1">
          <a:blip r:embed="rId3">
            <a:alphaModFix/>
          </a:blip>
          <a:srcRect b="0" l="0" r="0" t="0"/>
          <a:stretch/>
        </p:blipFill>
        <p:spPr>
          <a:xfrm>
            <a:off x="403439" y="2407683"/>
            <a:ext cx="82147" cy="132149"/>
          </a:xfrm>
          <a:prstGeom prst="rect">
            <a:avLst/>
          </a:prstGeom>
          <a:noFill/>
          <a:ln>
            <a:noFill/>
          </a:ln>
        </p:spPr>
      </p:pic>
      <p:pic>
        <p:nvPicPr>
          <p:cNvPr descr="A white arrow on a black background&#10;&#10;AI-generated content may be incorrect." id="4158" name="Google Shape;4158;g3970249a880_0_12205"/>
          <p:cNvPicPr preferRelativeResize="0"/>
          <p:nvPr/>
        </p:nvPicPr>
        <p:blipFill rotWithShape="1">
          <a:blip r:embed="rId3">
            <a:alphaModFix/>
          </a:blip>
          <a:srcRect b="0" l="0" r="0" t="0"/>
          <a:stretch/>
        </p:blipFill>
        <p:spPr>
          <a:xfrm>
            <a:off x="3778697" y="2407683"/>
            <a:ext cx="82147" cy="132149"/>
          </a:xfrm>
          <a:prstGeom prst="rect">
            <a:avLst/>
          </a:prstGeom>
          <a:noFill/>
          <a:ln>
            <a:noFill/>
          </a:ln>
        </p:spPr>
      </p:pic>
      <p:pic>
        <p:nvPicPr>
          <p:cNvPr descr="A white arrow on a black background&#10;&#10;AI-generated content may be incorrect." id="4159" name="Google Shape;4159;g3970249a880_0_12205"/>
          <p:cNvPicPr preferRelativeResize="0"/>
          <p:nvPr/>
        </p:nvPicPr>
        <p:blipFill rotWithShape="1">
          <a:blip r:embed="rId3">
            <a:alphaModFix/>
          </a:blip>
          <a:srcRect b="0" l="0" r="0" t="0"/>
          <a:stretch/>
        </p:blipFill>
        <p:spPr>
          <a:xfrm>
            <a:off x="5484794" y="2407683"/>
            <a:ext cx="82147" cy="132149"/>
          </a:xfrm>
          <a:prstGeom prst="rect">
            <a:avLst/>
          </a:prstGeom>
          <a:noFill/>
          <a:ln>
            <a:noFill/>
          </a:ln>
        </p:spPr>
      </p:pic>
      <p:pic>
        <p:nvPicPr>
          <p:cNvPr descr="A white arrow on a black background&#10;&#10;AI-generated content may be incorrect." id="4160" name="Google Shape;4160;g3970249a880_0_12205"/>
          <p:cNvPicPr preferRelativeResize="0"/>
          <p:nvPr/>
        </p:nvPicPr>
        <p:blipFill rotWithShape="1">
          <a:blip r:embed="rId3">
            <a:alphaModFix/>
          </a:blip>
          <a:srcRect b="0" l="0" r="0" t="0"/>
          <a:stretch/>
        </p:blipFill>
        <p:spPr>
          <a:xfrm>
            <a:off x="7166410" y="2407683"/>
            <a:ext cx="82147" cy="132149"/>
          </a:xfrm>
          <a:prstGeom prst="rect">
            <a:avLst/>
          </a:prstGeom>
          <a:noFill/>
          <a:ln>
            <a:noFill/>
          </a:ln>
        </p:spPr>
      </p:pic>
      <p:pic>
        <p:nvPicPr>
          <p:cNvPr descr="A white arrow on a black background&#10;&#10;AI-generated content may be incorrect." id="4161" name="Google Shape;4161;g3970249a880_0_12205"/>
          <p:cNvPicPr preferRelativeResize="0"/>
          <p:nvPr/>
        </p:nvPicPr>
        <p:blipFill rotWithShape="1">
          <a:blip r:embed="rId3">
            <a:alphaModFix/>
          </a:blip>
          <a:srcRect b="0" l="0" r="0" t="0"/>
          <a:stretch/>
        </p:blipFill>
        <p:spPr>
          <a:xfrm>
            <a:off x="2091068" y="2407683"/>
            <a:ext cx="82147" cy="132149"/>
          </a:xfrm>
          <a:prstGeom prst="rect">
            <a:avLst/>
          </a:prstGeom>
          <a:noFill/>
          <a:ln>
            <a:noFill/>
          </a:ln>
        </p:spPr>
      </p:pic>
      <p:sp>
        <p:nvSpPr>
          <p:cNvPr id="4162" name="Google Shape;4162;g3970249a880_0_12205"/>
          <p:cNvSpPr txBox="1"/>
          <p:nvPr>
            <p:ph idx="1" type="subTitle"/>
          </p:nvPr>
        </p:nvSpPr>
        <p:spPr>
          <a:xfrm>
            <a:off x="3755511" y="3614606"/>
            <a:ext cx="3321600" cy="460500"/>
          </a:xfrm>
          <a:prstGeom prst="rect">
            <a:avLst/>
          </a:prstGeom>
          <a:noFill/>
          <a:ln>
            <a:noFill/>
          </a:ln>
        </p:spPr>
        <p:txBody>
          <a:bodyPr anchorCtr="0" anchor="t" bIns="34275" lIns="34275" spcFirstLastPara="1" rIns="34275" wrap="square" tIns="34275">
            <a:noAutofit/>
          </a:bodyPr>
          <a:lstStyle>
            <a:lvl1pPr lvl="0" marR="0" algn="l">
              <a:lnSpc>
                <a:spcPct val="101000"/>
              </a:lnSpc>
              <a:spcBef>
                <a:spcPts val="0"/>
              </a:spcBef>
              <a:spcAft>
                <a:spcPts val="0"/>
              </a:spcAft>
              <a:buSzPts val="945"/>
              <a:buNone/>
              <a:defRPr sz="637"/>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163" name="Google Shape;4163;g3970249a880_0_12205"/>
          <p:cNvSpPr txBox="1"/>
          <p:nvPr>
            <p:ph idx="2" type="subTitle"/>
          </p:nvPr>
        </p:nvSpPr>
        <p:spPr>
          <a:xfrm>
            <a:off x="315025" y="3614606"/>
            <a:ext cx="3315300" cy="460500"/>
          </a:xfrm>
          <a:prstGeom prst="rect">
            <a:avLst/>
          </a:prstGeom>
          <a:noFill/>
          <a:ln>
            <a:noFill/>
          </a:ln>
        </p:spPr>
        <p:txBody>
          <a:bodyPr anchorCtr="0" anchor="t" bIns="34275" lIns="34275" spcFirstLastPara="1" rIns="34275" wrap="square" tIns="34275">
            <a:noAutofit/>
          </a:bodyPr>
          <a:lstStyle>
            <a:lvl1pPr lvl="0" marR="0" algn="l">
              <a:lnSpc>
                <a:spcPct val="101000"/>
              </a:lnSpc>
              <a:spcBef>
                <a:spcPts val="0"/>
              </a:spcBef>
              <a:spcAft>
                <a:spcPts val="0"/>
              </a:spcAft>
              <a:buSzPts val="945"/>
              <a:buNone/>
              <a:defRPr sz="637"/>
            </a:lvl1pPr>
            <a:lvl2pPr lvl="1" algn="l">
              <a:lnSpc>
                <a:spcPct val="101000"/>
              </a:lnSpc>
              <a:spcBef>
                <a:spcPts val="0"/>
              </a:spcBef>
              <a:spcAft>
                <a:spcPts val="0"/>
              </a:spcAft>
              <a:buSzPts val="810"/>
              <a:buNone/>
              <a:defRPr sz="900"/>
            </a:lvl2pPr>
            <a:lvl3pPr lvl="2" algn="l">
              <a:lnSpc>
                <a:spcPct val="101000"/>
              </a:lnSpc>
              <a:spcBef>
                <a:spcPts val="0"/>
              </a:spcBef>
              <a:spcAft>
                <a:spcPts val="0"/>
              </a:spcAft>
              <a:buSzPts val="675"/>
              <a:buNone/>
              <a:defRPr sz="750"/>
            </a:lvl3pPr>
            <a:lvl4pPr lvl="3" algn="l">
              <a:lnSpc>
                <a:spcPct val="101000"/>
              </a:lnSpc>
              <a:spcBef>
                <a:spcPts val="0"/>
              </a:spcBef>
              <a:spcAft>
                <a:spcPts val="0"/>
              </a:spcAft>
              <a:buSzPts val="540"/>
              <a:buNone/>
              <a:defRPr sz="600"/>
            </a:lvl4pPr>
            <a:lvl5pPr lvl="4" algn="l">
              <a:lnSpc>
                <a:spcPct val="101000"/>
              </a:lnSpc>
              <a:spcBef>
                <a:spcPts val="0"/>
              </a:spcBef>
              <a:spcAft>
                <a:spcPts val="0"/>
              </a:spcAft>
              <a:buSzPts val="405"/>
              <a:buNone/>
              <a:defRPr sz="450"/>
            </a:lvl5pPr>
            <a:lvl6pPr lvl="5" algn="l">
              <a:lnSpc>
                <a:spcPct val="101000"/>
              </a:lnSpc>
              <a:spcBef>
                <a:spcPts val="0"/>
              </a:spcBef>
              <a:spcAft>
                <a:spcPts val="0"/>
              </a:spcAft>
              <a:buSzPts val="187"/>
              <a:buNone/>
              <a:defRPr sz="187"/>
            </a:lvl6pPr>
            <a:lvl7pPr lvl="6" algn="l">
              <a:lnSpc>
                <a:spcPct val="101000"/>
              </a:lnSpc>
              <a:spcBef>
                <a:spcPts val="0"/>
              </a:spcBef>
              <a:spcAft>
                <a:spcPts val="0"/>
              </a:spcAft>
              <a:buSzPts val="187"/>
              <a:buNone/>
              <a:defRPr sz="187"/>
            </a:lvl7pPr>
            <a:lvl8pPr lvl="7" algn="l">
              <a:lnSpc>
                <a:spcPct val="101000"/>
              </a:lnSpc>
              <a:spcBef>
                <a:spcPts val="0"/>
              </a:spcBef>
              <a:spcAft>
                <a:spcPts val="0"/>
              </a:spcAft>
              <a:buSzPts val="187"/>
              <a:buNone/>
              <a:defRPr sz="187"/>
            </a:lvl8pPr>
            <a:lvl9pPr lvl="8" algn="l">
              <a:lnSpc>
                <a:spcPct val="101000"/>
              </a:lnSpc>
              <a:spcBef>
                <a:spcPts val="0"/>
              </a:spcBef>
              <a:spcAft>
                <a:spcPts val="0"/>
              </a:spcAft>
              <a:buSzPts val="187"/>
              <a:buNone/>
              <a:defRPr sz="187"/>
            </a:lvl9pPr>
          </a:lstStyle>
          <a:p/>
        </p:txBody>
      </p:sp>
      <p:sp>
        <p:nvSpPr>
          <p:cNvPr id="4164" name="Google Shape;4164;g3970249a880_0_12205"/>
          <p:cNvSpPr txBox="1"/>
          <p:nvPr>
            <p:ph idx="3" type="subTitle"/>
          </p:nvPr>
        </p:nvSpPr>
        <p:spPr>
          <a:xfrm>
            <a:off x="2056560" y="1748138"/>
            <a:ext cx="3321600" cy="460500"/>
          </a:xfrm>
          <a:prstGeom prst="rect">
            <a:avLst/>
          </a:prstGeom>
          <a:noFill/>
          <a:ln>
            <a:noFill/>
          </a:ln>
        </p:spPr>
        <p:txBody>
          <a:bodyPr anchorCtr="0" anchor="t" bIns="34275" lIns="34275" spcFirstLastPara="1" rIns="34275" wrap="square" tIns="34275">
            <a:noAutofit/>
          </a:bodyPr>
          <a:lstStyle>
            <a:lvl1pPr lvl="0" marR="0" algn="l">
              <a:lnSpc>
                <a:spcPct val="101000"/>
              </a:lnSpc>
              <a:spcBef>
                <a:spcPts val="0"/>
              </a:spcBef>
              <a:spcAft>
                <a:spcPts val="0"/>
              </a:spcAft>
              <a:buSzPts val="945"/>
              <a:buNone/>
              <a:defRPr sz="637"/>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165" name="Google Shape;4165;g3970249a880_0_12205"/>
          <p:cNvSpPr txBox="1"/>
          <p:nvPr>
            <p:ph idx="4" type="subTitle"/>
          </p:nvPr>
        </p:nvSpPr>
        <p:spPr>
          <a:xfrm>
            <a:off x="5465101" y="1748138"/>
            <a:ext cx="3321600" cy="460500"/>
          </a:xfrm>
          <a:prstGeom prst="rect">
            <a:avLst/>
          </a:prstGeom>
          <a:noFill/>
          <a:ln>
            <a:noFill/>
          </a:ln>
        </p:spPr>
        <p:txBody>
          <a:bodyPr anchorCtr="0" anchor="t" bIns="34275" lIns="34275" spcFirstLastPara="1" rIns="34275" wrap="square" tIns="34275">
            <a:noAutofit/>
          </a:bodyPr>
          <a:lstStyle>
            <a:lvl1pPr lvl="0" marR="0" algn="l">
              <a:lnSpc>
                <a:spcPct val="101000"/>
              </a:lnSpc>
              <a:spcBef>
                <a:spcPts val="0"/>
              </a:spcBef>
              <a:spcAft>
                <a:spcPts val="0"/>
              </a:spcAft>
              <a:buSzPts val="945"/>
              <a:buNone/>
              <a:defRPr sz="637"/>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166" name="Google Shape;4166;g3970249a880_0_12205"/>
          <p:cNvSpPr txBox="1"/>
          <p:nvPr>
            <p:ph idx="5" type="subTitle"/>
          </p:nvPr>
        </p:nvSpPr>
        <p:spPr>
          <a:xfrm>
            <a:off x="7172094" y="3614606"/>
            <a:ext cx="1802700" cy="460500"/>
          </a:xfrm>
          <a:prstGeom prst="rect">
            <a:avLst/>
          </a:prstGeom>
          <a:noFill/>
          <a:ln>
            <a:noFill/>
          </a:ln>
        </p:spPr>
        <p:txBody>
          <a:bodyPr anchorCtr="0" anchor="t" bIns="34275" lIns="34275" spcFirstLastPara="1" rIns="34275" wrap="square" tIns="34275">
            <a:noAutofit/>
          </a:bodyPr>
          <a:lstStyle>
            <a:lvl1pPr lvl="0" marR="0" algn="l">
              <a:lnSpc>
                <a:spcPct val="101000"/>
              </a:lnSpc>
              <a:spcBef>
                <a:spcPts val="0"/>
              </a:spcBef>
              <a:spcAft>
                <a:spcPts val="0"/>
              </a:spcAft>
              <a:buSzPts val="945"/>
              <a:buNone/>
              <a:defRPr sz="637"/>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167" name="Google Shape;4167;g3970249a880_0_12205"/>
          <p:cNvSpPr txBox="1"/>
          <p:nvPr>
            <p:ph idx="6" type="subTitle"/>
          </p:nvPr>
        </p:nvSpPr>
        <p:spPr>
          <a:xfrm>
            <a:off x="2064284" y="1222959"/>
            <a:ext cx="3321600" cy="4605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537"/>
              <a:buFont typeface="Poppins"/>
              <a:buNone/>
              <a:defRPr b="1" sz="15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168" name="Google Shape;4168;g3970249a880_0_12205"/>
          <p:cNvSpPr txBox="1"/>
          <p:nvPr>
            <p:ph idx="7" type="subTitle"/>
          </p:nvPr>
        </p:nvSpPr>
        <p:spPr>
          <a:xfrm>
            <a:off x="5467941" y="1222959"/>
            <a:ext cx="3321600" cy="4605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537"/>
              <a:buFont typeface="Poppins"/>
              <a:buNone/>
              <a:defRPr b="1" sz="15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169" name="Google Shape;4169;g3970249a880_0_12205"/>
          <p:cNvSpPr txBox="1"/>
          <p:nvPr>
            <p:ph idx="8" type="subTitle"/>
          </p:nvPr>
        </p:nvSpPr>
        <p:spPr>
          <a:xfrm>
            <a:off x="5467941" y="966095"/>
            <a:ext cx="3321600" cy="1977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Clr>
                <a:schemeClr val="accent2"/>
              </a:buClr>
              <a:buSzPts val="1125"/>
              <a:buFont typeface="Poppins"/>
              <a:buNone/>
              <a:defRPr b="1" sz="1125">
                <a:solidFill>
                  <a:schemeClr val="accent2"/>
                </a:solidFill>
                <a:latin typeface="Poppins"/>
                <a:ea typeface="Poppins"/>
                <a:cs typeface="Poppins"/>
                <a:sym typeface="Poppins"/>
              </a:defRPr>
            </a:lvl1pPr>
            <a:lvl2pPr lvl="1" algn="l">
              <a:lnSpc>
                <a:spcPct val="95000"/>
              </a:lnSpc>
              <a:spcBef>
                <a:spcPts val="1350"/>
              </a:spcBef>
              <a:spcAft>
                <a:spcPts val="0"/>
              </a:spcAft>
              <a:buSzPts val="810"/>
              <a:buFont typeface="Poppins"/>
              <a:buNone/>
              <a:defRPr b="1" sz="900">
                <a:latin typeface="Poppins"/>
                <a:ea typeface="Poppins"/>
                <a:cs typeface="Poppins"/>
                <a:sym typeface="Poppins"/>
              </a:defRPr>
            </a:lvl2pPr>
            <a:lvl3pPr lvl="2" algn="l">
              <a:lnSpc>
                <a:spcPct val="95000"/>
              </a:lnSpc>
              <a:spcBef>
                <a:spcPts val="1350"/>
              </a:spcBef>
              <a:spcAft>
                <a:spcPts val="0"/>
              </a:spcAft>
              <a:buSzPts val="675"/>
              <a:buFont typeface="Poppins"/>
              <a:buNone/>
              <a:defRPr b="1" sz="750">
                <a:latin typeface="Poppins"/>
                <a:ea typeface="Poppins"/>
                <a:cs typeface="Poppins"/>
                <a:sym typeface="Poppins"/>
              </a:defRPr>
            </a:lvl3pPr>
            <a:lvl4pPr lvl="3" algn="l">
              <a:lnSpc>
                <a:spcPct val="95000"/>
              </a:lnSpc>
              <a:spcBef>
                <a:spcPts val="1350"/>
              </a:spcBef>
              <a:spcAft>
                <a:spcPts val="0"/>
              </a:spcAft>
              <a:buSzPts val="540"/>
              <a:buFont typeface="Poppins"/>
              <a:buNone/>
              <a:defRPr b="1" sz="600">
                <a:latin typeface="Poppins"/>
                <a:ea typeface="Poppins"/>
                <a:cs typeface="Poppins"/>
                <a:sym typeface="Poppins"/>
              </a:defRPr>
            </a:lvl4pPr>
            <a:lvl5pPr lvl="4" algn="l">
              <a:lnSpc>
                <a:spcPct val="95000"/>
              </a:lnSpc>
              <a:spcBef>
                <a:spcPts val="1350"/>
              </a:spcBef>
              <a:spcAft>
                <a:spcPts val="0"/>
              </a:spcAft>
              <a:buSzPts val="405"/>
              <a:buFont typeface="Poppins"/>
              <a:buNone/>
              <a:defRPr b="1" sz="450">
                <a:latin typeface="Poppins"/>
                <a:ea typeface="Poppins"/>
                <a:cs typeface="Poppins"/>
                <a:sym typeface="Poppins"/>
              </a:defRPr>
            </a:lvl5pPr>
            <a:lvl6pPr lvl="5" algn="l">
              <a:lnSpc>
                <a:spcPct val="90000"/>
              </a:lnSpc>
              <a:spcBef>
                <a:spcPts val="375"/>
              </a:spcBef>
              <a:spcAft>
                <a:spcPts val="0"/>
              </a:spcAft>
              <a:buSzPts val="187"/>
              <a:buFont typeface="Poppins"/>
              <a:buNone/>
              <a:defRPr b="1" sz="187">
                <a:latin typeface="Poppins"/>
                <a:ea typeface="Poppins"/>
                <a:cs typeface="Poppins"/>
                <a:sym typeface="Poppins"/>
              </a:defRPr>
            </a:lvl6pPr>
            <a:lvl7pPr lvl="6" algn="l">
              <a:lnSpc>
                <a:spcPct val="90000"/>
              </a:lnSpc>
              <a:spcBef>
                <a:spcPts val="375"/>
              </a:spcBef>
              <a:spcAft>
                <a:spcPts val="0"/>
              </a:spcAft>
              <a:buSzPts val="187"/>
              <a:buFont typeface="Poppins"/>
              <a:buNone/>
              <a:defRPr b="1" sz="187">
                <a:latin typeface="Poppins"/>
                <a:ea typeface="Poppins"/>
                <a:cs typeface="Poppins"/>
                <a:sym typeface="Poppins"/>
              </a:defRPr>
            </a:lvl7pPr>
            <a:lvl8pPr lvl="7" algn="l">
              <a:lnSpc>
                <a:spcPct val="90000"/>
              </a:lnSpc>
              <a:spcBef>
                <a:spcPts val="375"/>
              </a:spcBef>
              <a:spcAft>
                <a:spcPts val="0"/>
              </a:spcAft>
              <a:buSzPts val="187"/>
              <a:buFont typeface="Poppins"/>
              <a:buNone/>
              <a:defRPr b="1" sz="187">
                <a:latin typeface="Poppins"/>
                <a:ea typeface="Poppins"/>
                <a:cs typeface="Poppins"/>
                <a:sym typeface="Poppins"/>
              </a:defRPr>
            </a:lvl8pPr>
            <a:lvl9pPr lvl="8" algn="l">
              <a:lnSpc>
                <a:spcPct val="90000"/>
              </a:lnSpc>
              <a:spcBef>
                <a:spcPts val="375"/>
              </a:spcBef>
              <a:spcAft>
                <a:spcPts val="0"/>
              </a:spcAft>
              <a:buSzPts val="187"/>
              <a:buFont typeface="Poppins"/>
              <a:buNone/>
              <a:defRPr b="1" sz="187">
                <a:latin typeface="Poppins"/>
                <a:ea typeface="Poppins"/>
                <a:cs typeface="Poppins"/>
                <a:sym typeface="Poppins"/>
              </a:defRPr>
            </a:lvl9pPr>
          </a:lstStyle>
          <a:p/>
        </p:txBody>
      </p:sp>
      <p:sp>
        <p:nvSpPr>
          <p:cNvPr id="4170" name="Google Shape;4170;g3970249a880_0_12205"/>
          <p:cNvSpPr txBox="1"/>
          <p:nvPr>
            <p:ph idx="9" type="subTitle"/>
          </p:nvPr>
        </p:nvSpPr>
        <p:spPr>
          <a:xfrm>
            <a:off x="312295" y="2830647"/>
            <a:ext cx="3321600" cy="1977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Clr>
                <a:schemeClr val="accent2"/>
              </a:buClr>
              <a:buSzPts val="1125"/>
              <a:buFont typeface="Poppins"/>
              <a:buNone/>
              <a:defRPr b="1" sz="1125">
                <a:solidFill>
                  <a:schemeClr val="accent2"/>
                </a:solidFill>
                <a:latin typeface="Poppins"/>
                <a:ea typeface="Poppins"/>
                <a:cs typeface="Poppins"/>
                <a:sym typeface="Poppins"/>
              </a:defRPr>
            </a:lvl1pPr>
            <a:lvl2pPr lvl="1" algn="l">
              <a:lnSpc>
                <a:spcPct val="95000"/>
              </a:lnSpc>
              <a:spcBef>
                <a:spcPts val="1350"/>
              </a:spcBef>
              <a:spcAft>
                <a:spcPts val="0"/>
              </a:spcAft>
              <a:buSzPts val="810"/>
              <a:buFont typeface="Poppins"/>
              <a:buNone/>
              <a:defRPr b="1" sz="900">
                <a:latin typeface="Poppins"/>
                <a:ea typeface="Poppins"/>
                <a:cs typeface="Poppins"/>
                <a:sym typeface="Poppins"/>
              </a:defRPr>
            </a:lvl2pPr>
            <a:lvl3pPr lvl="2" algn="l">
              <a:lnSpc>
                <a:spcPct val="95000"/>
              </a:lnSpc>
              <a:spcBef>
                <a:spcPts val="1350"/>
              </a:spcBef>
              <a:spcAft>
                <a:spcPts val="0"/>
              </a:spcAft>
              <a:buSzPts val="675"/>
              <a:buFont typeface="Poppins"/>
              <a:buNone/>
              <a:defRPr b="1" sz="750">
                <a:latin typeface="Poppins"/>
                <a:ea typeface="Poppins"/>
                <a:cs typeface="Poppins"/>
                <a:sym typeface="Poppins"/>
              </a:defRPr>
            </a:lvl3pPr>
            <a:lvl4pPr lvl="3" algn="l">
              <a:lnSpc>
                <a:spcPct val="95000"/>
              </a:lnSpc>
              <a:spcBef>
                <a:spcPts val="1350"/>
              </a:spcBef>
              <a:spcAft>
                <a:spcPts val="0"/>
              </a:spcAft>
              <a:buSzPts val="540"/>
              <a:buFont typeface="Poppins"/>
              <a:buNone/>
              <a:defRPr b="1" sz="600">
                <a:latin typeface="Poppins"/>
                <a:ea typeface="Poppins"/>
                <a:cs typeface="Poppins"/>
                <a:sym typeface="Poppins"/>
              </a:defRPr>
            </a:lvl4pPr>
            <a:lvl5pPr lvl="4" algn="l">
              <a:lnSpc>
                <a:spcPct val="95000"/>
              </a:lnSpc>
              <a:spcBef>
                <a:spcPts val="1350"/>
              </a:spcBef>
              <a:spcAft>
                <a:spcPts val="0"/>
              </a:spcAft>
              <a:buSzPts val="405"/>
              <a:buFont typeface="Poppins"/>
              <a:buNone/>
              <a:defRPr b="1" sz="450">
                <a:latin typeface="Poppins"/>
                <a:ea typeface="Poppins"/>
                <a:cs typeface="Poppins"/>
                <a:sym typeface="Poppins"/>
              </a:defRPr>
            </a:lvl5pPr>
            <a:lvl6pPr lvl="5" algn="l">
              <a:lnSpc>
                <a:spcPct val="90000"/>
              </a:lnSpc>
              <a:spcBef>
                <a:spcPts val="375"/>
              </a:spcBef>
              <a:spcAft>
                <a:spcPts val="0"/>
              </a:spcAft>
              <a:buSzPts val="187"/>
              <a:buFont typeface="Poppins"/>
              <a:buNone/>
              <a:defRPr b="1" sz="187">
                <a:latin typeface="Poppins"/>
                <a:ea typeface="Poppins"/>
                <a:cs typeface="Poppins"/>
                <a:sym typeface="Poppins"/>
              </a:defRPr>
            </a:lvl6pPr>
            <a:lvl7pPr lvl="6" algn="l">
              <a:lnSpc>
                <a:spcPct val="90000"/>
              </a:lnSpc>
              <a:spcBef>
                <a:spcPts val="375"/>
              </a:spcBef>
              <a:spcAft>
                <a:spcPts val="0"/>
              </a:spcAft>
              <a:buSzPts val="187"/>
              <a:buFont typeface="Poppins"/>
              <a:buNone/>
              <a:defRPr b="1" sz="187">
                <a:latin typeface="Poppins"/>
                <a:ea typeface="Poppins"/>
                <a:cs typeface="Poppins"/>
                <a:sym typeface="Poppins"/>
              </a:defRPr>
            </a:lvl7pPr>
            <a:lvl8pPr lvl="7" algn="l">
              <a:lnSpc>
                <a:spcPct val="90000"/>
              </a:lnSpc>
              <a:spcBef>
                <a:spcPts val="375"/>
              </a:spcBef>
              <a:spcAft>
                <a:spcPts val="0"/>
              </a:spcAft>
              <a:buSzPts val="187"/>
              <a:buFont typeface="Poppins"/>
              <a:buNone/>
              <a:defRPr b="1" sz="187">
                <a:latin typeface="Poppins"/>
                <a:ea typeface="Poppins"/>
                <a:cs typeface="Poppins"/>
                <a:sym typeface="Poppins"/>
              </a:defRPr>
            </a:lvl8pPr>
            <a:lvl9pPr lvl="8" algn="l">
              <a:lnSpc>
                <a:spcPct val="90000"/>
              </a:lnSpc>
              <a:spcBef>
                <a:spcPts val="375"/>
              </a:spcBef>
              <a:spcAft>
                <a:spcPts val="0"/>
              </a:spcAft>
              <a:buSzPts val="187"/>
              <a:buFont typeface="Poppins"/>
              <a:buNone/>
              <a:defRPr b="1" sz="187">
                <a:latin typeface="Poppins"/>
                <a:ea typeface="Poppins"/>
                <a:cs typeface="Poppins"/>
                <a:sym typeface="Poppins"/>
              </a:defRPr>
            </a:lvl9pPr>
          </a:lstStyle>
          <a:p/>
        </p:txBody>
      </p:sp>
      <p:sp>
        <p:nvSpPr>
          <p:cNvPr id="4171" name="Google Shape;4171;g3970249a880_0_12205"/>
          <p:cNvSpPr txBox="1"/>
          <p:nvPr>
            <p:ph idx="13" type="subTitle"/>
          </p:nvPr>
        </p:nvSpPr>
        <p:spPr>
          <a:xfrm>
            <a:off x="3758584" y="2836142"/>
            <a:ext cx="3321600" cy="1977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Clr>
                <a:schemeClr val="accent2"/>
              </a:buClr>
              <a:buSzPts val="1125"/>
              <a:buFont typeface="Poppins"/>
              <a:buNone/>
              <a:defRPr b="1" sz="1125">
                <a:solidFill>
                  <a:schemeClr val="accent2"/>
                </a:solidFill>
                <a:latin typeface="Poppins"/>
                <a:ea typeface="Poppins"/>
                <a:cs typeface="Poppins"/>
                <a:sym typeface="Poppins"/>
              </a:defRPr>
            </a:lvl1pPr>
            <a:lvl2pPr lvl="1" algn="l">
              <a:lnSpc>
                <a:spcPct val="95000"/>
              </a:lnSpc>
              <a:spcBef>
                <a:spcPts val="1350"/>
              </a:spcBef>
              <a:spcAft>
                <a:spcPts val="0"/>
              </a:spcAft>
              <a:buSzPts val="810"/>
              <a:buFont typeface="Poppins"/>
              <a:buNone/>
              <a:defRPr b="1" sz="900">
                <a:latin typeface="Poppins"/>
                <a:ea typeface="Poppins"/>
                <a:cs typeface="Poppins"/>
                <a:sym typeface="Poppins"/>
              </a:defRPr>
            </a:lvl2pPr>
            <a:lvl3pPr lvl="2" algn="l">
              <a:lnSpc>
                <a:spcPct val="95000"/>
              </a:lnSpc>
              <a:spcBef>
                <a:spcPts val="1350"/>
              </a:spcBef>
              <a:spcAft>
                <a:spcPts val="0"/>
              </a:spcAft>
              <a:buSzPts val="675"/>
              <a:buFont typeface="Poppins"/>
              <a:buNone/>
              <a:defRPr b="1" sz="750">
                <a:latin typeface="Poppins"/>
                <a:ea typeface="Poppins"/>
                <a:cs typeface="Poppins"/>
                <a:sym typeface="Poppins"/>
              </a:defRPr>
            </a:lvl3pPr>
            <a:lvl4pPr lvl="3" algn="l">
              <a:lnSpc>
                <a:spcPct val="95000"/>
              </a:lnSpc>
              <a:spcBef>
                <a:spcPts val="1350"/>
              </a:spcBef>
              <a:spcAft>
                <a:spcPts val="0"/>
              </a:spcAft>
              <a:buSzPts val="540"/>
              <a:buFont typeface="Poppins"/>
              <a:buNone/>
              <a:defRPr b="1" sz="600">
                <a:latin typeface="Poppins"/>
                <a:ea typeface="Poppins"/>
                <a:cs typeface="Poppins"/>
                <a:sym typeface="Poppins"/>
              </a:defRPr>
            </a:lvl4pPr>
            <a:lvl5pPr lvl="4" algn="l">
              <a:lnSpc>
                <a:spcPct val="95000"/>
              </a:lnSpc>
              <a:spcBef>
                <a:spcPts val="1350"/>
              </a:spcBef>
              <a:spcAft>
                <a:spcPts val="0"/>
              </a:spcAft>
              <a:buSzPts val="405"/>
              <a:buFont typeface="Poppins"/>
              <a:buNone/>
              <a:defRPr b="1" sz="450">
                <a:latin typeface="Poppins"/>
                <a:ea typeface="Poppins"/>
                <a:cs typeface="Poppins"/>
                <a:sym typeface="Poppins"/>
              </a:defRPr>
            </a:lvl5pPr>
            <a:lvl6pPr lvl="5" algn="l">
              <a:lnSpc>
                <a:spcPct val="90000"/>
              </a:lnSpc>
              <a:spcBef>
                <a:spcPts val="375"/>
              </a:spcBef>
              <a:spcAft>
                <a:spcPts val="0"/>
              </a:spcAft>
              <a:buSzPts val="187"/>
              <a:buFont typeface="Poppins"/>
              <a:buNone/>
              <a:defRPr b="1" sz="187">
                <a:latin typeface="Poppins"/>
                <a:ea typeface="Poppins"/>
                <a:cs typeface="Poppins"/>
                <a:sym typeface="Poppins"/>
              </a:defRPr>
            </a:lvl6pPr>
            <a:lvl7pPr lvl="6" algn="l">
              <a:lnSpc>
                <a:spcPct val="90000"/>
              </a:lnSpc>
              <a:spcBef>
                <a:spcPts val="375"/>
              </a:spcBef>
              <a:spcAft>
                <a:spcPts val="0"/>
              </a:spcAft>
              <a:buSzPts val="187"/>
              <a:buFont typeface="Poppins"/>
              <a:buNone/>
              <a:defRPr b="1" sz="187">
                <a:latin typeface="Poppins"/>
                <a:ea typeface="Poppins"/>
                <a:cs typeface="Poppins"/>
                <a:sym typeface="Poppins"/>
              </a:defRPr>
            </a:lvl7pPr>
            <a:lvl8pPr lvl="7" algn="l">
              <a:lnSpc>
                <a:spcPct val="90000"/>
              </a:lnSpc>
              <a:spcBef>
                <a:spcPts val="375"/>
              </a:spcBef>
              <a:spcAft>
                <a:spcPts val="0"/>
              </a:spcAft>
              <a:buSzPts val="187"/>
              <a:buFont typeface="Poppins"/>
              <a:buNone/>
              <a:defRPr b="1" sz="187">
                <a:latin typeface="Poppins"/>
                <a:ea typeface="Poppins"/>
                <a:cs typeface="Poppins"/>
                <a:sym typeface="Poppins"/>
              </a:defRPr>
            </a:lvl8pPr>
            <a:lvl9pPr lvl="8" algn="l">
              <a:lnSpc>
                <a:spcPct val="90000"/>
              </a:lnSpc>
              <a:spcBef>
                <a:spcPts val="375"/>
              </a:spcBef>
              <a:spcAft>
                <a:spcPts val="0"/>
              </a:spcAft>
              <a:buSzPts val="187"/>
              <a:buFont typeface="Poppins"/>
              <a:buNone/>
              <a:defRPr b="1" sz="187">
                <a:latin typeface="Poppins"/>
                <a:ea typeface="Poppins"/>
                <a:cs typeface="Poppins"/>
                <a:sym typeface="Poppins"/>
              </a:defRPr>
            </a:lvl9pPr>
          </a:lstStyle>
          <a:p/>
        </p:txBody>
      </p:sp>
      <p:sp>
        <p:nvSpPr>
          <p:cNvPr id="4172" name="Google Shape;4172;g3970249a880_0_12205"/>
          <p:cNvSpPr txBox="1"/>
          <p:nvPr>
            <p:ph idx="14" type="subTitle"/>
          </p:nvPr>
        </p:nvSpPr>
        <p:spPr>
          <a:xfrm>
            <a:off x="7176645" y="2836144"/>
            <a:ext cx="1802700" cy="1977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Clr>
                <a:schemeClr val="accent2"/>
              </a:buClr>
              <a:buSzPts val="1125"/>
              <a:buFont typeface="Poppins"/>
              <a:buNone/>
              <a:defRPr b="1" sz="1125">
                <a:solidFill>
                  <a:schemeClr val="accent2"/>
                </a:solidFill>
                <a:latin typeface="Poppins"/>
                <a:ea typeface="Poppins"/>
                <a:cs typeface="Poppins"/>
                <a:sym typeface="Poppins"/>
              </a:defRPr>
            </a:lvl1pPr>
            <a:lvl2pPr lvl="1" algn="l">
              <a:lnSpc>
                <a:spcPct val="95000"/>
              </a:lnSpc>
              <a:spcBef>
                <a:spcPts val="1350"/>
              </a:spcBef>
              <a:spcAft>
                <a:spcPts val="0"/>
              </a:spcAft>
              <a:buSzPts val="810"/>
              <a:buFont typeface="Poppins"/>
              <a:buNone/>
              <a:defRPr b="1" sz="900">
                <a:latin typeface="Poppins"/>
                <a:ea typeface="Poppins"/>
                <a:cs typeface="Poppins"/>
                <a:sym typeface="Poppins"/>
              </a:defRPr>
            </a:lvl2pPr>
            <a:lvl3pPr lvl="2" algn="l">
              <a:lnSpc>
                <a:spcPct val="95000"/>
              </a:lnSpc>
              <a:spcBef>
                <a:spcPts val="1350"/>
              </a:spcBef>
              <a:spcAft>
                <a:spcPts val="0"/>
              </a:spcAft>
              <a:buSzPts val="675"/>
              <a:buFont typeface="Poppins"/>
              <a:buNone/>
              <a:defRPr b="1" sz="750">
                <a:latin typeface="Poppins"/>
                <a:ea typeface="Poppins"/>
                <a:cs typeface="Poppins"/>
                <a:sym typeface="Poppins"/>
              </a:defRPr>
            </a:lvl3pPr>
            <a:lvl4pPr lvl="3" algn="l">
              <a:lnSpc>
                <a:spcPct val="95000"/>
              </a:lnSpc>
              <a:spcBef>
                <a:spcPts val="1350"/>
              </a:spcBef>
              <a:spcAft>
                <a:spcPts val="0"/>
              </a:spcAft>
              <a:buSzPts val="540"/>
              <a:buFont typeface="Poppins"/>
              <a:buNone/>
              <a:defRPr b="1" sz="600">
                <a:latin typeface="Poppins"/>
                <a:ea typeface="Poppins"/>
                <a:cs typeface="Poppins"/>
                <a:sym typeface="Poppins"/>
              </a:defRPr>
            </a:lvl4pPr>
            <a:lvl5pPr lvl="4" algn="l">
              <a:lnSpc>
                <a:spcPct val="95000"/>
              </a:lnSpc>
              <a:spcBef>
                <a:spcPts val="1350"/>
              </a:spcBef>
              <a:spcAft>
                <a:spcPts val="0"/>
              </a:spcAft>
              <a:buSzPts val="405"/>
              <a:buFont typeface="Poppins"/>
              <a:buNone/>
              <a:defRPr b="1" sz="450">
                <a:latin typeface="Poppins"/>
                <a:ea typeface="Poppins"/>
                <a:cs typeface="Poppins"/>
                <a:sym typeface="Poppins"/>
              </a:defRPr>
            </a:lvl5pPr>
            <a:lvl6pPr lvl="5" algn="l">
              <a:lnSpc>
                <a:spcPct val="90000"/>
              </a:lnSpc>
              <a:spcBef>
                <a:spcPts val="375"/>
              </a:spcBef>
              <a:spcAft>
                <a:spcPts val="0"/>
              </a:spcAft>
              <a:buSzPts val="187"/>
              <a:buFont typeface="Poppins"/>
              <a:buNone/>
              <a:defRPr b="1" sz="187">
                <a:latin typeface="Poppins"/>
                <a:ea typeface="Poppins"/>
                <a:cs typeface="Poppins"/>
                <a:sym typeface="Poppins"/>
              </a:defRPr>
            </a:lvl6pPr>
            <a:lvl7pPr lvl="6" algn="l">
              <a:lnSpc>
                <a:spcPct val="90000"/>
              </a:lnSpc>
              <a:spcBef>
                <a:spcPts val="375"/>
              </a:spcBef>
              <a:spcAft>
                <a:spcPts val="0"/>
              </a:spcAft>
              <a:buSzPts val="187"/>
              <a:buFont typeface="Poppins"/>
              <a:buNone/>
              <a:defRPr b="1" sz="187">
                <a:latin typeface="Poppins"/>
                <a:ea typeface="Poppins"/>
                <a:cs typeface="Poppins"/>
                <a:sym typeface="Poppins"/>
              </a:defRPr>
            </a:lvl7pPr>
            <a:lvl8pPr lvl="7" algn="l">
              <a:lnSpc>
                <a:spcPct val="90000"/>
              </a:lnSpc>
              <a:spcBef>
                <a:spcPts val="375"/>
              </a:spcBef>
              <a:spcAft>
                <a:spcPts val="0"/>
              </a:spcAft>
              <a:buSzPts val="187"/>
              <a:buFont typeface="Poppins"/>
              <a:buNone/>
              <a:defRPr b="1" sz="187">
                <a:latin typeface="Poppins"/>
                <a:ea typeface="Poppins"/>
                <a:cs typeface="Poppins"/>
                <a:sym typeface="Poppins"/>
              </a:defRPr>
            </a:lvl8pPr>
            <a:lvl9pPr lvl="8" algn="l">
              <a:lnSpc>
                <a:spcPct val="90000"/>
              </a:lnSpc>
              <a:spcBef>
                <a:spcPts val="375"/>
              </a:spcBef>
              <a:spcAft>
                <a:spcPts val="0"/>
              </a:spcAft>
              <a:buSzPts val="187"/>
              <a:buFont typeface="Poppins"/>
              <a:buNone/>
              <a:defRPr b="1" sz="187">
                <a:latin typeface="Poppins"/>
                <a:ea typeface="Poppins"/>
                <a:cs typeface="Poppins"/>
                <a:sym typeface="Poppins"/>
              </a:defRPr>
            </a:lvl9pPr>
          </a:lstStyle>
          <a:p/>
        </p:txBody>
      </p:sp>
      <p:sp>
        <p:nvSpPr>
          <p:cNvPr id="4173" name="Google Shape;4173;g3970249a880_0_12205"/>
          <p:cNvSpPr txBox="1"/>
          <p:nvPr>
            <p:ph idx="15" type="subTitle"/>
          </p:nvPr>
        </p:nvSpPr>
        <p:spPr>
          <a:xfrm>
            <a:off x="308979" y="3090515"/>
            <a:ext cx="3321600" cy="4605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537"/>
              <a:buFont typeface="Poppins"/>
              <a:buNone/>
              <a:defRPr b="1" sz="1537">
                <a:latin typeface="Poppins"/>
                <a:ea typeface="Poppins"/>
                <a:cs typeface="Poppins"/>
                <a:sym typeface="Poppins"/>
              </a:defRPr>
            </a:lvl1pPr>
            <a:lvl2pPr lvl="1" algn="l">
              <a:lnSpc>
                <a:spcPct val="95000"/>
              </a:lnSpc>
              <a:spcBef>
                <a:spcPts val="1350"/>
              </a:spcBef>
              <a:spcAft>
                <a:spcPts val="0"/>
              </a:spcAft>
              <a:buSzPts val="810"/>
              <a:buFont typeface="Poppins"/>
              <a:buNone/>
              <a:defRPr b="1" sz="900">
                <a:latin typeface="Poppins"/>
                <a:ea typeface="Poppins"/>
                <a:cs typeface="Poppins"/>
                <a:sym typeface="Poppins"/>
              </a:defRPr>
            </a:lvl2pPr>
            <a:lvl3pPr lvl="2" algn="l">
              <a:lnSpc>
                <a:spcPct val="95000"/>
              </a:lnSpc>
              <a:spcBef>
                <a:spcPts val="1350"/>
              </a:spcBef>
              <a:spcAft>
                <a:spcPts val="0"/>
              </a:spcAft>
              <a:buSzPts val="675"/>
              <a:buFont typeface="Poppins"/>
              <a:buNone/>
              <a:defRPr b="1" sz="750">
                <a:latin typeface="Poppins"/>
                <a:ea typeface="Poppins"/>
                <a:cs typeface="Poppins"/>
                <a:sym typeface="Poppins"/>
              </a:defRPr>
            </a:lvl3pPr>
            <a:lvl4pPr lvl="3" algn="l">
              <a:lnSpc>
                <a:spcPct val="95000"/>
              </a:lnSpc>
              <a:spcBef>
                <a:spcPts val="1350"/>
              </a:spcBef>
              <a:spcAft>
                <a:spcPts val="0"/>
              </a:spcAft>
              <a:buSzPts val="540"/>
              <a:buFont typeface="Poppins"/>
              <a:buNone/>
              <a:defRPr b="1" sz="600">
                <a:latin typeface="Poppins"/>
                <a:ea typeface="Poppins"/>
                <a:cs typeface="Poppins"/>
                <a:sym typeface="Poppins"/>
              </a:defRPr>
            </a:lvl4pPr>
            <a:lvl5pPr lvl="4" algn="l">
              <a:lnSpc>
                <a:spcPct val="95000"/>
              </a:lnSpc>
              <a:spcBef>
                <a:spcPts val="1350"/>
              </a:spcBef>
              <a:spcAft>
                <a:spcPts val="0"/>
              </a:spcAft>
              <a:buSzPts val="405"/>
              <a:buFont typeface="Poppins"/>
              <a:buNone/>
              <a:defRPr b="1" sz="450">
                <a:latin typeface="Poppins"/>
                <a:ea typeface="Poppins"/>
                <a:cs typeface="Poppins"/>
                <a:sym typeface="Poppins"/>
              </a:defRPr>
            </a:lvl5pPr>
            <a:lvl6pPr lvl="5" algn="l">
              <a:lnSpc>
                <a:spcPct val="90000"/>
              </a:lnSpc>
              <a:spcBef>
                <a:spcPts val="375"/>
              </a:spcBef>
              <a:spcAft>
                <a:spcPts val="0"/>
              </a:spcAft>
              <a:buSzPts val="187"/>
              <a:buFont typeface="Poppins"/>
              <a:buNone/>
              <a:defRPr b="1" sz="187">
                <a:latin typeface="Poppins"/>
                <a:ea typeface="Poppins"/>
                <a:cs typeface="Poppins"/>
                <a:sym typeface="Poppins"/>
              </a:defRPr>
            </a:lvl6pPr>
            <a:lvl7pPr lvl="6" algn="l">
              <a:lnSpc>
                <a:spcPct val="90000"/>
              </a:lnSpc>
              <a:spcBef>
                <a:spcPts val="375"/>
              </a:spcBef>
              <a:spcAft>
                <a:spcPts val="0"/>
              </a:spcAft>
              <a:buSzPts val="187"/>
              <a:buFont typeface="Poppins"/>
              <a:buNone/>
              <a:defRPr b="1" sz="187">
                <a:latin typeface="Poppins"/>
                <a:ea typeface="Poppins"/>
                <a:cs typeface="Poppins"/>
                <a:sym typeface="Poppins"/>
              </a:defRPr>
            </a:lvl7pPr>
            <a:lvl8pPr lvl="7" algn="l">
              <a:lnSpc>
                <a:spcPct val="90000"/>
              </a:lnSpc>
              <a:spcBef>
                <a:spcPts val="375"/>
              </a:spcBef>
              <a:spcAft>
                <a:spcPts val="0"/>
              </a:spcAft>
              <a:buSzPts val="187"/>
              <a:buFont typeface="Poppins"/>
              <a:buNone/>
              <a:defRPr b="1" sz="187">
                <a:latin typeface="Poppins"/>
                <a:ea typeface="Poppins"/>
                <a:cs typeface="Poppins"/>
                <a:sym typeface="Poppins"/>
              </a:defRPr>
            </a:lvl8pPr>
            <a:lvl9pPr lvl="8" algn="l">
              <a:lnSpc>
                <a:spcPct val="90000"/>
              </a:lnSpc>
              <a:spcBef>
                <a:spcPts val="375"/>
              </a:spcBef>
              <a:spcAft>
                <a:spcPts val="0"/>
              </a:spcAft>
              <a:buSzPts val="187"/>
              <a:buFont typeface="Poppins"/>
              <a:buNone/>
              <a:defRPr b="1" sz="187">
                <a:latin typeface="Poppins"/>
                <a:ea typeface="Poppins"/>
                <a:cs typeface="Poppins"/>
                <a:sym typeface="Poppins"/>
              </a:defRPr>
            </a:lvl9pPr>
          </a:lstStyle>
          <a:p/>
        </p:txBody>
      </p:sp>
      <p:sp>
        <p:nvSpPr>
          <p:cNvPr id="4174" name="Google Shape;4174;g3970249a880_0_12205"/>
          <p:cNvSpPr txBox="1"/>
          <p:nvPr>
            <p:ph idx="16" type="subTitle"/>
          </p:nvPr>
        </p:nvSpPr>
        <p:spPr>
          <a:xfrm>
            <a:off x="3758586" y="3090515"/>
            <a:ext cx="3321600" cy="4605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537"/>
              <a:buFont typeface="Poppins"/>
              <a:buNone/>
              <a:defRPr b="1" sz="1537">
                <a:latin typeface="Poppins"/>
                <a:ea typeface="Poppins"/>
                <a:cs typeface="Poppins"/>
                <a:sym typeface="Poppins"/>
              </a:defRPr>
            </a:lvl1pPr>
            <a:lvl2pPr lvl="1" algn="l">
              <a:lnSpc>
                <a:spcPct val="95000"/>
              </a:lnSpc>
              <a:spcBef>
                <a:spcPts val="1350"/>
              </a:spcBef>
              <a:spcAft>
                <a:spcPts val="0"/>
              </a:spcAft>
              <a:buSzPts val="810"/>
              <a:buFont typeface="Poppins"/>
              <a:buNone/>
              <a:defRPr b="1" sz="900">
                <a:latin typeface="Poppins"/>
                <a:ea typeface="Poppins"/>
                <a:cs typeface="Poppins"/>
                <a:sym typeface="Poppins"/>
              </a:defRPr>
            </a:lvl2pPr>
            <a:lvl3pPr lvl="2" algn="l">
              <a:lnSpc>
                <a:spcPct val="95000"/>
              </a:lnSpc>
              <a:spcBef>
                <a:spcPts val="1350"/>
              </a:spcBef>
              <a:spcAft>
                <a:spcPts val="0"/>
              </a:spcAft>
              <a:buSzPts val="675"/>
              <a:buFont typeface="Poppins"/>
              <a:buNone/>
              <a:defRPr b="1" sz="750">
                <a:latin typeface="Poppins"/>
                <a:ea typeface="Poppins"/>
                <a:cs typeface="Poppins"/>
                <a:sym typeface="Poppins"/>
              </a:defRPr>
            </a:lvl3pPr>
            <a:lvl4pPr lvl="3" algn="l">
              <a:lnSpc>
                <a:spcPct val="95000"/>
              </a:lnSpc>
              <a:spcBef>
                <a:spcPts val="1350"/>
              </a:spcBef>
              <a:spcAft>
                <a:spcPts val="0"/>
              </a:spcAft>
              <a:buSzPts val="540"/>
              <a:buFont typeface="Poppins"/>
              <a:buNone/>
              <a:defRPr b="1" sz="600">
                <a:latin typeface="Poppins"/>
                <a:ea typeface="Poppins"/>
                <a:cs typeface="Poppins"/>
                <a:sym typeface="Poppins"/>
              </a:defRPr>
            </a:lvl4pPr>
            <a:lvl5pPr lvl="4" algn="l">
              <a:lnSpc>
                <a:spcPct val="95000"/>
              </a:lnSpc>
              <a:spcBef>
                <a:spcPts val="1350"/>
              </a:spcBef>
              <a:spcAft>
                <a:spcPts val="0"/>
              </a:spcAft>
              <a:buSzPts val="405"/>
              <a:buFont typeface="Poppins"/>
              <a:buNone/>
              <a:defRPr b="1" sz="450">
                <a:latin typeface="Poppins"/>
                <a:ea typeface="Poppins"/>
                <a:cs typeface="Poppins"/>
                <a:sym typeface="Poppins"/>
              </a:defRPr>
            </a:lvl5pPr>
            <a:lvl6pPr lvl="5" algn="l">
              <a:lnSpc>
                <a:spcPct val="90000"/>
              </a:lnSpc>
              <a:spcBef>
                <a:spcPts val="375"/>
              </a:spcBef>
              <a:spcAft>
                <a:spcPts val="0"/>
              </a:spcAft>
              <a:buSzPts val="187"/>
              <a:buFont typeface="Poppins"/>
              <a:buNone/>
              <a:defRPr b="1" sz="187">
                <a:latin typeface="Poppins"/>
                <a:ea typeface="Poppins"/>
                <a:cs typeface="Poppins"/>
                <a:sym typeface="Poppins"/>
              </a:defRPr>
            </a:lvl6pPr>
            <a:lvl7pPr lvl="6" algn="l">
              <a:lnSpc>
                <a:spcPct val="90000"/>
              </a:lnSpc>
              <a:spcBef>
                <a:spcPts val="375"/>
              </a:spcBef>
              <a:spcAft>
                <a:spcPts val="0"/>
              </a:spcAft>
              <a:buSzPts val="187"/>
              <a:buFont typeface="Poppins"/>
              <a:buNone/>
              <a:defRPr b="1" sz="187">
                <a:latin typeface="Poppins"/>
                <a:ea typeface="Poppins"/>
                <a:cs typeface="Poppins"/>
                <a:sym typeface="Poppins"/>
              </a:defRPr>
            </a:lvl7pPr>
            <a:lvl8pPr lvl="7" algn="l">
              <a:lnSpc>
                <a:spcPct val="90000"/>
              </a:lnSpc>
              <a:spcBef>
                <a:spcPts val="375"/>
              </a:spcBef>
              <a:spcAft>
                <a:spcPts val="0"/>
              </a:spcAft>
              <a:buSzPts val="187"/>
              <a:buFont typeface="Poppins"/>
              <a:buNone/>
              <a:defRPr b="1" sz="187">
                <a:latin typeface="Poppins"/>
                <a:ea typeface="Poppins"/>
                <a:cs typeface="Poppins"/>
                <a:sym typeface="Poppins"/>
              </a:defRPr>
            </a:lvl8pPr>
            <a:lvl9pPr lvl="8" algn="l">
              <a:lnSpc>
                <a:spcPct val="90000"/>
              </a:lnSpc>
              <a:spcBef>
                <a:spcPts val="375"/>
              </a:spcBef>
              <a:spcAft>
                <a:spcPts val="0"/>
              </a:spcAft>
              <a:buSzPts val="187"/>
              <a:buFont typeface="Poppins"/>
              <a:buNone/>
              <a:defRPr b="1" sz="187">
                <a:latin typeface="Poppins"/>
                <a:ea typeface="Poppins"/>
                <a:cs typeface="Poppins"/>
                <a:sym typeface="Poppins"/>
              </a:defRPr>
            </a:lvl9pPr>
          </a:lstStyle>
          <a:p/>
        </p:txBody>
      </p:sp>
      <p:sp>
        <p:nvSpPr>
          <p:cNvPr id="4175" name="Google Shape;4175;g3970249a880_0_12205"/>
          <p:cNvSpPr txBox="1"/>
          <p:nvPr>
            <p:ph idx="17" type="subTitle"/>
          </p:nvPr>
        </p:nvSpPr>
        <p:spPr>
          <a:xfrm>
            <a:off x="7174935" y="3090517"/>
            <a:ext cx="1802700" cy="4605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537"/>
              <a:buFont typeface="Poppins"/>
              <a:buNone/>
              <a:defRPr b="1" sz="1537">
                <a:latin typeface="Poppins"/>
                <a:ea typeface="Poppins"/>
                <a:cs typeface="Poppins"/>
                <a:sym typeface="Poppins"/>
              </a:defRPr>
            </a:lvl1pPr>
            <a:lvl2pPr lvl="1" algn="l">
              <a:lnSpc>
                <a:spcPct val="95000"/>
              </a:lnSpc>
              <a:spcBef>
                <a:spcPts val="1350"/>
              </a:spcBef>
              <a:spcAft>
                <a:spcPts val="0"/>
              </a:spcAft>
              <a:buSzPts val="810"/>
              <a:buFont typeface="Poppins"/>
              <a:buNone/>
              <a:defRPr b="1" sz="900">
                <a:latin typeface="Poppins"/>
                <a:ea typeface="Poppins"/>
                <a:cs typeface="Poppins"/>
                <a:sym typeface="Poppins"/>
              </a:defRPr>
            </a:lvl2pPr>
            <a:lvl3pPr lvl="2" algn="l">
              <a:lnSpc>
                <a:spcPct val="95000"/>
              </a:lnSpc>
              <a:spcBef>
                <a:spcPts val="1350"/>
              </a:spcBef>
              <a:spcAft>
                <a:spcPts val="0"/>
              </a:spcAft>
              <a:buSzPts val="675"/>
              <a:buFont typeface="Poppins"/>
              <a:buNone/>
              <a:defRPr b="1" sz="750">
                <a:latin typeface="Poppins"/>
                <a:ea typeface="Poppins"/>
                <a:cs typeface="Poppins"/>
                <a:sym typeface="Poppins"/>
              </a:defRPr>
            </a:lvl3pPr>
            <a:lvl4pPr lvl="3" algn="l">
              <a:lnSpc>
                <a:spcPct val="95000"/>
              </a:lnSpc>
              <a:spcBef>
                <a:spcPts val="1350"/>
              </a:spcBef>
              <a:spcAft>
                <a:spcPts val="0"/>
              </a:spcAft>
              <a:buSzPts val="540"/>
              <a:buFont typeface="Poppins"/>
              <a:buNone/>
              <a:defRPr b="1" sz="600">
                <a:latin typeface="Poppins"/>
                <a:ea typeface="Poppins"/>
                <a:cs typeface="Poppins"/>
                <a:sym typeface="Poppins"/>
              </a:defRPr>
            </a:lvl4pPr>
            <a:lvl5pPr lvl="4" algn="l">
              <a:lnSpc>
                <a:spcPct val="95000"/>
              </a:lnSpc>
              <a:spcBef>
                <a:spcPts val="1350"/>
              </a:spcBef>
              <a:spcAft>
                <a:spcPts val="0"/>
              </a:spcAft>
              <a:buSzPts val="405"/>
              <a:buFont typeface="Poppins"/>
              <a:buNone/>
              <a:defRPr b="1" sz="450">
                <a:latin typeface="Poppins"/>
                <a:ea typeface="Poppins"/>
                <a:cs typeface="Poppins"/>
                <a:sym typeface="Poppins"/>
              </a:defRPr>
            </a:lvl5pPr>
            <a:lvl6pPr lvl="5" algn="l">
              <a:lnSpc>
                <a:spcPct val="90000"/>
              </a:lnSpc>
              <a:spcBef>
                <a:spcPts val="375"/>
              </a:spcBef>
              <a:spcAft>
                <a:spcPts val="0"/>
              </a:spcAft>
              <a:buSzPts val="187"/>
              <a:buFont typeface="Poppins"/>
              <a:buNone/>
              <a:defRPr b="1" sz="187">
                <a:latin typeface="Poppins"/>
                <a:ea typeface="Poppins"/>
                <a:cs typeface="Poppins"/>
                <a:sym typeface="Poppins"/>
              </a:defRPr>
            </a:lvl6pPr>
            <a:lvl7pPr lvl="6" algn="l">
              <a:lnSpc>
                <a:spcPct val="90000"/>
              </a:lnSpc>
              <a:spcBef>
                <a:spcPts val="375"/>
              </a:spcBef>
              <a:spcAft>
                <a:spcPts val="0"/>
              </a:spcAft>
              <a:buSzPts val="187"/>
              <a:buFont typeface="Poppins"/>
              <a:buNone/>
              <a:defRPr b="1" sz="187">
                <a:latin typeface="Poppins"/>
                <a:ea typeface="Poppins"/>
                <a:cs typeface="Poppins"/>
                <a:sym typeface="Poppins"/>
              </a:defRPr>
            </a:lvl7pPr>
            <a:lvl8pPr lvl="7" algn="l">
              <a:lnSpc>
                <a:spcPct val="90000"/>
              </a:lnSpc>
              <a:spcBef>
                <a:spcPts val="375"/>
              </a:spcBef>
              <a:spcAft>
                <a:spcPts val="0"/>
              </a:spcAft>
              <a:buSzPts val="187"/>
              <a:buFont typeface="Poppins"/>
              <a:buNone/>
              <a:defRPr b="1" sz="187">
                <a:latin typeface="Poppins"/>
                <a:ea typeface="Poppins"/>
                <a:cs typeface="Poppins"/>
                <a:sym typeface="Poppins"/>
              </a:defRPr>
            </a:lvl8pPr>
            <a:lvl9pPr lvl="8" algn="l">
              <a:lnSpc>
                <a:spcPct val="90000"/>
              </a:lnSpc>
              <a:spcBef>
                <a:spcPts val="375"/>
              </a:spcBef>
              <a:spcAft>
                <a:spcPts val="0"/>
              </a:spcAft>
              <a:buSzPts val="187"/>
              <a:buFont typeface="Poppins"/>
              <a:buNone/>
              <a:defRPr b="1" sz="187">
                <a:latin typeface="Poppins"/>
                <a:ea typeface="Poppins"/>
                <a:cs typeface="Poppins"/>
                <a:sym typeface="Poppins"/>
              </a:defRPr>
            </a:lvl9pPr>
          </a:lstStyle>
          <a:p/>
        </p:txBody>
      </p:sp>
      <p:sp>
        <p:nvSpPr>
          <p:cNvPr id="4176" name="Google Shape;4176;g3970249a880_0_12205"/>
          <p:cNvSpPr txBox="1"/>
          <p:nvPr>
            <p:ph idx="18" type="subTitle"/>
          </p:nvPr>
        </p:nvSpPr>
        <p:spPr>
          <a:xfrm>
            <a:off x="2057479" y="966095"/>
            <a:ext cx="3321600" cy="1977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Clr>
                <a:schemeClr val="accent2"/>
              </a:buClr>
              <a:buSzPts val="1125"/>
              <a:buFont typeface="Poppins"/>
              <a:buNone/>
              <a:defRPr b="1" sz="1125">
                <a:solidFill>
                  <a:schemeClr val="accent2"/>
                </a:solidFill>
                <a:latin typeface="Poppins"/>
                <a:ea typeface="Poppins"/>
                <a:cs typeface="Poppins"/>
                <a:sym typeface="Poppins"/>
              </a:defRPr>
            </a:lvl1pPr>
            <a:lvl2pPr lvl="1" algn="l">
              <a:lnSpc>
                <a:spcPct val="95000"/>
              </a:lnSpc>
              <a:spcBef>
                <a:spcPts val="1350"/>
              </a:spcBef>
              <a:spcAft>
                <a:spcPts val="0"/>
              </a:spcAft>
              <a:buSzPts val="810"/>
              <a:buFont typeface="Poppins"/>
              <a:buNone/>
              <a:defRPr b="1" sz="900">
                <a:latin typeface="Poppins"/>
                <a:ea typeface="Poppins"/>
                <a:cs typeface="Poppins"/>
                <a:sym typeface="Poppins"/>
              </a:defRPr>
            </a:lvl2pPr>
            <a:lvl3pPr lvl="2" algn="l">
              <a:lnSpc>
                <a:spcPct val="95000"/>
              </a:lnSpc>
              <a:spcBef>
                <a:spcPts val="1350"/>
              </a:spcBef>
              <a:spcAft>
                <a:spcPts val="0"/>
              </a:spcAft>
              <a:buSzPts val="675"/>
              <a:buFont typeface="Poppins"/>
              <a:buNone/>
              <a:defRPr b="1" sz="750">
                <a:latin typeface="Poppins"/>
                <a:ea typeface="Poppins"/>
                <a:cs typeface="Poppins"/>
                <a:sym typeface="Poppins"/>
              </a:defRPr>
            </a:lvl3pPr>
            <a:lvl4pPr lvl="3" algn="l">
              <a:lnSpc>
                <a:spcPct val="95000"/>
              </a:lnSpc>
              <a:spcBef>
                <a:spcPts val="1350"/>
              </a:spcBef>
              <a:spcAft>
                <a:spcPts val="0"/>
              </a:spcAft>
              <a:buSzPts val="540"/>
              <a:buFont typeface="Poppins"/>
              <a:buNone/>
              <a:defRPr b="1" sz="600">
                <a:latin typeface="Poppins"/>
                <a:ea typeface="Poppins"/>
                <a:cs typeface="Poppins"/>
                <a:sym typeface="Poppins"/>
              </a:defRPr>
            </a:lvl4pPr>
            <a:lvl5pPr lvl="4" algn="l">
              <a:lnSpc>
                <a:spcPct val="95000"/>
              </a:lnSpc>
              <a:spcBef>
                <a:spcPts val="1350"/>
              </a:spcBef>
              <a:spcAft>
                <a:spcPts val="0"/>
              </a:spcAft>
              <a:buSzPts val="405"/>
              <a:buFont typeface="Poppins"/>
              <a:buNone/>
              <a:defRPr b="1" sz="450">
                <a:latin typeface="Poppins"/>
                <a:ea typeface="Poppins"/>
                <a:cs typeface="Poppins"/>
                <a:sym typeface="Poppins"/>
              </a:defRPr>
            </a:lvl5pPr>
            <a:lvl6pPr lvl="5" algn="l">
              <a:lnSpc>
                <a:spcPct val="90000"/>
              </a:lnSpc>
              <a:spcBef>
                <a:spcPts val="375"/>
              </a:spcBef>
              <a:spcAft>
                <a:spcPts val="0"/>
              </a:spcAft>
              <a:buSzPts val="187"/>
              <a:buFont typeface="Poppins"/>
              <a:buNone/>
              <a:defRPr b="1" sz="187">
                <a:latin typeface="Poppins"/>
                <a:ea typeface="Poppins"/>
                <a:cs typeface="Poppins"/>
                <a:sym typeface="Poppins"/>
              </a:defRPr>
            </a:lvl6pPr>
            <a:lvl7pPr lvl="6" algn="l">
              <a:lnSpc>
                <a:spcPct val="90000"/>
              </a:lnSpc>
              <a:spcBef>
                <a:spcPts val="375"/>
              </a:spcBef>
              <a:spcAft>
                <a:spcPts val="0"/>
              </a:spcAft>
              <a:buSzPts val="187"/>
              <a:buFont typeface="Poppins"/>
              <a:buNone/>
              <a:defRPr b="1" sz="187">
                <a:latin typeface="Poppins"/>
                <a:ea typeface="Poppins"/>
                <a:cs typeface="Poppins"/>
                <a:sym typeface="Poppins"/>
              </a:defRPr>
            </a:lvl7pPr>
            <a:lvl8pPr lvl="7" algn="l">
              <a:lnSpc>
                <a:spcPct val="90000"/>
              </a:lnSpc>
              <a:spcBef>
                <a:spcPts val="375"/>
              </a:spcBef>
              <a:spcAft>
                <a:spcPts val="0"/>
              </a:spcAft>
              <a:buSzPts val="187"/>
              <a:buFont typeface="Poppins"/>
              <a:buNone/>
              <a:defRPr b="1" sz="187">
                <a:latin typeface="Poppins"/>
                <a:ea typeface="Poppins"/>
                <a:cs typeface="Poppins"/>
                <a:sym typeface="Poppins"/>
              </a:defRPr>
            </a:lvl8pPr>
            <a:lvl9pPr lvl="8" algn="l">
              <a:lnSpc>
                <a:spcPct val="90000"/>
              </a:lnSpc>
              <a:spcBef>
                <a:spcPts val="375"/>
              </a:spcBef>
              <a:spcAft>
                <a:spcPts val="0"/>
              </a:spcAft>
              <a:buSzPts val="187"/>
              <a:buFont typeface="Poppins"/>
              <a:buNone/>
              <a:defRPr b="1" sz="187">
                <a:latin typeface="Poppins"/>
                <a:ea typeface="Poppins"/>
                <a:cs typeface="Poppins"/>
                <a:sym typeface="Poppins"/>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1">
  <p:cSld name="3_Custom Layout_1">
    <p:bg>
      <p:bgPr>
        <a:blipFill>
          <a:blip r:embed="rId2">
            <a:alphaModFix/>
          </a:blip>
          <a:stretch>
            <a:fillRect/>
          </a:stretch>
        </a:blipFill>
      </p:bgPr>
    </p:bg>
    <p:spTree>
      <p:nvGrpSpPr>
        <p:cNvPr id="339" name="Shape 339"/>
        <p:cNvGrpSpPr/>
        <p:nvPr/>
      </p:nvGrpSpPr>
      <p:grpSpPr>
        <a:xfrm>
          <a:off x="0" y="0"/>
          <a:ext cx="0" cy="0"/>
          <a:chOff x="0" y="0"/>
          <a:chExt cx="0" cy="0"/>
        </a:xfrm>
      </p:grpSpPr>
      <p:sp>
        <p:nvSpPr>
          <p:cNvPr id="340" name="Google Shape;340;g3d3f6d03170_0_4936"/>
          <p:cNvSpPr/>
          <p:nvPr/>
        </p:nvSpPr>
        <p:spPr>
          <a:xfrm>
            <a:off x="315021" y="3663911"/>
            <a:ext cx="8538000" cy="928800"/>
          </a:xfrm>
          <a:prstGeom prst="roundRect">
            <a:avLst>
              <a:gd fmla="val 7436" name="adj"/>
            </a:avLst>
          </a:prstGeom>
          <a:gradFill>
            <a:gsLst>
              <a:gs pos="0">
                <a:srgbClr val="FF0000"/>
              </a:gs>
              <a:gs pos="24000">
                <a:srgbClr val="C8102E"/>
              </a:gs>
              <a:gs pos="100000">
                <a:srgbClr val="2E0055"/>
              </a:gs>
            </a:gsLst>
            <a:lin ang="0"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41" name="Google Shape;341;g3d3f6d03170_0_4936"/>
          <p:cNvSpPr txBox="1"/>
          <p:nvPr>
            <p:ph type="title"/>
          </p:nvPr>
        </p:nvSpPr>
        <p:spPr>
          <a:xfrm>
            <a:off x="397502" y="339928"/>
            <a:ext cx="8420100" cy="372000"/>
          </a:xfrm>
          <a:prstGeom prst="rect">
            <a:avLst/>
          </a:prstGeom>
          <a:noFill/>
          <a:ln>
            <a:noFill/>
          </a:ln>
        </p:spPr>
        <p:txBody>
          <a:bodyPr anchorCtr="0" anchor="t" bIns="0" lIns="0" spcFirstLastPara="1" rIns="0" wrap="square" tIns="0">
            <a:noAutofit/>
          </a:bodyPr>
          <a:lstStyle>
            <a:lvl1pPr lvl="0" algn="ctr">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ctr">
              <a:lnSpc>
                <a:spcPct val="100000"/>
              </a:lnSpc>
              <a:spcBef>
                <a:spcPts val="0"/>
              </a:spcBef>
              <a:spcAft>
                <a:spcPts val="0"/>
              </a:spcAft>
              <a:buSzPts val="525"/>
              <a:buNone/>
              <a:defRPr sz="675"/>
            </a:lvl2pPr>
            <a:lvl3pPr lvl="2" algn="ctr">
              <a:lnSpc>
                <a:spcPct val="100000"/>
              </a:lnSpc>
              <a:spcBef>
                <a:spcPts val="0"/>
              </a:spcBef>
              <a:spcAft>
                <a:spcPts val="0"/>
              </a:spcAft>
              <a:buSzPts val="525"/>
              <a:buNone/>
              <a:defRPr sz="675"/>
            </a:lvl3pPr>
            <a:lvl4pPr lvl="3" algn="ctr">
              <a:lnSpc>
                <a:spcPct val="100000"/>
              </a:lnSpc>
              <a:spcBef>
                <a:spcPts val="0"/>
              </a:spcBef>
              <a:spcAft>
                <a:spcPts val="0"/>
              </a:spcAft>
              <a:buSzPts val="525"/>
              <a:buNone/>
              <a:defRPr sz="675"/>
            </a:lvl4pPr>
            <a:lvl5pPr lvl="4" algn="ctr">
              <a:lnSpc>
                <a:spcPct val="100000"/>
              </a:lnSpc>
              <a:spcBef>
                <a:spcPts val="0"/>
              </a:spcBef>
              <a:spcAft>
                <a:spcPts val="0"/>
              </a:spcAft>
              <a:buSzPts val="525"/>
              <a:buNone/>
              <a:defRPr sz="675"/>
            </a:lvl5pPr>
            <a:lvl6pPr lvl="5" algn="ctr">
              <a:lnSpc>
                <a:spcPct val="100000"/>
              </a:lnSpc>
              <a:spcBef>
                <a:spcPts val="0"/>
              </a:spcBef>
              <a:spcAft>
                <a:spcPts val="0"/>
              </a:spcAft>
              <a:buSzPts val="525"/>
              <a:buNone/>
              <a:defRPr sz="675"/>
            </a:lvl6pPr>
            <a:lvl7pPr lvl="6" algn="ctr">
              <a:lnSpc>
                <a:spcPct val="100000"/>
              </a:lnSpc>
              <a:spcBef>
                <a:spcPts val="0"/>
              </a:spcBef>
              <a:spcAft>
                <a:spcPts val="0"/>
              </a:spcAft>
              <a:buSzPts val="525"/>
              <a:buNone/>
              <a:defRPr sz="675"/>
            </a:lvl7pPr>
            <a:lvl8pPr lvl="7" algn="ctr">
              <a:lnSpc>
                <a:spcPct val="100000"/>
              </a:lnSpc>
              <a:spcBef>
                <a:spcPts val="0"/>
              </a:spcBef>
              <a:spcAft>
                <a:spcPts val="0"/>
              </a:spcAft>
              <a:buSzPts val="525"/>
              <a:buNone/>
              <a:defRPr sz="675"/>
            </a:lvl8pPr>
            <a:lvl9pPr lvl="8" algn="ctr">
              <a:lnSpc>
                <a:spcPct val="100000"/>
              </a:lnSpc>
              <a:spcBef>
                <a:spcPts val="0"/>
              </a:spcBef>
              <a:spcAft>
                <a:spcPts val="0"/>
              </a:spcAft>
              <a:buSzPts val="525"/>
              <a:buNone/>
              <a:defRPr sz="675"/>
            </a:lvl9pPr>
          </a:lstStyle>
          <a:p/>
        </p:txBody>
      </p:sp>
      <p:sp>
        <p:nvSpPr>
          <p:cNvPr id="342" name="Google Shape;342;g3d3f6d03170_0_4936"/>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43" name="Google Shape;343;g3d3f6d03170_0_4936"/>
          <p:cNvSpPr/>
          <p:nvPr/>
        </p:nvSpPr>
        <p:spPr>
          <a:xfrm>
            <a:off x="3273197" y="1317397"/>
            <a:ext cx="1788600" cy="2242500"/>
          </a:xfrm>
          <a:prstGeom prst="roundRect">
            <a:avLst>
              <a:gd fmla="val 3590" name="adj"/>
            </a:avLst>
          </a:prstGeom>
          <a:gradFill>
            <a:gsLst>
              <a:gs pos="0">
                <a:srgbClr val="FFFFFF"/>
              </a:gs>
              <a:gs pos="22000">
                <a:srgbClr val="FFFFFF"/>
              </a:gs>
              <a:gs pos="100000">
                <a:srgbClr val="E3E7FA">
                  <a:alpha val="80000"/>
                </a:srgbClr>
              </a:gs>
            </a:gsLst>
            <a:lin ang="5400012" scaled="0"/>
          </a:gradFill>
          <a:ln cap="flat" cmpd="sng" w="9525">
            <a:solidFill>
              <a:schemeClr val="lt1"/>
            </a:solidFill>
            <a:prstDash val="solid"/>
            <a:round/>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44" name="Google Shape;344;g3d3f6d03170_0_4936"/>
          <p:cNvSpPr/>
          <p:nvPr/>
        </p:nvSpPr>
        <p:spPr>
          <a:xfrm>
            <a:off x="5168744" y="1317397"/>
            <a:ext cx="1788600" cy="2242500"/>
          </a:xfrm>
          <a:prstGeom prst="roundRect">
            <a:avLst>
              <a:gd fmla="val 3590" name="adj"/>
            </a:avLst>
          </a:prstGeom>
          <a:gradFill>
            <a:gsLst>
              <a:gs pos="0">
                <a:srgbClr val="FFFFFF"/>
              </a:gs>
              <a:gs pos="22000">
                <a:srgbClr val="FFFFFF"/>
              </a:gs>
              <a:gs pos="100000">
                <a:srgbClr val="E3E7FA">
                  <a:alpha val="80000"/>
                </a:srgbClr>
              </a:gs>
            </a:gsLst>
            <a:lin ang="5400012" scaled="0"/>
          </a:gradFill>
          <a:ln cap="flat" cmpd="sng" w="9525">
            <a:solidFill>
              <a:schemeClr val="lt1"/>
            </a:solidFill>
            <a:prstDash val="solid"/>
            <a:round/>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45" name="Google Shape;345;g3d3f6d03170_0_4936"/>
          <p:cNvSpPr/>
          <p:nvPr/>
        </p:nvSpPr>
        <p:spPr>
          <a:xfrm>
            <a:off x="7064290" y="1317397"/>
            <a:ext cx="1788600" cy="2242500"/>
          </a:xfrm>
          <a:prstGeom prst="roundRect">
            <a:avLst>
              <a:gd fmla="val 3590" name="adj"/>
            </a:avLst>
          </a:prstGeom>
          <a:gradFill>
            <a:gsLst>
              <a:gs pos="0">
                <a:srgbClr val="FFFFFF"/>
              </a:gs>
              <a:gs pos="22000">
                <a:srgbClr val="FFFFFF"/>
              </a:gs>
              <a:gs pos="100000">
                <a:srgbClr val="E3E7FA">
                  <a:alpha val="80000"/>
                </a:srgbClr>
              </a:gs>
            </a:gsLst>
            <a:lin ang="5400012" scaled="0"/>
          </a:gradFill>
          <a:ln cap="flat" cmpd="sng" w="9525">
            <a:solidFill>
              <a:schemeClr val="lt1"/>
            </a:solidFill>
            <a:prstDash val="solid"/>
            <a:round/>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pic>
        <p:nvPicPr>
          <p:cNvPr id="346" name="Google Shape;346;g3d3f6d03170_0_4936"/>
          <p:cNvPicPr preferRelativeResize="0"/>
          <p:nvPr/>
        </p:nvPicPr>
        <p:blipFill rotWithShape="1">
          <a:blip r:embed="rId3">
            <a:alphaModFix/>
          </a:blip>
          <a:srcRect b="0" l="0" r="0" t="0"/>
          <a:stretch/>
        </p:blipFill>
        <p:spPr>
          <a:xfrm>
            <a:off x="2444036" y="3664476"/>
            <a:ext cx="5953" cy="939328"/>
          </a:xfrm>
          <a:prstGeom prst="rect">
            <a:avLst/>
          </a:prstGeom>
          <a:noFill/>
          <a:ln>
            <a:noFill/>
          </a:ln>
        </p:spPr>
      </p:pic>
      <p:pic>
        <p:nvPicPr>
          <p:cNvPr id="347" name="Google Shape;347;g3d3f6d03170_0_4936"/>
          <p:cNvPicPr preferRelativeResize="0"/>
          <p:nvPr/>
        </p:nvPicPr>
        <p:blipFill rotWithShape="1">
          <a:blip r:embed="rId3">
            <a:alphaModFix/>
          </a:blip>
          <a:srcRect b="0" l="0" r="0" t="0"/>
          <a:stretch/>
        </p:blipFill>
        <p:spPr>
          <a:xfrm>
            <a:off x="4617238" y="3664476"/>
            <a:ext cx="5953" cy="939328"/>
          </a:xfrm>
          <a:prstGeom prst="rect">
            <a:avLst/>
          </a:prstGeom>
          <a:noFill/>
          <a:ln>
            <a:noFill/>
          </a:ln>
        </p:spPr>
      </p:pic>
      <p:pic>
        <p:nvPicPr>
          <p:cNvPr id="348" name="Google Shape;348;g3d3f6d03170_0_4936"/>
          <p:cNvPicPr preferRelativeResize="0"/>
          <p:nvPr/>
        </p:nvPicPr>
        <p:blipFill rotWithShape="1">
          <a:blip r:embed="rId3">
            <a:alphaModFix/>
          </a:blip>
          <a:srcRect b="0" l="0" r="0" t="0"/>
          <a:stretch/>
        </p:blipFill>
        <p:spPr>
          <a:xfrm>
            <a:off x="6781809" y="3664476"/>
            <a:ext cx="5953" cy="939328"/>
          </a:xfrm>
          <a:prstGeom prst="rect">
            <a:avLst/>
          </a:prstGeom>
          <a:noFill/>
          <a:ln>
            <a:noFill/>
          </a:ln>
        </p:spPr>
      </p:pic>
      <p:sp>
        <p:nvSpPr>
          <p:cNvPr id="349" name="Google Shape;349;g3d3f6d03170_0_4936"/>
          <p:cNvSpPr/>
          <p:nvPr>
            <p:ph idx="2" type="pic"/>
          </p:nvPr>
        </p:nvSpPr>
        <p:spPr>
          <a:xfrm>
            <a:off x="315022" y="1317397"/>
            <a:ext cx="2851200" cy="2232600"/>
          </a:xfrm>
          <a:prstGeom prst="roundRect">
            <a:avLst>
              <a:gd fmla="val 2191" name="adj"/>
            </a:avLst>
          </a:prstGeom>
          <a:noFill/>
          <a:ln>
            <a:noFill/>
          </a:ln>
        </p:spPr>
      </p:sp>
      <p:sp>
        <p:nvSpPr>
          <p:cNvPr id="350" name="Google Shape;350;g3d3f6d03170_0_4936"/>
          <p:cNvSpPr txBox="1"/>
          <p:nvPr>
            <p:ph idx="1" type="subTitle"/>
          </p:nvPr>
        </p:nvSpPr>
        <p:spPr>
          <a:xfrm>
            <a:off x="397502" y="821391"/>
            <a:ext cx="8420100" cy="372000"/>
          </a:xfrm>
          <a:prstGeom prst="rect">
            <a:avLst/>
          </a:prstGeom>
          <a:noFill/>
          <a:ln>
            <a:noFill/>
          </a:ln>
        </p:spPr>
        <p:txBody>
          <a:bodyPr anchorCtr="0" anchor="t" bIns="0" lIns="0" spcFirstLastPara="1" rIns="0" wrap="square" tIns="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p:txBody>
      </p:sp>
      <p:sp>
        <p:nvSpPr>
          <p:cNvPr id="351" name="Google Shape;351;g3d3f6d03170_0_4936"/>
          <p:cNvSpPr txBox="1"/>
          <p:nvPr/>
        </p:nvSpPr>
        <p:spPr>
          <a:xfrm>
            <a:off x="7330060" y="4653758"/>
            <a:ext cx="1624500" cy="86400"/>
          </a:xfrm>
          <a:prstGeom prst="rect">
            <a:avLst/>
          </a:prstGeom>
          <a:noFill/>
          <a:ln>
            <a:noFill/>
          </a:ln>
        </p:spPr>
        <p:txBody>
          <a:bodyPr anchorCtr="0" anchor="t" bIns="0" lIns="0" spcFirstLastPara="1" rIns="0" wrap="square" tIns="0">
            <a:noAutofit/>
          </a:bodyPr>
          <a:lstStyle/>
          <a:p>
            <a:pPr indent="0" lvl="0" marL="0" marR="0" rtl="0" algn="l">
              <a:lnSpc>
                <a:spcPct val="107000"/>
              </a:lnSpc>
              <a:spcBef>
                <a:spcPts val="0"/>
              </a:spcBef>
              <a:spcAft>
                <a:spcPts val="0"/>
              </a:spcAft>
              <a:buClr>
                <a:srgbClr val="000000"/>
              </a:buClr>
              <a:buSzPts val="525"/>
              <a:buFont typeface="Arial"/>
              <a:buNone/>
            </a:pPr>
            <a:r>
              <a:rPr b="0" i="0" lang="en" sz="525" u="none" cap="none" strike="noStrike">
                <a:solidFill>
                  <a:srgbClr val="25146F"/>
                </a:solidFill>
                <a:latin typeface="Poppins Medium"/>
                <a:ea typeface="Poppins Medium"/>
                <a:cs typeface="Poppins Medium"/>
                <a:sym typeface="Poppins Medium"/>
              </a:rPr>
              <a:t>Metrics reported in the WEX 2023 Annual Report</a:t>
            </a:r>
            <a:endParaRPr b="0" i="0" sz="525" u="none" cap="none" strike="noStrike">
              <a:solidFill>
                <a:srgbClr val="000000"/>
              </a:solidFill>
              <a:latin typeface="Arial"/>
              <a:ea typeface="Arial"/>
              <a:cs typeface="Arial"/>
              <a:sym typeface="Arial"/>
            </a:endParaRPr>
          </a:p>
        </p:txBody>
      </p:sp>
      <p:sp>
        <p:nvSpPr>
          <p:cNvPr id="352" name="Google Shape;352;g3d3f6d03170_0_4936"/>
          <p:cNvSpPr txBox="1"/>
          <p:nvPr>
            <p:ph idx="3" type="title"/>
          </p:nvPr>
        </p:nvSpPr>
        <p:spPr>
          <a:xfrm>
            <a:off x="432994" y="3797456"/>
            <a:ext cx="1814100" cy="278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1650">
                <a:solidFill>
                  <a:schemeClr val="lt1"/>
                </a:solidFill>
                <a:latin typeface="Poppins"/>
                <a:ea typeface="Poppins"/>
                <a:cs typeface="Poppins"/>
                <a:sym typeface="Poppins"/>
              </a:defRPr>
            </a:lvl1pPr>
            <a:lvl2pPr lvl="1" algn="l">
              <a:lnSpc>
                <a:spcPct val="100000"/>
              </a:lnSpc>
              <a:spcBef>
                <a:spcPts val="0"/>
              </a:spcBef>
              <a:spcAft>
                <a:spcPts val="0"/>
              </a:spcAft>
              <a:buSzPts val="4500"/>
              <a:buFont typeface="Poppins"/>
              <a:buNone/>
              <a:defRPr b="1" sz="4500">
                <a:latin typeface="Poppins"/>
                <a:ea typeface="Poppins"/>
                <a:cs typeface="Poppins"/>
                <a:sym typeface="Poppins"/>
              </a:defRPr>
            </a:lvl2pPr>
            <a:lvl3pPr lvl="2" algn="l">
              <a:lnSpc>
                <a:spcPct val="100000"/>
              </a:lnSpc>
              <a:spcBef>
                <a:spcPts val="0"/>
              </a:spcBef>
              <a:spcAft>
                <a:spcPts val="0"/>
              </a:spcAft>
              <a:buSzPts val="4500"/>
              <a:buFont typeface="Poppins"/>
              <a:buNone/>
              <a:defRPr b="1" sz="4500">
                <a:latin typeface="Poppins"/>
                <a:ea typeface="Poppins"/>
                <a:cs typeface="Poppins"/>
                <a:sym typeface="Poppins"/>
              </a:defRPr>
            </a:lvl3pPr>
            <a:lvl4pPr lvl="3" algn="l">
              <a:lnSpc>
                <a:spcPct val="100000"/>
              </a:lnSpc>
              <a:spcBef>
                <a:spcPts val="0"/>
              </a:spcBef>
              <a:spcAft>
                <a:spcPts val="0"/>
              </a:spcAft>
              <a:buSzPts val="4500"/>
              <a:buFont typeface="Poppins"/>
              <a:buNone/>
              <a:defRPr b="1" sz="4500">
                <a:latin typeface="Poppins"/>
                <a:ea typeface="Poppins"/>
                <a:cs typeface="Poppins"/>
                <a:sym typeface="Poppins"/>
              </a:defRPr>
            </a:lvl4pPr>
            <a:lvl5pPr lvl="4" algn="l">
              <a:lnSpc>
                <a:spcPct val="100000"/>
              </a:lnSpc>
              <a:spcBef>
                <a:spcPts val="0"/>
              </a:spcBef>
              <a:spcAft>
                <a:spcPts val="0"/>
              </a:spcAft>
              <a:buSzPts val="4500"/>
              <a:buFont typeface="Poppins"/>
              <a:buNone/>
              <a:defRPr b="1" sz="4500">
                <a:latin typeface="Poppins"/>
                <a:ea typeface="Poppins"/>
                <a:cs typeface="Poppins"/>
                <a:sym typeface="Poppins"/>
              </a:defRPr>
            </a:lvl5pPr>
            <a:lvl6pPr lvl="5" algn="l">
              <a:lnSpc>
                <a:spcPct val="100000"/>
              </a:lnSpc>
              <a:spcBef>
                <a:spcPts val="0"/>
              </a:spcBef>
              <a:spcAft>
                <a:spcPts val="0"/>
              </a:spcAft>
              <a:buSzPts val="4500"/>
              <a:buFont typeface="Poppins"/>
              <a:buNone/>
              <a:defRPr b="1" sz="4500">
                <a:latin typeface="Poppins"/>
                <a:ea typeface="Poppins"/>
                <a:cs typeface="Poppins"/>
                <a:sym typeface="Poppins"/>
              </a:defRPr>
            </a:lvl6pPr>
            <a:lvl7pPr lvl="6" algn="l">
              <a:lnSpc>
                <a:spcPct val="100000"/>
              </a:lnSpc>
              <a:spcBef>
                <a:spcPts val="0"/>
              </a:spcBef>
              <a:spcAft>
                <a:spcPts val="0"/>
              </a:spcAft>
              <a:buSzPts val="4500"/>
              <a:buFont typeface="Poppins"/>
              <a:buNone/>
              <a:defRPr b="1" sz="4500">
                <a:latin typeface="Poppins"/>
                <a:ea typeface="Poppins"/>
                <a:cs typeface="Poppins"/>
                <a:sym typeface="Poppins"/>
              </a:defRPr>
            </a:lvl7pPr>
            <a:lvl8pPr lvl="7" algn="l">
              <a:lnSpc>
                <a:spcPct val="100000"/>
              </a:lnSpc>
              <a:spcBef>
                <a:spcPts val="0"/>
              </a:spcBef>
              <a:spcAft>
                <a:spcPts val="0"/>
              </a:spcAft>
              <a:buSzPts val="4500"/>
              <a:buFont typeface="Poppins"/>
              <a:buNone/>
              <a:defRPr b="1" sz="4500">
                <a:latin typeface="Poppins"/>
                <a:ea typeface="Poppins"/>
                <a:cs typeface="Poppins"/>
                <a:sym typeface="Poppins"/>
              </a:defRPr>
            </a:lvl8pPr>
            <a:lvl9pPr lvl="8" algn="l">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53" name="Google Shape;353;g3d3f6d03170_0_4936"/>
          <p:cNvSpPr txBox="1"/>
          <p:nvPr>
            <p:ph idx="4" type="subTitle"/>
          </p:nvPr>
        </p:nvSpPr>
        <p:spPr>
          <a:xfrm>
            <a:off x="432994" y="4152525"/>
            <a:ext cx="1814100" cy="3267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00">
                <a:solidFill>
                  <a:schemeClr val="lt1"/>
                </a:solidFill>
                <a:latin typeface="Poppins SemiBold"/>
                <a:ea typeface="Poppins SemiBold"/>
                <a:cs typeface="Poppins SemiBold"/>
                <a:sym typeface="Poppins SemiBold"/>
              </a:defRPr>
            </a:lvl1pPr>
            <a:lvl2pPr lvl="1" algn="l">
              <a:lnSpc>
                <a:spcPct val="95000"/>
              </a:lnSpc>
              <a:spcBef>
                <a:spcPts val="1350"/>
              </a:spcBef>
              <a:spcAft>
                <a:spcPts val="0"/>
              </a:spcAft>
              <a:buSzPts val="900"/>
              <a:buNone/>
              <a:defRPr sz="900"/>
            </a:lvl2pPr>
            <a:lvl3pPr lvl="2" algn="l">
              <a:lnSpc>
                <a:spcPct val="95000"/>
              </a:lnSpc>
              <a:spcBef>
                <a:spcPts val="1350"/>
              </a:spcBef>
              <a:spcAft>
                <a:spcPts val="0"/>
              </a:spcAft>
              <a:buSzPts val="900"/>
              <a:buNone/>
              <a:defRPr sz="900"/>
            </a:lvl3pPr>
            <a:lvl4pPr lvl="3" algn="l">
              <a:lnSpc>
                <a:spcPct val="95000"/>
              </a:lnSpc>
              <a:spcBef>
                <a:spcPts val="1350"/>
              </a:spcBef>
              <a:spcAft>
                <a:spcPts val="0"/>
              </a:spcAft>
              <a:buSzPts val="900"/>
              <a:buNone/>
              <a:defRPr sz="900"/>
            </a:lvl4pPr>
            <a:lvl5pPr lvl="4" algn="l">
              <a:lnSpc>
                <a:spcPct val="95000"/>
              </a:lnSpc>
              <a:spcBef>
                <a:spcPts val="1350"/>
              </a:spcBef>
              <a:spcAft>
                <a:spcPts val="0"/>
              </a:spcAft>
              <a:buSzPts val="900"/>
              <a:buNone/>
              <a:defRPr sz="900"/>
            </a:lvl5pPr>
            <a:lvl6pPr lvl="5" algn="l">
              <a:lnSpc>
                <a:spcPct val="90000"/>
              </a:lnSpc>
              <a:spcBef>
                <a:spcPts val="375"/>
              </a:spcBef>
              <a:spcAft>
                <a:spcPts val="0"/>
              </a:spcAft>
              <a:buSzPts val="900"/>
              <a:buNone/>
              <a:defRPr sz="900"/>
            </a:lvl6pPr>
            <a:lvl7pPr lvl="6" algn="l">
              <a:lnSpc>
                <a:spcPct val="90000"/>
              </a:lnSpc>
              <a:spcBef>
                <a:spcPts val="375"/>
              </a:spcBef>
              <a:spcAft>
                <a:spcPts val="0"/>
              </a:spcAft>
              <a:buSzPts val="900"/>
              <a:buNone/>
              <a:defRPr sz="900"/>
            </a:lvl7pPr>
            <a:lvl8pPr lvl="7" algn="l">
              <a:lnSpc>
                <a:spcPct val="90000"/>
              </a:lnSpc>
              <a:spcBef>
                <a:spcPts val="375"/>
              </a:spcBef>
              <a:spcAft>
                <a:spcPts val="0"/>
              </a:spcAft>
              <a:buSzPts val="900"/>
              <a:buNone/>
              <a:defRPr sz="900"/>
            </a:lvl8pPr>
            <a:lvl9pPr lvl="8" algn="l">
              <a:lnSpc>
                <a:spcPct val="90000"/>
              </a:lnSpc>
              <a:spcBef>
                <a:spcPts val="375"/>
              </a:spcBef>
              <a:spcAft>
                <a:spcPts val="0"/>
              </a:spcAft>
              <a:buSzPts val="900"/>
              <a:buNone/>
              <a:defRPr sz="900"/>
            </a:lvl9pPr>
          </a:lstStyle>
          <a:p/>
        </p:txBody>
      </p:sp>
      <p:sp>
        <p:nvSpPr>
          <p:cNvPr id="354" name="Google Shape;354;g3d3f6d03170_0_4936"/>
          <p:cNvSpPr txBox="1"/>
          <p:nvPr>
            <p:ph idx="5" type="title"/>
          </p:nvPr>
        </p:nvSpPr>
        <p:spPr>
          <a:xfrm>
            <a:off x="2612697" y="3797456"/>
            <a:ext cx="1840500" cy="278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1650">
                <a:solidFill>
                  <a:schemeClr val="lt1"/>
                </a:solidFill>
                <a:latin typeface="Poppins"/>
                <a:ea typeface="Poppins"/>
                <a:cs typeface="Poppins"/>
                <a:sym typeface="Poppins"/>
              </a:defRPr>
            </a:lvl1pPr>
            <a:lvl2pPr lvl="1" algn="l">
              <a:lnSpc>
                <a:spcPct val="100000"/>
              </a:lnSpc>
              <a:spcBef>
                <a:spcPts val="0"/>
              </a:spcBef>
              <a:spcAft>
                <a:spcPts val="0"/>
              </a:spcAft>
              <a:buSzPts val="4500"/>
              <a:buFont typeface="Poppins"/>
              <a:buNone/>
              <a:defRPr b="1" sz="4500">
                <a:latin typeface="Poppins"/>
                <a:ea typeface="Poppins"/>
                <a:cs typeface="Poppins"/>
                <a:sym typeface="Poppins"/>
              </a:defRPr>
            </a:lvl2pPr>
            <a:lvl3pPr lvl="2" algn="l">
              <a:lnSpc>
                <a:spcPct val="100000"/>
              </a:lnSpc>
              <a:spcBef>
                <a:spcPts val="0"/>
              </a:spcBef>
              <a:spcAft>
                <a:spcPts val="0"/>
              </a:spcAft>
              <a:buSzPts val="4500"/>
              <a:buFont typeface="Poppins"/>
              <a:buNone/>
              <a:defRPr b="1" sz="4500">
                <a:latin typeface="Poppins"/>
                <a:ea typeface="Poppins"/>
                <a:cs typeface="Poppins"/>
                <a:sym typeface="Poppins"/>
              </a:defRPr>
            </a:lvl3pPr>
            <a:lvl4pPr lvl="3" algn="l">
              <a:lnSpc>
                <a:spcPct val="100000"/>
              </a:lnSpc>
              <a:spcBef>
                <a:spcPts val="0"/>
              </a:spcBef>
              <a:spcAft>
                <a:spcPts val="0"/>
              </a:spcAft>
              <a:buSzPts val="4500"/>
              <a:buFont typeface="Poppins"/>
              <a:buNone/>
              <a:defRPr b="1" sz="4500">
                <a:latin typeface="Poppins"/>
                <a:ea typeface="Poppins"/>
                <a:cs typeface="Poppins"/>
                <a:sym typeface="Poppins"/>
              </a:defRPr>
            </a:lvl4pPr>
            <a:lvl5pPr lvl="4" algn="l">
              <a:lnSpc>
                <a:spcPct val="100000"/>
              </a:lnSpc>
              <a:spcBef>
                <a:spcPts val="0"/>
              </a:spcBef>
              <a:spcAft>
                <a:spcPts val="0"/>
              </a:spcAft>
              <a:buSzPts val="4500"/>
              <a:buFont typeface="Poppins"/>
              <a:buNone/>
              <a:defRPr b="1" sz="4500">
                <a:latin typeface="Poppins"/>
                <a:ea typeface="Poppins"/>
                <a:cs typeface="Poppins"/>
                <a:sym typeface="Poppins"/>
              </a:defRPr>
            </a:lvl5pPr>
            <a:lvl6pPr lvl="5" algn="l">
              <a:lnSpc>
                <a:spcPct val="100000"/>
              </a:lnSpc>
              <a:spcBef>
                <a:spcPts val="0"/>
              </a:spcBef>
              <a:spcAft>
                <a:spcPts val="0"/>
              </a:spcAft>
              <a:buSzPts val="4500"/>
              <a:buFont typeface="Poppins"/>
              <a:buNone/>
              <a:defRPr b="1" sz="4500">
                <a:latin typeface="Poppins"/>
                <a:ea typeface="Poppins"/>
                <a:cs typeface="Poppins"/>
                <a:sym typeface="Poppins"/>
              </a:defRPr>
            </a:lvl6pPr>
            <a:lvl7pPr lvl="6" algn="l">
              <a:lnSpc>
                <a:spcPct val="100000"/>
              </a:lnSpc>
              <a:spcBef>
                <a:spcPts val="0"/>
              </a:spcBef>
              <a:spcAft>
                <a:spcPts val="0"/>
              </a:spcAft>
              <a:buSzPts val="4500"/>
              <a:buFont typeface="Poppins"/>
              <a:buNone/>
              <a:defRPr b="1" sz="4500">
                <a:latin typeface="Poppins"/>
                <a:ea typeface="Poppins"/>
                <a:cs typeface="Poppins"/>
                <a:sym typeface="Poppins"/>
              </a:defRPr>
            </a:lvl7pPr>
            <a:lvl8pPr lvl="7" algn="l">
              <a:lnSpc>
                <a:spcPct val="100000"/>
              </a:lnSpc>
              <a:spcBef>
                <a:spcPts val="0"/>
              </a:spcBef>
              <a:spcAft>
                <a:spcPts val="0"/>
              </a:spcAft>
              <a:buSzPts val="4500"/>
              <a:buFont typeface="Poppins"/>
              <a:buNone/>
              <a:defRPr b="1" sz="4500">
                <a:latin typeface="Poppins"/>
                <a:ea typeface="Poppins"/>
                <a:cs typeface="Poppins"/>
                <a:sym typeface="Poppins"/>
              </a:defRPr>
            </a:lvl8pPr>
            <a:lvl9pPr lvl="8" algn="l">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55" name="Google Shape;355;g3d3f6d03170_0_4936"/>
          <p:cNvSpPr txBox="1"/>
          <p:nvPr>
            <p:ph idx="6" type="subTitle"/>
          </p:nvPr>
        </p:nvSpPr>
        <p:spPr>
          <a:xfrm>
            <a:off x="2612697" y="4152525"/>
            <a:ext cx="1814100" cy="3267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00">
                <a:solidFill>
                  <a:schemeClr val="lt1"/>
                </a:solidFill>
                <a:latin typeface="Poppins SemiBold"/>
                <a:ea typeface="Poppins SemiBold"/>
                <a:cs typeface="Poppins SemiBold"/>
                <a:sym typeface="Poppins SemiBold"/>
              </a:defRPr>
            </a:lvl1pPr>
            <a:lvl2pPr lvl="1" algn="l">
              <a:lnSpc>
                <a:spcPct val="95000"/>
              </a:lnSpc>
              <a:spcBef>
                <a:spcPts val="1350"/>
              </a:spcBef>
              <a:spcAft>
                <a:spcPts val="0"/>
              </a:spcAft>
              <a:buSzPts val="900"/>
              <a:buNone/>
              <a:defRPr sz="900"/>
            </a:lvl2pPr>
            <a:lvl3pPr lvl="2" algn="l">
              <a:lnSpc>
                <a:spcPct val="95000"/>
              </a:lnSpc>
              <a:spcBef>
                <a:spcPts val="1350"/>
              </a:spcBef>
              <a:spcAft>
                <a:spcPts val="0"/>
              </a:spcAft>
              <a:buSzPts val="900"/>
              <a:buNone/>
              <a:defRPr sz="900"/>
            </a:lvl3pPr>
            <a:lvl4pPr lvl="3" algn="l">
              <a:lnSpc>
                <a:spcPct val="95000"/>
              </a:lnSpc>
              <a:spcBef>
                <a:spcPts val="1350"/>
              </a:spcBef>
              <a:spcAft>
                <a:spcPts val="0"/>
              </a:spcAft>
              <a:buSzPts val="900"/>
              <a:buNone/>
              <a:defRPr sz="900"/>
            </a:lvl4pPr>
            <a:lvl5pPr lvl="4" algn="l">
              <a:lnSpc>
                <a:spcPct val="95000"/>
              </a:lnSpc>
              <a:spcBef>
                <a:spcPts val="1350"/>
              </a:spcBef>
              <a:spcAft>
                <a:spcPts val="0"/>
              </a:spcAft>
              <a:buSzPts val="900"/>
              <a:buNone/>
              <a:defRPr sz="900"/>
            </a:lvl5pPr>
            <a:lvl6pPr lvl="5" algn="l">
              <a:lnSpc>
                <a:spcPct val="90000"/>
              </a:lnSpc>
              <a:spcBef>
                <a:spcPts val="375"/>
              </a:spcBef>
              <a:spcAft>
                <a:spcPts val="0"/>
              </a:spcAft>
              <a:buSzPts val="900"/>
              <a:buNone/>
              <a:defRPr sz="900"/>
            </a:lvl6pPr>
            <a:lvl7pPr lvl="6" algn="l">
              <a:lnSpc>
                <a:spcPct val="90000"/>
              </a:lnSpc>
              <a:spcBef>
                <a:spcPts val="375"/>
              </a:spcBef>
              <a:spcAft>
                <a:spcPts val="0"/>
              </a:spcAft>
              <a:buSzPts val="900"/>
              <a:buNone/>
              <a:defRPr sz="900"/>
            </a:lvl7pPr>
            <a:lvl8pPr lvl="7" algn="l">
              <a:lnSpc>
                <a:spcPct val="90000"/>
              </a:lnSpc>
              <a:spcBef>
                <a:spcPts val="375"/>
              </a:spcBef>
              <a:spcAft>
                <a:spcPts val="0"/>
              </a:spcAft>
              <a:buSzPts val="900"/>
              <a:buNone/>
              <a:defRPr sz="900"/>
            </a:lvl8pPr>
            <a:lvl9pPr lvl="8" algn="l">
              <a:lnSpc>
                <a:spcPct val="90000"/>
              </a:lnSpc>
              <a:spcBef>
                <a:spcPts val="375"/>
              </a:spcBef>
              <a:spcAft>
                <a:spcPts val="0"/>
              </a:spcAft>
              <a:buSzPts val="900"/>
              <a:buNone/>
              <a:defRPr sz="900"/>
            </a:lvl9pPr>
          </a:lstStyle>
          <a:p/>
        </p:txBody>
      </p:sp>
      <p:sp>
        <p:nvSpPr>
          <p:cNvPr id="356" name="Google Shape;356;g3d3f6d03170_0_4936"/>
          <p:cNvSpPr txBox="1"/>
          <p:nvPr>
            <p:ph idx="7" type="title"/>
          </p:nvPr>
        </p:nvSpPr>
        <p:spPr>
          <a:xfrm>
            <a:off x="4788398" y="3797456"/>
            <a:ext cx="1788600" cy="278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1650">
                <a:solidFill>
                  <a:schemeClr val="lt1"/>
                </a:solidFill>
                <a:latin typeface="Poppins"/>
                <a:ea typeface="Poppins"/>
                <a:cs typeface="Poppins"/>
                <a:sym typeface="Poppins"/>
              </a:defRPr>
            </a:lvl1pPr>
            <a:lvl2pPr lvl="1" algn="l">
              <a:lnSpc>
                <a:spcPct val="100000"/>
              </a:lnSpc>
              <a:spcBef>
                <a:spcPts val="0"/>
              </a:spcBef>
              <a:spcAft>
                <a:spcPts val="0"/>
              </a:spcAft>
              <a:buSzPts val="4500"/>
              <a:buFont typeface="Poppins"/>
              <a:buNone/>
              <a:defRPr b="1" sz="4500">
                <a:latin typeface="Poppins"/>
                <a:ea typeface="Poppins"/>
                <a:cs typeface="Poppins"/>
                <a:sym typeface="Poppins"/>
              </a:defRPr>
            </a:lvl2pPr>
            <a:lvl3pPr lvl="2" algn="l">
              <a:lnSpc>
                <a:spcPct val="100000"/>
              </a:lnSpc>
              <a:spcBef>
                <a:spcPts val="0"/>
              </a:spcBef>
              <a:spcAft>
                <a:spcPts val="0"/>
              </a:spcAft>
              <a:buSzPts val="4500"/>
              <a:buFont typeface="Poppins"/>
              <a:buNone/>
              <a:defRPr b="1" sz="4500">
                <a:latin typeface="Poppins"/>
                <a:ea typeface="Poppins"/>
                <a:cs typeface="Poppins"/>
                <a:sym typeface="Poppins"/>
              </a:defRPr>
            </a:lvl3pPr>
            <a:lvl4pPr lvl="3" algn="l">
              <a:lnSpc>
                <a:spcPct val="100000"/>
              </a:lnSpc>
              <a:spcBef>
                <a:spcPts val="0"/>
              </a:spcBef>
              <a:spcAft>
                <a:spcPts val="0"/>
              </a:spcAft>
              <a:buSzPts val="4500"/>
              <a:buFont typeface="Poppins"/>
              <a:buNone/>
              <a:defRPr b="1" sz="4500">
                <a:latin typeface="Poppins"/>
                <a:ea typeface="Poppins"/>
                <a:cs typeface="Poppins"/>
                <a:sym typeface="Poppins"/>
              </a:defRPr>
            </a:lvl4pPr>
            <a:lvl5pPr lvl="4" algn="l">
              <a:lnSpc>
                <a:spcPct val="100000"/>
              </a:lnSpc>
              <a:spcBef>
                <a:spcPts val="0"/>
              </a:spcBef>
              <a:spcAft>
                <a:spcPts val="0"/>
              </a:spcAft>
              <a:buSzPts val="4500"/>
              <a:buFont typeface="Poppins"/>
              <a:buNone/>
              <a:defRPr b="1" sz="4500">
                <a:latin typeface="Poppins"/>
                <a:ea typeface="Poppins"/>
                <a:cs typeface="Poppins"/>
                <a:sym typeface="Poppins"/>
              </a:defRPr>
            </a:lvl5pPr>
            <a:lvl6pPr lvl="5" algn="l">
              <a:lnSpc>
                <a:spcPct val="100000"/>
              </a:lnSpc>
              <a:spcBef>
                <a:spcPts val="0"/>
              </a:spcBef>
              <a:spcAft>
                <a:spcPts val="0"/>
              </a:spcAft>
              <a:buSzPts val="4500"/>
              <a:buFont typeface="Poppins"/>
              <a:buNone/>
              <a:defRPr b="1" sz="4500">
                <a:latin typeface="Poppins"/>
                <a:ea typeface="Poppins"/>
                <a:cs typeface="Poppins"/>
                <a:sym typeface="Poppins"/>
              </a:defRPr>
            </a:lvl6pPr>
            <a:lvl7pPr lvl="6" algn="l">
              <a:lnSpc>
                <a:spcPct val="100000"/>
              </a:lnSpc>
              <a:spcBef>
                <a:spcPts val="0"/>
              </a:spcBef>
              <a:spcAft>
                <a:spcPts val="0"/>
              </a:spcAft>
              <a:buSzPts val="4500"/>
              <a:buFont typeface="Poppins"/>
              <a:buNone/>
              <a:defRPr b="1" sz="4500">
                <a:latin typeface="Poppins"/>
                <a:ea typeface="Poppins"/>
                <a:cs typeface="Poppins"/>
                <a:sym typeface="Poppins"/>
              </a:defRPr>
            </a:lvl7pPr>
            <a:lvl8pPr lvl="7" algn="l">
              <a:lnSpc>
                <a:spcPct val="100000"/>
              </a:lnSpc>
              <a:spcBef>
                <a:spcPts val="0"/>
              </a:spcBef>
              <a:spcAft>
                <a:spcPts val="0"/>
              </a:spcAft>
              <a:buSzPts val="4500"/>
              <a:buFont typeface="Poppins"/>
              <a:buNone/>
              <a:defRPr b="1" sz="4500">
                <a:latin typeface="Poppins"/>
                <a:ea typeface="Poppins"/>
                <a:cs typeface="Poppins"/>
                <a:sym typeface="Poppins"/>
              </a:defRPr>
            </a:lvl8pPr>
            <a:lvl9pPr lvl="8" algn="l">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57" name="Google Shape;357;g3d3f6d03170_0_4936"/>
          <p:cNvSpPr txBox="1"/>
          <p:nvPr>
            <p:ph idx="8" type="subTitle"/>
          </p:nvPr>
        </p:nvSpPr>
        <p:spPr>
          <a:xfrm>
            <a:off x="4788398" y="4152525"/>
            <a:ext cx="1785600" cy="3267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00">
                <a:solidFill>
                  <a:schemeClr val="lt1"/>
                </a:solidFill>
                <a:latin typeface="Poppins SemiBold"/>
                <a:ea typeface="Poppins SemiBold"/>
                <a:cs typeface="Poppins SemiBold"/>
                <a:sym typeface="Poppins SemiBold"/>
              </a:defRPr>
            </a:lvl1pPr>
            <a:lvl2pPr lvl="1" algn="l">
              <a:lnSpc>
                <a:spcPct val="95000"/>
              </a:lnSpc>
              <a:spcBef>
                <a:spcPts val="1350"/>
              </a:spcBef>
              <a:spcAft>
                <a:spcPts val="0"/>
              </a:spcAft>
              <a:buSzPts val="900"/>
              <a:buNone/>
              <a:defRPr sz="900"/>
            </a:lvl2pPr>
            <a:lvl3pPr lvl="2" algn="l">
              <a:lnSpc>
                <a:spcPct val="95000"/>
              </a:lnSpc>
              <a:spcBef>
                <a:spcPts val="1350"/>
              </a:spcBef>
              <a:spcAft>
                <a:spcPts val="0"/>
              </a:spcAft>
              <a:buSzPts val="900"/>
              <a:buNone/>
              <a:defRPr sz="900"/>
            </a:lvl3pPr>
            <a:lvl4pPr lvl="3" algn="l">
              <a:lnSpc>
                <a:spcPct val="95000"/>
              </a:lnSpc>
              <a:spcBef>
                <a:spcPts val="1350"/>
              </a:spcBef>
              <a:spcAft>
                <a:spcPts val="0"/>
              </a:spcAft>
              <a:buSzPts val="900"/>
              <a:buNone/>
              <a:defRPr sz="900"/>
            </a:lvl4pPr>
            <a:lvl5pPr lvl="4" algn="l">
              <a:lnSpc>
                <a:spcPct val="95000"/>
              </a:lnSpc>
              <a:spcBef>
                <a:spcPts val="1350"/>
              </a:spcBef>
              <a:spcAft>
                <a:spcPts val="0"/>
              </a:spcAft>
              <a:buSzPts val="900"/>
              <a:buNone/>
              <a:defRPr sz="900"/>
            </a:lvl5pPr>
            <a:lvl6pPr lvl="5" algn="l">
              <a:lnSpc>
                <a:spcPct val="90000"/>
              </a:lnSpc>
              <a:spcBef>
                <a:spcPts val="375"/>
              </a:spcBef>
              <a:spcAft>
                <a:spcPts val="0"/>
              </a:spcAft>
              <a:buSzPts val="900"/>
              <a:buNone/>
              <a:defRPr sz="900"/>
            </a:lvl6pPr>
            <a:lvl7pPr lvl="6" algn="l">
              <a:lnSpc>
                <a:spcPct val="90000"/>
              </a:lnSpc>
              <a:spcBef>
                <a:spcPts val="375"/>
              </a:spcBef>
              <a:spcAft>
                <a:spcPts val="0"/>
              </a:spcAft>
              <a:buSzPts val="900"/>
              <a:buNone/>
              <a:defRPr sz="900"/>
            </a:lvl7pPr>
            <a:lvl8pPr lvl="7" algn="l">
              <a:lnSpc>
                <a:spcPct val="90000"/>
              </a:lnSpc>
              <a:spcBef>
                <a:spcPts val="375"/>
              </a:spcBef>
              <a:spcAft>
                <a:spcPts val="0"/>
              </a:spcAft>
              <a:buSzPts val="900"/>
              <a:buNone/>
              <a:defRPr sz="900"/>
            </a:lvl8pPr>
            <a:lvl9pPr lvl="8" algn="l">
              <a:lnSpc>
                <a:spcPct val="90000"/>
              </a:lnSpc>
              <a:spcBef>
                <a:spcPts val="375"/>
              </a:spcBef>
              <a:spcAft>
                <a:spcPts val="0"/>
              </a:spcAft>
              <a:buSzPts val="900"/>
              <a:buNone/>
              <a:defRPr sz="900"/>
            </a:lvl9pPr>
          </a:lstStyle>
          <a:p/>
        </p:txBody>
      </p:sp>
      <p:sp>
        <p:nvSpPr>
          <p:cNvPr id="358" name="Google Shape;358;g3d3f6d03170_0_4936"/>
          <p:cNvSpPr txBox="1"/>
          <p:nvPr>
            <p:ph idx="9" type="title"/>
          </p:nvPr>
        </p:nvSpPr>
        <p:spPr>
          <a:xfrm>
            <a:off x="6964099" y="3797456"/>
            <a:ext cx="1720500" cy="278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1650">
                <a:solidFill>
                  <a:schemeClr val="lt1"/>
                </a:solidFill>
                <a:latin typeface="Poppins"/>
                <a:ea typeface="Poppins"/>
                <a:cs typeface="Poppins"/>
                <a:sym typeface="Poppins"/>
              </a:defRPr>
            </a:lvl1pPr>
            <a:lvl2pPr lvl="1" algn="l">
              <a:lnSpc>
                <a:spcPct val="100000"/>
              </a:lnSpc>
              <a:spcBef>
                <a:spcPts val="0"/>
              </a:spcBef>
              <a:spcAft>
                <a:spcPts val="0"/>
              </a:spcAft>
              <a:buSzPts val="4500"/>
              <a:buFont typeface="Poppins"/>
              <a:buNone/>
              <a:defRPr b="1" sz="4500">
                <a:latin typeface="Poppins"/>
                <a:ea typeface="Poppins"/>
                <a:cs typeface="Poppins"/>
                <a:sym typeface="Poppins"/>
              </a:defRPr>
            </a:lvl2pPr>
            <a:lvl3pPr lvl="2" algn="l">
              <a:lnSpc>
                <a:spcPct val="100000"/>
              </a:lnSpc>
              <a:spcBef>
                <a:spcPts val="0"/>
              </a:spcBef>
              <a:spcAft>
                <a:spcPts val="0"/>
              </a:spcAft>
              <a:buSzPts val="4500"/>
              <a:buFont typeface="Poppins"/>
              <a:buNone/>
              <a:defRPr b="1" sz="4500">
                <a:latin typeface="Poppins"/>
                <a:ea typeface="Poppins"/>
                <a:cs typeface="Poppins"/>
                <a:sym typeface="Poppins"/>
              </a:defRPr>
            </a:lvl3pPr>
            <a:lvl4pPr lvl="3" algn="l">
              <a:lnSpc>
                <a:spcPct val="100000"/>
              </a:lnSpc>
              <a:spcBef>
                <a:spcPts val="0"/>
              </a:spcBef>
              <a:spcAft>
                <a:spcPts val="0"/>
              </a:spcAft>
              <a:buSzPts val="4500"/>
              <a:buFont typeface="Poppins"/>
              <a:buNone/>
              <a:defRPr b="1" sz="4500">
                <a:latin typeface="Poppins"/>
                <a:ea typeface="Poppins"/>
                <a:cs typeface="Poppins"/>
                <a:sym typeface="Poppins"/>
              </a:defRPr>
            </a:lvl4pPr>
            <a:lvl5pPr lvl="4" algn="l">
              <a:lnSpc>
                <a:spcPct val="100000"/>
              </a:lnSpc>
              <a:spcBef>
                <a:spcPts val="0"/>
              </a:spcBef>
              <a:spcAft>
                <a:spcPts val="0"/>
              </a:spcAft>
              <a:buSzPts val="4500"/>
              <a:buFont typeface="Poppins"/>
              <a:buNone/>
              <a:defRPr b="1" sz="4500">
                <a:latin typeface="Poppins"/>
                <a:ea typeface="Poppins"/>
                <a:cs typeface="Poppins"/>
                <a:sym typeface="Poppins"/>
              </a:defRPr>
            </a:lvl5pPr>
            <a:lvl6pPr lvl="5" algn="l">
              <a:lnSpc>
                <a:spcPct val="100000"/>
              </a:lnSpc>
              <a:spcBef>
                <a:spcPts val="0"/>
              </a:spcBef>
              <a:spcAft>
                <a:spcPts val="0"/>
              </a:spcAft>
              <a:buSzPts val="4500"/>
              <a:buFont typeface="Poppins"/>
              <a:buNone/>
              <a:defRPr b="1" sz="4500">
                <a:latin typeface="Poppins"/>
                <a:ea typeface="Poppins"/>
                <a:cs typeface="Poppins"/>
                <a:sym typeface="Poppins"/>
              </a:defRPr>
            </a:lvl6pPr>
            <a:lvl7pPr lvl="6" algn="l">
              <a:lnSpc>
                <a:spcPct val="100000"/>
              </a:lnSpc>
              <a:spcBef>
                <a:spcPts val="0"/>
              </a:spcBef>
              <a:spcAft>
                <a:spcPts val="0"/>
              </a:spcAft>
              <a:buSzPts val="4500"/>
              <a:buFont typeface="Poppins"/>
              <a:buNone/>
              <a:defRPr b="1" sz="4500">
                <a:latin typeface="Poppins"/>
                <a:ea typeface="Poppins"/>
                <a:cs typeface="Poppins"/>
                <a:sym typeface="Poppins"/>
              </a:defRPr>
            </a:lvl7pPr>
            <a:lvl8pPr lvl="7" algn="l">
              <a:lnSpc>
                <a:spcPct val="100000"/>
              </a:lnSpc>
              <a:spcBef>
                <a:spcPts val="0"/>
              </a:spcBef>
              <a:spcAft>
                <a:spcPts val="0"/>
              </a:spcAft>
              <a:buSzPts val="4500"/>
              <a:buFont typeface="Poppins"/>
              <a:buNone/>
              <a:defRPr b="1" sz="4500">
                <a:latin typeface="Poppins"/>
                <a:ea typeface="Poppins"/>
                <a:cs typeface="Poppins"/>
                <a:sym typeface="Poppins"/>
              </a:defRPr>
            </a:lvl8pPr>
            <a:lvl9pPr lvl="8" algn="l">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359" name="Google Shape;359;g3d3f6d03170_0_4936"/>
          <p:cNvSpPr txBox="1"/>
          <p:nvPr>
            <p:ph idx="13" type="subTitle"/>
          </p:nvPr>
        </p:nvSpPr>
        <p:spPr>
          <a:xfrm>
            <a:off x="6964099" y="4152525"/>
            <a:ext cx="1720500" cy="3267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00">
                <a:solidFill>
                  <a:schemeClr val="lt1"/>
                </a:solidFill>
                <a:latin typeface="Poppins SemiBold"/>
                <a:ea typeface="Poppins SemiBold"/>
                <a:cs typeface="Poppins SemiBold"/>
                <a:sym typeface="Poppins SemiBold"/>
              </a:defRPr>
            </a:lvl1pPr>
            <a:lvl2pPr lvl="1" algn="l">
              <a:lnSpc>
                <a:spcPct val="95000"/>
              </a:lnSpc>
              <a:spcBef>
                <a:spcPts val="1350"/>
              </a:spcBef>
              <a:spcAft>
                <a:spcPts val="0"/>
              </a:spcAft>
              <a:buSzPts val="900"/>
              <a:buNone/>
              <a:defRPr sz="900"/>
            </a:lvl2pPr>
            <a:lvl3pPr lvl="2" algn="l">
              <a:lnSpc>
                <a:spcPct val="95000"/>
              </a:lnSpc>
              <a:spcBef>
                <a:spcPts val="1350"/>
              </a:spcBef>
              <a:spcAft>
                <a:spcPts val="0"/>
              </a:spcAft>
              <a:buSzPts val="900"/>
              <a:buNone/>
              <a:defRPr sz="900"/>
            </a:lvl3pPr>
            <a:lvl4pPr lvl="3" algn="l">
              <a:lnSpc>
                <a:spcPct val="95000"/>
              </a:lnSpc>
              <a:spcBef>
                <a:spcPts val="1350"/>
              </a:spcBef>
              <a:spcAft>
                <a:spcPts val="0"/>
              </a:spcAft>
              <a:buSzPts val="900"/>
              <a:buNone/>
              <a:defRPr sz="900"/>
            </a:lvl4pPr>
            <a:lvl5pPr lvl="4" algn="l">
              <a:lnSpc>
                <a:spcPct val="95000"/>
              </a:lnSpc>
              <a:spcBef>
                <a:spcPts val="1350"/>
              </a:spcBef>
              <a:spcAft>
                <a:spcPts val="0"/>
              </a:spcAft>
              <a:buSzPts val="900"/>
              <a:buNone/>
              <a:defRPr sz="900"/>
            </a:lvl5pPr>
            <a:lvl6pPr lvl="5" algn="l">
              <a:lnSpc>
                <a:spcPct val="90000"/>
              </a:lnSpc>
              <a:spcBef>
                <a:spcPts val="375"/>
              </a:spcBef>
              <a:spcAft>
                <a:spcPts val="0"/>
              </a:spcAft>
              <a:buSzPts val="900"/>
              <a:buNone/>
              <a:defRPr sz="900"/>
            </a:lvl6pPr>
            <a:lvl7pPr lvl="6" algn="l">
              <a:lnSpc>
                <a:spcPct val="90000"/>
              </a:lnSpc>
              <a:spcBef>
                <a:spcPts val="375"/>
              </a:spcBef>
              <a:spcAft>
                <a:spcPts val="0"/>
              </a:spcAft>
              <a:buSzPts val="900"/>
              <a:buNone/>
              <a:defRPr sz="900"/>
            </a:lvl7pPr>
            <a:lvl8pPr lvl="7" algn="l">
              <a:lnSpc>
                <a:spcPct val="90000"/>
              </a:lnSpc>
              <a:spcBef>
                <a:spcPts val="375"/>
              </a:spcBef>
              <a:spcAft>
                <a:spcPts val="0"/>
              </a:spcAft>
              <a:buSzPts val="900"/>
              <a:buNone/>
              <a:defRPr sz="900"/>
            </a:lvl8pPr>
            <a:lvl9pPr lvl="8" algn="l">
              <a:lnSpc>
                <a:spcPct val="90000"/>
              </a:lnSpc>
              <a:spcBef>
                <a:spcPts val="375"/>
              </a:spcBef>
              <a:spcAft>
                <a:spcPts val="0"/>
              </a:spcAft>
              <a:buSzPts val="900"/>
              <a:buNone/>
              <a:defRPr sz="900"/>
            </a:lvl9pPr>
          </a:lstStyle>
          <a:p/>
        </p:txBody>
      </p:sp>
      <p:sp>
        <p:nvSpPr>
          <p:cNvPr id="360" name="Google Shape;360;g3d3f6d03170_0_4936"/>
          <p:cNvSpPr txBox="1"/>
          <p:nvPr>
            <p:ph idx="14" type="subTitle"/>
          </p:nvPr>
        </p:nvSpPr>
        <p:spPr>
          <a:xfrm>
            <a:off x="3432603" y="2173500"/>
            <a:ext cx="1465200" cy="496800"/>
          </a:xfrm>
          <a:prstGeom prst="rect">
            <a:avLst/>
          </a:prstGeom>
          <a:noFill/>
          <a:ln>
            <a:noFill/>
          </a:ln>
        </p:spPr>
        <p:txBody>
          <a:bodyPr anchorCtr="0" anchor="t" bIns="34275" lIns="34275" spcFirstLastPara="1" rIns="34275" wrap="square" tIns="34275">
            <a:noAutofit/>
          </a:bodyPr>
          <a:lstStyle>
            <a:lvl1pPr lvl="0" marR="0" algn="l">
              <a:lnSpc>
                <a:spcPct val="97000"/>
              </a:lnSpc>
              <a:spcBef>
                <a:spcPts val="0"/>
              </a:spcBef>
              <a:spcAft>
                <a:spcPts val="0"/>
              </a:spcAft>
              <a:buSzPts val="945"/>
              <a:buNone/>
              <a:defRPr b="1" sz="1650">
                <a:latin typeface="Poppins"/>
                <a:ea typeface="Poppins"/>
                <a:cs typeface="Poppins"/>
                <a:sym typeface="Poppins"/>
              </a:defRPr>
            </a:lvl1pPr>
            <a:lvl2pPr lvl="1" algn="l">
              <a:lnSpc>
                <a:spcPct val="95000"/>
              </a:lnSpc>
              <a:spcBef>
                <a:spcPts val="1350"/>
              </a:spcBef>
              <a:spcAft>
                <a:spcPts val="0"/>
              </a:spcAft>
              <a:buSzPts val="1650"/>
              <a:buNone/>
              <a:defRPr sz="1650"/>
            </a:lvl2pPr>
            <a:lvl3pPr lvl="2" algn="l">
              <a:lnSpc>
                <a:spcPct val="95000"/>
              </a:lnSpc>
              <a:spcBef>
                <a:spcPts val="1350"/>
              </a:spcBef>
              <a:spcAft>
                <a:spcPts val="0"/>
              </a:spcAft>
              <a:buSzPts val="1650"/>
              <a:buNone/>
              <a:defRPr sz="1650"/>
            </a:lvl3pPr>
            <a:lvl4pPr lvl="3" algn="l">
              <a:lnSpc>
                <a:spcPct val="95000"/>
              </a:lnSpc>
              <a:spcBef>
                <a:spcPts val="1350"/>
              </a:spcBef>
              <a:spcAft>
                <a:spcPts val="0"/>
              </a:spcAft>
              <a:buSzPts val="1650"/>
              <a:buNone/>
              <a:defRPr sz="1650"/>
            </a:lvl4pPr>
            <a:lvl5pPr lvl="4" algn="l">
              <a:lnSpc>
                <a:spcPct val="95000"/>
              </a:lnSpc>
              <a:spcBef>
                <a:spcPts val="1350"/>
              </a:spcBef>
              <a:spcAft>
                <a:spcPts val="0"/>
              </a:spcAft>
              <a:buSzPts val="1650"/>
              <a:buNone/>
              <a:defRPr sz="1650"/>
            </a:lvl5pPr>
            <a:lvl6pPr lvl="5" algn="l">
              <a:lnSpc>
                <a:spcPct val="90000"/>
              </a:lnSpc>
              <a:spcBef>
                <a:spcPts val="375"/>
              </a:spcBef>
              <a:spcAft>
                <a:spcPts val="0"/>
              </a:spcAft>
              <a:buSzPts val="1650"/>
              <a:buNone/>
              <a:defRPr sz="1650"/>
            </a:lvl6pPr>
            <a:lvl7pPr lvl="6" algn="l">
              <a:lnSpc>
                <a:spcPct val="90000"/>
              </a:lnSpc>
              <a:spcBef>
                <a:spcPts val="375"/>
              </a:spcBef>
              <a:spcAft>
                <a:spcPts val="0"/>
              </a:spcAft>
              <a:buSzPts val="1650"/>
              <a:buNone/>
              <a:defRPr sz="1650"/>
            </a:lvl7pPr>
            <a:lvl8pPr lvl="7" algn="l">
              <a:lnSpc>
                <a:spcPct val="90000"/>
              </a:lnSpc>
              <a:spcBef>
                <a:spcPts val="375"/>
              </a:spcBef>
              <a:spcAft>
                <a:spcPts val="0"/>
              </a:spcAft>
              <a:buSzPts val="1650"/>
              <a:buNone/>
              <a:defRPr sz="1650"/>
            </a:lvl8pPr>
            <a:lvl9pPr lvl="8" algn="l">
              <a:lnSpc>
                <a:spcPct val="90000"/>
              </a:lnSpc>
              <a:spcBef>
                <a:spcPts val="375"/>
              </a:spcBef>
              <a:spcAft>
                <a:spcPts val="0"/>
              </a:spcAft>
              <a:buSzPts val="1650"/>
              <a:buNone/>
              <a:defRPr sz="1650"/>
            </a:lvl9pPr>
          </a:lstStyle>
          <a:p/>
        </p:txBody>
      </p:sp>
      <p:sp>
        <p:nvSpPr>
          <p:cNvPr id="361" name="Google Shape;361;g3d3f6d03170_0_4936"/>
          <p:cNvSpPr txBox="1"/>
          <p:nvPr>
            <p:ph idx="15" type="subTitle"/>
          </p:nvPr>
        </p:nvSpPr>
        <p:spPr>
          <a:xfrm>
            <a:off x="3442052" y="2772900"/>
            <a:ext cx="1453200" cy="627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1050">
                <a:latin typeface="Poppins"/>
                <a:ea typeface="Poppins"/>
                <a:cs typeface="Poppins"/>
                <a:sym typeface="Poppins"/>
              </a:defRPr>
            </a:lvl1pPr>
            <a:lvl2pPr lvl="1" algn="l">
              <a:lnSpc>
                <a:spcPct val="95000"/>
              </a:lnSpc>
              <a:spcBef>
                <a:spcPts val="1350"/>
              </a:spcBef>
              <a:spcAft>
                <a:spcPts val="0"/>
              </a:spcAft>
              <a:buSzPts val="1050"/>
              <a:buNone/>
              <a:defRPr sz="1050"/>
            </a:lvl2pPr>
            <a:lvl3pPr lvl="2" algn="l">
              <a:lnSpc>
                <a:spcPct val="95000"/>
              </a:lnSpc>
              <a:spcBef>
                <a:spcPts val="1350"/>
              </a:spcBef>
              <a:spcAft>
                <a:spcPts val="0"/>
              </a:spcAft>
              <a:buSzPts val="1050"/>
              <a:buNone/>
              <a:defRPr sz="1050"/>
            </a:lvl3pPr>
            <a:lvl4pPr lvl="3" algn="l">
              <a:lnSpc>
                <a:spcPct val="95000"/>
              </a:lnSpc>
              <a:spcBef>
                <a:spcPts val="1350"/>
              </a:spcBef>
              <a:spcAft>
                <a:spcPts val="0"/>
              </a:spcAft>
              <a:buSzPts val="1050"/>
              <a:buNone/>
              <a:defRPr sz="1050"/>
            </a:lvl4pPr>
            <a:lvl5pPr lvl="4" algn="l">
              <a:lnSpc>
                <a:spcPct val="95000"/>
              </a:lnSpc>
              <a:spcBef>
                <a:spcPts val="1350"/>
              </a:spcBef>
              <a:spcAft>
                <a:spcPts val="0"/>
              </a:spcAft>
              <a:buSzPts val="1050"/>
              <a:buNone/>
              <a:defRPr sz="1050"/>
            </a:lvl5pPr>
            <a:lvl6pPr lvl="5" algn="l">
              <a:lnSpc>
                <a:spcPct val="90000"/>
              </a:lnSpc>
              <a:spcBef>
                <a:spcPts val="375"/>
              </a:spcBef>
              <a:spcAft>
                <a:spcPts val="0"/>
              </a:spcAft>
              <a:buSzPts val="1050"/>
              <a:buNone/>
              <a:defRPr sz="1050"/>
            </a:lvl6pPr>
            <a:lvl7pPr lvl="6" algn="l">
              <a:lnSpc>
                <a:spcPct val="90000"/>
              </a:lnSpc>
              <a:spcBef>
                <a:spcPts val="375"/>
              </a:spcBef>
              <a:spcAft>
                <a:spcPts val="0"/>
              </a:spcAft>
              <a:buSzPts val="1050"/>
              <a:buNone/>
              <a:defRPr sz="1050"/>
            </a:lvl7pPr>
            <a:lvl8pPr lvl="7" algn="l">
              <a:lnSpc>
                <a:spcPct val="90000"/>
              </a:lnSpc>
              <a:spcBef>
                <a:spcPts val="375"/>
              </a:spcBef>
              <a:spcAft>
                <a:spcPts val="0"/>
              </a:spcAft>
              <a:buSzPts val="1050"/>
              <a:buNone/>
              <a:defRPr sz="1050"/>
            </a:lvl8pPr>
            <a:lvl9pPr lvl="8" algn="l">
              <a:lnSpc>
                <a:spcPct val="90000"/>
              </a:lnSpc>
              <a:spcBef>
                <a:spcPts val="375"/>
              </a:spcBef>
              <a:spcAft>
                <a:spcPts val="0"/>
              </a:spcAft>
              <a:buSzPts val="1050"/>
              <a:buNone/>
              <a:defRPr sz="1050"/>
            </a:lvl9pPr>
          </a:lstStyle>
          <a:p/>
        </p:txBody>
      </p:sp>
      <p:sp>
        <p:nvSpPr>
          <p:cNvPr id="362" name="Google Shape;362;g3d3f6d03170_0_4936"/>
          <p:cNvSpPr txBox="1"/>
          <p:nvPr>
            <p:ph idx="16" type="subTitle"/>
          </p:nvPr>
        </p:nvSpPr>
        <p:spPr>
          <a:xfrm>
            <a:off x="5327756" y="2173500"/>
            <a:ext cx="1465200" cy="496800"/>
          </a:xfrm>
          <a:prstGeom prst="rect">
            <a:avLst/>
          </a:prstGeom>
          <a:noFill/>
          <a:ln>
            <a:noFill/>
          </a:ln>
        </p:spPr>
        <p:txBody>
          <a:bodyPr anchorCtr="0" anchor="t" bIns="34275" lIns="34275" spcFirstLastPara="1" rIns="34275" wrap="square" tIns="34275">
            <a:noAutofit/>
          </a:bodyPr>
          <a:lstStyle>
            <a:lvl1pPr lvl="0" marR="0" algn="l">
              <a:lnSpc>
                <a:spcPct val="97000"/>
              </a:lnSpc>
              <a:spcBef>
                <a:spcPts val="0"/>
              </a:spcBef>
              <a:spcAft>
                <a:spcPts val="0"/>
              </a:spcAft>
              <a:buSzPts val="945"/>
              <a:buNone/>
              <a:defRPr b="1" sz="1650">
                <a:latin typeface="Poppins"/>
                <a:ea typeface="Poppins"/>
                <a:cs typeface="Poppins"/>
                <a:sym typeface="Poppins"/>
              </a:defRPr>
            </a:lvl1pPr>
            <a:lvl2pPr lvl="1" algn="l">
              <a:lnSpc>
                <a:spcPct val="95000"/>
              </a:lnSpc>
              <a:spcBef>
                <a:spcPts val="1350"/>
              </a:spcBef>
              <a:spcAft>
                <a:spcPts val="0"/>
              </a:spcAft>
              <a:buSzPts val="1650"/>
              <a:buNone/>
              <a:defRPr sz="1650"/>
            </a:lvl2pPr>
            <a:lvl3pPr lvl="2" algn="l">
              <a:lnSpc>
                <a:spcPct val="95000"/>
              </a:lnSpc>
              <a:spcBef>
                <a:spcPts val="1350"/>
              </a:spcBef>
              <a:spcAft>
                <a:spcPts val="0"/>
              </a:spcAft>
              <a:buSzPts val="1650"/>
              <a:buNone/>
              <a:defRPr sz="1650"/>
            </a:lvl3pPr>
            <a:lvl4pPr lvl="3" algn="l">
              <a:lnSpc>
                <a:spcPct val="95000"/>
              </a:lnSpc>
              <a:spcBef>
                <a:spcPts val="1350"/>
              </a:spcBef>
              <a:spcAft>
                <a:spcPts val="0"/>
              </a:spcAft>
              <a:buSzPts val="1650"/>
              <a:buNone/>
              <a:defRPr sz="1650"/>
            </a:lvl4pPr>
            <a:lvl5pPr lvl="4" algn="l">
              <a:lnSpc>
                <a:spcPct val="95000"/>
              </a:lnSpc>
              <a:spcBef>
                <a:spcPts val="1350"/>
              </a:spcBef>
              <a:spcAft>
                <a:spcPts val="0"/>
              </a:spcAft>
              <a:buSzPts val="1650"/>
              <a:buNone/>
              <a:defRPr sz="1650"/>
            </a:lvl5pPr>
            <a:lvl6pPr lvl="5" algn="l">
              <a:lnSpc>
                <a:spcPct val="90000"/>
              </a:lnSpc>
              <a:spcBef>
                <a:spcPts val="375"/>
              </a:spcBef>
              <a:spcAft>
                <a:spcPts val="0"/>
              </a:spcAft>
              <a:buSzPts val="1650"/>
              <a:buNone/>
              <a:defRPr sz="1650"/>
            </a:lvl6pPr>
            <a:lvl7pPr lvl="6" algn="l">
              <a:lnSpc>
                <a:spcPct val="90000"/>
              </a:lnSpc>
              <a:spcBef>
                <a:spcPts val="375"/>
              </a:spcBef>
              <a:spcAft>
                <a:spcPts val="0"/>
              </a:spcAft>
              <a:buSzPts val="1650"/>
              <a:buNone/>
              <a:defRPr sz="1650"/>
            </a:lvl7pPr>
            <a:lvl8pPr lvl="7" algn="l">
              <a:lnSpc>
                <a:spcPct val="90000"/>
              </a:lnSpc>
              <a:spcBef>
                <a:spcPts val="375"/>
              </a:spcBef>
              <a:spcAft>
                <a:spcPts val="0"/>
              </a:spcAft>
              <a:buSzPts val="1650"/>
              <a:buNone/>
              <a:defRPr sz="1650"/>
            </a:lvl8pPr>
            <a:lvl9pPr lvl="8" algn="l">
              <a:lnSpc>
                <a:spcPct val="90000"/>
              </a:lnSpc>
              <a:spcBef>
                <a:spcPts val="375"/>
              </a:spcBef>
              <a:spcAft>
                <a:spcPts val="0"/>
              </a:spcAft>
              <a:buSzPts val="1650"/>
              <a:buNone/>
              <a:defRPr sz="1650"/>
            </a:lvl9pPr>
          </a:lstStyle>
          <a:p/>
        </p:txBody>
      </p:sp>
      <p:sp>
        <p:nvSpPr>
          <p:cNvPr id="363" name="Google Shape;363;g3d3f6d03170_0_4936"/>
          <p:cNvSpPr txBox="1"/>
          <p:nvPr>
            <p:ph idx="17" type="subTitle"/>
          </p:nvPr>
        </p:nvSpPr>
        <p:spPr>
          <a:xfrm>
            <a:off x="5339905" y="2772900"/>
            <a:ext cx="1453200" cy="627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1050">
                <a:latin typeface="Poppins"/>
                <a:ea typeface="Poppins"/>
                <a:cs typeface="Poppins"/>
                <a:sym typeface="Poppins"/>
              </a:defRPr>
            </a:lvl1pPr>
            <a:lvl2pPr lvl="1" algn="l">
              <a:lnSpc>
                <a:spcPct val="95000"/>
              </a:lnSpc>
              <a:spcBef>
                <a:spcPts val="1350"/>
              </a:spcBef>
              <a:spcAft>
                <a:spcPts val="0"/>
              </a:spcAft>
              <a:buSzPts val="1050"/>
              <a:buNone/>
              <a:defRPr sz="1050"/>
            </a:lvl2pPr>
            <a:lvl3pPr lvl="2" algn="l">
              <a:lnSpc>
                <a:spcPct val="95000"/>
              </a:lnSpc>
              <a:spcBef>
                <a:spcPts val="1350"/>
              </a:spcBef>
              <a:spcAft>
                <a:spcPts val="0"/>
              </a:spcAft>
              <a:buSzPts val="1050"/>
              <a:buNone/>
              <a:defRPr sz="1050"/>
            </a:lvl3pPr>
            <a:lvl4pPr lvl="3" algn="l">
              <a:lnSpc>
                <a:spcPct val="95000"/>
              </a:lnSpc>
              <a:spcBef>
                <a:spcPts val="1350"/>
              </a:spcBef>
              <a:spcAft>
                <a:spcPts val="0"/>
              </a:spcAft>
              <a:buSzPts val="1050"/>
              <a:buNone/>
              <a:defRPr sz="1050"/>
            </a:lvl4pPr>
            <a:lvl5pPr lvl="4" algn="l">
              <a:lnSpc>
                <a:spcPct val="95000"/>
              </a:lnSpc>
              <a:spcBef>
                <a:spcPts val="1350"/>
              </a:spcBef>
              <a:spcAft>
                <a:spcPts val="0"/>
              </a:spcAft>
              <a:buSzPts val="1050"/>
              <a:buNone/>
              <a:defRPr sz="1050"/>
            </a:lvl5pPr>
            <a:lvl6pPr lvl="5" algn="l">
              <a:lnSpc>
                <a:spcPct val="90000"/>
              </a:lnSpc>
              <a:spcBef>
                <a:spcPts val="375"/>
              </a:spcBef>
              <a:spcAft>
                <a:spcPts val="0"/>
              </a:spcAft>
              <a:buSzPts val="1050"/>
              <a:buNone/>
              <a:defRPr sz="1050"/>
            </a:lvl6pPr>
            <a:lvl7pPr lvl="6" algn="l">
              <a:lnSpc>
                <a:spcPct val="90000"/>
              </a:lnSpc>
              <a:spcBef>
                <a:spcPts val="375"/>
              </a:spcBef>
              <a:spcAft>
                <a:spcPts val="0"/>
              </a:spcAft>
              <a:buSzPts val="1050"/>
              <a:buNone/>
              <a:defRPr sz="1050"/>
            </a:lvl7pPr>
            <a:lvl8pPr lvl="7" algn="l">
              <a:lnSpc>
                <a:spcPct val="90000"/>
              </a:lnSpc>
              <a:spcBef>
                <a:spcPts val="375"/>
              </a:spcBef>
              <a:spcAft>
                <a:spcPts val="0"/>
              </a:spcAft>
              <a:buSzPts val="1050"/>
              <a:buNone/>
              <a:defRPr sz="1050"/>
            </a:lvl8pPr>
            <a:lvl9pPr lvl="8" algn="l">
              <a:lnSpc>
                <a:spcPct val="90000"/>
              </a:lnSpc>
              <a:spcBef>
                <a:spcPts val="375"/>
              </a:spcBef>
              <a:spcAft>
                <a:spcPts val="0"/>
              </a:spcAft>
              <a:buSzPts val="1050"/>
              <a:buNone/>
              <a:defRPr sz="1050"/>
            </a:lvl9pPr>
          </a:lstStyle>
          <a:p/>
        </p:txBody>
      </p:sp>
      <p:sp>
        <p:nvSpPr>
          <p:cNvPr id="364" name="Google Shape;364;g3d3f6d03170_0_4936"/>
          <p:cNvSpPr txBox="1"/>
          <p:nvPr>
            <p:ph idx="18" type="subTitle"/>
          </p:nvPr>
        </p:nvSpPr>
        <p:spPr>
          <a:xfrm>
            <a:off x="7192343" y="2173500"/>
            <a:ext cx="1465200" cy="496800"/>
          </a:xfrm>
          <a:prstGeom prst="rect">
            <a:avLst/>
          </a:prstGeom>
          <a:noFill/>
          <a:ln>
            <a:noFill/>
          </a:ln>
        </p:spPr>
        <p:txBody>
          <a:bodyPr anchorCtr="0" anchor="t" bIns="34275" lIns="34275" spcFirstLastPara="1" rIns="34275" wrap="square" tIns="34275">
            <a:noAutofit/>
          </a:bodyPr>
          <a:lstStyle>
            <a:lvl1pPr lvl="0" marR="0" algn="l">
              <a:lnSpc>
                <a:spcPct val="97000"/>
              </a:lnSpc>
              <a:spcBef>
                <a:spcPts val="0"/>
              </a:spcBef>
              <a:spcAft>
                <a:spcPts val="0"/>
              </a:spcAft>
              <a:buSzPts val="945"/>
              <a:buNone/>
              <a:defRPr b="1" sz="1650">
                <a:latin typeface="Poppins"/>
                <a:ea typeface="Poppins"/>
                <a:cs typeface="Poppins"/>
                <a:sym typeface="Poppins"/>
              </a:defRPr>
            </a:lvl1pPr>
            <a:lvl2pPr lvl="1" algn="l">
              <a:lnSpc>
                <a:spcPct val="95000"/>
              </a:lnSpc>
              <a:spcBef>
                <a:spcPts val="1350"/>
              </a:spcBef>
              <a:spcAft>
                <a:spcPts val="0"/>
              </a:spcAft>
              <a:buSzPts val="1650"/>
              <a:buNone/>
              <a:defRPr sz="1650"/>
            </a:lvl2pPr>
            <a:lvl3pPr lvl="2" algn="l">
              <a:lnSpc>
                <a:spcPct val="95000"/>
              </a:lnSpc>
              <a:spcBef>
                <a:spcPts val="1350"/>
              </a:spcBef>
              <a:spcAft>
                <a:spcPts val="0"/>
              </a:spcAft>
              <a:buSzPts val="1650"/>
              <a:buNone/>
              <a:defRPr sz="1650"/>
            </a:lvl3pPr>
            <a:lvl4pPr lvl="3" algn="l">
              <a:lnSpc>
                <a:spcPct val="95000"/>
              </a:lnSpc>
              <a:spcBef>
                <a:spcPts val="1350"/>
              </a:spcBef>
              <a:spcAft>
                <a:spcPts val="0"/>
              </a:spcAft>
              <a:buSzPts val="1650"/>
              <a:buNone/>
              <a:defRPr sz="1650"/>
            </a:lvl4pPr>
            <a:lvl5pPr lvl="4" algn="l">
              <a:lnSpc>
                <a:spcPct val="95000"/>
              </a:lnSpc>
              <a:spcBef>
                <a:spcPts val="1350"/>
              </a:spcBef>
              <a:spcAft>
                <a:spcPts val="0"/>
              </a:spcAft>
              <a:buSzPts val="1650"/>
              <a:buNone/>
              <a:defRPr sz="1650"/>
            </a:lvl5pPr>
            <a:lvl6pPr lvl="5" algn="l">
              <a:lnSpc>
                <a:spcPct val="90000"/>
              </a:lnSpc>
              <a:spcBef>
                <a:spcPts val="375"/>
              </a:spcBef>
              <a:spcAft>
                <a:spcPts val="0"/>
              </a:spcAft>
              <a:buSzPts val="1650"/>
              <a:buNone/>
              <a:defRPr sz="1650"/>
            </a:lvl6pPr>
            <a:lvl7pPr lvl="6" algn="l">
              <a:lnSpc>
                <a:spcPct val="90000"/>
              </a:lnSpc>
              <a:spcBef>
                <a:spcPts val="375"/>
              </a:spcBef>
              <a:spcAft>
                <a:spcPts val="0"/>
              </a:spcAft>
              <a:buSzPts val="1650"/>
              <a:buNone/>
              <a:defRPr sz="1650"/>
            </a:lvl7pPr>
            <a:lvl8pPr lvl="7" algn="l">
              <a:lnSpc>
                <a:spcPct val="90000"/>
              </a:lnSpc>
              <a:spcBef>
                <a:spcPts val="375"/>
              </a:spcBef>
              <a:spcAft>
                <a:spcPts val="0"/>
              </a:spcAft>
              <a:buSzPts val="1650"/>
              <a:buNone/>
              <a:defRPr sz="1650"/>
            </a:lvl8pPr>
            <a:lvl9pPr lvl="8" algn="l">
              <a:lnSpc>
                <a:spcPct val="90000"/>
              </a:lnSpc>
              <a:spcBef>
                <a:spcPts val="375"/>
              </a:spcBef>
              <a:spcAft>
                <a:spcPts val="0"/>
              </a:spcAft>
              <a:buSzPts val="1650"/>
              <a:buNone/>
              <a:defRPr sz="1650"/>
            </a:lvl9pPr>
          </a:lstStyle>
          <a:p/>
        </p:txBody>
      </p:sp>
      <p:sp>
        <p:nvSpPr>
          <p:cNvPr id="365" name="Google Shape;365;g3d3f6d03170_0_4936"/>
          <p:cNvSpPr txBox="1"/>
          <p:nvPr>
            <p:ph idx="19" type="subTitle"/>
          </p:nvPr>
        </p:nvSpPr>
        <p:spPr>
          <a:xfrm>
            <a:off x="7237758" y="2772900"/>
            <a:ext cx="1420200" cy="627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1050">
                <a:latin typeface="Poppins"/>
                <a:ea typeface="Poppins"/>
                <a:cs typeface="Poppins"/>
                <a:sym typeface="Poppins"/>
              </a:defRPr>
            </a:lvl1pPr>
            <a:lvl2pPr lvl="1" algn="l">
              <a:lnSpc>
                <a:spcPct val="95000"/>
              </a:lnSpc>
              <a:spcBef>
                <a:spcPts val="1350"/>
              </a:spcBef>
              <a:spcAft>
                <a:spcPts val="0"/>
              </a:spcAft>
              <a:buSzPts val="1050"/>
              <a:buNone/>
              <a:defRPr sz="1050"/>
            </a:lvl2pPr>
            <a:lvl3pPr lvl="2" algn="l">
              <a:lnSpc>
                <a:spcPct val="95000"/>
              </a:lnSpc>
              <a:spcBef>
                <a:spcPts val="1350"/>
              </a:spcBef>
              <a:spcAft>
                <a:spcPts val="0"/>
              </a:spcAft>
              <a:buSzPts val="1050"/>
              <a:buNone/>
              <a:defRPr sz="1050"/>
            </a:lvl3pPr>
            <a:lvl4pPr lvl="3" algn="l">
              <a:lnSpc>
                <a:spcPct val="95000"/>
              </a:lnSpc>
              <a:spcBef>
                <a:spcPts val="1350"/>
              </a:spcBef>
              <a:spcAft>
                <a:spcPts val="0"/>
              </a:spcAft>
              <a:buSzPts val="1050"/>
              <a:buNone/>
              <a:defRPr sz="1050"/>
            </a:lvl4pPr>
            <a:lvl5pPr lvl="4" algn="l">
              <a:lnSpc>
                <a:spcPct val="95000"/>
              </a:lnSpc>
              <a:spcBef>
                <a:spcPts val="1350"/>
              </a:spcBef>
              <a:spcAft>
                <a:spcPts val="0"/>
              </a:spcAft>
              <a:buSzPts val="1050"/>
              <a:buNone/>
              <a:defRPr sz="1050"/>
            </a:lvl5pPr>
            <a:lvl6pPr lvl="5" algn="l">
              <a:lnSpc>
                <a:spcPct val="90000"/>
              </a:lnSpc>
              <a:spcBef>
                <a:spcPts val="375"/>
              </a:spcBef>
              <a:spcAft>
                <a:spcPts val="0"/>
              </a:spcAft>
              <a:buSzPts val="1050"/>
              <a:buNone/>
              <a:defRPr sz="1050"/>
            </a:lvl6pPr>
            <a:lvl7pPr lvl="6" algn="l">
              <a:lnSpc>
                <a:spcPct val="90000"/>
              </a:lnSpc>
              <a:spcBef>
                <a:spcPts val="375"/>
              </a:spcBef>
              <a:spcAft>
                <a:spcPts val="0"/>
              </a:spcAft>
              <a:buSzPts val="1050"/>
              <a:buNone/>
              <a:defRPr sz="1050"/>
            </a:lvl7pPr>
            <a:lvl8pPr lvl="7" algn="l">
              <a:lnSpc>
                <a:spcPct val="90000"/>
              </a:lnSpc>
              <a:spcBef>
                <a:spcPts val="375"/>
              </a:spcBef>
              <a:spcAft>
                <a:spcPts val="0"/>
              </a:spcAft>
              <a:buSzPts val="1050"/>
              <a:buNone/>
              <a:defRPr sz="1050"/>
            </a:lvl8pPr>
            <a:lvl9pPr lvl="8" algn="l">
              <a:lnSpc>
                <a:spcPct val="90000"/>
              </a:lnSpc>
              <a:spcBef>
                <a:spcPts val="375"/>
              </a:spcBef>
              <a:spcAft>
                <a:spcPts val="0"/>
              </a:spcAft>
              <a:buSzPts val="1050"/>
              <a:buNone/>
              <a:defRPr sz="1050"/>
            </a:lvl9pPr>
          </a:lstStyle>
          <a:p/>
        </p:txBody>
      </p:sp>
      <p:grpSp>
        <p:nvGrpSpPr>
          <p:cNvPr id="366" name="Google Shape;366;g3d3f6d03170_0_4936"/>
          <p:cNvGrpSpPr/>
          <p:nvPr/>
        </p:nvGrpSpPr>
        <p:grpSpPr>
          <a:xfrm>
            <a:off x="3447260" y="1484016"/>
            <a:ext cx="321804" cy="398833"/>
            <a:chOff x="457125" y="2391600"/>
            <a:chExt cx="78750" cy="97600"/>
          </a:xfrm>
        </p:grpSpPr>
        <p:sp>
          <p:nvSpPr>
            <p:cNvPr id="367" name="Google Shape;367;g3d3f6d03170_0_4936"/>
            <p:cNvSpPr/>
            <p:nvPr/>
          </p:nvSpPr>
          <p:spPr>
            <a:xfrm>
              <a:off x="472200" y="2443525"/>
              <a:ext cx="35625" cy="5050"/>
            </a:xfrm>
            <a:custGeom>
              <a:rect b="b" l="l" r="r" t="t"/>
              <a:pathLst>
                <a:path extrusionOk="0" h="202" w="1425">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68" name="Google Shape;368;g3d3f6d03170_0_4936"/>
            <p:cNvSpPr/>
            <p:nvPr/>
          </p:nvSpPr>
          <p:spPr>
            <a:xfrm>
              <a:off x="472200" y="2454000"/>
              <a:ext cx="35625" cy="5050"/>
            </a:xfrm>
            <a:custGeom>
              <a:rect b="b" l="l" r="r" t="t"/>
              <a:pathLst>
                <a:path extrusionOk="0" h="202" w="1425">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69" name="Google Shape;369;g3d3f6d03170_0_4936"/>
            <p:cNvSpPr/>
            <p:nvPr/>
          </p:nvSpPr>
          <p:spPr>
            <a:xfrm>
              <a:off x="457125" y="2391600"/>
              <a:ext cx="65775" cy="83350"/>
            </a:xfrm>
            <a:custGeom>
              <a:rect b="b" l="l" r="r" t="t"/>
              <a:pathLst>
                <a:path extrusionOk="0" h="3334" w="2631">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70" name="Google Shape;370;g3d3f6d03170_0_4936"/>
            <p:cNvSpPr/>
            <p:nvPr/>
          </p:nvSpPr>
          <p:spPr>
            <a:xfrm>
              <a:off x="470100" y="2405825"/>
              <a:ext cx="65775" cy="83375"/>
            </a:xfrm>
            <a:custGeom>
              <a:rect b="b" l="l" r="r" t="t"/>
              <a:pathLst>
                <a:path extrusionOk="0" h="3335" w="2631">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71" name="Google Shape;371;g3d3f6d03170_0_4936"/>
            <p:cNvSpPr/>
            <p:nvPr/>
          </p:nvSpPr>
          <p:spPr>
            <a:xfrm>
              <a:off x="482250" y="2405000"/>
              <a:ext cx="18450" cy="29325"/>
            </a:xfrm>
            <a:custGeom>
              <a:rect b="b" l="l" r="r" t="t"/>
              <a:pathLst>
                <a:path extrusionOk="0" h="1173" w="738">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72" name="Google Shape;372;g3d3f6d03170_0_4936"/>
            <p:cNvSpPr/>
            <p:nvPr/>
          </p:nvSpPr>
          <p:spPr>
            <a:xfrm>
              <a:off x="488950" y="2402475"/>
              <a:ext cx="5050" cy="7575"/>
            </a:xfrm>
            <a:custGeom>
              <a:rect b="b" l="l" r="r" t="t"/>
              <a:pathLst>
                <a:path extrusionOk="0" h="303" w="202">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73" name="Google Shape;373;g3d3f6d03170_0_4936"/>
            <p:cNvSpPr/>
            <p:nvPr/>
          </p:nvSpPr>
          <p:spPr>
            <a:xfrm>
              <a:off x="488950" y="2429275"/>
              <a:ext cx="5050" cy="7575"/>
            </a:xfrm>
            <a:custGeom>
              <a:rect b="b" l="l" r="r" t="t"/>
              <a:pathLst>
                <a:path extrusionOk="0" h="303" w="202">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grpSp>
      <p:grpSp>
        <p:nvGrpSpPr>
          <p:cNvPr id="374" name="Google Shape;374;g3d3f6d03170_0_4936"/>
          <p:cNvGrpSpPr/>
          <p:nvPr/>
        </p:nvGrpSpPr>
        <p:grpSpPr>
          <a:xfrm>
            <a:off x="5338898" y="1484016"/>
            <a:ext cx="321804" cy="398833"/>
            <a:chOff x="457125" y="2391600"/>
            <a:chExt cx="78750" cy="97600"/>
          </a:xfrm>
        </p:grpSpPr>
        <p:sp>
          <p:nvSpPr>
            <p:cNvPr id="375" name="Google Shape;375;g3d3f6d03170_0_4936"/>
            <p:cNvSpPr/>
            <p:nvPr/>
          </p:nvSpPr>
          <p:spPr>
            <a:xfrm>
              <a:off x="472200" y="2443525"/>
              <a:ext cx="35625" cy="5050"/>
            </a:xfrm>
            <a:custGeom>
              <a:rect b="b" l="l" r="r" t="t"/>
              <a:pathLst>
                <a:path extrusionOk="0" h="202" w="1425">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76" name="Google Shape;376;g3d3f6d03170_0_4936"/>
            <p:cNvSpPr/>
            <p:nvPr/>
          </p:nvSpPr>
          <p:spPr>
            <a:xfrm>
              <a:off x="472200" y="2454000"/>
              <a:ext cx="35625" cy="5050"/>
            </a:xfrm>
            <a:custGeom>
              <a:rect b="b" l="l" r="r" t="t"/>
              <a:pathLst>
                <a:path extrusionOk="0" h="202" w="1425">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77" name="Google Shape;377;g3d3f6d03170_0_4936"/>
            <p:cNvSpPr/>
            <p:nvPr/>
          </p:nvSpPr>
          <p:spPr>
            <a:xfrm>
              <a:off x="457125" y="2391600"/>
              <a:ext cx="65775" cy="83350"/>
            </a:xfrm>
            <a:custGeom>
              <a:rect b="b" l="l" r="r" t="t"/>
              <a:pathLst>
                <a:path extrusionOk="0" h="3334" w="2631">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78" name="Google Shape;378;g3d3f6d03170_0_4936"/>
            <p:cNvSpPr/>
            <p:nvPr/>
          </p:nvSpPr>
          <p:spPr>
            <a:xfrm>
              <a:off x="470100" y="2405825"/>
              <a:ext cx="65775" cy="83375"/>
            </a:xfrm>
            <a:custGeom>
              <a:rect b="b" l="l" r="r" t="t"/>
              <a:pathLst>
                <a:path extrusionOk="0" h="3335" w="2631">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79" name="Google Shape;379;g3d3f6d03170_0_4936"/>
            <p:cNvSpPr/>
            <p:nvPr/>
          </p:nvSpPr>
          <p:spPr>
            <a:xfrm>
              <a:off x="482250" y="2405000"/>
              <a:ext cx="18450" cy="29325"/>
            </a:xfrm>
            <a:custGeom>
              <a:rect b="b" l="l" r="r" t="t"/>
              <a:pathLst>
                <a:path extrusionOk="0" h="1173" w="738">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80" name="Google Shape;380;g3d3f6d03170_0_4936"/>
            <p:cNvSpPr/>
            <p:nvPr/>
          </p:nvSpPr>
          <p:spPr>
            <a:xfrm>
              <a:off x="488950" y="2402475"/>
              <a:ext cx="5050" cy="7575"/>
            </a:xfrm>
            <a:custGeom>
              <a:rect b="b" l="l" r="r" t="t"/>
              <a:pathLst>
                <a:path extrusionOk="0" h="303" w="202">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81" name="Google Shape;381;g3d3f6d03170_0_4936"/>
            <p:cNvSpPr/>
            <p:nvPr/>
          </p:nvSpPr>
          <p:spPr>
            <a:xfrm>
              <a:off x="488950" y="2429275"/>
              <a:ext cx="5050" cy="7575"/>
            </a:xfrm>
            <a:custGeom>
              <a:rect b="b" l="l" r="r" t="t"/>
              <a:pathLst>
                <a:path extrusionOk="0" h="303" w="202">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grpSp>
      <p:grpSp>
        <p:nvGrpSpPr>
          <p:cNvPr id="382" name="Google Shape;382;g3d3f6d03170_0_4936"/>
          <p:cNvGrpSpPr/>
          <p:nvPr/>
        </p:nvGrpSpPr>
        <p:grpSpPr>
          <a:xfrm>
            <a:off x="7230537" y="1484016"/>
            <a:ext cx="321804" cy="398833"/>
            <a:chOff x="457125" y="2391600"/>
            <a:chExt cx="78750" cy="97600"/>
          </a:xfrm>
        </p:grpSpPr>
        <p:sp>
          <p:nvSpPr>
            <p:cNvPr id="383" name="Google Shape;383;g3d3f6d03170_0_4936"/>
            <p:cNvSpPr/>
            <p:nvPr/>
          </p:nvSpPr>
          <p:spPr>
            <a:xfrm>
              <a:off x="472200" y="2443525"/>
              <a:ext cx="35625" cy="5050"/>
            </a:xfrm>
            <a:custGeom>
              <a:rect b="b" l="l" r="r" t="t"/>
              <a:pathLst>
                <a:path extrusionOk="0" h="202" w="1425">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84" name="Google Shape;384;g3d3f6d03170_0_4936"/>
            <p:cNvSpPr/>
            <p:nvPr/>
          </p:nvSpPr>
          <p:spPr>
            <a:xfrm>
              <a:off x="472200" y="2454000"/>
              <a:ext cx="35625" cy="5050"/>
            </a:xfrm>
            <a:custGeom>
              <a:rect b="b" l="l" r="r" t="t"/>
              <a:pathLst>
                <a:path extrusionOk="0" h="202" w="1425">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85" name="Google Shape;385;g3d3f6d03170_0_4936"/>
            <p:cNvSpPr/>
            <p:nvPr/>
          </p:nvSpPr>
          <p:spPr>
            <a:xfrm>
              <a:off x="457125" y="2391600"/>
              <a:ext cx="65775" cy="83350"/>
            </a:xfrm>
            <a:custGeom>
              <a:rect b="b" l="l" r="r" t="t"/>
              <a:pathLst>
                <a:path extrusionOk="0" h="3334" w="2631">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86" name="Google Shape;386;g3d3f6d03170_0_4936"/>
            <p:cNvSpPr/>
            <p:nvPr/>
          </p:nvSpPr>
          <p:spPr>
            <a:xfrm>
              <a:off x="470100" y="2405825"/>
              <a:ext cx="65775" cy="83375"/>
            </a:xfrm>
            <a:custGeom>
              <a:rect b="b" l="l" r="r" t="t"/>
              <a:pathLst>
                <a:path extrusionOk="0" h="3335" w="2631">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87" name="Google Shape;387;g3d3f6d03170_0_4936"/>
            <p:cNvSpPr/>
            <p:nvPr/>
          </p:nvSpPr>
          <p:spPr>
            <a:xfrm>
              <a:off x="482250" y="2405000"/>
              <a:ext cx="18450" cy="29325"/>
            </a:xfrm>
            <a:custGeom>
              <a:rect b="b" l="l" r="r" t="t"/>
              <a:pathLst>
                <a:path extrusionOk="0" h="1173" w="738">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88" name="Google Shape;388;g3d3f6d03170_0_4936"/>
            <p:cNvSpPr/>
            <p:nvPr/>
          </p:nvSpPr>
          <p:spPr>
            <a:xfrm>
              <a:off x="488950" y="2402475"/>
              <a:ext cx="5050" cy="7575"/>
            </a:xfrm>
            <a:custGeom>
              <a:rect b="b" l="l" r="r" t="t"/>
              <a:pathLst>
                <a:path extrusionOk="0" h="303" w="202">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389" name="Google Shape;389;g3d3f6d03170_0_4936"/>
            <p:cNvSpPr/>
            <p:nvPr/>
          </p:nvSpPr>
          <p:spPr>
            <a:xfrm>
              <a:off x="488950" y="2429275"/>
              <a:ext cx="5050" cy="7575"/>
            </a:xfrm>
            <a:custGeom>
              <a:rect b="b" l="l" r="r" t="t"/>
              <a:pathLst>
                <a:path extrusionOk="0" h="303" w="202">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Custom Layout">
  <p:cSld name="41_Custom Layout">
    <p:bg>
      <p:bgPr>
        <a:blipFill>
          <a:blip r:embed="rId2">
            <a:alphaModFix/>
          </a:blip>
          <a:stretch>
            <a:fillRect/>
          </a:stretch>
        </a:blipFill>
      </p:bgPr>
    </p:bg>
    <p:spTree>
      <p:nvGrpSpPr>
        <p:cNvPr id="4177" name="Shape 4177"/>
        <p:cNvGrpSpPr/>
        <p:nvPr/>
      </p:nvGrpSpPr>
      <p:grpSpPr>
        <a:xfrm>
          <a:off x="0" y="0"/>
          <a:ext cx="0" cy="0"/>
          <a:chOff x="0" y="0"/>
          <a:chExt cx="0" cy="0"/>
        </a:xfrm>
      </p:grpSpPr>
      <p:sp>
        <p:nvSpPr>
          <p:cNvPr id="4178" name="Google Shape;4178;g3970249a880_0_12229"/>
          <p:cNvSpPr/>
          <p:nvPr/>
        </p:nvSpPr>
        <p:spPr>
          <a:xfrm>
            <a:off x="664279" y="359228"/>
            <a:ext cx="3564600" cy="3580500"/>
          </a:xfrm>
          <a:prstGeom prst="roundRect">
            <a:avLst>
              <a:gd fmla="val 942"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179" name="Google Shape;4179;g3970249a880_0_12229"/>
          <p:cNvSpPr/>
          <p:nvPr/>
        </p:nvSpPr>
        <p:spPr>
          <a:xfrm>
            <a:off x="5011714" y="359228"/>
            <a:ext cx="3564600" cy="3580500"/>
          </a:xfrm>
          <a:prstGeom prst="roundRect">
            <a:avLst>
              <a:gd fmla="val 942"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180" name="Google Shape;4180;g3970249a880_0_12229"/>
          <p:cNvSpPr/>
          <p:nvPr/>
        </p:nvSpPr>
        <p:spPr>
          <a:xfrm>
            <a:off x="3648196" y="576858"/>
            <a:ext cx="891000" cy="889500"/>
          </a:xfrm>
          <a:prstGeom prst="roundRect">
            <a:avLst>
              <a:gd fmla="val 5845" name="adj"/>
            </a:avLst>
          </a:prstGeom>
          <a:gradFill>
            <a:gsLst>
              <a:gs pos="0">
                <a:srgbClr val="251377"/>
              </a:gs>
              <a:gs pos="100000">
                <a:srgbClr val="172CA6"/>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181" name="Google Shape;4181;g3970249a880_0_12229"/>
          <p:cNvSpPr/>
          <p:nvPr/>
        </p:nvSpPr>
        <p:spPr>
          <a:xfrm>
            <a:off x="329675" y="3283295"/>
            <a:ext cx="891000" cy="889500"/>
          </a:xfrm>
          <a:prstGeom prst="roundRect">
            <a:avLst>
              <a:gd fmla="val 5845" name="adj"/>
            </a:avLst>
          </a:prstGeom>
          <a:gradFill>
            <a:gsLst>
              <a:gs pos="0">
                <a:srgbClr val="251377"/>
              </a:gs>
              <a:gs pos="100000">
                <a:srgbClr val="172CA6"/>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182" name="Google Shape;4182;g3970249a880_0_1222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183" name="Google Shape;4183;g3970249a880_0_12229"/>
          <p:cNvSpPr/>
          <p:nvPr/>
        </p:nvSpPr>
        <p:spPr>
          <a:xfrm>
            <a:off x="2543289" y="4278870"/>
            <a:ext cx="4099500" cy="434700"/>
          </a:xfrm>
          <a:prstGeom prst="roundRect">
            <a:avLst>
              <a:gd fmla="val 16667" name="adj"/>
            </a:avLst>
          </a:prstGeom>
          <a:gradFill>
            <a:gsLst>
              <a:gs pos="0">
                <a:srgbClr val="EF0016"/>
              </a:gs>
              <a:gs pos="100000">
                <a:srgbClr val="380057"/>
              </a:gs>
            </a:gsLst>
            <a:lin ang="540070" scaled="0"/>
          </a:gradFill>
          <a:ln>
            <a:noFill/>
          </a:ln>
        </p:spPr>
        <p:txBody>
          <a:bodyPr anchorCtr="0" anchor="ctr" bIns="0" lIns="0" spcFirstLastPara="1" rIns="0" wrap="square" tIns="0">
            <a:noAutofit/>
          </a:bodyPr>
          <a:lstStyle/>
          <a:p>
            <a:pPr indent="-102861" lvl="0" marL="102861" marR="0" rtl="0" algn="l">
              <a:lnSpc>
                <a:spcPct val="91000"/>
              </a:lnSpc>
              <a:spcBef>
                <a:spcPts val="0"/>
              </a:spcBef>
              <a:spcAft>
                <a:spcPts val="0"/>
              </a:spcAft>
              <a:buClr>
                <a:srgbClr val="000000"/>
              </a:buClr>
              <a:buSzPts val="525"/>
              <a:buFont typeface="Arial"/>
              <a:buNone/>
            </a:pPr>
            <a:r>
              <a:t/>
            </a:r>
            <a:endParaRPr b="0" i="0" sz="525" u="none" cap="none" strike="noStrike">
              <a:solidFill>
                <a:srgbClr val="000000"/>
              </a:solidFill>
              <a:latin typeface="Arial"/>
              <a:ea typeface="Arial"/>
              <a:cs typeface="Arial"/>
              <a:sym typeface="Arial"/>
            </a:endParaRPr>
          </a:p>
        </p:txBody>
      </p:sp>
      <p:pic>
        <p:nvPicPr>
          <p:cNvPr descr="A black and white logo&#10;&#10;AI-generated content may be incorrect." id="4184" name="Google Shape;4184;g3970249a880_0_12229"/>
          <p:cNvPicPr preferRelativeResize="0"/>
          <p:nvPr/>
        </p:nvPicPr>
        <p:blipFill rotWithShape="1">
          <a:blip r:embed="rId3">
            <a:alphaModFix/>
          </a:blip>
          <a:srcRect b="0" l="0" r="0" t="0"/>
          <a:stretch/>
        </p:blipFill>
        <p:spPr>
          <a:xfrm>
            <a:off x="2232208" y="2200742"/>
            <a:ext cx="403074" cy="134742"/>
          </a:xfrm>
          <a:prstGeom prst="rect">
            <a:avLst/>
          </a:prstGeom>
          <a:noFill/>
          <a:ln>
            <a:noFill/>
          </a:ln>
        </p:spPr>
      </p:pic>
      <p:pic>
        <p:nvPicPr>
          <p:cNvPr descr="A black and grey text&#10;&#10;AI-generated content may be incorrect." id="4185" name="Google Shape;4185;g3970249a880_0_12229"/>
          <p:cNvPicPr preferRelativeResize="0"/>
          <p:nvPr/>
        </p:nvPicPr>
        <p:blipFill rotWithShape="1">
          <a:blip r:embed="rId4">
            <a:alphaModFix/>
          </a:blip>
          <a:srcRect b="0" l="0" r="0" t="0"/>
          <a:stretch/>
        </p:blipFill>
        <p:spPr>
          <a:xfrm>
            <a:off x="2333738" y="2356727"/>
            <a:ext cx="242868" cy="122625"/>
          </a:xfrm>
          <a:prstGeom prst="rect">
            <a:avLst/>
          </a:prstGeom>
          <a:noFill/>
          <a:ln>
            <a:noFill/>
          </a:ln>
        </p:spPr>
      </p:pic>
      <p:pic>
        <p:nvPicPr>
          <p:cNvPr descr="A black and white text&#10;&#10;AI-generated content may be incorrect." id="4186" name="Google Shape;4186;g3970249a880_0_12229"/>
          <p:cNvPicPr preferRelativeResize="0"/>
          <p:nvPr/>
        </p:nvPicPr>
        <p:blipFill rotWithShape="1">
          <a:blip r:embed="rId5">
            <a:alphaModFix/>
          </a:blip>
          <a:srcRect b="0" l="0" r="0" t="0"/>
          <a:stretch/>
        </p:blipFill>
        <p:spPr>
          <a:xfrm>
            <a:off x="1806240" y="2702702"/>
            <a:ext cx="355355" cy="96471"/>
          </a:xfrm>
          <a:prstGeom prst="rect">
            <a:avLst/>
          </a:prstGeom>
          <a:noFill/>
          <a:ln>
            <a:noFill/>
          </a:ln>
        </p:spPr>
      </p:pic>
      <p:pic>
        <p:nvPicPr>
          <p:cNvPr descr="A black background with a black square&#10;&#10;AI-generated content may be incorrect." id="4187" name="Google Shape;4187;g3970249a880_0_12229"/>
          <p:cNvPicPr preferRelativeResize="0"/>
          <p:nvPr/>
        </p:nvPicPr>
        <p:blipFill rotWithShape="1">
          <a:blip r:embed="rId6">
            <a:alphaModFix/>
          </a:blip>
          <a:srcRect b="0" l="0" r="0" t="0"/>
          <a:stretch/>
        </p:blipFill>
        <p:spPr>
          <a:xfrm>
            <a:off x="1729055" y="2915031"/>
            <a:ext cx="418255" cy="70126"/>
          </a:xfrm>
          <a:prstGeom prst="rect">
            <a:avLst/>
          </a:prstGeom>
          <a:noFill/>
          <a:ln>
            <a:noFill/>
          </a:ln>
        </p:spPr>
      </p:pic>
      <p:pic>
        <p:nvPicPr>
          <p:cNvPr id="4188" name="Google Shape;4188;g3970249a880_0_12229"/>
          <p:cNvPicPr preferRelativeResize="0"/>
          <p:nvPr/>
        </p:nvPicPr>
        <p:blipFill rotWithShape="1">
          <a:blip r:embed="rId7">
            <a:alphaModFix/>
          </a:blip>
          <a:srcRect b="0" l="0" r="0" t="0"/>
          <a:stretch/>
        </p:blipFill>
        <p:spPr>
          <a:xfrm>
            <a:off x="2890811" y="1421592"/>
            <a:ext cx="355600" cy="63326"/>
          </a:xfrm>
          <a:prstGeom prst="rect">
            <a:avLst/>
          </a:prstGeom>
          <a:noFill/>
          <a:ln>
            <a:noFill/>
          </a:ln>
        </p:spPr>
      </p:pic>
      <p:pic>
        <p:nvPicPr>
          <p:cNvPr descr="A black and white text&#10;&#10;AI-generated content may be incorrect." id="4189" name="Google Shape;4189;g3970249a880_0_12229"/>
          <p:cNvPicPr preferRelativeResize="0"/>
          <p:nvPr/>
        </p:nvPicPr>
        <p:blipFill rotWithShape="1">
          <a:blip r:embed="rId8">
            <a:alphaModFix/>
          </a:blip>
          <a:srcRect b="0" l="0" r="0" t="0"/>
          <a:stretch/>
        </p:blipFill>
        <p:spPr>
          <a:xfrm>
            <a:off x="2756692" y="1626452"/>
            <a:ext cx="321863" cy="108107"/>
          </a:xfrm>
          <a:prstGeom prst="rect">
            <a:avLst/>
          </a:prstGeom>
          <a:noFill/>
          <a:ln>
            <a:noFill/>
          </a:ln>
        </p:spPr>
      </p:pic>
      <p:pic>
        <p:nvPicPr>
          <p:cNvPr descr="A black and grey text&#10;&#10;AI-generated content may be incorrect." id="4190" name="Google Shape;4190;g3970249a880_0_12229"/>
          <p:cNvPicPr preferRelativeResize="0"/>
          <p:nvPr/>
        </p:nvPicPr>
        <p:blipFill rotWithShape="1">
          <a:blip r:embed="rId9">
            <a:alphaModFix/>
          </a:blip>
          <a:srcRect b="0" l="0" r="0" t="0"/>
          <a:stretch/>
        </p:blipFill>
        <p:spPr>
          <a:xfrm>
            <a:off x="3150219" y="1694910"/>
            <a:ext cx="358350" cy="98814"/>
          </a:xfrm>
          <a:prstGeom prst="rect">
            <a:avLst/>
          </a:prstGeom>
          <a:noFill/>
          <a:ln>
            <a:noFill/>
          </a:ln>
        </p:spPr>
      </p:pic>
      <p:pic>
        <p:nvPicPr>
          <p:cNvPr descr="A black and grey pixelated logo&#10;&#10;AI-generated content may be incorrect." id="4191" name="Google Shape;4191;g3970249a880_0_12229"/>
          <p:cNvPicPr preferRelativeResize="0"/>
          <p:nvPr/>
        </p:nvPicPr>
        <p:blipFill rotWithShape="1">
          <a:blip r:embed="rId10">
            <a:alphaModFix/>
          </a:blip>
          <a:srcRect b="0" l="0" r="0" t="0"/>
          <a:stretch/>
        </p:blipFill>
        <p:spPr>
          <a:xfrm>
            <a:off x="2681526" y="1903514"/>
            <a:ext cx="317872" cy="85718"/>
          </a:xfrm>
          <a:prstGeom prst="rect">
            <a:avLst/>
          </a:prstGeom>
          <a:noFill/>
          <a:ln>
            <a:noFill/>
          </a:ln>
        </p:spPr>
      </p:pic>
      <p:pic>
        <p:nvPicPr>
          <p:cNvPr descr="A black and white logo&#10;&#10;AI-generated content may be incorrect." id="4192" name="Google Shape;4192;g3970249a880_0_12229"/>
          <p:cNvPicPr preferRelativeResize="0"/>
          <p:nvPr/>
        </p:nvPicPr>
        <p:blipFill rotWithShape="1">
          <a:blip r:embed="rId11">
            <a:alphaModFix/>
          </a:blip>
          <a:srcRect b="0" l="0" r="0" t="0"/>
          <a:stretch/>
        </p:blipFill>
        <p:spPr>
          <a:xfrm>
            <a:off x="2535684" y="2061966"/>
            <a:ext cx="332159" cy="121434"/>
          </a:xfrm>
          <a:prstGeom prst="rect">
            <a:avLst/>
          </a:prstGeom>
          <a:noFill/>
          <a:ln>
            <a:noFill/>
          </a:ln>
        </p:spPr>
      </p:pic>
      <p:pic>
        <p:nvPicPr>
          <p:cNvPr descr="A black and white text&#10;&#10;AI-generated content may be incorrect." id="4193" name="Google Shape;4193;g3970249a880_0_12229"/>
          <p:cNvPicPr preferRelativeResize="0"/>
          <p:nvPr/>
        </p:nvPicPr>
        <p:blipFill rotWithShape="1">
          <a:blip r:embed="rId12">
            <a:alphaModFix/>
          </a:blip>
          <a:srcRect b="0" l="0" r="0" t="0"/>
          <a:stretch/>
        </p:blipFill>
        <p:spPr>
          <a:xfrm>
            <a:off x="2126021" y="2549052"/>
            <a:ext cx="345394" cy="84511"/>
          </a:xfrm>
          <a:prstGeom prst="rect">
            <a:avLst/>
          </a:prstGeom>
          <a:noFill/>
          <a:ln>
            <a:noFill/>
          </a:ln>
        </p:spPr>
      </p:pic>
      <p:pic>
        <p:nvPicPr>
          <p:cNvPr descr="A black and white image of letters&#10;&#10;AI-generated content may be incorrect." id="4194" name="Google Shape;4194;g3970249a880_0_12229"/>
          <p:cNvPicPr preferRelativeResize="0"/>
          <p:nvPr/>
        </p:nvPicPr>
        <p:blipFill rotWithShape="1">
          <a:blip r:embed="rId13">
            <a:alphaModFix/>
          </a:blip>
          <a:srcRect b="0" l="0" r="0" t="0"/>
          <a:stretch/>
        </p:blipFill>
        <p:spPr>
          <a:xfrm>
            <a:off x="2229529" y="2783173"/>
            <a:ext cx="372243" cy="101628"/>
          </a:xfrm>
          <a:prstGeom prst="rect">
            <a:avLst/>
          </a:prstGeom>
          <a:noFill/>
          <a:ln>
            <a:noFill/>
          </a:ln>
        </p:spPr>
      </p:pic>
      <p:pic>
        <p:nvPicPr>
          <p:cNvPr descr="A close up of a logo&#10;&#10;AI-generated content may be incorrect." id="4195" name="Google Shape;4195;g3970249a880_0_12229"/>
          <p:cNvPicPr preferRelativeResize="0"/>
          <p:nvPr/>
        </p:nvPicPr>
        <p:blipFill rotWithShape="1">
          <a:blip r:embed="rId14">
            <a:alphaModFix/>
          </a:blip>
          <a:srcRect b="0" l="0" r="0" t="0"/>
          <a:stretch/>
        </p:blipFill>
        <p:spPr>
          <a:xfrm>
            <a:off x="1549345" y="3027407"/>
            <a:ext cx="513791" cy="140749"/>
          </a:xfrm>
          <a:prstGeom prst="rect">
            <a:avLst/>
          </a:prstGeom>
          <a:noFill/>
          <a:ln>
            <a:noFill/>
          </a:ln>
        </p:spPr>
      </p:pic>
      <p:pic>
        <p:nvPicPr>
          <p:cNvPr descr="A red and black letter e&#10;&#10;AI-generated content may be incorrect." id="4196" name="Google Shape;4196;g3970249a880_0_12229"/>
          <p:cNvPicPr preferRelativeResize="0"/>
          <p:nvPr/>
        </p:nvPicPr>
        <p:blipFill rotWithShape="1">
          <a:blip r:embed="rId15">
            <a:alphaModFix/>
          </a:blip>
          <a:srcRect b="0" l="0" r="0" t="0"/>
          <a:stretch/>
        </p:blipFill>
        <p:spPr>
          <a:xfrm>
            <a:off x="1971626" y="2388623"/>
            <a:ext cx="311920" cy="88099"/>
          </a:xfrm>
          <a:prstGeom prst="rect">
            <a:avLst/>
          </a:prstGeom>
          <a:noFill/>
          <a:ln>
            <a:noFill/>
          </a:ln>
        </p:spPr>
      </p:pic>
      <p:pic>
        <p:nvPicPr>
          <p:cNvPr descr="A logo with a black circle&#10;&#10;AI-generated content may be incorrect." id="4197" name="Google Shape;4197;g3970249a880_0_12229"/>
          <p:cNvPicPr preferRelativeResize="0"/>
          <p:nvPr/>
        </p:nvPicPr>
        <p:blipFill rotWithShape="1">
          <a:blip r:embed="rId16">
            <a:alphaModFix/>
          </a:blip>
          <a:srcRect b="0" l="0" r="0" t="0"/>
          <a:stretch/>
        </p:blipFill>
        <p:spPr>
          <a:xfrm>
            <a:off x="1739916" y="2105333"/>
            <a:ext cx="279775" cy="179770"/>
          </a:xfrm>
          <a:prstGeom prst="rect">
            <a:avLst/>
          </a:prstGeom>
          <a:noFill/>
          <a:ln>
            <a:noFill/>
          </a:ln>
        </p:spPr>
      </p:pic>
      <p:pic>
        <p:nvPicPr>
          <p:cNvPr descr="A blue line on a black background&#10;&#10;AI-generated content may be incorrect." id="4198" name="Google Shape;4198;g3970249a880_0_12229"/>
          <p:cNvPicPr preferRelativeResize="0"/>
          <p:nvPr/>
        </p:nvPicPr>
        <p:blipFill rotWithShape="1">
          <a:blip r:embed="rId17">
            <a:alphaModFix/>
          </a:blip>
          <a:srcRect b="0" l="0" r="0" t="0"/>
          <a:stretch/>
        </p:blipFill>
        <p:spPr>
          <a:xfrm>
            <a:off x="851263" y="2432116"/>
            <a:ext cx="1042904" cy="853610"/>
          </a:xfrm>
          <a:prstGeom prst="rect">
            <a:avLst/>
          </a:prstGeom>
          <a:noFill/>
          <a:ln>
            <a:noFill/>
          </a:ln>
        </p:spPr>
      </p:pic>
      <p:pic>
        <p:nvPicPr>
          <p:cNvPr descr="A blue line on a black background&#10;&#10;AI-generated content may be incorrect." id="4199" name="Google Shape;4199;g3970249a880_0_12229"/>
          <p:cNvPicPr preferRelativeResize="0"/>
          <p:nvPr/>
        </p:nvPicPr>
        <p:blipFill rotWithShape="1">
          <a:blip r:embed="rId18">
            <a:alphaModFix/>
          </a:blip>
          <a:srcRect b="0" l="0" r="0" t="0"/>
          <a:stretch/>
        </p:blipFill>
        <p:spPr>
          <a:xfrm>
            <a:off x="3340444" y="909139"/>
            <a:ext cx="305967" cy="172627"/>
          </a:xfrm>
          <a:prstGeom prst="rect">
            <a:avLst/>
          </a:prstGeom>
          <a:noFill/>
          <a:ln>
            <a:noFill/>
          </a:ln>
        </p:spPr>
      </p:pic>
      <p:sp>
        <p:nvSpPr>
          <p:cNvPr id="4200" name="Google Shape;4200;g3970249a880_0_12229"/>
          <p:cNvSpPr/>
          <p:nvPr/>
        </p:nvSpPr>
        <p:spPr>
          <a:xfrm>
            <a:off x="4365309" y="2031374"/>
            <a:ext cx="522000" cy="69300"/>
          </a:xfrm>
          <a:prstGeom prst="rect">
            <a:avLst/>
          </a:prstGeom>
          <a:solidFill>
            <a:srgbClr val="25146F"/>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201" name="Google Shape;4201;g3970249a880_0_12229"/>
          <p:cNvSpPr/>
          <p:nvPr/>
        </p:nvSpPr>
        <p:spPr>
          <a:xfrm>
            <a:off x="4365309" y="2213389"/>
            <a:ext cx="522000" cy="69300"/>
          </a:xfrm>
          <a:prstGeom prst="rect">
            <a:avLst/>
          </a:prstGeom>
          <a:solidFill>
            <a:srgbClr val="25146F"/>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202" name="Google Shape;4202;g3970249a880_0_12229"/>
          <p:cNvSpPr/>
          <p:nvPr/>
        </p:nvSpPr>
        <p:spPr>
          <a:xfrm rot="-2700000">
            <a:off x="4342212" y="2121922"/>
            <a:ext cx="568090" cy="69155"/>
          </a:xfrm>
          <a:prstGeom prst="rect">
            <a:avLst/>
          </a:prstGeom>
          <a:solidFill>
            <a:srgbClr val="25146F"/>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203" name="Google Shape;4203;g3970249a880_0_12229"/>
          <p:cNvSpPr/>
          <p:nvPr/>
        </p:nvSpPr>
        <p:spPr>
          <a:xfrm>
            <a:off x="4629578" y="2376654"/>
            <a:ext cx="4857" cy="1940474"/>
          </a:xfrm>
          <a:custGeom>
            <a:rect b="b" l="l" r="r" t="t"/>
            <a:pathLst>
              <a:path extrusionOk="0" h="5174597" w="12953">
                <a:moveTo>
                  <a:pt x="0" y="0"/>
                </a:moveTo>
                <a:lnTo>
                  <a:pt x="0" y="5174598"/>
                </a:lnTo>
              </a:path>
            </a:pathLst>
          </a:custGeom>
          <a:noFill/>
          <a:ln cap="flat" cmpd="sng" w="9525">
            <a:solidFill>
              <a:srgbClr val="172DA1"/>
            </a:solidFill>
            <a:prstDash val="solid"/>
            <a:miter lim="8000"/>
            <a:headEnd len="sm" w="sm" type="none"/>
            <a:tailEnd len="sm" w="sm" type="none"/>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204" name="Google Shape;4204;g3970249a880_0_12229"/>
          <p:cNvSpPr txBox="1"/>
          <p:nvPr>
            <p:ph type="title"/>
          </p:nvPr>
        </p:nvSpPr>
        <p:spPr>
          <a:xfrm>
            <a:off x="873383" y="499220"/>
            <a:ext cx="2693700" cy="283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762"/>
              <a:buFont typeface="Poppins"/>
              <a:buNone/>
              <a:defRPr b="1" sz="1762">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205" name="Google Shape;4205;g3970249a880_0_12229"/>
          <p:cNvSpPr txBox="1"/>
          <p:nvPr>
            <p:ph idx="1" type="subTitle"/>
          </p:nvPr>
        </p:nvSpPr>
        <p:spPr>
          <a:xfrm>
            <a:off x="5201807" y="495243"/>
            <a:ext cx="2975700" cy="2868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1"/>
              </a:buClr>
              <a:buSzPts val="1586"/>
              <a:buNone/>
              <a:defRPr b="1" sz="1762">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
        <p:nvSpPr>
          <p:cNvPr id="4206" name="Google Shape;4206;g3970249a880_0_12229"/>
          <p:cNvSpPr txBox="1"/>
          <p:nvPr>
            <p:ph idx="2" type="title"/>
          </p:nvPr>
        </p:nvSpPr>
        <p:spPr>
          <a:xfrm>
            <a:off x="5196701" y="1678781"/>
            <a:ext cx="738900" cy="365700"/>
          </a:xfrm>
          <a:prstGeom prst="rect">
            <a:avLst/>
          </a:prstGeom>
          <a:noFill/>
          <a:ln>
            <a:noFill/>
          </a:ln>
        </p:spPr>
        <p:txBody>
          <a:bodyPr anchorCtr="0" anchor="t" bIns="34275" lIns="34275" spcFirstLastPara="1" rIns="34275" wrap="square" tIns="34275">
            <a:noAutofit/>
          </a:bodyPr>
          <a:lstStyle>
            <a:lvl1pPr lvl="0" marR="0" algn="l">
              <a:lnSpc>
                <a:spcPct val="103000"/>
              </a:lnSpc>
              <a:spcBef>
                <a:spcPts val="0"/>
              </a:spcBef>
              <a:spcAft>
                <a:spcPts val="0"/>
              </a:spcAft>
              <a:buSzPts val="2550"/>
              <a:buNone/>
              <a:defRPr b="0" sz="2775">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207" name="Google Shape;4207;g3970249a880_0_12229"/>
          <p:cNvSpPr txBox="1"/>
          <p:nvPr>
            <p:ph idx="3" type="title"/>
          </p:nvPr>
        </p:nvSpPr>
        <p:spPr>
          <a:xfrm>
            <a:off x="6918862" y="1678781"/>
            <a:ext cx="738900" cy="365700"/>
          </a:xfrm>
          <a:prstGeom prst="rect">
            <a:avLst/>
          </a:prstGeom>
          <a:noFill/>
          <a:ln>
            <a:noFill/>
          </a:ln>
        </p:spPr>
        <p:txBody>
          <a:bodyPr anchorCtr="0" anchor="t" bIns="34275" lIns="34275" spcFirstLastPara="1" rIns="34275" wrap="square" tIns="34275">
            <a:noAutofit/>
          </a:bodyPr>
          <a:lstStyle>
            <a:lvl1pPr lvl="0" marR="0" algn="l">
              <a:lnSpc>
                <a:spcPct val="103000"/>
              </a:lnSpc>
              <a:spcBef>
                <a:spcPts val="0"/>
              </a:spcBef>
              <a:spcAft>
                <a:spcPts val="0"/>
              </a:spcAft>
              <a:buSzPts val="2550"/>
              <a:buNone/>
              <a:defRPr b="0" sz="2775">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208" name="Google Shape;4208;g3970249a880_0_12229"/>
          <p:cNvSpPr txBox="1"/>
          <p:nvPr>
            <p:ph idx="4" type="title"/>
          </p:nvPr>
        </p:nvSpPr>
        <p:spPr>
          <a:xfrm>
            <a:off x="5196701" y="2809856"/>
            <a:ext cx="738900" cy="365700"/>
          </a:xfrm>
          <a:prstGeom prst="rect">
            <a:avLst/>
          </a:prstGeom>
          <a:noFill/>
          <a:ln>
            <a:noFill/>
          </a:ln>
        </p:spPr>
        <p:txBody>
          <a:bodyPr anchorCtr="0" anchor="t" bIns="34275" lIns="34275" spcFirstLastPara="1" rIns="34275" wrap="square" tIns="34275">
            <a:noAutofit/>
          </a:bodyPr>
          <a:lstStyle>
            <a:lvl1pPr lvl="0" marR="0" algn="l">
              <a:lnSpc>
                <a:spcPct val="103000"/>
              </a:lnSpc>
              <a:spcBef>
                <a:spcPts val="0"/>
              </a:spcBef>
              <a:spcAft>
                <a:spcPts val="0"/>
              </a:spcAft>
              <a:buSzPts val="2550"/>
              <a:buNone/>
              <a:defRPr b="0" sz="2775">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209" name="Google Shape;4209;g3970249a880_0_12229"/>
          <p:cNvSpPr txBox="1"/>
          <p:nvPr>
            <p:ph idx="5" type="title"/>
          </p:nvPr>
        </p:nvSpPr>
        <p:spPr>
          <a:xfrm>
            <a:off x="6918862" y="2809856"/>
            <a:ext cx="738900" cy="365700"/>
          </a:xfrm>
          <a:prstGeom prst="rect">
            <a:avLst/>
          </a:prstGeom>
          <a:noFill/>
          <a:ln>
            <a:noFill/>
          </a:ln>
        </p:spPr>
        <p:txBody>
          <a:bodyPr anchorCtr="0" anchor="t" bIns="34275" lIns="34275" spcFirstLastPara="1" rIns="34275" wrap="square" tIns="34275">
            <a:noAutofit/>
          </a:bodyPr>
          <a:lstStyle>
            <a:lvl1pPr lvl="0" marR="0" algn="l">
              <a:lnSpc>
                <a:spcPct val="103000"/>
              </a:lnSpc>
              <a:spcBef>
                <a:spcPts val="0"/>
              </a:spcBef>
              <a:spcAft>
                <a:spcPts val="0"/>
              </a:spcAft>
              <a:buSzPts val="2550"/>
              <a:buNone/>
              <a:defRPr b="0" sz="2775">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210" name="Google Shape;4210;g3970249a880_0_12229"/>
          <p:cNvSpPr txBox="1"/>
          <p:nvPr>
            <p:ph idx="6" type="subTitle"/>
          </p:nvPr>
        </p:nvSpPr>
        <p:spPr>
          <a:xfrm>
            <a:off x="1761999" y="3407648"/>
            <a:ext cx="1307400" cy="99000"/>
          </a:xfrm>
          <a:prstGeom prst="rect">
            <a:avLst/>
          </a:prstGeom>
          <a:noFill/>
          <a:ln>
            <a:noFill/>
          </a:ln>
        </p:spPr>
        <p:txBody>
          <a:bodyPr anchorCtr="0" anchor="ctr" bIns="34275" lIns="34275" spcFirstLastPara="1" rIns="34275" wrap="square" tIns="34275">
            <a:noAutofit/>
          </a:bodyPr>
          <a:lstStyle>
            <a:lvl1pPr lvl="0" marR="0" algn="ctr">
              <a:lnSpc>
                <a:spcPct val="103000"/>
              </a:lnSpc>
              <a:spcBef>
                <a:spcPts val="0"/>
              </a:spcBef>
              <a:spcAft>
                <a:spcPts val="0"/>
              </a:spcAft>
              <a:buSzPts val="945"/>
              <a:buNone/>
              <a:defRPr b="1" sz="506">
                <a:latin typeface="Poppins"/>
                <a:ea typeface="Poppins"/>
                <a:cs typeface="Poppins"/>
                <a:sym typeface="Poppins"/>
              </a:defRPr>
            </a:lvl1pPr>
            <a:lvl2pPr lvl="1" algn="ctr">
              <a:lnSpc>
                <a:spcPct val="95000"/>
              </a:lnSpc>
              <a:spcBef>
                <a:spcPts val="1350"/>
              </a:spcBef>
              <a:spcAft>
                <a:spcPts val="0"/>
              </a:spcAft>
              <a:buSzPts val="810"/>
              <a:buNone/>
              <a:defRPr sz="900"/>
            </a:lvl2pPr>
            <a:lvl3pPr lvl="2" algn="ctr">
              <a:lnSpc>
                <a:spcPct val="95000"/>
              </a:lnSpc>
              <a:spcBef>
                <a:spcPts val="1350"/>
              </a:spcBef>
              <a:spcAft>
                <a:spcPts val="0"/>
              </a:spcAft>
              <a:buSzPts val="675"/>
              <a:buNone/>
              <a:defRPr sz="750"/>
            </a:lvl3pPr>
            <a:lvl4pPr lvl="3" algn="ctr">
              <a:lnSpc>
                <a:spcPct val="95000"/>
              </a:lnSpc>
              <a:spcBef>
                <a:spcPts val="1350"/>
              </a:spcBef>
              <a:spcAft>
                <a:spcPts val="0"/>
              </a:spcAft>
              <a:buSzPts val="540"/>
              <a:buNone/>
              <a:defRPr sz="600"/>
            </a:lvl4pPr>
            <a:lvl5pPr lvl="4" algn="ctr">
              <a:lnSpc>
                <a:spcPct val="95000"/>
              </a:lnSpc>
              <a:spcBef>
                <a:spcPts val="1350"/>
              </a:spcBef>
              <a:spcAft>
                <a:spcPts val="0"/>
              </a:spcAft>
              <a:buSzPts val="405"/>
              <a:buNone/>
              <a:defRPr sz="450"/>
            </a:lvl5pPr>
            <a:lvl6pPr lvl="5" algn="ctr">
              <a:lnSpc>
                <a:spcPct val="90000"/>
              </a:lnSpc>
              <a:spcBef>
                <a:spcPts val="375"/>
              </a:spcBef>
              <a:spcAft>
                <a:spcPts val="0"/>
              </a:spcAft>
              <a:buSzPts val="187"/>
              <a:buNone/>
              <a:defRPr sz="187"/>
            </a:lvl6pPr>
            <a:lvl7pPr lvl="6" algn="ctr">
              <a:lnSpc>
                <a:spcPct val="90000"/>
              </a:lnSpc>
              <a:spcBef>
                <a:spcPts val="375"/>
              </a:spcBef>
              <a:spcAft>
                <a:spcPts val="0"/>
              </a:spcAft>
              <a:buSzPts val="187"/>
              <a:buNone/>
              <a:defRPr sz="187"/>
            </a:lvl7pPr>
            <a:lvl8pPr lvl="7" algn="ctr">
              <a:lnSpc>
                <a:spcPct val="90000"/>
              </a:lnSpc>
              <a:spcBef>
                <a:spcPts val="375"/>
              </a:spcBef>
              <a:spcAft>
                <a:spcPts val="0"/>
              </a:spcAft>
              <a:buSzPts val="187"/>
              <a:buNone/>
              <a:defRPr sz="187"/>
            </a:lvl8pPr>
            <a:lvl9pPr lvl="8" algn="ctr">
              <a:lnSpc>
                <a:spcPct val="90000"/>
              </a:lnSpc>
              <a:spcBef>
                <a:spcPts val="375"/>
              </a:spcBef>
              <a:spcAft>
                <a:spcPts val="0"/>
              </a:spcAft>
              <a:buSzPts val="187"/>
              <a:buNone/>
              <a:defRPr sz="187"/>
            </a:lvl9pPr>
          </a:lstStyle>
          <a:p/>
        </p:txBody>
      </p:sp>
      <p:sp>
        <p:nvSpPr>
          <p:cNvPr id="4211" name="Google Shape;4211;g3970249a880_0_12229"/>
          <p:cNvSpPr txBox="1"/>
          <p:nvPr>
            <p:ph idx="7" type="subTitle"/>
          </p:nvPr>
        </p:nvSpPr>
        <p:spPr>
          <a:xfrm rot="-5400000">
            <a:off x="562015" y="2257556"/>
            <a:ext cx="1307400" cy="99000"/>
          </a:xfrm>
          <a:prstGeom prst="rect">
            <a:avLst/>
          </a:prstGeom>
          <a:noFill/>
          <a:ln>
            <a:noFill/>
          </a:ln>
        </p:spPr>
        <p:txBody>
          <a:bodyPr anchorCtr="0" anchor="ctr" bIns="34275" lIns="34275" spcFirstLastPara="1" rIns="34275" wrap="square" tIns="34275">
            <a:noAutofit/>
          </a:bodyPr>
          <a:lstStyle>
            <a:lvl1pPr lvl="0" marR="0" algn="ctr">
              <a:lnSpc>
                <a:spcPct val="103000"/>
              </a:lnSpc>
              <a:spcBef>
                <a:spcPts val="0"/>
              </a:spcBef>
              <a:spcAft>
                <a:spcPts val="0"/>
              </a:spcAft>
              <a:buSzPts val="945"/>
              <a:buNone/>
              <a:defRPr b="1" sz="506">
                <a:latin typeface="Poppins"/>
                <a:ea typeface="Poppins"/>
                <a:cs typeface="Poppins"/>
                <a:sym typeface="Poppins"/>
              </a:defRPr>
            </a:lvl1pPr>
            <a:lvl2pPr lvl="1" algn="ctr">
              <a:lnSpc>
                <a:spcPct val="95000"/>
              </a:lnSpc>
              <a:spcBef>
                <a:spcPts val="1350"/>
              </a:spcBef>
              <a:spcAft>
                <a:spcPts val="0"/>
              </a:spcAft>
              <a:buSzPts val="810"/>
              <a:buNone/>
              <a:defRPr sz="900"/>
            </a:lvl2pPr>
            <a:lvl3pPr lvl="2" algn="ctr">
              <a:lnSpc>
                <a:spcPct val="95000"/>
              </a:lnSpc>
              <a:spcBef>
                <a:spcPts val="1350"/>
              </a:spcBef>
              <a:spcAft>
                <a:spcPts val="0"/>
              </a:spcAft>
              <a:buSzPts val="675"/>
              <a:buNone/>
              <a:defRPr sz="750"/>
            </a:lvl3pPr>
            <a:lvl4pPr lvl="3" algn="ctr">
              <a:lnSpc>
                <a:spcPct val="95000"/>
              </a:lnSpc>
              <a:spcBef>
                <a:spcPts val="1350"/>
              </a:spcBef>
              <a:spcAft>
                <a:spcPts val="0"/>
              </a:spcAft>
              <a:buSzPts val="540"/>
              <a:buNone/>
              <a:defRPr sz="600"/>
            </a:lvl4pPr>
            <a:lvl5pPr lvl="4" algn="ctr">
              <a:lnSpc>
                <a:spcPct val="95000"/>
              </a:lnSpc>
              <a:spcBef>
                <a:spcPts val="1350"/>
              </a:spcBef>
              <a:spcAft>
                <a:spcPts val="0"/>
              </a:spcAft>
              <a:buSzPts val="405"/>
              <a:buNone/>
              <a:defRPr sz="450"/>
            </a:lvl5pPr>
            <a:lvl6pPr lvl="5" algn="ctr">
              <a:lnSpc>
                <a:spcPct val="90000"/>
              </a:lnSpc>
              <a:spcBef>
                <a:spcPts val="375"/>
              </a:spcBef>
              <a:spcAft>
                <a:spcPts val="0"/>
              </a:spcAft>
              <a:buSzPts val="187"/>
              <a:buNone/>
              <a:defRPr sz="187"/>
            </a:lvl6pPr>
            <a:lvl7pPr lvl="6" algn="ctr">
              <a:lnSpc>
                <a:spcPct val="90000"/>
              </a:lnSpc>
              <a:spcBef>
                <a:spcPts val="375"/>
              </a:spcBef>
              <a:spcAft>
                <a:spcPts val="0"/>
              </a:spcAft>
              <a:buSzPts val="187"/>
              <a:buNone/>
              <a:defRPr sz="187"/>
            </a:lvl7pPr>
            <a:lvl8pPr lvl="7" algn="ctr">
              <a:lnSpc>
                <a:spcPct val="90000"/>
              </a:lnSpc>
              <a:spcBef>
                <a:spcPts val="375"/>
              </a:spcBef>
              <a:spcAft>
                <a:spcPts val="0"/>
              </a:spcAft>
              <a:buSzPts val="187"/>
              <a:buNone/>
              <a:defRPr sz="187"/>
            </a:lvl8pPr>
            <a:lvl9pPr lvl="8" algn="ctr">
              <a:lnSpc>
                <a:spcPct val="90000"/>
              </a:lnSpc>
              <a:spcBef>
                <a:spcPts val="375"/>
              </a:spcBef>
              <a:spcAft>
                <a:spcPts val="0"/>
              </a:spcAft>
              <a:buSzPts val="187"/>
              <a:buNone/>
              <a:defRPr sz="187"/>
            </a:lvl9pPr>
          </a:lstStyle>
          <a:p/>
        </p:txBody>
      </p:sp>
      <p:pic>
        <p:nvPicPr>
          <p:cNvPr id="4212" name="Google Shape;4212;g3970249a880_0_12229"/>
          <p:cNvPicPr preferRelativeResize="0"/>
          <p:nvPr/>
        </p:nvPicPr>
        <p:blipFill rotWithShape="1">
          <a:blip r:embed="rId19">
            <a:alphaModFix/>
          </a:blip>
          <a:srcRect b="0" l="0" r="0" t="0"/>
          <a:stretch/>
        </p:blipFill>
        <p:spPr>
          <a:xfrm>
            <a:off x="1291918" y="1120529"/>
            <a:ext cx="2275316" cy="2275316"/>
          </a:xfrm>
          <a:prstGeom prst="rect">
            <a:avLst/>
          </a:prstGeom>
          <a:noFill/>
          <a:ln>
            <a:noFill/>
          </a:ln>
        </p:spPr>
      </p:pic>
      <p:sp>
        <p:nvSpPr>
          <p:cNvPr id="4213" name="Google Shape;4213;g3970249a880_0_12229"/>
          <p:cNvSpPr txBox="1"/>
          <p:nvPr>
            <p:ph idx="8" type="subTitle"/>
          </p:nvPr>
        </p:nvSpPr>
        <p:spPr>
          <a:xfrm>
            <a:off x="2576608" y="4320113"/>
            <a:ext cx="4066200" cy="365700"/>
          </a:xfrm>
          <a:prstGeom prst="rect">
            <a:avLst/>
          </a:prstGeom>
          <a:noFill/>
          <a:ln>
            <a:noFill/>
          </a:ln>
        </p:spPr>
        <p:txBody>
          <a:bodyPr anchorCtr="0" anchor="ctr" bIns="34275" lIns="34275" spcFirstLastPara="1" rIns="34275" wrap="square" tIns="34275">
            <a:noAutofit/>
          </a:bodyPr>
          <a:lstStyle>
            <a:lvl1pPr lvl="0" marR="0" algn="ctr">
              <a:lnSpc>
                <a:spcPct val="91000"/>
              </a:lnSpc>
              <a:spcBef>
                <a:spcPts val="0"/>
              </a:spcBef>
              <a:spcAft>
                <a:spcPts val="0"/>
              </a:spcAft>
              <a:buSzPts val="945"/>
              <a:buNone/>
              <a:defRPr b="1" sz="1162">
                <a:solidFill>
                  <a:schemeClr val="lt1"/>
                </a:solidFill>
                <a:latin typeface="Poppins"/>
                <a:ea typeface="Poppins"/>
                <a:cs typeface="Poppins"/>
                <a:sym typeface="Poppins"/>
              </a:defRPr>
            </a:lvl1pPr>
            <a:lvl2pPr lvl="1" algn="ctr">
              <a:lnSpc>
                <a:spcPct val="95000"/>
              </a:lnSpc>
              <a:spcBef>
                <a:spcPts val="1350"/>
              </a:spcBef>
              <a:spcAft>
                <a:spcPts val="0"/>
              </a:spcAft>
              <a:buSzPts val="810"/>
              <a:buNone/>
              <a:defRPr sz="900"/>
            </a:lvl2pPr>
            <a:lvl3pPr lvl="2" algn="ctr">
              <a:lnSpc>
                <a:spcPct val="95000"/>
              </a:lnSpc>
              <a:spcBef>
                <a:spcPts val="1350"/>
              </a:spcBef>
              <a:spcAft>
                <a:spcPts val="0"/>
              </a:spcAft>
              <a:buSzPts val="675"/>
              <a:buNone/>
              <a:defRPr sz="750"/>
            </a:lvl3pPr>
            <a:lvl4pPr lvl="3" algn="ctr">
              <a:lnSpc>
                <a:spcPct val="95000"/>
              </a:lnSpc>
              <a:spcBef>
                <a:spcPts val="1350"/>
              </a:spcBef>
              <a:spcAft>
                <a:spcPts val="0"/>
              </a:spcAft>
              <a:buSzPts val="540"/>
              <a:buNone/>
              <a:defRPr sz="600"/>
            </a:lvl4pPr>
            <a:lvl5pPr lvl="4" algn="ctr">
              <a:lnSpc>
                <a:spcPct val="95000"/>
              </a:lnSpc>
              <a:spcBef>
                <a:spcPts val="1350"/>
              </a:spcBef>
              <a:spcAft>
                <a:spcPts val="0"/>
              </a:spcAft>
              <a:buSzPts val="405"/>
              <a:buNone/>
              <a:defRPr sz="450"/>
            </a:lvl5pPr>
            <a:lvl6pPr lvl="5" algn="ctr">
              <a:lnSpc>
                <a:spcPct val="90000"/>
              </a:lnSpc>
              <a:spcBef>
                <a:spcPts val="375"/>
              </a:spcBef>
              <a:spcAft>
                <a:spcPts val="0"/>
              </a:spcAft>
              <a:buSzPts val="187"/>
              <a:buNone/>
              <a:defRPr sz="187"/>
            </a:lvl6pPr>
            <a:lvl7pPr lvl="6" algn="ctr">
              <a:lnSpc>
                <a:spcPct val="90000"/>
              </a:lnSpc>
              <a:spcBef>
                <a:spcPts val="375"/>
              </a:spcBef>
              <a:spcAft>
                <a:spcPts val="0"/>
              </a:spcAft>
              <a:buSzPts val="187"/>
              <a:buNone/>
              <a:defRPr sz="187"/>
            </a:lvl7pPr>
            <a:lvl8pPr lvl="7" algn="ctr">
              <a:lnSpc>
                <a:spcPct val="90000"/>
              </a:lnSpc>
              <a:spcBef>
                <a:spcPts val="375"/>
              </a:spcBef>
              <a:spcAft>
                <a:spcPts val="0"/>
              </a:spcAft>
              <a:buSzPts val="187"/>
              <a:buNone/>
              <a:defRPr sz="187"/>
            </a:lvl8pPr>
            <a:lvl9pPr lvl="8" algn="ctr">
              <a:lnSpc>
                <a:spcPct val="90000"/>
              </a:lnSpc>
              <a:spcBef>
                <a:spcPts val="375"/>
              </a:spcBef>
              <a:spcAft>
                <a:spcPts val="0"/>
              </a:spcAft>
              <a:buSzPts val="187"/>
              <a:buNone/>
              <a:defRPr sz="187"/>
            </a:lvl9pPr>
          </a:lstStyle>
          <a:p/>
        </p:txBody>
      </p:sp>
      <p:sp>
        <p:nvSpPr>
          <p:cNvPr id="4214" name="Google Shape;4214;g3970249a880_0_12229"/>
          <p:cNvSpPr txBox="1"/>
          <p:nvPr>
            <p:ph idx="9" type="subTitle"/>
          </p:nvPr>
        </p:nvSpPr>
        <p:spPr>
          <a:xfrm>
            <a:off x="5209497" y="2152566"/>
            <a:ext cx="1587300" cy="6573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637"/>
              <a:buFont typeface="Poppins Medium"/>
              <a:buNone/>
              <a:defRPr sz="637"/>
            </a:lvl1pPr>
            <a:lvl2pPr lvl="1" algn="l">
              <a:lnSpc>
                <a:spcPct val="95000"/>
              </a:lnSpc>
              <a:spcBef>
                <a:spcPts val="1350"/>
              </a:spcBef>
              <a:spcAft>
                <a:spcPts val="0"/>
              </a:spcAft>
              <a:buSzPts val="810"/>
              <a:buFont typeface="Poppins Medium"/>
              <a:buNone/>
              <a:defRPr sz="900"/>
            </a:lvl2pPr>
            <a:lvl3pPr lvl="2" algn="l">
              <a:lnSpc>
                <a:spcPct val="95000"/>
              </a:lnSpc>
              <a:spcBef>
                <a:spcPts val="1350"/>
              </a:spcBef>
              <a:spcAft>
                <a:spcPts val="0"/>
              </a:spcAft>
              <a:buSzPts val="675"/>
              <a:buFont typeface="Poppins Medium"/>
              <a:buNone/>
              <a:defRPr sz="750"/>
            </a:lvl3pPr>
            <a:lvl4pPr lvl="3" algn="l">
              <a:lnSpc>
                <a:spcPct val="95000"/>
              </a:lnSpc>
              <a:spcBef>
                <a:spcPts val="1350"/>
              </a:spcBef>
              <a:spcAft>
                <a:spcPts val="0"/>
              </a:spcAft>
              <a:buSzPts val="540"/>
              <a:buFont typeface="Poppins Medium"/>
              <a:buNone/>
              <a:defRPr sz="600"/>
            </a:lvl4pPr>
            <a:lvl5pPr lvl="4" algn="l">
              <a:lnSpc>
                <a:spcPct val="95000"/>
              </a:lnSpc>
              <a:spcBef>
                <a:spcPts val="1350"/>
              </a:spcBef>
              <a:spcAft>
                <a:spcPts val="0"/>
              </a:spcAft>
              <a:buSzPts val="405"/>
              <a:buFont typeface="Poppins Medium"/>
              <a:buNone/>
              <a:defRPr sz="450"/>
            </a:lvl5pPr>
            <a:lvl6pPr lvl="5" algn="l">
              <a:lnSpc>
                <a:spcPct val="90000"/>
              </a:lnSpc>
              <a:spcBef>
                <a:spcPts val="375"/>
              </a:spcBef>
              <a:spcAft>
                <a:spcPts val="0"/>
              </a:spcAft>
              <a:buSzPts val="187"/>
              <a:buFont typeface="Poppins Medium"/>
              <a:buNone/>
              <a:defRPr sz="187"/>
            </a:lvl6pPr>
            <a:lvl7pPr lvl="6" algn="l">
              <a:lnSpc>
                <a:spcPct val="90000"/>
              </a:lnSpc>
              <a:spcBef>
                <a:spcPts val="375"/>
              </a:spcBef>
              <a:spcAft>
                <a:spcPts val="0"/>
              </a:spcAft>
              <a:buSzPts val="187"/>
              <a:buFont typeface="Poppins Medium"/>
              <a:buNone/>
              <a:defRPr sz="187"/>
            </a:lvl7pPr>
            <a:lvl8pPr lvl="7" algn="l">
              <a:lnSpc>
                <a:spcPct val="90000"/>
              </a:lnSpc>
              <a:spcBef>
                <a:spcPts val="375"/>
              </a:spcBef>
              <a:spcAft>
                <a:spcPts val="0"/>
              </a:spcAft>
              <a:buSzPts val="187"/>
              <a:buFont typeface="Poppins Medium"/>
              <a:buNone/>
              <a:defRPr sz="187"/>
            </a:lvl8pPr>
            <a:lvl9pPr lvl="8" algn="l">
              <a:lnSpc>
                <a:spcPct val="90000"/>
              </a:lnSpc>
              <a:spcBef>
                <a:spcPts val="375"/>
              </a:spcBef>
              <a:spcAft>
                <a:spcPts val="0"/>
              </a:spcAft>
              <a:buSzPts val="187"/>
              <a:buFont typeface="Poppins Medium"/>
              <a:buNone/>
              <a:defRPr sz="187"/>
            </a:lvl9pPr>
          </a:lstStyle>
          <a:p/>
        </p:txBody>
      </p:sp>
      <p:sp>
        <p:nvSpPr>
          <p:cNvPr id="4215" name="Google Shape;4215;g3970249a880_0_12229"/>
          <p:cNvSpPr txBox="1"/>
          <p:nvPr>
            <p:ph idx="13" type="subTitle"/>
          </p:nvPr>
        </p:nvSpPr>
        <p:spPr>
          <a:xfrm>
            <a:off x="6903376" y="2152566"/>
            <a:ext cx="1587300" cy="6573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637"/>
              <a:buFont typeface="Poppins Medium"/>
              <a:buNone/>
              <a:defRPr sz="637"/>
            </a:lvl1pPr>
            <a:lvl2pPr lvl="1" algn="l">
              <a:lnSpc>
                <a:spcPct val="95000"/>
              </a:lnSpc>
              <a:spcBef>
                <a:spcPts val="1350"/>
              </a:spcBef>
              <a:spcAft>
                <a:spcPts val="0"/>
              </a:spcAft>
              <a:buSzPts val="810"/>
              <a:buFont typeface="Poppins Medium"/>
              <a:buNone/>
              <a:defRPr sz="900"/>
            </a:lvl2pPr>
            <a:lvl3pPr lvl="2" algn="l">
              <a:lnSpc>
                <a:spcPct val="95000"/>
              </a:lnSpc>
              <a:spcBef>
                <a:spcPts val="1350"/>
              </a:spcBef>
              <a:spcAft>
                <a:spcPts val="0"/>
              </a:spcAft>
              <a:buSzPts val="675"/>
              <a:buFont typeface="Poppins Medium"/>
              <a:buNone/>
              <a:defRPr sz="750"/>
            </a:lvl3pPr>
            <a:lvl4pPr lvl="3" algn="l">
              <a:lnSpc>
                <a:spcPct val="95000"/>
              </a:lnSpc>
              <a:spcBef>
                <a:spcPts val="1350"/>
              </a:spcBef>
              <a:spcAft>
                <a:spcPts val="0"/>
              </a:spcAft>
              <a:buSzPts val="540"/>
              <a:buFont typeface="Poppins Medium"/>
              <a:buNone/>
              <a:defRPr sz="600"/>
            </a:lvl4pPr>
            <a:lvl5pPr lvl="4" algn="l">
              <a:lnSpc>
                <a:spcPct val="95000"/>
              </a:lnSpc>
              <a:spcBef>
                <a:spcPts val="1350"/>
              </a:spcBef>
              <a:spcAft>
                <a:spcPts val="0"/>
              </a:spcAft>
              <a:buSzPts val="405"/>
              <a:buFont typeface="Poppins Medium"/>
              <a:buNone/>
              <a:defRPr sz="450"/>
            </a:lvl5pPr>
            <a:lvl6pPr lvl="5" algn="l">
              <a:lnSpc>
                <a:spcPct val="90000"/>
              </a:lnSpc>
              <a:spcBef>
                <a:spcPts val="375"/>
              </a:spcBef>
              <a:spcAft>
                <a:spcPts val="0"/>
              </a:spcAft>
              <a:buSzPts val="187"/>
              <a:buFont typeface="Poppins Medium"/>
              <a:buNone/>
              <a:defRPr sz="187"/>
            </a:lvl6pPr>
            <a:lvl7pPr lvl="6" algn="l">
              <a:lnSpc>
                <a:spcPct val="90000"/>
              </a:lnSpc>
              <a:spcBef>
                <a:spcPts val="375"/>
              </a:spcBef>
              <a:spcAft>
                <a:spcPts val="0"/>
              </a:spcAft>
              <a:buSzPts val="187"/>
              <a:buFont typeface="Poppins Medium"/>
              <a:buNone/>
              <a:defRPr sz="187"/>
            </a:lvl7pPr>
            <a:lvl8pPr lvl="7" algn="l">
              <a:lnSpc>
                <a:spcPct val="90000"/>
              </a:lnSpc>
              <a:spcBef>
                <a:spcPts val="375"/>
              </a:spcBef>
              <a:spcAft>
                <a:spcPts val="0"/>
              </a:spcAft>
              <a:buSzPts val="187"/>
              <a:buFont typeface="Poppins Medium"/>
              <a:buNone/>
              <a:defRPr sz="187"/>
            </a:lvl8pPr>
            <a:lvl9pPr lvl="8" algn="l">
              <a:lnSpc>
                <a:spcPct val="90000"/>
              </a:lnSpc>
              <a:spcBef>
                <a:spcPts val="375"/>
              </a:spcBef>
              <a:spcAft>
                <a:spcPts val="0"/>
              </a:spcAft>
              <a:buSzPts val="187"/>
              <a:buFont typeface="Poppins Medium"/>
              <a:buNone/>
              <a:defRPr sz="187"/>
            </a:lvl9pPr>
          </a:lstStyle>
          <a:p/>
        </p:txBody>
      </p:sp>
      <p:sp>
        <p:nvSpPr>
          <p:cNvPr id="4216" name="Google Shape;4216;g3970249a880_0_12229"/>
          <p:cNvSpPr txBox="1"/>
          <p:nvPr>
            <p:ph idx="14" type="subTitle"/>
          </p:nvPr>
        </p:nvSpPr>
        <p:spPr>
          <a:xfrm>
            <a:off x="5206095" y="3267392"/>
            <a:ext cx="1587300" cy="6573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637"/>
              <a:buFont typeface="Poppins Medium"/>
              <a:buNone/>
              <a:defRPr sz="637"/>
            </a:lvl1pPr>
            <a:lvl2pPr lvl="1" algn="l">
              <a:lnSpc>
                <a:spcPct val="95000"/>
              </a:lnSpc>
              <a:spcBef>
                <a:spcPts val="1350"/>
              </a:spcBef>
              <a:spcAft>
                <a:spcPts val="0"/>
              </a:spcAft>
              <a:buSzPts val="810"/>
              <a:buFont typeface="Poppins Medium"/>
              <a:buNone/>
              <a:defRPr sz="900"/>
            </a:lvl2pPr>
            <a:lvl3pPr lvl="2" algn="l">
              <a:lnSpc>
                <a:spcPct val="95000"/>
              </a:lnSpc>
              <a:spcBef>
                <a:spcPts val="1350"/>
              </a:spcBef>
              <a:spcAft>
                <a:spcPts val="0"/>
              </a:spcAft>
              <a:buSzPts val="675"/>
              <a:buFont typeface="Poppins Medium"/>
              <a:buNone/>
              <a:defRPr sz="750"/>
            </a:lvl3pPr>
            <a:lvl4pPr lvl="3" algn="l">
              <a:lnSpc>
                <a:spcPct val="95000"/>
              </a:lnSpc>
              <a:spcBef>
                <a:spcPts val="1350"/>
              </a:spcBef>
              <a:spcAft>
                <a:spcPts val="0"/>
              </a:spcAft>
              <a:buSzPts val="540"/>
              <a:buFont typeface="Poppins Medium"/>
              <a:buNone/>
              <a:defRPr sz="600"/>
            </a:lvl4pPr>
            <a:lvl5pPr lvl="4" algn="l">
              <a:lnSpc>
                <a:spcPct val="95000"/>
              </a:lnSpc>
              <a:spcBef>
                <a:spcPts val="1350"/>
              </a:spcBef>
              <a:spcAft>
                <a:spcPts val="0"/>
              </a:spcAft>
              <a:buSzPts val="405"/>
              <a:buFont typeface="Poppins Medium"/>
              <a:buNone/>
              <a:defRPr sz="450"/>
            </a:lvl5pPr>
            <a:lvl6pPr lvl="5" algn="l">
              <a:lnSpc>
                <a:spcPct val="90000"/>
              </a:lnSpc>
              <a:spcBef>
                <a:spcPts val="375"/>
              </a:spcBef>
              <a:spcAft>
                <a:spcPts val="0"/>
              </a:spcAft>
              <a:buSzPts val="187"/>
              <a:buFont typeface="Poppins Medium"/>
              <a:buNone/>
              <a:defRPr sz="187"/>
            </a:lvl6pPr>
            <a:lvl7pPr lvl="6" algn="l">
              <a:lnSpc>
                <a:spcPct val="90000"/>
              </a:lnSpc>
              <a:spcBef>
                <a:spcPts val="375"/>
              </a:spcBef>
              <a:spcAft>
                <a:spcPts val="0"/>
              </a:spcAft>
              <a:buSzPts val="187"/>
              <a:buFont typeface="Poppins Medium"/>
              <a:buNone/>
              <a:defRPr sz="187"/>
            </a:lvl7pPr>
            <a:lvl8pPr lvl="7" algn="l">
              <a:lnSpc>
                <a:spcPct val="90000"/>
              </a:lnSpc>
              <a:spcBef>
                <a:spcPts val="375"/>
              </a:spcBef>
              <a:spcAft>
                <a:spcPts val="0"/>
              </a:spcAft>
              <a:buSzPts val="187"/>
              <a:buFont typeface="Poppins Medium"/>
              <a:buNone/>
              <a:defRPr sz="187"/>
            </a:lvl8pPr>
            <a:lvl9pPr lvl="8" algn="l">
              <a:lnSpc>
                <a:spcPct val="90000"/>
              </a:lnSpc>
              <a:spcBef>
                <a:spcPts val="375"/>
              </a:spcBef>
              <a:spcAft>
                <a:spcPts val="0"/>
              </a:spcAft>
              <a:buSzPts val="187"/>
              <a:buFont typeface="Poppins Medium"/>
              <a:buNone/>
              <a:defRPr sz="187"/>
            </a:lvl9pPr>
          </a:lstStyle>
          <a:p/>
        </p:txBody>
      </p:sp>
      <p:sp>
        <p:nvSpPr>
          <p:cNvPr id="4217" name="Google Shape;4217;g3970249a880_0_12229"/>
          <p:cNvSpPr txBox="1"/>
          <p:nvPr>
            <p:ph idx="15" type="subTitle"/>
          </p:nvPr>
        </p:nvSpPr>
        <p:spPr>
          <a:xfrm>
            <a:off x="6899975" y="3267392"/>
            <a:ext cx="1587300" cy="6573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637"/>
              <a:buFont typeface="Poppins Medium"/>
              <a:buNone/>
              <a:defRPr sz="637"/>
            </a:lvl1pPr>
            <a:lvl2pPr lvl="1" algn="l">
              <a:lnSpc>
                <a:spcPct val="95000"/>
              </a:lnSpc>
              <a:spcBef>
                <a:spcPts val="1350"/>
              </a:spcBef>
              <a:spcAft>
                <a:spcPts val="0"/>
              </a:spcAft>
              <a:buSzPts val="810"/>
              <a:buFont typeface="Poppins Medium"/>
              <a:buNone/>
              <a:defRPr sz="900"/>
            </a:lvl2pPr>
            <a:lvl3pPr lvl="2" algn="l">
              <a:lnSpc>
                <a:spcPct val="95000"/>
              </a:lnSpc>
              <a:spcBef>
                <a:spcPts val="1350"/>
              </a:spcBef>
              <a:spcAft>
                <a:spcPts val="0"/>
              </a:spcAft>
              <a:buSzPts val="675"/>
              <a:buFont typeface="Poppins Medium"/>
              <a:buNone/>
              <a:defRPr sz="750"/>
            </a:lvl3pPr>
            <a:lvl4pPr lvl="3" algn="l">
              <a:lnSpc>
                <a:spcPct val="95000"/>
              </a:lnSpc>
              <a:spcBef>
                <a:spcPts val="1350"/>
              </a:spcBef>
              <a:spcAft>
                <a:spcPts val="0"/>
              </a:spcAft>
              <a:buSzPts val="540"/>
              <a:buFont typeface="Poppins Medium"/>
              <a:buNone/>
              <a:defRPr sz="600"/>
            </a:lvl4pPr>
            <a:lvl5pPr lvl="4" algn="l">
              <a:lnSpc>
                <a:spcPct val="95000"/>
              </a:lnSpc>
              <a:spcBef>
                <a:spcPts val="1350"/>
              </a:spcBef>
              <a:spcAft>
                <a:spcPts val="0"/>
              </a:spcAft>
              <a:buSzPts val="405"/>
              <a:buFont typeface="Poppins Medium"/>
              <a:buNone/>
              <a:defRPr sz="450"/>
            </a:lvl5pPr>
            <a:lvl6pPr lvl="5" algn="l">
              <a:lnSpc>
                <a:spcPct val="90000"/>
              </a:lnSpc>
              <a:spcBef>
                <a:spcPts val="375"/>
              </a:spcBef>
              <a:spcAft>
                <a:spcPts val="0"/>
              </a:spcAft>
              <a:buSzPts val="187"/>
              <a:buFont typeface="Poppins Medium"/>
              <a:buNone/>
              <a:defRPr sz="187"/>
            </a:lvl6pPr>
            <a:lvl7pPr lvl="6" algn="l">
              <a:lnSpc>
                <a:spcPct val="90000"/>
              </a:lnSpc>
              <a:spcBef>
                <a:spcPts val="375"/>
              </a:spcBef>
              <a:spcAft>
                <a:spcPts val="0"/>
              </a:spcAft>
              <a:buSzPts val="187"/>
              <a:buFont typeface="Poppins Medium"/>
              <a:buNone/>
              <a:defRPr sz="187"/>
            </a:lvl7pPr>
            <a:lvl8pPr lvl="7" algn="l">
              <a:lnSpc>
                <a:spcPct val="90000"/>
              </a:lnSpc>
              <a:spcBef>
                <a:spcPts val="375"/>
              </a:spcBef>
              <a:spcAft>
                <a:spcPts val="0"/>
              </a:spcAft>
              <a:buSzPts val="187"/>
              <a:buFont typeface="Poppins Medium"/>
              <a:buNone/>
              <a:defRPr sz="187"/>
            </a:lvl8pPr>
            <a:lvl9pPr lvl="8" algn="l">
              <a:lnSpc>
                <a:spcPct val="90000"/>
              </a:lnSpc>
              <a:spcBef>
                <a:spcPts val="375"/>
              </a:spcBef>
              <a:spcAft>
                <a:spcPts val="0"/>
              </a:spcAft>
              <a:buSzPts val="187"/>
              <a:buFont typeface="Poppins Medium"/>
              <a:buNone/>
              <a:defRPr sz="187"/>
            </a:lvl9pPr>
          </a:lstStyle>
          <a:p/>
        </p:txBody>
      </p:sp>
      <p:sp>
        <p:nvSpPr>
          <p:cNvPr id="4218" name="Google Shape;4218;g3970249a880_0_12229"/>
          <p:cNvSpPr txBox="1"/>
          <p:nvPr>
            <p:ph idx="16" type="subTitle"/>
          </p:nvPr>
        </p:nvSpPr>
        <p:spPr>
          <a:xfrm>
            <a:off x="2945063" y="1123247"/>
            <a:ext cx="619200" cy="88200"/>
          </a:xfrm>
          <a:prstGeom prst="rect">
            <a:avLst/>
          </a:prstGeom>
          <a:solidFill>
            <a:srgbClr val="E3E7FA"/>
          </a:solidFill>
          <a:ln>
            <a:noFill/>
          </a:ln>
        </p:spPr>
        <p:txBody>
          <a:bodyPr anchorCtr="0" anchor="ctr" bIns="34275" lIns="34275" spcFirstLastPara="1" rIns="34275" wrap="square" tIns="34275">
            <a:noAutofit/>
          </a:bodyPr>
          <a:lstStyle>
            <a:lvl1pPr lvl="0" algn="ctr">
              <a:lnSpc>
                <a:spcPct val="95000"/>
              </a:lnSpc>
              <a:spcBef>
                <a:spcPts val="0"/>
              </a:spcBef>
              <a:spcAft>
                <a:spcPts val="0"/>
              </a:spcAft>
              <a:buSzPts val="262"/>
              <a:buFont typeface="Poppins"/>
              <a:buNone/>
              <a:defRPr b="1" sz="262">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219" name="Google Shape;4219;g3970249a880_0_12229"/>
          <p:cNvSpPr txBox="1"/>
          <p:nvPr>
            <p:ph idx="17" type="subTitle"/>
          </p:nvPr>
        </p:nvSpPr>
        <p:spPr>
          <a:xfrm>
            <a:off x="1298606" y="1123247"/>
            <a:ext cx="619200" cy="88200"/>
          </a:xfrm>
          <a:prstGeom prst="rect">
            <a:avLst/>
          </a:prstGeom>
          <a:solidFill>
            <a:srgbClr val="E3E7FA"/>
          </a:solidFill>
          <a:ln>
            <a:noFill/>
          </a:ln>
        </p:spPr>
        <p:txBody>
          <a:bodyPr anchorCtr="0" anchor="ctr" bIns="34275" lIns="34275" spcFirstLastPara="1" rIns="34275" wrap="square" tIns="34275">
            <a:noAutofit/>
          </a:bodyPr>
          <a:lstStyle>
            <a:lvl1pPr lvl="0" algn="ctr">
              <a:lnSpc>
                <a:spcPct val="95000"/>
              </a:lnSpc>
              <a:spcBef>
                <a:spcPts val="0"/>
              </a:spcBef>
              <a:spcAft>
                <a:spcPts val="0"/>
              </a:spcAft>
              <a:buSzPts val="262"/>
              <a:buFont typeface="Poppins"/>
              <a:buNone/>
              <a:defRPr b="1" sz="262">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220" name="Google Shape;4220;g3970249a880_0_12229"/>
          <p:cNvSpPr txBox="1"/>
          <p:nvPr>
            <p:ph idx="18" type="subTitle"/>
          </p:nvPr>
        </p:nvSpPr>
        <p:spPr>
          <a:xfrm>
            <a:off x="2945063" y="3306483"/>
            <a:ext cx="619200" cy="88200"/>
          </a:xfrm>
          <a:prstGeom prst="rect">
            <a:avLst/>
          </a:prstGeom>
          <a:solidFill>
            <a:srgbClr val="E3E7FA"/>
          </a:solidFill>
          <a:ln>
            <a:noFill/>
          </a:ln>
        </p:spPr>
        <p:txBody>
          <a:bodyPr anchorCtr="0" anchor="ctr" bIns="34275" lIns="34275" spcFirstLastPara="1" rIns="34275" wrap="square" tIns="34275">
            <a:noAutofit/>
          </a:bodyPr>
          <a:lstStyle>
            <a:lvl1pPr lvl="0" algn="ctr">
              <a:lnSpc>
                <a:spcPct val="95000"/>
              </a:lnSpc>
              <a:spcBef>
                <a:spcPts val="0"/>
              </a:spcBef>
              <a:spcAft>
                <a:spcPts val="0"/>
              </a:spcAft>
              <a:buSzPts val="262"/>
              <a:buFont typeface="Poppins"/>
              <a:buNone/>
              <a:defRPr b="1" sz="262">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221" name="Google Shape;4221;g3970249a880_0_12229"/>
          <p:cNvSpPr txBox="1"/>
          <p:nvPr>
            <p:ph idx="19" type="subTitle"/>
          </p:nvPr>
        </p:nvSpPr>
        <p:spPr>
          <a:xfrm>
            <a:off x="1298606" y="3306483"/>
            <a:ext cx="619200" cy="88200"/>
          </a:xfrm>
          <a:prstGeom prst="rect">
            <a:avLst/>
          </a:prstGeom>
          <a:solidFill>
            <a:srgbClr val="E3E7FA"/>
          </a:solidFill>
          <a:ln>
            <a:noFill/>
          </a:ln>
        </p:spPr>
        <p:txBody>
          <a:bodyPr anchorCtr="0" anchor="ctr" bIns="34275" lIns="34275" spcFirstLastPara="1" rIns="34275" wrap="square" tIns="34275">
            <a:noAutofit/>
          </a:bodyPr>
          <a:lstStyle>
            <a:lvl1pPr lvl="0" algn="ctr">
              <a:lnSpc>
                <a:spcPct val="95000"/>
              </a:lnSpc>
              <a:spcBef>
                <a:spcPts val="0"/>
              </a:spcBef>
              <a:spcAft>
                <a:spcPts val="0"/>
              </a:spcAft>
              <a:buSzPts val="262"/>
              <a:buFont typeface="Poppins"/>
              <a:buNone/>
              <a:defRPr b="1" sz="262">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222" name="Google Shape;4222;g3970249a880_0_12229"/>
          <p:cNvSpPr txBox="1"/>
          <p:nvPr>
            <p:ph idx="20" type="subTitle"/>
          </p:nvPr>
        </p:nvSpPr>
        <p:spPr>
          <a:xfrm>
            <a:off x="363524" y="3513947"/>
            <a:ext cx="819900" cy="365700"/>
          </a:xfrm>
          <a:prstGeom prst="rect">
            <a:avLst/>
          </a:prstGeom>
          <a:noFill/>
          <a:ln>
            <a:noFill/>
          </a:ln>
        </p:spPr>
        <p:txBody>
          <a:bodyPr anchorCtr="0" anchor="t" bIns="34275" lIns="34275" spcFirstLastPara="1" rIns="34275" wrap="square" tIns="34275">
            <a:noAutofit/>
          </a:bodyPr>
          <a:lstStyle>
            <a:lvl1pPr lvl="0" algn="ctr">
              <a:lnSpc>
                <a:spcPct val="95000"/>
              </a:lnSpc>
              <a:spcBef>
                <a:spcPts val="1350"/>
              </a:spcBef>
              <a:spcAft>
                <a:spcPts val="0"/>
              </a:spcAft>
              <a:buClr>
                <a:schemeClr val="lt1"/>
              </a:buClr>
              <a:buSzPts val="487"/>
              <a:buFont typeface="Poppins Medium"/>
              <a:buNone/>
              <a:defRPr sz="487">
                <a:solidFill>
                  <a:schemeClr val="lt1"/>
                </a:solidFill>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223" name="Google Shape;4223;g3970249a880_0_12229"/>
          <p:cNvSpPr txBox="1"/>
          <p:nvPr>
            <p:ph idx="21" type="subTitle"/>
          </p:nvPr>
        </p:nvSpPr>
        <p:spPr>
          <a:xfrm>
            <a:off x="3683830" y="733060"/>
            <a:ext cx="819900" cy="528600"/>
          </a:xfrm>
          <a:prstGeom prst="rect">
            <a:avLst/>
          </a:prstGeom>
          <a:noFill/>
          <a:ln>
            <a:noFill/>
          </a:ln>
        </p:spPr>
        <p:txBody>
          <a:bodyPr anchorCtr="0" anchor="t" bIns="34275" lIns="34275" spcFirstLastPara="1" rIns="34275" wrap="square" tIns="34275">
            <a:noAutofit/>
          </a:bodyPr>
          <a:lstStyle>
            <a:lvl1pPr lvl="0" algn="ctr">
              <a:lnSpc>
                <a:spcPct val="95000"/>
              </a:lnSpc>
              <a:spcBef>
                <a:spcPts val="1350"/>
              </a:spcBef>
              <a:spcAft>
                <a:spcPts val="0"/>
              </a:spcAft>
              <a:buClr>
                <a:schemeClr val="lt1"/>
              </a:buClr>
              <a:buSzPts val="487"/>
              <a:buFont typeface="Poppins Medium"/>
              <a:buNone/>
              <a:defRPr sz="487">
                <a:solidFill>
                  <a:schemeClr val="lt1"/>
                </a:solidFill>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224" name="Google Shape;4224;g3970249a880_0_12229"/>
          <p:cNvSpPr txBox="1"/>
          <p:nvPr>
            <p:ph idx="22" type="subTitle"/>
          </p:nvPr>
        </p:nvSpPr>
        <p:spPr>
          <a:xfrm>
            <a:off x="5209497" y="1138566"/>
            <a:ext cx="3080400" cy="5286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012"/>
              <a:buFont typeface="Poppins Medium"/>
              <a:buNone/>
              <a:defRPr sz="1012"/>
            </a:lvl1pPr>
            <a:lvl2pPr lvl="1" algn="l">
              <a:lnSpc>
                <a:spcPct val="95000"/>
              </a:lnSpc>
              <a:spcBef>
                <a:spcPts val="1350"/>
              </a:spcBef>
              <a:spcAft>
                <a:spcPts val="0"/>
              </a:spcAft>
              <a:buSzPts val="1012"/>
              <a:buFont typeface="Poppins Medium"/>
              <a:buNone/>
              <a:defRPr sz="1012"/>
            </a:lvl2pPr>
            <a:lvl3pPr lvl="2" algn="l">
              <a:lnSpc>
                <a:spcPct val="95000"/>
              </a:lnSpc>
              <a:spcBef>
                <a:spcPts val="1350"/>
              </a:spcBef>
              <a:spcAft>
                <a:spcPts val="0"/>
              </a:spcAft>
              <a:buSzPts val="1012"/>
              <a:buFont typeface="Poppins Medium"/>
              <a:buNone/>
              <a:defRPr sz="1012"/>
            </a:lvl3pPr>
            <a:lvl4pPr lvl="3" algn="l">
              <a:lnSpc>
                <a:spcPct val="95000"/>
              </a:lnSpc>
              <a:spcBef>
                <a:spcPts val="1350"/>
              </a:spcBef>
              <a:spcAft>
                <a:spcPts val="0"/>
              </a:spcAft>
              <a:buSzPts val="1012"/>
              <a:buFont typeface="Poppins Medium"/>
              <a:buNone/>
              <a:defRPr sz="1012"/>
            </a:lvl4pPr>
            <a:lvl5pPr lvl="4" algn="l">
              <a:lnSpc>
                <a:spcPct val="95000"/>
              </a:lnSpc>
              <a:spcBef>
                <a:spcPts val="1350"/>
              </a:spcBef>
              <a:spcAft>
                <a:spcPts val="0"/>
              </a:spcAft>
              <a:buSzPts val="1012"/>
              <a:buFont typeface="Poppins Medium"/>
              <a:buNone/>
              <a:defRPr sz="1012"/>
            </a:lvl5pPr>
            <a:lvl6pPr lvl="5" algn="l">
              <a:lnSpc>
                <a:spcPct val="90000"/>
              </a:lnSpc>
              <a:spcBef>
                <a:spcPts val="375"/>
              </a:spcBef>
              <a:spcAft>
                <a:spcPts val="0"/>
              </a:spcAft>
              <a:buSzPts val="1012"/>
              <a:buFont typeface="Poppins Medium"/>
              <a:buNone/>
              <a:defRPr sz="1012"/>
            </a:lvl6pPr>
            <a:lvl7pPr lvl="6" algn="l">
              <a:lnSpc>
                <a:spcPct val="90000"/>
              </a:lnSpc>
              <a:spcBef>
                <a:spcPts val="375"/>
              </a:spcBef>
              <a:spcAft>
                <a:spcPts val="0"/>
              </a:spcAft>
              <a:buSzPts val="1012"/>
              <a:buFont typeface="Poppins Medium"/>
              <a:buNone/>
              <a:defRPr sz="1012"/>
            </a:lvl7pPr>
            <a:lvl8pPr lvl="7" algn="l">
              <a:lnSpc>
                <a:spcPct val="90000"/>
              </a:lnSpc>
              <a:spcBef>
                <a:spcPts val="375"/>
              </a:spcBef>
              <a:spcAft>
                <a:spcPts val="0"/>
              </a:spcAft>
              <a:buSzPts val="1012"/>
              <a:buFont typeface="Poppins Medium"/>
              <a:buNone/>
              <a:defRPr sz="1012"/>
            </a:lvl8pPr>
            <a:lvl9pPr lvl="8" algn="l">
              <a:lnSpc>
                <a:spcPct val="90000"/>
              </a:lnSpc>
              <a:spcBef>
                <a:spcPts val="375"/>
              </a:spcBef>
              <a:spcAft>
                <a:spcPts val="0"/>
              </a:spcAft>
              <a:buSzPts val="1012"/>
              <a:buFont typeface="Poppins Medium"/>
              <a:buNone/>
              <a:defRPr sz="1012"/>
            </a:lvl9pPr>
          </a:lstStyle>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Custom Layout">
  <p:cSld name="42_Custom Layout">
    <p:bg>
      <p:bgPr>
        <a:blipFill>
          <a:blip r:embed="rId2">
            <a:alphaModFix/>
          </a:blip>
          <a:stretch>
            <a:fillRect/>
          </a:stretch>
        </a:blipFill>
      </p:bgPr>
    </p:bg>
    <p:spTree>
      <p:nvGrpSpPr>
        <p:cNvPr id="4225" name="Shape 4225"/>
        <p:cNvGrpSpPr/>
        <p:nvPr/>
      </p:nvGrpSpPr>
      <p:grpSpPr>
        <a:xfrm>
          <a:off x="0" y="0"/>
          <a:ext cx="0" cy="0"/>
          <a:chOff x="0" y="0"/>
          <a:chExt cx="0" cy="0"/>
        </a:xfrm>
      </p:grpSpPr>
      <p:sp>
        <p:nvSpPr>
          <p:cNvPr id="4226" name="Google Shape;4226;g3970249a880_0_12277"/>
          <p:cNvSpPr/>
          <p:nvPr/>
        </p:nvSpPr>
        <p:spPr>
          <a:xfrm>
            <a:off x="4725642" y="358704"/>
            <a:ext cx="3735900" cy="3591900"/>
          </a:xfrm>
          <a:prstGeom prst="roundRect">
            <a:avLst>
              <a:gd fmla="val 942"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227" name="Google Shape;4227;g3970249a880_0_12277"/>
          <p:cNvSpPr/>
          <p:nvPr/>
        </p:nvSpPr>
        <p:spPr>
          <a:xfrm>
            <a:off x="777963" y="358704"/>
            <a:ext cx="3735900" cy="3591900"/>
          </a:xfrm>
          <a:prstGeom prst="roundRect">
            <a:avLst>
              <a:gd fmla="val 942"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228" name="Google Shape;4228;g3970249a880_0_1227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229" name="Google Shape;4229;g3970249a880_0_12277"/>
          <p:cNvSpPr/>
          <p:nvPr/>
        </p:nvSpPr>
        <p:spPr>
          <a:xfrm>
            <a:off x="785817" y="4142136"/>
            <a:ext cx="7675800" cy="434700"/>
          </a:xfrm>
          <a:prstGeom prst="roundRect">
            <a:avLst>
              <a:gd fmla="val 16667" name="adj"/>
            </a:avLst>
          </a:prstGeom>
          <a:gradFill>
            <a:gsLst>
              <a:gs pos="0">
                <a:srgbClr val="EF0016"/>
              </a:gs>
              <a:gs pos="91000">
                <a:srgbClr val="380057"/>
              </a:gs>
              <a:gs pos="100000">
                <a:srgbClr val="380057"/>
              </a:gs>
            </a:gsLst>
            <a:lin ang="540070" scaled="0"/>
          </a:gradFill>
          <a:ln>
            <a:noFill/>
          </a:ln>
        </p:spPr>
        <p:txBody>
          <a:bodyPr anchorCtr="0" anchor="ctr" bIns="0" lIns="0" spcFirstLastPara="1" rIns="0" wrap="square" tIns="0">
            <a:noAutofit/>
          </a:bodyPr>
          <a:lstStyle/>
          <a:p>
            <a:pPr indent="-102861" lvl="0" marL="102861" marR="0" rtl="0" algn="l">
              <a:lnSpc>
                <a:spcPct val="91000"/>
              </a:lnSpc>
              <a:spcBef>
                <a:spcPts val="0"/>
              </a:spcBef>
              <a:spcAft>
                <a:spcPts val="0"/>
              </a:spcAft>
              <a:buClr>
                <a:srgbClr val="000000"/>
              </a:buClr>
              <a:buSzPts val="525"/>
              <a:buFont typeface="Arial"/>
              <a:buNone/>
            </a:pPr>
            <a:r>
              <a:t/>
            </a:r>
            <a:endParaRPr b="0" i="0" sz="525" u="none" cap="none" strike="noStrike">
              <a:solidFill>
                <a:srgbClr val="000000"/>
              </a:solidFill>
              <a:latin typeface="Arial"/>
              <a:ea typeface="Arial"/>
              <a:cs typeface="Arial"/>
              <a:sym typeface="Arial"/>
            </a:endParaRPr>
          </a:p>
        </p:txBody>
      </p:sp>
      <p:pic>
        <p:nvPicPr>
          <p:cNvPr id="4230" name="Google Shape;4230;g3970249a880_0_12277"/>
          <p:cNvPicPr preferRelativeResize="0"/>
          <p:nvPr/>
        </p:nvPicPr>
        <p:blipFill rotWithShape="1">
          <a:blip r:embed="rId3">
            <a:alphaModFix/>
          </a:blip>
          <a:srcRect b="0" l="0" r="0" t="0"/>
          <a:stretch/>
        </p:blipFill>
        <p:spPr>
          <a:xfrm>
            <a:off x="785817" y="2621740"/>
            <a:ext cx="3751363" cy="8334"/>
          </a:xfrm>
          <a:prstGeom prst="rect">
            <a:avLst/>
          </a:prstGeom>
          <a:noFill/>
          <a:ln>
            <a:noFill/>
          </a:ln>
        </p:spPr>
      </p:pic>
      <p:pic>
        <p:nvPicPr>
          <p:cNvPr id="4231" name="Google Shape;4231;g3970249a880_0_12277"/>
          <p:cNvPicPr preferRelativeResize="0"/>
          <p:nvPr/>
        </p:nvPicPr>
        <p:blipFill rotWithShape="1">
          <a:blip r:embed="rId3">
            <a:alphaModFix/>
          </a:blip>
          <a:srcRect b="0" l="0" r="0" t="0"/>
          <a:stretch/>
        </p:blipFill>
        <p:spPr>
          <a:xfrm>
            <a:off x="4732698" y="2621740"/>
            <a:ext cx="3751363" cy="8334"/>
          </a:xfrm>
          <a:prstGeom prst="rect">
            <a:avLst/>
          </a:prstGeom>
          <a:noFill/>
          <a:ln>
            <a:noFill/>
          </a:ln>
        </p:spPr>
      </p:pic>
      <p:sp>
        <p:nvSpPr>
          <p:cNvPr id="4232" name="Google Shape;4232;g3970249a880_0_12277"/>
          <p:cNvSpPr txBox="1"/>
          <p:nvPr>
            <p:ph type="title"/>
          </p:nvPr>
        </p:nvSpPr>
        <p:spPr>
          <a:xfrm>
            <a:off x="1009425" y="532941"/>
            <a:ext cx="3080400" cy="283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912"/>
              <a:buFont typeface="Poppins"/>
              <a:buNone/>
              <a:defRPr b="1" sz="1912">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233" name="Google Shape;4233;g3970249a880_0_12277"/>
          <p:cNvSpPr txBox="1"/>
          <p:nvPr>
            <p:ph idx="1" type="subTitle"/>
          </p:nvPr>
        </p:nvSpPr>
        <p:spPr>
          <a:xfrm>
            <a:off x="4966341" y="530100"/>
            <a:ext cx="3080400" cy="2868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1"/>
              </a:buClr>
              <a:buSzPts val="1721"/>
              <a:buNone/>
              <a:defRPr b="1" sz="1912">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
        <p:nvSpPr>
          <p:cNvPr id="4234" name="Google Shape;4234;g3970249a880_0_12277"/>
          <p:cNvSpPr txBox="1"/>
          <p:nvPr>
            <p:ph idx="2" type="subTitle"/>
          </p:nvPr>
        </p:nvSpPr>
        <p:spPr>
          <a:xfrm>
            <a:off x="1912823" y="4176572"/>
            <a:ext cx="5506800" cy="365700"/>
          </a:xfrm>
          <a:prstGeom prst="rect">
            <a:avLst/>
          </a:prstGeom>
          <a:noFill/>
          <a:ln>
            <a:noFill/>
          </a:ln>
        </p:spPr>
        <p:txBody>
          <a:bodyPr anchorCtr="0" anchor="ctr" bIns="34275" lIns="34275" spcFirstLastPara="1" rIns="34275" wrap="square" tIns="34275">
            <a:noAutofit/>
          </a:bodyPr>
          <a:lstStyle>
            <a:lvl1pPr lvl="0" marR="0" algn="ctr">
              <a:lnSpc>
                <a:spcPct val="91000"/>
              </a:lnSpc>
              <a:spcBef>
                <a:spcPts val="0"/>
              </a:spcBef>
              <a:spcAft>
                <a:spcPts val="0"/>
              </a:spcAft>
              <a:buSzPts val="945"/>
              <a:buNone/>
              <a:defRPr b="1" sz="1162">
                <a:solidFill>
                  <a:schemeClr val="lt1"/>
                </a:solidFill>
                <a:latin typeface="Poppins"/>
                <a:ea typeface="Poppins"/>
                <a:cs typeface="Poppins"/>
                <a:sym typeface="Poppins"/>
              </a:defRPr>
            </a:lvl1pPr>
            <a:lvl2pPr lvl="1" algn="ctr">
              <a:lnSpc>
                <a:spcPct val="95000"/>
              </a:lnSpc>
              <a:spcBef>
                <a:spcPts val="1350"/>
              </a:spcBef>
              <a:spcAft>
                <a:spcPts val="0"/>
              </a:spcAft>
              <a:buSzPts val="810"/>
              <a:buNone/>
              <a:defRPr sz="900"/>
            </a:lvl2pPr>
            <a:lvl3pPr lvl="2" algn="ctr">
              <a:lnSpc>
                <a:spcPct val="95000"/>
              </a:lnSpc>
              <a:spcBef>
                <a:spcPts val="1350"/>
              </a:spcBef>
              <a:spcAft>
                <a:spcPts val="0"/>
              </a:spcAft>
              <a:buSzPts val="675"/>
              <a:buNone/>
              <a:defRPr sz="750"/>
            </a:lvl3pPr>
            <a:lvl4pPr lvl="3" algn="ctr">
              <a:lnSpc>
                <a:spcPct val="95000"/>
              </a:lnSpc>
              <a:spcBef>
                <a:spcPts val="1350"/>
              </a:spcBef>
              <a:spcAft>
                <a:spcPts val="0"/>
              </a:spcAft>
              <a:buSzPts val="540"/>
              <a:buNone/>
              <a:defRPr sz="600"/>
            </a:lvl4pPr>
            <a:lvl5pPr lvl="4" algn="ctr">
              <a:lnSpc>
                <a:spcPct val="95000"/>
              </a:lnSpc>
              <a:spcBef>
                <a:spcPts val="1350"/>
              </a:spcBef>
              <a:spcAft>
                <a:spcPts val="0"/>
              </a:spcAft>
              <a:buSzPts val="405"/>
              <a:buNone/>
              <a:defRPr sz="450"/>
            </a:lvl5pPr>
            <a:lvl6pPr lvl="5" algn="ctr">
              <a:lnSpc>
                <a:spcPct val="90000"/>
              </a:lnSpc>
              <a:spcBef>
                <a:spcPts val="375"/>
              </a:spcBef>
              <a:spcAft>
                <a:spcPts val="0"/>
              </a:spcAft>
              <a:buSzPts val="187"/>
              <a:buNone/>
              <a:defRPr sz="187"/>
            </a:lvl6pPr>
            <a:lvl7pPr lvl="6" algn="ctr">
              <a:lnSpc>
                <a:spcPct val="90000"/>
              </a:lnSpc>
              <a:spcBef>
                <a:spcPts val="375"/>
              </a:spcBef>
              <a:spcAft>
                <a:spcPts val="0"/>
              </a:spcAft>
              <a:buSzPts val="187"/>
              <a:buNone/>
              <a:defRPr sz="187"/>
            </a:lvl7pPr>
            <a:lvl8pPr lvl="7" algn="ctr">
              <a:lnSpc>
                <a:spcPct val="90000"/>
              </a:lnSpc>
              <a:spcBef>
                <a:spcPts val="375"/>
              </a:spcBef>
              <a:spcAft>
                <a:spcPts val="0"/>
              </a:spcAft>
              <a:buSzPts val="187"/>
              <a:buNone/>
              <a:defRPr sz="187"/>
            </a:lvl8pPr>
            <a:lvl9pPr lvl="8" algn="ctr">
              <a:lnSpc>
                <a:spcPct val="90000"/>
              </a:lnSpc>
              <a:spcBef>
                <a:spcPts val="375"/>
              </a:spcBef>
              <a:spcAft>
                <a:spcPts val="0"/>
              </a:spcAft>
              <a:buSzPts val="187"/>
              <a:buNone/>
              <a:defRPr sz="187"/>
            </a:lvl9pPr>
          </a:lstStyle>
          <a:p/>
        </p:txBody>
      </p:sp>
      <p:sp>
        <p:nvSpPr>
          <p:cNvPr id="4235" name="Google Shape;4235;g3970249a880_0_12277"/>
          <p:cNvSpPr txBox="1"/>
          <p:nvPr>
            <p:ph idx="3" type="title"/>
          </p:nvPr>
        </p:nvSpPr>
        <p:spPr>
          <a:xfrm>
            <a:off x="4955620" y="1678775"/>
            <a:ext cx="1330800" cy="365700"/>
          </a:xfrm>
          <a:prstGeom prst="rect">
            <a:avLst/>
          </a:prstGeom>
          <a:noFill/>
          <a:ln>
            <a:noFill/>
          </a:ln>
        </p:spPr>
        <p:txBody>
          <a:bodyPr anchorCtr="0" anchor="t" bIns="34275" lIns="34275" spcFirstLastPara="1" rIns="34275" wrap="square" tIns="34275">
            <a:noAutofit/>
          </a:bodyPr>
          <a:lstStyle>
            <a:lvl1pPr lvl="0" marR="0" algn="l">
              <a:lnSpc>
                <a:spcPct val="103000"/>
              </a:lnSpc>
              <a:spcBef>
                <a:spcPts val="0"/>
              </a:spcBef>
              <a:spcAft>
                <a:spcPts val="0"/>
              </a:spcAft>
              <a:buSzPts val="2550"/>
              <a:buNone/>
              <a:defRPr b="0" sz="2775">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236" name="Google Shape;4236;g3970249a880_0_12277"/>
          <p:cNvSpPr txBox="1"/>
          <p:nvPr>
            <p:ph idx="4" type="title"/>
          </p:nvPr>
        </p:nvSpPr>
        <p:spPr>
          <a:xfrm>
            <a:off x="6677806" y="1678775"/>
            <a:ext cx="1278600" cy="365700"/>
          </a:xfrm>
          <a:prstGeom prst="rect">
            <a:avLst/>
          </a:prstGeom>
          <a:noFill/>
          <a:ln>
            <a:noFill/>
          </a:ln>
        </p:spPr>
        <p:txBody>
          <a:bodyPr anchorCtr="0" anchor="t" bIns="34275" lIns="34275" spcFirstLastPara="1" rIns="34275" wrap="square" tIns="34275">
            <a:noAutofit/>
          </a:bodyPr>
          <a:lstStyle>
            <a:lvl1pPr lvl="0" marR="0" algn="l">
              <a:lnSpc>
                <a:spcPct val="103000"/>
              </a:lnSpc>
              <a:spcBef>
                <a:spcPts val="0"/>
              </a:spcBef>
              <a:spcAft>
                <a:spcPts val="0"/>
              </a:spcAft>
              <a:buSzPts val="2550"/>
              <a:buNone/>
              <a:defRPr b="0" sz="2775">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237" name="Google Shape;4237;g3970249a880_0_12277"/>
          <p:cNvSpPr txBox="1"/>
          <p:nvPr>
            <p:ph idx="5" type="title"/>
          </p:nvPr>
        </p:nvSpPr>
        <p:spPr>
          <a:xfrm>
            <a:off x="4955620" y="2809850"/>
            <a:ext cx="1278600" cy="365700"/>
          </a:xfrm>
          <a:prstGeom prst="rect">
            <a:avLst/>
          </a:prstGeom>
          <a:noFill/>
          <a:ln>
            <a:noFill/>
          </a:ln>
        </p:spPr>
        <p:txBody>
          <a:bodyPr anchorCtr="0" anchor="t" bIns="34275" lIns="34275" spcFirstLastPara="1" rIns="34275" wrap="square" tIns="34275">
            <a:noAutofit/>
          </a:bodyPr>
          <a:lstStyle>
            <a:lvl1pPr lvl="0" marR="0" algn="l">
              <a:lnSpc>
                <a:spcPct val="103000"/>
              </a:lnSpc>
              <a:spcBef>
                <a:spcPts val="0"/>
              </a:spcBef>
              <a:spcAft>
                <a:spcPts val="0"/>
              </a:spcAft>
              <a:buSzPts val="2550"/>
              <a:buNone/>
              <a:defRPr b="0" sz="2775">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238" name="Google Shape;4238;g3970249a880_0_12277"/>
          <p:cNvSpPr txBox="1"/>
          <p:nvPr>
            <p:ph idx="6" type="title"/>
          </p:nvPr>
        </p:nvSpPr>
        <p:spPr>
          <a:xfrm>
            <a:off x="6677806" y="2809850"/>
            <a:ext cx="1278600" cy="365700"/>
          </a:xfrm>
          <a:prstGeom prst="rect">
            <a:avLst/>
          </a:prstGeom>
          <a:noFill/>
          <a:ln>
            <a:noFill/>
          </a:ln>
        </p:spPr>
        <p:txBody>
          <a:bodyPr anchorCtr="0" anchor="t" bIns="34275" lIns="34275" spcFirstLastPara="1" rIns="34275" wrap="square" tIns="34275">
            <a:noAutofit/>
          </a:bodyPr>
          <a:lstStyle>
            <a:lvl1pPr lvl="0" marR="0" algn="l">
              <a:lnSpc>
                <a:spcPct val="103000"/>
              </a:lnSpc>
              <a:spcBef>
                <a:spcPts val="0"/>
              </a:spcBef>
              <a:spcAft>
                <a:spcPts val="0"/>
              </a:spcAft>
              <a:buSzPts val="2550"/>
              <a:buNone/>
              <a:defRPr b="0" sz="2775">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239" name="Google Shape;4239;g3970249a880_0_12277"/>
          <p:cNvSpPr txBox="1"/>
          <p:nvPr>
            <p:ph idx="7" type="subTitle"/>
          </p:nvPr>
        </p:nvSpPr>
        <p:spPr>
          <a:xfrm>
            <a:off x="4968431" y="2152566"/>
            <a:ext cx="1587300" cy="4347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637"/>
              <a:buFont typeface="Poppins Medium"/>
              <a:buNone/>
              <a:defRPr sz="637"/>
            </a:lvl1pPr>
            <a:lvl2pPr lvl="1" algn="l">
              <a:lnSpc>
                <a:spcPct val="95000"/>
              </a:lnSpc>
              <a:spcBef>
                <a:spcPts val="1350"/>
              </a:spcBef>
              <a:spcAft>
                <a:spcPts val="0"/>
              </a:spcAft>
              <a:buSzPts val="810"/>
              <a:buFont typeface="Poppins Medium"/>
              <a:buNone/>
              <a:defRPr sz="900"/>
            </a:lvl2pPr>
            <a:lvl3pPr lvl="2" algn="l">
              <a:lnSpc>
                <a:spcPct val="95000"/>
              </a:lnSpc>
              <a:spcBef>
                <a:spcPts val="1350"/>
              </a:spcBef>
              <a:spcAft>
                <a:spcPts val="0"/>
              </a:spcAft>
              <a:buSzPts val="675"/>
              <a:buFont typeface="Poppins Medium"/>
              <a:buNone/>
              <a:defRPr sz="750"/>
            </a:lvl3pPr>
            <a:lvl4pPr lvl="3" algn="l">
              <a:lnSpc>
                <a:spcPct val="95000"/>
              </a:lnSpc>
              <a:spcBef>
                <a:spcPts val="1350"/>
              </a:spcBef>
              <a:spcAft>
                <a:spcPts val="0"/>
              </a:spcAft>
              <a:buSzPts val="540"/>
              <a:buFont typeface="Poppins Medium"/>
              <a:buNone/>
              <a:defRPr sz="600"/>
            </a:lvl4pPr>
            <a:lvl5pPr lvl="4" algn="l">
              <a:lnSpc>
                <a:spcPct val="95000"/>
              </a:lnSpc>
              <a:spcBef>
                <a:spcPts val="1350"/>
              </a:spcBef>
              <a:spcAft>
                <a:spcPts val="0"/>
              </a:spcAft>
              <a:buSzPts val="405"/>
              <a:buFont typeface="Poppins Medium"/>
              <a:buNone/>
              <a:defRPr sz="450"/>
            </a:lvl5pPr>
            <a:lvl6pPr lvl="5" algn="l">
              <a:lnSpc>
                <a:spcPct val="90000"/>
              </a:lnSpc>
              <a:spcBef>
                <a:spcPts val="375"/>
              </a:spcBef>
              <a:spcAft>
                <a:spcPts val="0"/>
              </a:spcAft>
              <a:buSzPts val="187"/>
              <a:buFont typeface="Poppins Medium"/>
              <a:buNone/>
              <a:defRPr sz="187"/>
            </a:lvl6pPr>
            <a:lvl7pPr lvl="6" algn="l">
              <a:lnSpc>
                <a:spcPct val="90000"/>
              </a:lnSpc>
              <a:spcBef>
                <a:spcPts val="375"/>
              </a:spcBef>
              <a:spcAft>
                <a:spcPts val="0"/>
              </a:spcAft>
              <a:buSzPts val="187"/>
              <a:buFont typeface="Poppins Medium"/>
              <a:buNone/>
              <a:defRPr sz="187"/>
            </a:lvl7pPr>
            <a:lvl8pPr lvl="7" algn="l">
              <a:lnSpc>
                <a:spcPct val="90000"/>
              </a:lnSpc>
              <a:spcBef>
                <a:spcPts val="375"/>
              </a:spcBef>
              <a:spcAft>
                <a:spcPts val="0"/>
              </a:spcAft>
              <a:buSzPts val="187"/>
              <a:buFont typeface="Poppins Medium"/>
              <a:buNone/>
              <a:defRPr sz="187"/>
            </a:lvl8pPr>
            <a:lvl9pPr lvl="8" algn="l">
              <a:lnSpc>
                <a:spcPct val="90000"/>
              </a:lnSpc>
              <a:spcBef>
                <a:spcPts val="375"/>
              </a:spcBef>
              <a:spcAft>
                <a:spcPts val="0"/>
              </a:spcAft>
              <a:buSzPts val="187"/>
              <a:buFont typeface="Poppins Medium"/>
              <a:buNone/>
              <a:defRPr sz="187"/>
            </a:lvl9pPr>
          </a:lstStyle>
          <a:p/>
        </p:txBody>
      </p:sp>
      <p:sp>
        <p:nvSpPr>
          <p:cNvPr id="4240" name="Google Shape;4240;g3970249a880_0_12277"/>
          <p:cNvSpPr txBox="1"/>
          <p:nvPr>
            <p:ph idx="8" type="subTitle"/>
          </p:nvPr>
        </p:nvSpPr>
        <p:spPr>
          <a:xfrm>
            <a:off x="6662311" y="2152566"/>
            <a:ext cx="1587300" cy="4347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637"/>
              <a:buFont typeface="Poppins Medium"/>
              <a:buNone/>
              <a:defRPr sz="637"/>
            </a:lvl1pPr>
            <a:lvl2pPr lvl="1" algn="l">
              <a:lnSpc>
                <a:spcPct val="95000"/>
              </a:lnSpc>
              <a:spcBef>
                <a:spcPts val="1350"/>
              </a:spcBef>
              <a:spcAft>
                <a:spcPts val="0"/>
              </a:spcAft>
              <a:buSzPts val="810"/>
              <a:buFont typeface="Poppins Medium"/>
              <a:buNone/>
              <a:defRPr sz="900"/>
            </a:lvl2pPr>
            <a:lvl3pPr lvl="2" algn="l">
              <a:lnSpc>
                <a:spcPct val="95000"/>
              </a:lnSpc>
              <a:spcBef>
                <a:spcPts val="1350"/>
              </a:spcBef>
              <a:spcAft>
                <a:spcPts val="0"/>
              </a:spcAft>
              <a:buSzPts val="675"/>
              <a:buFont typeface="Poppins Medium"/>
              <a:buNone/>
              <a:defRPr sz="750"/>
            </a:lvl3pPr>
            <a:lvl4pPr lvl="3" algn="l">
              <a:lnSpc>
                <a:spcPct val="95000"/>
              </a:lnSpc>
              <a:spcBef>
                <a:spcPts val="1350"/>
              </a:spcBef>
              <a:spcAft>
                <a:spcPts val="0"/>
              </a:spcAft>
              <a:buSzPts val="540"/>
              <a:buFont typeface="Poppins Medium"/>
              <a:buNone/>
              <a:defRPr sz="600"/>
            </a:lvl4pPr>
            <a:lvl5pPr lvl="4" algn="l">
              <a:lnSpc>
                <a:spcPct val="95000"/>
              </a:lnSpc>
              <a:spcBef>
                <a:spcPts val="1350"/>
              </a:spcBef>
              <a:spcAft>
                <a:spcPts val="0"/>
              </a:spcAft>
              <a:buSzPts val="405"/>
              <a:buFont typeface="Poppins Medium"/>
              <a:buNone/>
              <a:defRPr sz="450"/>
            </a:lvl5pPr>
            <a:lvl6pPr lvl="5" algn="l">
              <a:lnSpc>
                <a:spcPct val="90000"/>
              </a:lnSpc>
              <a:spcBef>
                <a:spcPts val="375"/>
              </a:spcBef>
              <a:spcAft>
                <a:spcPts val="0"/>
              </a:spcAft>
              <a:buSzPts val="187"/>
              <a:buFont typeface="Poppins Medium"/>
              <a:buNone/>
              <a:defRPr sz="187"/>
            </a:lvl6pPr>
            <a:lvl7pPr lvl="6" algn="l">
              <a:lnSpc>
                <a:spcPct val="90000"/>
              </a:lnSpc>
              <a:spcBef>
                <a:spcPts val="375"/>
              </a:spcBef>
              <a:spcAft>
                <a:spcPts val="0"/>
              </a:spcAft>
              <a:buSzPts val="187"/>
              <a:buFont typeface="Poppins Medium"/>
              <a:buNone/>
              <a:defRPr sz="187"/>
            </a:lvl7pPr>
            <a:lvl8pPr lvl="7" algn="l">
              <a:lnSpc>
                <a:spcPct val="90000"/>
              </a:lnSpc>
              <a:spcBef>
                <a:spcPts val="375"/>
              </a:spcBef>
              <a:spcAft>
                <a:spcPts val="0"/>
              </a:spcAft>
              <a:buSzPts val="187"/>
              <a:buFont typeface="Poppins Medium"/>
              <a:buNone/>
              <a:defRPr sz="187"/>
            </a:lvl8pPr>
            <a:lvl9pPr lvl="8" algn="l">
              <a:lnSpc>
                <a:spcPct val="90000"/>
              </a:lnSpc>
              <a:spcBef>
                <a:spcPts val="375"/>
              </a:spcBef>
              <a:spcAft>
                <a:spcPts val="0"/>
              </a:spcAft>
              <a:buSzPts val="187"/>
              <a:buFont typeface="Poppins Medium"/>
              <a:buNone/>
              <a:defRPr sz="187"/>
            </a:lvl9pPr>
          </a:lstStyle>
          <a:p/>
        </p:txBody>
      </p:sp>
      <p:sp>
        <p:nvSpPr>
          <p:cNvPr id="4241" name="Google Shape;4241;g3970249a880_0_12277"/>
          <p:cNvSpPr txBox="1"/>
          <p:nvPr>
            <p:ph idx="9" type="subTitle"/>
          </p:nvPr>
        </p:nvSpPr>
        <p:spPr>
          <a:xfrm>
            <a:off x="4965029" y="3267394"/>
            <a:ext cx="1587300" cy="54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637"/>
              <a:buFont typeface="Poppins Medium"/>
              <a:buNone/>
              <a:defRPr sz="637"/>
            </a:lvl1pPr>
            <a:lvl2pPr lvl="1" algn="l">
              <a:lnSpc>
                <a:spcPct val="95000"/>
              </a:lnSpc>
              <a:spcBef>
                <a:spcPts val="1350"/>
              </a:spcBef>
              <a:spcAft>
                <a:spcPts val="0"/>
              </a:spcAft>
              <a:buSzPts val="810"/>
              <a:buFont typeface="Poppins Medium"/>
              <a:buNone/>
              <a:defRPr sz="900"/>
            </a:lvl2pPr>
            <a:lvl3pPr lvl="2" algn="l">
              <a:lnSpc>
                <a:spcPct val="95000"/>
              </a:lnSpc>
              <a:spcBef>
                <a:spcPts val="1350"/>
              </a:spcBef>
              <a:spcAft>
                <a:spcPts val="0"/>
              </a:spcAft>
              <a:buSzPts val="675"/>
              <a:buFont typeface="Poppins Medium"/>
              <a:buNone/>
              <a:defRPr sz="750"/>
            </a:lvl3pPr>
            <a:lvl4pPr lvl="3" algn="l">
              <a:lnSpc>
                <a:spcPct val="95000"/>
              </a:lnSpc>
              <a:spcBef>
                <a:spcPts val="1350"/>
              </a:spcBef>
              <a:spcAft>
                <a:spcPts val="0"/>
              </a:spcAft>
              <a:buSzPts val="540"/>
              <a:buFont typeface="Poppins Medium"/>
              <a:buNone/>
              <a:defRPr sz="600"/>
            </a:lvl4pPr>
            <a:lvl5pPr lvl="4" algn="l">
              <a:lnSpc>
                <a:spcPct val="95000"/>
              </a:lnSpc>
              <a:spcBef>
                <a:spcPts val="1350"/>
              </a:spcBef>
              <a:spcAft>
                <a:spcPts val="0"/>
              </a:spcAft>
              <a:buSzPts val="405"/>
              <a:buFont typeface="Poppins Medium"/>
              <a:buNone/>
              <a:defRPr sz="450"/>
            </a:lvl5pPr>
            <a:lvl6pPr lvl="5" algn="l">
              <a:lnSpc>
                <a:spcPct val="90000"/>
              </a:lnSpc>
              <a:spcBef>
                <a:spcPts val="375"/>
              </a:spcBef>
              <a:spcAft>
                <a:spcPts val="0"/>
              </a:spcAft>
              <a:buSzPts val="187"/>
              <a:buFont typeface="Poppins Medium"/>
              <a:buNone/>
              <a:defRPr sz="187"/>
            </a:lvl6pPr>
            <a:lvl7pPr lvl="6" algn="l">
              <a:lnSpc>
                <a:spcPct val="90000"/>
              </a:lnSpc>
              <a:spcBef>
                <a:spcPts val="375"/>
              </a:spcBef>
              <a:spcAft>
                <a:spcPts val="0"/>
              </a:spcAft>
              <a:buSzPts val="187"/>
              <a:buFont typeface="Poppins Medium"/>
              <a:buNone/>
              <a:defRPr sz="187"/>
            </a:lvl7pPr>
            <a:lvl8pPr lvl="7" algn="l">
              <a:lnSpc>
                <a:spcPct val="90000"/>
              </a:lnSpc>
              <a:spcBef>
                <a:spcPts val="375"/>
              </a:spcBef>
              <a:spcAft>
                <a:spcPts val="0"/>
              </a:spcAft>
              <a:buSzPts val="187"/>
              <a:buFont typeface="Poppins Medium"/>
              <a:buNone/>
              <a:defRPr sz="187"/>
            </a:lvl8pPr>
            <a:lvl9pPr lvl="8" algn="l">
              <a:lnSpc>
                <a:spcPct val="90000"/>
              </a:lnSpc>
              <a:spcBef>
                <a:spcPts val="375"/>
              </a:spcBef>
              <a:spcAft>
                <a:spcPts val="0"/>
              </a:spcAft>
              <a:buSzPts val="187"/>
              <a:buFont typeface="Poppins Medium"/>
              <a:buNone/>
              <a:defRPr sz="187"/>
            </a:lvl9pPr>
          </a:lstStyle>
          <a:p/>
        </p:txBody>
      </p:sp>
      <p:sp>
        <p:nvSpPr>
          <p:cNvPr id="4242" name="Google Shape;4242;g3970249a880_0_12277"/>
          <p:cNvSpPr txBox="1"/>
          <p:nvPr>
            <p:ph idx="13" type="subTitle"/>
          </p:nvPr>
        </p:nvSpPr>
        <p:spPr>
          <a:xfrm>
            <a:off x="6658908" y="3267394"/>
            <a:ext cx="1587300" cy="54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637"/>
              <a:buFont typeface="Poppins Medium"/>
              <a:buNone/>
              <a:defRPr sz="637"/>
            </a:lvl1pPr>
            <a:lvl2pPr lvl="1" algn="l">
              <a:lnSpc>
                <a:spcPct val="95000"/>
              </a:lnSpc>
              <a:spcBef>
                <a:spcPts val="1350"/>
              </a:spcBef>
              <a:spcAft>
                <a:spcPts val="0"/>
              </a:spcAft>
              <a:buSzPts val="810"/>
              <a:buFont typeface="Poppins Medium"/>
              <a:buNone/>
              <a:defRPr sz="900"/>
            </a:lvl2pPr>
            <a:lvl3pPr lvl="2" algn="l">
              <a:lnSpc>
                <a:spcPct val="95000"/>
              </a:lnSpc>
              <a:spcBef>
                <a:spcPts val="1350"/>
              </a:spcBef>
              <a:spcAft>
                <a:spcPts val="0"/>
              </a:spcAft>
              <a:buSzPts val="675"/>
              <a:buFont typeface="Poppins Medium"/>
              <a:buNone/>
              <a:defRPr sz="750"/>
            </a:lvl3pPr>
            <a:lvl4pPr lvl="3" algn="l">
              <a:lnSpc>
                <a:spcPct val="95000"/>
              </a:lnSpc>
              <a:spcBef>
                <a:spcPts val="1350"/>
              </a:spcBef>
              <a:spcAft>
                <a:spcPts val="0"/>
              </a:spcAft>
              <a:buSzPts val="540"/>
              <a:buFont typeface="Poppins Medium"/>
              <a:buNone/>
              <a:defRPr sz="600"/>
            </a:lvl4pPr>
            <a:lvl5pPr lvl="4" algn="l">
              <a:lnSpc>
                <a:spcPct val="95000"/>
              </a:lnSpc>
              <a:spcBef>
                <a:spcPts val="1350"/>
              </a:spcBef>
              <a:spcAft>
                <a:spcPts val="0"/>
              </a:spcAft>
              <a:buSzPts val="405"/>
              <a:buFont typeface="Poppins Medium"/>
              <a:buNone/>
              <a:defRPr sz="450"/>
            </a:lvl5pPr>
            <a:lvl6pPr lvl="5" algn="l">
              <a:lnSpc>
                <a:spcPct val="90000"/>
              </a:lnSpc>
              <a:spcBef>
                <a:spcPts val="375"/>
              </a:spcBef>
              <a:spcAft>
                <a:spcPts val="0"/>
              </a:spcAft>
              <a:buSzPts val="187"/>
              <a:buFont typeface="Poppins Medium"/>
              <a:buNone/>
              <a:defRPr sz="187"/>
            </a:lvl6pPr>
            <a:lvl7pPr lvl="6" algn="l">
              <a:lnSpc>
                <a:spcPct val="90000"/>
              </a:lnSpc>
              <a:spcBef>
                <a:spcPts val="375"/>
              </a:spcBef>
              <a:spcAft>
                <a:spcPts val="0"/>
              </a:spcAft>
              <a:buSzPts val="187"/>
              <a:buFont typeface="Poppins Medium"/>
              <a:buNone/>
              <a:defRPr sz="187"/>
            </a:lvl7pPr>
            <a:lvl8pPr lvl="7" algn="l">
              <a:lnSpc>
                <a:spcPct val="90000"/>
              </a:lnSpc>
              <a:spcBef>
                <a:spcPts val="375"/>
              </a:spcBef>
              <a:spcAft>
                <a:spcPts val="0"/>
              </a:spcAft>
              <a:buSzPts val="187"/>
              <a:buFont typeface="Poppins Medium"/>
              <a:buNone/>
              <a:defRPr sz="187"/>
            </a:lvl8pPr>
            <a:lvl9pPr lvl="8" algn="l">
              <a:lnSpc>
                <a:spcPct val="90000"/>
              </a:lnSpc>
              <a:spcBef>
                <a:spcPts val="375"/>
              </a:spcBef>
              <a:spcAft>
                <a:spcPts val="0"/>
              </a:spcAft>
              <a:buSzPts val="187"/>
              <a:buFont typeface="Poppins Medium"/>
              <a:buNone/>
              <a:defRPr sz="187"/>
            </a:lvl9pPr>
          </a:lstStyle>
          <a:p/>
        </p:txBody>
      </p:sp>
      <p:sp>
        <p:nvSpPr>
          <p:cNvPr id="4243" name="Google Shape;4243;g3970249a880_0_12277"/>
          <p:cNvSpPr txBox="1"/>
          <p:nvPr>
            <p:ph idx="14" type="title"/>
          </p:nvPr>
        </p:nvSpPr>
        <p:spPr>
          <a:xfrm>
            <a:off x="1025757" y="1678775"/>
            <a:ext cx="1214400" cy="365700"/>
          </a:xfrm>
          <a:prstGeom prst="rect">
            <a:avLst/>
          </a:prstGeom>
          <a:noFill/>
          <a:ln>
            <a:noFill/>
          </a:ln>
        </p:spPr>
        <p:txBody>
          <a:bodyPr anchorCtr="0" anchor="t" bIns="34275" lIns="34275" spcFirstLastPara="1" rIns="34275" wrap="square" tIns="34275">
            <a:noAutofit/>
          </a:bodyPr>
          <a:lstStyle>
            <a:lvl1pPr lvl="0" marR="0" algn="l">
              <a:lnSpc>
                <a:spcPct val="103000"/>
              </a:lnSpc>
              <a:spcBef>
                <a:spcPts val="0"/>
              </a:spcBef>
              <a:spcAft>
                <a:spcPts val="0"/>
              </a:spcAft>
              <a:buSzPts val="2550"/>
              <a:buNone/>
              <a:defRPr b="0" sz="2775">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244" name="Google Shape;4244;g3970249a880_0_12277"/>
          <p:cNvSpPr txBox="1"/>
          <p:nvPr>
            <p:ph idx="15" type="title"/>
          </p:nvPr>
        </p:nvSpPr>
        <p:spPr>
          <a:xfrm>
            <a:off x="2747900" y="1678775"/>
            <a:ext cx="1278600" cy="365700"/>
          </a:xfrm>
          <a:prstGeom prst="rect">
            <a:avLst/>
          </a:prstGeom>
          <a:noFill/>
          <a:ln>
            <a:noFill/>
          </a:ln>
        </p:spPr>
        <p:txBody>
          <a:bodyPr anchorCtr="0" anchor="t" bIns="34275" lIns="34275" spcFirstLastPara="1" rIns="34275" wrap="square" tIns="34275">
            <a:noAutofit/>
          </a:bodyPr>
          <a:lstStyle>
            <a:lvl1pPr lvl="0" marR="0" algn="l">
              <a:lnSpc>
                <a:spcPct val="103000"/>
              </a:lnSpc>
              <a:spcBef>
                <a:spcPts val="0"/>
              </a:spcBef>
              <a:spcAft>
                <a:spcPts val="0"/>
              </a:spcAft>
              <a:buSzPts val="2550"/>
              <a:buNone/>
              <a:defRPr b="0" sz="2775">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245" name="Google Shape;4245;g3970249a880_0_12277"/>
          <p:cNvSpPr txBox="1"/>
          <p:nvPr>
            <p:ph idx="16" type="title"/>
          </p:nvPr>
        </p:nvSpPr>
        <p:spPr>
          <a:xfrm>
            <a:off x="1025758" y="2809850"/>
            <a:ext cx="1330800" cy="365700"/>
          </a:xfrm>
          <a:prstGeom prst="rect">
            <a:avLst/>
          </a:prstGeom>
          <a:noFill/>
          <a:ln>
            <a:noFill/>
          </a:ln>
        </p:spPr>
        <p:txBody>
          <a:bodyPr anchorCtr="0" anchor="t" bIns="34275" lIns="34275" spcFirstLastPara="1" rIns="34275" wrap="square" tIns="34275">
            <a:noAutofit/>
          </a:bodyPr>
          <a:lstStyle>
            <a:lvl1pPr lvl="0" marR="0" algn="l">
              <a:lnSpc>
                <a:spcPct val="103000"/>
              </a:lnSpc>
              <a:spcBef>
                <a:spcPts val="0"/>
              </a:spcBef>
              <a:spcAft>
                <a:spcPts val="0"/>
              </a:spcAft>
              <a:buSzPts val="2550"/>
              <a:buNone/>
              <a:defRPr b="0" sz="2775">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246" name="Google Shape;4246;g3970249a880_0_12277"/>
          <p:cNvSpPr txBox="1"/>
          <p:nvPr>
            <p:ph idx="17" type="title"/>
          </p:nvPr>
        </p:nvSpPr>
        <p:spPr>
          <a:xfrm>
            <a:off x="2747900" y="2809850"/>
            <a:ext cx="1330800" cy="365700"/>
          </a:xfrm>
          <a:prstGeom prst="rect">
            <a:avLst/>
          </a:prstGeom>
          <a:noFill/>
          <a:ln>
            <a:noFill/>
          </a:ln>
        </p:spPr>
        <p:txBody>
          <a:bodyPr anchorCtr="0" anchor="t" bIns="34275" lIns="34275" spcFirstLastPara="1" rIns="34275" wrap="square" tIns="34275">
            <a:noAutofit/>
          </a:bodyPr>
          <a:lstStyle>
            <a:lvl1pPr lvl="0" marR="0" algn="l">
              <a:lnSpc>
                <a:spcPct val="103000"/>
              </a:lnSpc>
              <a:spcBef>
                <a:spcPts val="0"/>
              </a:spcBef>
              <a:spcAft>
                <a:spcPts val="0"/>
              </a:spcAft>
              <a:buSzPts val="2550"/>
              <a:buNone/>
              <a:defRPr b="0" sz="2775">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247" name="Google Shape;4247;g3970249a880_0_12277"/>
          <p:cNvSpPr txBox="1"/>
          <p:nvPr>
            <p:ph idx="18" type="subTitle"/>
          </p:nvPr>
        </p:nvSpPr>
        <p:spPr>
          <a:xfrm>
            <a:off x="1038540" y="2152566"/>
            <a:ext cx="1587300" cy="4347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637"/>
              <a:buFont typeface="Poppins Medium"/>
              <a:buNone/>
              <a:defRPr sz="637"/>
            </a:lvl1pPr>
            <a:lvl2pPr lvl="1" algn="l">
              <a:lnSpc>
                <a:spcPct val="95000"/>
              </a:lnSpc>
              <a:spcBef>
                <a:spcPts val="1350"/>
              </a:spcBef>
              <a:spcAft>
                <a:spcPts val="0"/>
              </a:spcAft>
              <a:buSzPts val="810"/>
              <a:buFont typeface="Poppins Medium"/>
              <a:buNone/>
              <a:defRPr sz="900"/>
            </a:lvl2pPr>
            <a:lvl3pPr lvl="2" algn="l">
              <a:lnSpc>
                <a:spcPct val="95000"/>
              </a:lnSpc>
              <a:spcBef>
                <a:spcPts val="1350"/>
              </a:spcBef>
              <a:spcAft>
                <a:spcPts val="0"/>
              </a:spcAft>
              <a:buSzPts val="675"/>
              <a:buFont typeface="Poppins Medium"/>
              <a:buNone/>
              <a:defRPr sz="750"/>
            </a:lvl3pPr>
            <a:lvl4pPr lvl="3" algn="l">
              <a:lnSpc>
                <a:spcPct val="95000"/>
              </a:lnSpc>
              <a:spcBef>
                <a:spcPts val="1350"/>
              </a:spcBef>
              <a:spcAft>
                <a:spcPts val="0"/>
              </a:spcAft>
              <a:buSzPts val="540"/>
              <a:buFont typeface="Poppins Medium"/>
              <a:buNone/>
              <a:defRPr sz="600"/>
            </a:lvl4pPr>
            <a:lvl5pPr lvl="4" algn="l">
              <a:lnSpc>
                <a:spcPct val="95000"/>
              </a:lnSpc>
              <a:spcBef>
                <a:spcPts val="1350"/>
              </a:spcBef>
              <a:spcAft>
                <a:spcPts val="0"/>
              </a:spcAft>
              <a:buSzPts val="405"/>
              <a:buFont typeface="Poppins Medium"/>
              <a:buNone/>
              <a:defRPr sz="450"/>
            </a:lvl5pPr>
            <a:lvl6pPr lvl="5" algn="l">
              <a:lnSpc>
                <a:spcPct val="90000"/>
              </a:lnSpc>
              <a:spcBef>
                <a:spcPts val="375"/>
              </a:spcBef>
              <a:spcAft>
                <a:spcPts val="0"/>
              </a:spcAft>
              <a:buSzPts val="187"/>
              <a:buFont typeface="Poppins Medium"/>
              <a:buNone/>
              <a:defRPr sz="187"/>
            </a:lvl6pPr>
            <a:lvl7pPr lvl="6" algn="l">
              <a:lnSpc>
                <a:spcPct val="90000"/>
              </a:lnSpc>
              <a:spcBef>
                <a:spcPts val="375"/>
              </a:spcBef>
              <a:spcAft>
                <a:spcPts val="0"/>
              </a:spcAft>
              <a:buSzPts val="187"/>
              <a:buFont typeface="Poppins Medium"/>
              <a:buNone/>
              <a:defRPr sz="187"/>
            </a:lvl7pPr>
            <a:lvl8pPr lvl="7" algn="l">
              <a:lnSpc>
                <a:spcPct val="90000"/>
              </a:lnSpc>
              <a:spcBef>
                <a:spcPts val="375"/>
              </a:spcBef>
              <a:spcAft>
                <a:spcPts val="0"/>
              </a:spcAft>
              <a:buSzPts val="187"/>
              <a:buFont typeface="Poppins Medium"/>
              <a:buNone/>
              <a:defRPr sz="187"/>
            </a:lvl8pPr>
            <a:lvl9pPr lvl="8" algn="l">
              <a:lnSpc>
                <a:spcPct val="90000"/>
              </a:lnSpc>
              <a:spcBef>
                <a:spcPts val="375"/>
              </a:spcBef>
              <a:spcAft>
                <a:spcPts val="0"/>
              </a:spcAft>
              <a:buSzPts val="187"/>
              <a:buFont typeface="Poppins Medium"/>
              <a:buNone/>
              <a:defRPr sz="187"/>
            </a:lvl9pPr>
          </a:lstStyle>
          <a:p/>
        </p:txBody>
      </p:sp>
      <p:sp>
        <p:nvSpPr>
          <p:cNvPr id="4248" name="Google Shape;4248;g3970249a880_0_12277"/>
          <p:cNvSpPr txBox="1"/>
          <p:nvPr>
            <p:ph idx="19" type="subTitle"/>
          </p:nvPr>
        </p:nvSpPr>
        <p:spPr>
          <a:xfrm>
            <a:off x="2732419" y="2152566"/>
            <a:ext cx="1587300" cy="4347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637"/>
              <a:buFont typeface="Poppins Medium"/>
              <a:buNone/>
              <a:defRPr sz="637"/>
            </a:lvl1pPr>
            <a:lvl2pPr lvl="1" algn="l">
              <a:lnSpc>
                <a:spcPct val="95000"/>
              </a:lnSpc>
              <a:spcBef>
                <a:spcPts val="1350"/>
              </a:spcBef>
              <a:spcAft>
                <a:spcPts val="0"/>
              </a:spcAft>
              <a:buSzPts val="810"/>
              <a:buFont typeface="Poppins Medium"/>
              <a:buNone/>
              <a:defRPr sz="900"/>
            </a:lvl2pPr>
            <a:lvl3pPr lvl="2" algn="l">
              <a:lnSpc>
                <a:spcPct val="95000"/>
              </a:lnSpc>
              <a:spcBef>
                <a:spcPts val="1350"/>
              </a:spcBef>
              <a:spcAft>
                <a:spcPts val="0"/>
              </a:spcAft>
              <a:buSzPts val="675"/>
              <a:buFont typeface="Poppins Medium"/>
              <a:buNone/>
              <a:defRPr sz="750"/>
            </a:lvl3pPr>
            <a:lvl4pPr lvl="3" algn="l">
              <a:lnSpc>
                <a:spcPct val="95000"/>
              </a:lnSpc>
              <a:spcBef>
                <a:spcPts val="1350"/>
              </a:spcBef>
              <a:spcAft>
                <a:spcPts val="0"/>
              </a:spcAft>
              <a:buSzPts val="540"/>
              <a:buFont typeface="Poppins Medium"/>
              <a:buNone/>
              <a:defRPr sz="600"/>
            </a:lvl4pPr>
            <a:lvl5pPr lvl="4" algn="l">
              <a:lnSpc>
                <a:spcPct val="95000"/>
              </a:lnSpc>
              <a:spcBef>
                <a:spcPts val="1350"/>
              </a:spcBef>
              <a:spcAft>
                <a:spcPts val="0"/>
              </a:spcAft>
              <a:buSzPts val="405"/>
              <a:buFont typeface="Poppins Medium"/>
              <a:buNone/>
              <a:defRPr sz="450"/>
            </a:lvl5pPr>
            <a:lvl6pPr lvl="5" algn="l">
              <a:lnSpc>
                <a:spcPct val="90000"/>
              </a:lnSpc>
              <a:spcBef>
                <a:spcPts val="375"/>
              </a:spcBef>
              <a:spcAft>
                <a:spcPts val="0"/>
              </a:spcAft>
              <a:buSzPts val="187"/>
              <a:buFont typeface="Poppins Medium"/>
              <a:buNone/>
              <a:defRPr sz="187"/>
            </a:lvl6pPr>
            <a:lvl7pPr lvl="6" algn="l">
              <a:lnSpc>
                <a:spcPct val="90000"/>
              </a:lnSpc>
              <a:spcBef>
                <a:spcPts val="375"/>
              </a:spcBef>
              <a:spcAft>
                <a:spcPts val="0"/>
              </a:spcAft>
              <a:buSzPts val="187"/>
              <a:buFont typeface="Poppins Medium"/>
              <a:buNone/>
              <a:defRPr sz="187"/>
            </a:lvl7pPr>
            <a:lvl8pPr lvl="7" algn="l">
              <a:lnSpc>
                <a:spcPct val="90000"/>
              </a:lnSpc>
              <a:spcBef>
                <a:spcPts val="375"/>
              </a:spcBef>
              <a:spcAft>
                <a:spcPts val="0"/>
              </a:spcAft>
              <a:buSzPts val="187"/>
              <a:buFont typeface="Poppins Medium"/>
              <a:buNone/>
              <a:defRPr sz="187"/>
            </a:lvl8pPr>
            <a:lvl9pPr lvl="8" algn="l">
              <a:lnSpc>
                <a:spcPct val="90000"/>
              </a:lnSpc>
              <a:spcBef>
                <a:spcPts val="375"/>
              </a:spcBef>
              <a:spcAft>
                <a:spcPts val="0"/>
              </a:spcAft>
              <a:buSzPts val="187"/>
              <a:buFont typeface="Poppins Medium"/>
              <a:buNone/>
              <a:defRPr sz="187"/>
            </a:lvl9pPr>
          </a:lstStyle>
          <a:p/>
        </p:txBody>
      </p:sp>
      <p:sp>
        <p:nvSpPr>
          <p:cNvPr id="4249" name="Google Shape;4249;g3970249a880_0_12277"/>
          <p:cNvSpPr txBox="1"/>
          <p:nvPr>
            <p:ph idx="20" type="subTitle"/>
          </p:nvPr>
        </p:nvSpPr>
        <p:spPr>
          <a:xfrm>
            <a:off x="1035137" y="3267394"/>
            <a:ext cx="1587300" cy="54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637"/>
              <a:buFont typeface="Poppins Medium"/>
              <a:buNone/>
              <a:defRPr sz="637"/>
            </a:lvl1pPr>
            <a:lvl2pPr lvl="1" algn="l">
              <a:lnSpc>
                <a:spcPct val="95000"/>
              </a:lnSpc>
              <a:spcBef>
                <a:spcPts val="1350"/>
              </a:spcBef>
              <a:spcAft>
                <a:spcPts val="0"/>
              </a:spcAft>
              <a:buSzPts val="810"/>
              <a:buFont typeface="Poppins Medium"/>
              <a:buNone/>
              <a:defRPr sz="900"/>
            </a:lvl2pPr>
            <a:lvl3pPr lvl="2" algn="l">
              <a:lnSpc>
                <a:spcPct val="95000"/>
              </a:lnSpc>
              <a:spcBef>
                <a:spcPts val="1350"/>
              </a:spcBef>
              <a:spcAft>
                <a:spcPts val="0"/>
              </a:spcAft>
              <a:buSzPts val="675"/>
              <a:buFont typeface="Poppins Medium"/>
              <a:buNone/>
              <a:defRPr sz="750"/>
            </a:lvl3pPr>
            <a:lvl4pPr lvl="3" algn="l">
              <a:lnSpc>
                <a:spcPct val="95000"/>
              </a:lnSpc>
              <a:spcBef>
                <a:spcPts val="1350"/>
              </a:spcBef>
              <a:spcAft>
                <a:spcPts val="0"/>
              </a:spcAft>
              <a:buSzPts val="540"/>
              <a:buFont typeface="Poppins Medium"/>
              <a:buNone/>
              <a:defRPr sz="600"/>
            </a:lvl4pPr>
            <a:lvl5pPr lvl="4" algn="l">
              <a:lnSpc>
                <a:spcPct val="95000"/>
              </a:lnSpc>
              <a:spcBef>
                <a:spcPts val="1350"/>
              </a:spcBef>
              <a:spcAft>
                <a:spcPts val="0"/>
              </a:spcAft>
              <a:buSzPts val="405"/>
              <a:buFont typeface="Poppins Medium"/>
              <a:buNone/>
              <a:defRPr sz="450"/>
            </a:lvl5pPr>
            <a:lvl6pPr lvl="5" algn="l">
              <a:lnSpc>
                <a:spcPct val="90000"/>
              </a:lnSpc>
              <a:spcBef>
                <a:spcPts val="375"/>
              </a:spcBef>
              <a:spcAft>
                <a:spcPts val="0"/>
              </a:spcAft>
              <a:buSzPts val="187"/>
              <a:buFont typeface="Poppins Medium"/>
              <a:buNone/>
              <a:defRPr sz="187"/>
            </a:lvl6pPr>
            <a:lvl7pPr lvl="6" algn="l">
              <a:lnSpc>
                <a:spcPct val="90000"/>
              </a:lnSpc>
              <a:spcBef>
                <a:spcPts val="375"/>
              </a:spcBef>
              <a:spcAft>
                <a:spcPts val="0"/>
              </a:spcAft>
              <a:buSzPts val="187"/>
              <a:buFont typeface="Poppins Medium"/>
              <a:buNone/>
              <a:defRPr sz="187"/>
            </a:lvl7pPr>
            <a:lvl8pPr lvl="7" algn="l">
              <a:lnSpc>
                <a:spcPct val="90000"/>
              </a:lnSpc>
              <a:spcBef>
                <a:spcPts val="375"/>
              </a:spcBef>
              <a:spcAft>
                <a:spcPts val="0"/>
              </a:spcAft>
              <a:buSzPts val="187"/>
              <a:buFont typeface="Poppins Medium"/>
              <a:buNone/>
              <a:defRPr sz="187"/>
            </a:lvl8pPr>
            <a:lvl9pPr lvl="8" algn="l">
              <a:lnSpc>
                <a:spcPct val="90000"/>
              </a:lnSpc>
              <a:spcBef>
                <a:spcPts val="375"/>
              </a:spcBef>
              <a:spcAft>
                <a:spcPts val="0"/>
              </a:spcAft>
              <a:buSzPts val="187"/>
              <a:buFont typeface="Poppins Medium"/>
              <a:buNone/>
              <a:defRPr sz="187"/>
            </a:lvl9pPr>
          </a:lstStyle>
          <a:p/>
        </p:txBody>
      </p:sp>
      <p:sp>
        <p:nvSpPr>
          <p:cNvPr id="4250" name="Google Shape;4250;g3970249a880_0_12277"/>
          <p:cNvSpPr txBox="1"/>
          <p:nvPr>
            <p:ph idx="21" type="subTitle"/>
          </p:nvPr>
        </p:nvSpPr>
        <p:spPr>
          <a:xfrm>
            <a:off x="2729017" y="3267394"/>
            <a:ext cx="1587300" cy="54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637"/>
              <a:buFont typeface="Poppins Medium"/>
              <a:buNone/>
              <a:defRPr sz="637"/>
            </a:lvl1pPr>
            <a:lvl2pPr lvl="1" algn="l">
              <a:lnSpc>
                <a:spcPct val="95000"/>
              </a:lnSpc>
              <a:spcBef>
                <a:spcPts val="1350"/>
              </a:spcBef>
              <a:spcAft>
                <a:spcPts val="0"/>
              </a:spcAft>
              <a:buSzPts val="810"/>
              <a:buFont typeface="Poppins Medium"/>
              <a:buNone/>
              <a:defRPr sz="900"/>
            </a:lvl2pPr>
            <a:lvl3pPr lvl="2" algn="l">
              <a:lnSpc>
                <a:spcPct val="95000"/>
              </a:lnSpc>
              <a:spcBef>
                <a:spcPts val="1350"/>
              </a:spcBef>
              <a:spcAft>
                <a:spcPts val="0"/>
              </a:spcAft>
              <a:buSzPts val="675"/>
              <a:buFont typeface="Poppins Medium"/>
              <a:buNone/>
              <a:defRPr sz="750"/>
            </a:lvl3pPr>
            <a:lvl4pPr lvl="3" algn="l">
              <a:lnSpc>
                <a:spcPct val="95000"/>
              </a:lnSpc>
              <a:spcBef>
                <a:spcPts val="1350"/>
              </a:spcBef>
              <a:spcAft>
                <a:spcPts val="0"/>
              </a:spcAft>
              <a:buSzPts val="540"/>
              <a:buFont typeface="Poppins Medium"/>
              <a:buNone/>
              <a:defRPr sz="600"/>
            </a:lvl4pPr>
            <a:lvl5pPr lvl="4" algn="l">
              <a:lnSpc>
                <a:spcPct val="95000"/>
              </a:lnSpc>
              <a:spcBef>
                <a:spcPts val="1350"/>
              </a:spcBef>
              <a:spcAft>
                <a:spcPts val="0"/>
              </a:spcAft>
              <a:buSzPts val="405"/>
              <a:buFont typeface="Poppins Medium"/>
              <a:buNone/>
              <a:defRPr sz="450"/>
            </a:lvl5pPr>
            <a:lvl6pPr lvl="5" algn="l">
              <a:lnSpc>
                <a:spcPct val="90000"/>
              </a:lnSpc>
              <a:spcBef>
                <a:spcPts val="375"/>
              </a:spcBef>
              <a:spcAft>
                <a:spcPts val="0"/>
              </a:spcAft>
              <a:buSzPts val="187"/>
              <a:buFont typeface="Poppins Medium"/>
              <a:buNone/>
              <a:defRPr sz="187"/>
            </a:lvl6pPr>
            <a:lvl7pPr lvl="6" algn="l">
              <a:lnSpc>
                <a:spcPct val="90000"/>
              </a:lnSpc>
              <a:spcBef>
                <a:spcPts val="375"/>
              </a:spcBef>
              <a:spcAft>
                <a:spcPts val="0"/>
              </a:spcAft>
              <a:buSzPts val="187"/>
              <a:buFont typeface="Poppins Medium"/>
              <a:buNone/>
              <a:defRPr sz="187"/>
            </a:lvl7pPr>
            <a:lvl8pPr lvl="7" algn="l">
              <a:lnSpc>
                <a:spcPct val="90000"/>
              </a:lnSpc>
              <a:spcBef>
                <a:spcPts val="375"/>
              </a:spcBef>
              <a:spcAft>
                <a:spcPts val="0"/>
              </a:spcAft>
              <a:buSzPts val="187"/>
              <a:buFont typeface="Poppins Medium"/>
              <a:buNone/>
              <a:defRPr sz="187"/>
            </a:lvl8pPr>
            <a:lvl9pPr lvl="8" algn="l">
              <a:lnSpc>
                <a:spcPct val="90000"/>
              </a:lnSpc>
              <a:spcBef>
                <a:spcPts val="375"/>
              </a:spcBef>
              <a:spcAft>
                <a:spcPts val="0"/>
              </a:spcAft>
              <a:buSzPts val="187"/>
              <a:buFont typeface="Poppins Medium"/>
              <a:buNone/>
              <a:defRPr sz="187"/>
            </a:lvl9pPr>
          </a:lstStyle>
          <a:p/>
        </p:txBody>
      </p:sp>
      <p:sp>
        <p:nvSpPr>
          <p:cNvPr id="4251" name="Google Shape;4251;g3970249a880_0_12277"/>
          <p:cNvSpPr txBox="1"/>
          <p:nvPr>
            <p:ph idx="22" type="subTitle"/>
          </p:nvPr>
        </p:nvSpPr>
        <p:spPr>
          <a:xfrm>
            <a:off x="1020683" y="1166550"/>
            <a:ext cx="3080400" cy="2868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012"/>
              <a:buFont typeface="Poppins Medium"/>
              <a:buNone/>
              <a:defRPr sz="1012"/>
            </a:lvl1pPr>
            <a:lvl2pPr lvl="1" algn="l">
              <a:lnSpc>
                <a:spcPct val="95000"/>
              </a:lnSpc>
              <a:spcBef>
                <a:spcPts val="1350"/>
              </a:spcBef>
              <a:spcAft>
                <a:spcPts val="0"/>
              </a:spcAft>
              <a:buSzPts val="1012"/>
              <a:buFont typeface="Poppins Medium"/>
              <a:buNone/>
              <a:defRPr sz="1012"/>
            </a:lvl2pPr>
            <a:lvl3pPr lvl="2" algn="l">
              <a:lnSpc>
                <a:spcPct val="95000"/>
              </a:lnSpc>
              <a:spcBef>
                <a:spcPts val="1350"/>
              </a:spcBef>
              <a:spcAft>
                <a:spcPts val="0"/>
              </a:spcAft>
              <a:buSzPts val="1012"/>
              <a:buFont typeface="Poppins Medium"/>
              <a:buNone/>
              <a:defRPr sz="1012"/>
            </a:lvl3pPr>
            <a:lvl4pPr lvl="3" algn="l">
              <a:lnSpc>
                <a:spcPct val="95000"/>
              </a:lnSpc>
              <a:spcBef>
                <a:spcPts val="1350"/>
              </a:spcBef>
              <a:spcAft>
                <a:spcPts val="0"/>
              </a:spcAft>
              <a:buSzPts val="1012"/>
              <a:buFont typeface="Poppins Medium"/>
              <a:buNone/>
              <a:defRPr sz="1012"/>
            </a:lvl4pPr>
            <a:lvl5pPr lvl="4" algn="l">
              <a:lnSpc>
                <a:spcPct val="95000"/>
              </a:lnSpc>
              <a:spcBef>
                <a:spcPts val="1350"/>
              </a:spcBef>
              <a:spcAft>
                <a:spcPts val="0"/>
              </a:spcAft>
              <a:buSzPts val="1012"/>
              <a:buFont typeface="Poppins Medium"/>
              <a:buNone/>
              <a:defRPr sz="1012"/>
            </a:lvl5pPr>
            <a:lvl6pPr lvl="5" algn="l">
              <a:lnSpc>
                <a:spcPct val="90000"/>
              </a:lnSpc>
              <a:spcBef>
                <a:spcPts val="375"/>
              </a:spcBef>
              <a:spcAft>
                <a:spcPts val="0"/>
              </a:spcAft>
              <a:buSzPts val="1012"/>
              <a:buFont typeface="Poppins Medium"/>
              <a:buNone/>
              <a:defRPr sz="1012"/>
            </a:lvl6pPr>
            <a:lvl7pPr lvl="6" algn="l">
              <a:lnSpc>
                <a:spcPct val="90000"/>
              </a:lnSpc>
              <a:spcBef>
                <a:spcPts val="375"/>
              </a:spcBef>
              <a:spcAft>
                <a:spcPts val="0"/>
              </a:spcAft>
              <a:buSzPts val="1012"/>
              <a:buFont typeface="Poppins Medium"/>
              <a:buNone/>
              <a:defRPr sz="1012"/>
            </a:lvl7pPr>
            <a:lvl8pPr lvl="7" algn="l">
              <a:lnSpc>
                <a:spcPct val="90000"/>
              </a:lnSpc>
              <a:spcBef>
                <a:spcPts val="375"/>
              </a:spcBef>
              <a:spcAft>
                <a:spcPts val="0"/>
              </a:spcAft>
              <a:buSzPts val="1012"/>
              <a:buFont typeface="Poppins Medium"/>
              <a:buNone/>
              <a:defRPr sz="1012"/>
            </a:lvl8pPr>
            <a:lvl9pPr lvl="8" algn="l">
              <a:lnSpc>
                <a:spcPct val="90000"/>
              </a:lnSpc>
              <a:spcBef>
                <a:spcPts val="375"/>
              </a:spcBef>
              <a:spcAft>
                <a:spcPts val="0"/>
              </a:spcAft>
              <a:buSzPts val="1012"/>
              <a:buFont typeface="Poppins Medium"/>
              <a:buNone/>
              <a:defRPr sz="1012"/>
            </a:lvl9pPr>
          </a:lstStyle>
          <a:p/>
        </p:txBody>
      </p:sp>
      <p:sp>
        <p:nvSpPr>
          <p:cNvPr id="4252" name="Google Shape;4252;g3970249a880_0_12277"/>
          <p:cNvSpPr txBox="1"/>
          <p:nvPr>
            <p:ph idx="23" type="subTitle"/>
          </p:nvPr>
        </p:nvSpPr>
        <p:spPr>
          <a:xfrm>
            <a:off x="4958678" y="1166550"/>
            <a:ext cx="3080400" cy="2868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012"/>
              <a:buFont typeface="Poppins Medium"/>
              <a:buNone/>
              <a:defRPr sz="1012"/>
            </a:lvl1pPr>
            <a:lvl2pPr lvl="1" algn="l">
              <a:lnSpc>
                <a:spcPct val="95000"/>
              </a:lnSpc>
              <a:spcBef>
                <a:spcPts val="1350"/>
              </a:spcBef>
              <a:spcAft>
                <a:spcPts val="0"/>
              </a:spcAft>
              <a:buSzPts val="1012"/>
              <a:buFont typeface="Poppins Medium"/>
              <a:buNone/>
              <a:defRPr sz="1012"/>
            </a:lvl2pPr>
            <a:lvl3pPr lvl="2" algn="l">
              <a:lnSpc>
                <a:spcPct val="95000"/>
              </a:lnSpc>
              <a:spcBef>
                <a:spcPts val="1350"/>
              </a:spcBef>
              <a:spcAft>
                <a:spcPts val="0"/>
              </a:spcAft>
              <a:buSzPts val="1012"/>
              <a:buFont typeface="Poppins Medium"/>
              <a:buNone/>
              <a:defRPr sz="1012"/>
            </a:lvl3pPr>
            <a:lvl4pPr lvl="3" algn="l">
              <a:lnSpc>
                <a:spcPct val="95000"/>
              </a:lnSpc>
              <a:spcBef>
                <a:spcPts val="1350"/>
              </a:spcBef>
              <a:spcAft>
                <a:spcPts val="0"/>
              </a:spcAft>
              <a:buSzPts val="1012"/>
              <a:buFont typeface="Poppins Medium"/>
              <a:buNone/>
              <a:defRPr sz="1012"/>
            </a:lvl4pPr>
            <a:lvl5pPr lvl="4" algn="l">
              <a:lnSpc>
                <a:spcPct val="95000"/>
              </a:lnSpc>
              <a:spcBef>
                <a:spcPts val="1350"/>
              </a:spcBef>
              <a:spcAft>
                <a:spcPts val="0"/>
              </a:spcAft>
              <a:buSzPts val="1012"/>
              <a:buFont typeface="Poppins Medium"/>
              <a:buNone/>
              <a:defRPr sz="1012"/>
            </a:lvl5pPr>
            <a:lvl6pPr lvl="5" algn="l">
              <a:lnSpc>
                <a:spcPct val="90000"/>
              </a:lnSpc>
              <a:spcBef>
                <a:spcPts val="375"/>
              </a:spcBef>
              <a:spcAft>
                <a:spcPts val="0"/>
              </a:spcAft>
              <a:buSzPts val="1012"/>
              <a:buFont typeface="Poppins Medium"/>
              <a:buNone/>
              <a:defRPr sz="1012"/>
            </a:lvl6pPr>
            <a:lvl7pPr lvl="6" algn="l">
              <a:lnSpc>
                <a:spcPct val="90000"/>
              </a:lnSpc>
              <a:spcBef>
                <a:spcPts val="375"/>
              </a:spcBef>
              <a:spcAft>
                <a:spcPts val="0"/>
              </a:spcAft>
              <a:buSzPts val="1012"/>
              <a:buFont typeface="Poppins Medium"/>
              <a:buNone/>
              <a:defRPr sz="1012"/>
            </a:lvl7pPr>
            <a:lvl8pPr lvl="7" algn="l">
              <a:lnSpc>
                <a:spcPct val="90000"/>
              </a:lnSpc>
              <a:spcBef>
                <a:spcPts val="375"/>
              </a:spcBef>
              <a:spcAft>
                <a:spcPts val="0"/>
              </a:spcAft>
              <a:buSzPts val="1012"/>
              <a:buFont typeface="Poppins Medium"/>
              <a:buNone/>
              <a:defRPr sz="1012"/>
            </a:lvl8pPr>
            <a:lvl9pPr lvl="8" algn="l">
              <a:lnSpc>
                <a:spcPct val="90000"/>
              </a:lnSpc>
              <a:spcBef>
                <a:spcPts val="375"/>
              </a:spcBef>
              <a:spcAft>
                <a:spcPts val="0"/>
              </a:spcAft>
              <a:buSzPts val="1012"/>
              <a:buFont typeface="Poppins Medium"/>
              <a:buNone/>
              <a:defRPr sz="1012"/>
            </a:lvl9pPr>
          </a:lstStyle>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Custom Layout">
  <p:cSld name="43_Custom Layout">
    <p:bg>
      <p:bgPr>
        <a:blipFill>
          <a:blip r:embed="rId2">
            <a:alphaModFix/>
          </a:blip>
          <a:stretch>
            <a:fillRect/>
          </a:stretch>
        </a:blipFill>
      </p:bgPr>
    </p:bg>
    <p:spTree>
      <p:nvGrpSpPr>
        <p:cNvPr id="4253" name="Shape 4253"/>
        <p:cNvGrpSpPr/>
        <p:nvPr/>
      </p:nvGrpSpPr>
      <p:grpSpPr>
        <a:xfrm>
          <a:off x="0" y="0"/>
          <a:ext cx="0" cy="0"/>
          <a:chOff x="0" y="0"/>
          <a:chExt cx="0" cy="0"/>
        </a:xfrm>
      </p:grpSpPr>
      <p:sp>
        <p:nvSpPr>
          <p:cNvPr id="4254" name="Google Shape;4254;g3970249a880_0_12305"/>
          <p:cNvSpPr/>
          <p:nvPr/>
        </p:nvSpPr>
        <p:spPr>
          <a:xfrm>
            <a:off x="4670344" y="2803788"/>
            <a:ext cx="4246500" cy="1855200"/>
          </a:xfrm>
          <a:prstGeom prst="roundRect">
            <a:avLst>
              <a:gd fmla="val 2420"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255" name="Google Shape;4255;g3970249a880_0_12305"/>
          <p:cNvSpPr/>
          <p:nvPr/>
        </p:nvSpPr>
        <p:spPr>
          <a:xfrm>
            <a:off x="339879" y="864394"/>
            <a:ext cx="4246500" cy="1855200"/>
          </a:xfrm>
          <a:prstGeom prst="roundRect">
            <a:avLst>
              <a:gd fmla="val 2420"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256" name="Google Shape;4256;g3970249a880_0_12305"/>
          <p:cNvSpPr/>
          <p:nvPr/>
        </p:nvSpPr>
        <p:spPr>
          <a:xfrm>
            <a:off x="4670344" y="864394"/>
            <a:ext cx="4246500" cy="1855200"/>
          </a:xfrm>
          <a:prstGeom prst="roundRect">
            <a:avLst>
              <a:gd fmla="val 2420"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257" name="Google Shape;4257;g3970249a880_0_12305"/>
          <p:cNvSpPr/>
          <p:nvPr/>
        </p:nvSpPr>
        <p:spPr>
          <a:xfrm>
            <a:off x="339879" y="2803788"/>
            <a:ext cx="4246500" cy="1855200"/>
          </a:xfrm>
          <a:prstGeom prst="roundRect">
            <a:avLst>
              <a:gd fmla="val 2420"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258" name="Google Shape;4258;g3970249a880_0_12305"/>
          <p:cNvSpPr txBox="1"/>
          <p:nvPr>
            <p:ph type="title"/>
          </p:nvPr>
        </p:nvSpPr>
        <p:spPr>
          <a:xfrm>
            <a:off x="325594" y="369882"/>
            <a:ext cx="84048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259" name="Google Shape;4259;g3970249a880_0_12305"/>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260" name="Google Shape;4260;g3970249a880_0_12305"/>
          <p:cNvSpPr txBox="1"/>
          <p:nvPr>
            <p:ph idx="1" type="body"/>
          </p:nvPr>
        </p:nvSpPr>
        <p:spPr>
          <a:xfrm>
            <a:off x="4782282" y="3264250"/>
            <a:ext cx="3956100" cy="1343700"/>
          </a:xfrm>
          <a:prstGeom prst="rect">
            <a:avLst/>
          </a:prstGeom>
          <a:noFill/>
          <a:ln>
            <a:noFill/>
          </a:ln>
        </p:spPr>
        <p:txBody>
          <a:bodyPr anchorCtr="0" anchor="t" bIns="0" lIns="0" spcFirstLastPara="1" rIns="0" wrap="square" tIns="0">
            <a:noAutofit/>
          </a:bodyPr>
          <a:lstStyle>
            <a:lvl1pPr indent="-288608" lvl="0" marL="457200" algn="l">
              <a:lnSpc>
                <a:spcPct val="95000"/>
              </a:lnSpc>
              <a:spcBef>
                <a:spcPts val="1350"/>
              </a:spcBef>
              <a:spcAft>
                <a:spcPts val="0"/>
              </a:spcAft>
              <a:buSzPts val="945"/>
              <a:buChar char="●"/>
              <a:defRPr sz="1050"/>
            </a:lvl1pPr>
            <a:lvl2pPr indent="-280035" lvl="1" marL="914400" algn="l">
              <a:lnSpc>
                <a:spcPct val="95000"/>
              </a:lnSpc>
              <a:spcBef>
                <a:spcPts val="1350"/>
              </a:spcBef>
              <a:spcAft>
                <a:spcPts val="0"/>
              </a:spcAft>
              <a:buSzPts val="810"/>
              <a:buChar char="●"/>
              <a:defRPr sz="900"/>
            </a:lvl2pPr>
            <a:lvl3pPr indent="-271463" lvl="2" marL="1371600" algn="l">
              <a:lnSpc>
                <a:spcPct val="95000"/>
              </a:lnSpc>
              <a:spcBef>
                <a:spcPts val="1350"/>
              </a:spcBef>
              <a:spcAft>
                <a:spcPts val="0"/>
              </a:spcAft>
              <a:buSzPts val="675"/>
              <a:buChar char="●"/>
              <a:defRPr sz="750"/>
            </a:lvl3pPr>
            <a:lvl4pPr indent="-262890" lvl="3" marL="1828800" algn="l">
              <a:lnSpc>
                <a:spcPct val="95000"/>
              </a:lnSpc>
              <a:spcBef>
                <a:spcPts val="1350"/>
              </a:spcBef>
              <a:spcAft>
                <a:spcPts val="0"/>
              </a:spcAft>
              <a:buSzPts val="540"/>
              <a:buChar char="●"/>
              <a:defRPr sz="100"/>
            </a:lvl4pPr>
            <a:lvl5pPr indent="-254317" lvl="4" marL="2286000" algn="l">
              <a:lnSpc>
                <a:spcPct val="95000"/>
              </a:lnSpc>
              <a:spcBef>
                <a:spcPts val="1350"/>
              </a:spcBef>
              <a:spcAft>
                <a:spcPts val="0"/>
              </a:spcAft>
              <a:buSzPts val="405"/>
              <a:buChar char="●"/>
              <a:defRPr sz="100"/>
            </a:lvl5pPr>
            <a:lvl6pPr indent="-240474" lvl="5" marL="2743200" algn="l">
              <a:lnSpc>
                <a:spcPct val="90000"/>
              </a:lnSpc>
              <a:spcBef>
                <a:spcPts val="375"/>
              </a:spcBef>
              <a:spcAft>
                <a:spcPts val="0"/>
              </a:spcAft>
              <a:buSzPts val="187"/>
              <a:buChar char="•"/>
              <a:defRPr sz="100"/>
            </a:lvl6pPr>
            <a:lvl7pPr indent="-240474" lvl="6" marL="3200400" algn="l">
              <a:lnSpc>
                <a:spcPct val="90000"/>
              </a:lnSpc>
              <a:spcBef>
                <a:spcPts val="375"/>
              </a:spcBef>
              <a:spcAft>
                <a:spcPts val="0"/>
              </a:spcAft>
              <a:buSzPts val="187"/>
              <a:buChar char="•"/>
              <a:defRPr sz="100"/>
            </a:lvl7pPr>
            <a:lvl8pPr indent="-240474" lvl="7" marL="3657600" algn="l">
              <a:lnSpc>
                <a:spcPct val="90000"/>
              </a:lnSpc>
              <a:spcBef>
                <a:spcPts val="375"/>
              </a:spcBef>
              <a:spcAft>
                <a:spcPts val="0"/>
              </a:spcAft>
              <a:buSzPts val="187"/>
              <a:buChar char="•"/>
              <a:defRPr sz="100"/>
            </a:lvl8pPr>
            <a:lvl9pPr indent="-240474" lvl="8" marL="4114800" algn="l">
              <a:lnSpc>
                <a:spcPct val="90000"/>
              </a:lnSpc>
              <a:spcBef>
                <a:spcPts val="375"/>
              </a:spcBef>
              <a:spcAft>
                <a:spcPts val="0"/>
              </a:spcAft>
              <a:buSzPts val="187"/>
              <a:buChar char="•"/>
              <a:defRPr sz="100"/>
            </a:lvl9pPr>
          </a:lstStyle>
          <a:p/>
        </p:txBody>
      </p:sp>
      <p:sp>
        <p:nvSpPr>
          <p:cNvPr id="4261" name="Google Shape;4261;g3970249a880_0_12305"/>
          <p:cNvSpPr txBox="1"/>
          <p:nvPr>
            <p:ph idx="2" type="subTitle"/>
          </p:nvPr>
        </p:nvSpPr>
        <p:spPr>
          <a:xfrm>
            <a:off x="453925" y="966947"/>
            <a:ext cx="4000500" cy="274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200"/>
              <a:buFont typeface="Poppins"/>
              <a:buNone/>
              <a:defRPr b="1" sz="1200">
                <a:latin typeface="Poppins"/>
                <a:ea typeface="Poppins"/>
                <a:cs typeface="Poppins"/>
                <a:sym typeface="Poppins"/>
              </a:defRPr>
            </a:lvl1pPr>
            <a:lvl2pPr lvl="1" algn="l">
              <a:lnSpc>
                <a:spcPct val="95000"/>
              </a:lnSpc>
              <a:spcBef>
                <a:spcPts val="1350"/>
              </a:spcBef>
              <a:spcAft>
                <a:spcPts val="0"/>
              </a:spcAft>
              <a:buSzPts val="1200"/>
              <a:buFont typeface="Poppins"/>
              <a:buNone/>
              <a:defRPr sz="1200"/>
            </a:lvl2pPr>
            <a:lvl3pPr lvl="2" algn="l">
              <a:lnSpc>
                <a:spcPct val="95000"/>
              </a:lnSpc>
              <a:spcBef>
                <a:spcPts val="1350"/>
              </a:spcBef>
              <a:spcAft>
                <a:spcPts val="0"/>
              </a:spcAft>
              <a:buSzPts val="1200"/>
              <a:buFont typeface="Poppins"/>
              <a:buNone/>
              <a:defRPr sz="1200"/>
            </a:lvl3pPr>
            <a:lvl4pPr lvl="3" algn="l">
              <a:lnSpc>
                <a:spcPct val="95000"/>
              </a:lnSpc>
              <a:spcBef>
                <a:spcPts val="1350"/>
              </a:spcBef>
              <a:spcAft>
                <a:spcPts val="0"/>
              </a:spcAft>
              <a:buSzPts val="1200"/>
              <a:buFont typeface="Poppins"/>
              <a:buNone/>
              <a:defRPr sz="1200"/>
            </a:lvl4pPr>
            <a:lvl5pPr lvl="4" algn="l">
              <a:lnSpc>
                <a:spcPct val="95000"/>
              </a:lnSpc>
              <a:spcBef>
                <a:spcPts val="1350"/>
              </a:spcBef>
              <a:spcAft>
                <a:spcPts val="0"/>
              </a:spcAft>
              <a:buSzPts val="1200"/>
              <a:buFont typeface="Poppins"/>
              <a:buNone/>
              <a:defRPr sz="1200"/>
            </a:lvl5pPr>
            <a:lvl6pPr lvl="5" algn="l">
              <a:lnSpc>
                <a:spcPct val="95000"/>
              </a:lnSpc>
              <a:spcBef>
                <a:spcPts val="1350"/>
              </a:spcBef>
              <a:spcAft>
                <a:spcPts val="0"/>
              </a:spcAft>
              <a:buSzPts val="1200"/>
              <a:buFont typeface="Poppins"/>
              <a:buNone/>
              <a:defRPr sz="1200"/>
            </a:lvl6pPr>
            <a:lvl7pPr lvl="6" algn="l">
              <a:lnSpc>
                <a:spcPct val="95000"/>
              </a:lnSpc>
              <a:spcBef>
                <a:spcPts val="1350"/>
              </a:spcBef>
              <a:spcAft>
                <a:spcPts val="0"/>
              </a:spcAft>
              <a:buSzPts val="1200"/>
              <a:buFont typeface="Poppins"/>
              <a:buNone/>
              <a:defRPr sz="1200"/>
            </a:lvl7pPr>
            <a:lvl8pPr lvl="7" algn="l">
              <a:lnSpc>
                <a:spcPct val="95000"/>
              </a:lnSpc>
              <a:spcBef>
                <a:spcPts val="1350"/>
              </a:spcBef>
              <a:spcAft>
                <a:spcPts val="0"/>
              </a:spcAft>
              <a:buSzPts val="1200"/>
              <a:buFont typeface="Poppins"/>
              <a:buNone/>
              <a:defRPr sz="1200"/>
            </a:lvl8pPr>
            <a:lvl9pPr lvl="8" algn="l">
              <a:lnSpc>
                <a:spcPct val="95000"/>
              </a:lnSpc>
              <a:spcBef>
                <a:spcPts val="1350"/>
              </a:spcBef>
              <a:spcAft>
                <a:spcPts val="0"/>
              </a:spcAft>
              <a:buSzPts val="1200"/>
              <a:buFont typeface="Poppins"/>
              <a:buNone/>
              <a:defRPr sz="1200"/>
            </a:lvl9pPr>
          </a:lstStyle>
          <a:p/>
        </p:txBody>
      </p:sp>
      <p:sp>
        <p:nvSpPr>
          <p:cNvPr id="4262" name="Google Shape;4262;g3970249a880_0_12305"/>
          <p:cNvSpPr txBox="1"/>
          <p:nvPr>
            <p:ph idx="3" type="subTitle"/>
          </p:nvPr>
        </p:nvSpPr>
        <p:spPr>
          <a:xfrm>
            <a:off x="4768400" y="966950"/>
            <a:ext cx="3939600" cy="274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200"/>
              <a:buFont typeface="Poppins"/>
              <a:buNone/>
              <a:defRPr b="1" sz="1200">
                <a:latin typeface="Poppins"/>
                <a:ea typeface="Poppins"/>
                <a:cs typeface="Poppins"/>
                <a:sym typeface="Poppins"/>
              </a:defRPr>
            </a:lvl1pPr>
            <a:lvl2pPr lvl="1" algn="l">
              <a:lnSpc>
                <a:spcPct val="95000"/>
              </a:lnSpc>
              <a:spcBef>
                <a:spcPts val="1350"/>
              </a:spcBef>
              <a:spcAft>
                <a:spcPts val="0"/>
              </a:spcAft>
              <a:buSzPts val="1200"/>
              <a:buFont typeface="Poppins"/>
              <a:buNone/>
              <a:defRPr sz="1200"/>
            </a:lvl2pPr>
            <a:lvl3pPr lvl="2" algn="l">
              <a:lnSpc>
                <a:spcPct val="95000"/>
              </a:lnSpc>
              <a:spcBef>
                <a:spcPts val="1350"/>
              </a:spcBef>
              <a:spcAft>
                <a:spcPts val="0"/>
              </a:spcAft>
              <a:buSzPts val="1200"/>
              <a:buFont typeface="Poppins"/>
              <a:buNone/>
              <a:defRPr sz="1200"/>
            </a:lvl3pPr>
            <a:lvl4pPr lvl="3" algn="l">
              <a:lnSpc>
                <a:spcPct val="95000"/>
              </a:lnSpc>
              <a:spcBef>
                <a:spcPts val="1350"/>
              </a:spcBef>
              <a:spcAft>
                <a:spcPts val="0"/>
              </a:spcAft>
              <a:buSzPts val="1200"/>
              <a:buFont typeface="Poppins"/>
              <a:buNone/>
              <a:defRPr sz="1200"/>
            </a:lvl4pPr>
            <a:lvl5pPr lvl="4" algn="l">
              <a:lnSpc>
                <a:spcPct val="95000"/>
              </a:lnSpc>
              <a:spcBef>
                <a:spcPts val="1350"/>
              </a:spcBef>
              <a:spcAft>
                <a:spcPts val="0"/>
              </a:spcAft>
              <a:buSzPts val="1200"/>
              <a:buFont typeface="Poppins"/>
              <a:buNone/>
              <a:defRPr sz="1200"/>
            </a:lvl5pPr>
            <a:lvl6pPr lvl="5" algn="l">
              <a:lnSpc>
                <a:spcPct val="95000"/>
              </a:lnSpc>
              <a:spcBef>
                <a:spcPts val="1350"/>
              </a:spcBef>
              <a:spcAft>
                <a:spcPts val="0"/>
              </a:spcAft>
              <a:buSzPts val="1200"/>
              <a:buFont typeface="Poppins"/>
              <a:buNone/>
              <a:defRPr sz="1200"/>
            </a:lvl6pPr>
            <a:lvl7pPr lvl="6" algn="l">
              <a:lnSpc>
                <a:spcPct val="95000"/>
              </a:lnSpc>
              <a:spcBef>
                <a:spcPts val="1350"/>
              </a:spcBef>
              <a:spcAft>
                <a:spcPts val="0"/>
              </a:spcAft>
              <a:buSzPts val="1200"/>
              <a:buFont typeface="Poppins"/>
              <a:buNone/>
              <a:defRPr sz="1200"/>
            </a:lvl7pPr>
            <a:lvl8pPr lvl="7" algn="l">
              <a:lnSpc>
                <a:spcPct val="95000"/>
              </a:lnSpc>
              <a:spcBef>
                <a:spcPts val="1350"/>
              </a:spcBef>
              <a:spcAft>
                <a:spcPts val="0"/>
              </a:spcAft>
              <a:buSzPts val="1200"/>
              <a:buFont typeface="Poppins"/>
              <a:buNone/>
              <a:defRPr sz="1200"/>
            </a:lvl8pPr>
            <a:lvl9pPr lvl="8" algn="l">
              <a:lnSpc>
                <a:spcPct val="95000"/>
              </a:lnSpc>
              <a:spcBef>
                <a:spcPts val="1350"/>
              </a:spcBef>
              <a:spcAft>
                <a:spcPts val="0"/>
              </a:spcAft>
              <a:buSzPts val="1200"/>
              <a:buFont typeface="Poppins"/>
              <a:buNone/>
              <a:defRPr sz="1200"/>
            </a:lvl9pPr>
          </a:lstStyle>
          <a:p/>
        </p:txBody>
      </p:sp>
      <p:sp>
        <p:nvSpPr>
          <p:cNvPr id="4263" name="Google Shape;4263;g3970249a880_0_12305"/>
          <p:cNvSpPr txBox="1"/>
          <p:nvPr>
            <p:ph idx="4" type="subTitle"/>
          </p:nvPr>
        </p:nvSpPr>
        <p:spPr>
          <a:xfrm>
            <a:off x="453925" y="2911753"/>
            <a:ext cx="4000500" cy="274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200"/>
              <a:buFont typeface="Poppins"/>
              <a:buNone/>
              <a:defRPr b="1" sz="1200">
                <a:latin typeface="Poppins"/>
                <a:ea typeface="Poppins"/>
                <a:cs typeface="Poppins"/>
                <a:sym typeface="Poppins"/>
              </a:defRPr>
            </a:lvl1pPr>
            <a:lvl2pPr lvl="1" algn="l">
              <a:lnSpc>
                <a:spcPct val="95000"/>
              </a:lnSpc>
              <a:spcBef>
                <a:spcPts val="1350"/>
              </a:spcBef>
              <a:spcAft>
                <a:spcPts val="0"/>
              </a:spcAft>
              <a:buSzPts val="1200"/>
              <a:buFont typeface="Poppins"/>
              <a:buNone/>
              <a:defRPr sz="1200"/>
            </a:lvl2pPr>
            <a:lvl3pPr lvl="2" algn="l">
              <a:lnSpc>
                <a:spcPct val="95000"/>
              </a:lnSpc>
              <a:spcBef>
                <a:spcPts val="1350"/>
              </a:spcBef>
              <a:spcAft>
                <a:spcPts val="0"/>
              </a:spcAft>
              <a:buSzPts val="1200"/>
              <a:buFont typeface="Poppins"/>
              <a:buNone/>
              <a:defRPr sz="1200"/>
            </a:lvl3pPr>
            <a:lvl4pPr lvl="3" algn="l">
              <a:lnSpc>
                <a:spcPct val="95000"/>
              </a:lnSpc>
              <a:spcBef>
                <a:spcPts val="1350"/>
              </a:spcBef>
              <a:spcAft>
                <a:spcPts val="0"/>
              </a:spcAft>
              <a:buSzPts val="1200"/>
              <a:buFont typeface="Poppins"/>
              <a:buNone/>
              <a:defRPr sz="1200"/>
            </a:lvl4pPr>
            <a:lvl5pPr lvl="4" algn="l">
              <a:lnSpc>
                <a:spcPct val="95000"/>
              </a:lnSpc>
              <a:spcBef>
                <a:spcPts val="1350"/>
              </a:spcBef>
              <a:spcAft>
                <a:spcPts val="0"/>
              </a:spcAft>
              <a:buSzPts val="1200"/>
              <a:buFont typeface="Poppins"/>
              <a:buNone/>
              <a:defRPr sz="1200"/>
            </a:lvl5pPr>
            <a:lvl6pPr lvl="5" algn="l">
              <a:lnSpc>
                <a:spcPct val="95000"/>
              </a:lnSpc>
              <a:spcBef>
                <a:spcPts val="1350"/>
              </a:spcBef>
              <a:spcAft>
                <a:spcPts val="0"/>
              </a:spcAft>
              <a:buSzPts val="1200"/>
              <a:buFont typeface="Poppins"/>
              <a:buNone/>
              <a:defRPr sz="1200"/>
            </a:lvl6pPr>
            <a:lvl7pPr lvl="6" algn="l">
              <a:lnSpc>
                <a:spcPct val="95000"/>
              </a:lnSpc>
              <a:spcBef>
                <a:spcPts val="1350"/>
              </a:spcBef>
              <a:spcAft>
                <a:spcPts val="0"/>
              </a:spcAft>
              <a:buSzPts val="1200"/>
              <a:buFont typeface="Poppins"/>
              <a:buNone/>
              <a:defRPr sz="1200"/>
            </a:lvl7pPr>
            <a:lvl8pPr lvl="7" algn="l">
              <a:lnSpc>
                <a:spcPct val="95000"/>
              </a:lnSpc>
              <a:spcBef>
                <a:spcPts val="1350"/>
              </a:spcBef>
              <a:spcAft>
                <a:spcPts val="0"/>
              </a:spcAft>
              <a:buSzPts val="1200"/>
              <a:buFont typeface="Poppins"/>
              <a:buNone/>
              <a:defRPr sz="1200"/>
            </a:lvl8pPr>
            <a:lvl9pPr lvl="8" algn="l">
              <a:lnSpc>
                <a:spcPct val="95000"/>
              </a:lnSpc>
              <a:spcBef>
                <a:spcPts val="1350"/>
              </a:spcBef>
              <a:spcAft>
                <a:spcPts val="0"/>
              </a:spcAft>
              <a:buSzPts val="1200"/>
              <a:buFont typeface="Poppins"/>
              <a:buNone/>
              <a:defRPr sz="1200"/>
            </a:lvl9pPr>
          </a:lstStyle>
          <a:p/>
        </p:txBody>
      </p:sp>
      <p:sp>
        <p:nvSpPr>
          <p:cNvPr id="4264" name="Google Shape;4264;g3970249a880_0_12305"/>
          <p:cNvSpPr txBox="1"/>
          <p:nvPr>
            <p:ph idx="5" type="subTitle"/>
          </p:nvPr>
        </p:nvSpPr>
        <p:spPr>
          <a:xfrm>
            <a:off x="4774356" y="2911753"/>
            <a:ext cx="3956100" cy="274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200"/>
              <a:buFont typeface="Poppins"/>
              <a:buNone/>
              <a:defRPr b="1" sz="1200">
                <a:latin typeface="Poppins"/>
                <a:ea typeface="Poppins"/>
                <a:cs typeface="Poppins"/>
                <a:sym typeface="Poppins"/>
              </a:defRPr>
            </a:lvl1pPr>
            <a:lvl2pPr lvl="1" algn="l">
              <a:lnSpc>
                <a:spcPct val="95000"/>
              </a:lnSpc>
              <a:spcBef>
                <a:spcPts val="1350"/>
              </a:spcBef>
              <a:spcAft>
                <a:spcPts val="0"/>
              </a:spcAft>
              <a:buClr>
                <a:schemeClr val="lt1"/>
              </a:buClr>
              <a:buSzPts val="1200"/>
              <a:buFont typeface="Poppins"/>
              <a:buNone/>
              <a:defRPr sz="1200">
                <a:solidFill>
                  <a:schemeClr val="lt1"/>
                </a:solidFill>
              </a:defRPr>
            </a:lvl2pPr>
            <a:lvl3pPr lvl="2" algn="l">
              <a:lnSpc>
                <a:spcPct val="95000"/>
              </a:lnSpc>
              <a:spcBef>
                <a:spcPts val="1350"/>
              </a:spcBef>
              <a:spcAft>
                <a:spcPts val="0"/>
              </a:spcAft>
              <a:buClr>
                <a:schemeClr val="lt1"/>
              </a:buClr>
              <a:buSzPts val="1200"/>
              <a:buFont typeface="Poppins"/>
              <a:buNone/>
              <a:defRPr sz="1200">
                <a:solidFill>
                  <a:schemeClr val="lt1"/>
                </a:solidFill>
              </a:defRPr>
            </a:lvl3pPr>
            <a:lvl4pPr lvl="3" algn="l">
              <a:lnSpc>
                <a:spcPct val="95000"/>
              </a:lnSpc>
              <a:spcBef>
                <a:spcPts val="1350"/>
              </a:spcBef>
              <a:spcAft>
                <a:spcPts val="0"/>
              </a:spcAft>
              <a:buClr>
                <a:schemeClr val="lt1"/>
              </a:buClr>
              <a:buSzPts val="1200"/>
              <a:buFont typeface="Poppins"/>
              <a:buNone/>
              <a:defRPr sz="1200">
                <a:solidFill>
                  <a:schemeClr val="lt1"/>
                </a:solidFill>
              </a:defRPr>
            </a:lvl4pPr>
            <a:lvl5pPr lvl="4" algn="l">
              <a:lnSpc>
                <a:spcPct val="95000"/>
              </a:lnSpc>
              <a:spcBef>
                <a:spcPts val="1350"/>
              </a:spcBef>
              <a:spcAft>
                <a:spcPts val="0"/>
              </a:spcAft>
              <a:buClr>
                <a:schemeClr val="lt1"/>
              </a:buClr>
              <a:buSzPts val="1200"/>
              <a:buFont typeface="Poppins"/>
              <a:buNone/>
              <a:defRPr sz="1200">
                <a:solidFill>
                  <a:schemeClr val="lt1"/>
                </a:solidFill>
              </a:defRPr>
            </a:lvl5pPr>
            <a:lvl6pPr lvl="5" algn="l">
              <a:lnSpc>
                <a:spcPct val="95000"/>
              </a:lnSpc>
              <a:spcBef>
                <a:spcPts val="1350"/>
              </a:spcBef>
              <a:spcAft>
                <a:spcPts val="0"/>
              </a:spcAft>
              <a:buClr>
                <a:schemeClr val="lt1"/>
              </a:buClr>
              <a:buSzPts val="1200"/>
              <a:buFont typeface="Poppins"/>
              <a:buNone/>
              <a:defRPr sz="1200">
                <a:solidFill>
                  <a:schemeClr val="lt1"/>
                </a:solidFill>
              </a:defRPr>
            </a:lvl6pPr>
            <a:lvl7pPr lvl="6" algn="l">
              <a:lnSpc>
                <a:spcPct val="95000"/>
              </a:lnSpc>
              <a:spcBef>
                <a:spcPts val="1350"/>
              </a:spcBef>
              <a:spcAft>
                <a:spcPts val="0"/>
              </a:spcAft>
              <a:buClr>
                <a:schemeClr val="lt1"/>
              </a:buClr>
              <a:buSzPts val="1200"/>
              <a:buFont typeface="Poppins"/>
              <a:buNone/>
              <a:defRPr sz="1200">
                <a:solidFill>
                  <a:schemeClr val="lt1"/>
                </a:solidFill>
              </a:defRPr>
            </a:lvl7pPr>
            <a:lvl8pPr lvl="7" algn="l">
              <a:lnSpc>
                <a:spcPct val="95000"/>
              </a:lnSpc>
              <a:spcBef>
                <a:spcPts val="1350"/>
              </a:spcBef>
              <a:spcAft>
                <a:spcPts val="0"/>
              </a:spcAft>
              <a:buClr>
                <a:schemeClr val="lt1"/>
              </a:buClr>
              <a:buSzPts val="1200"/>
              <a:buFont typeface="Poppins"/>
              <a:buNone/>
              <a:defRPr sz="1200">
                <a:solidFill>
                  <a:schemeClr val="lt1"/>
                </a:solidFill>
              </a:defRPr>
            </a:lvl8pPr>
            <a:lvl9pPr lvl="8" algn="l">
              <a:lnSpc>
                <a:spcPct val="95000"/>
              </a:lnSpc>
              <a:spcBef>
                <a:spcPts val="1350"/>
              </a:spcBef>
              <a:spcAft>
                <a:spcPts val="0"/>
              </a:spcAft>
              <a:buClr>
                <a:schemeClr val="lt1"/>
              </a:buClr>
              <a:buSzPts val="1200"/>
              <a:buFont typeface="Poppins"/>
              <a:buNone/>
              <a:defRPr sz="1200">
                <a:solidFill>
                  <a:schemeClr val="lt1"/>
                </a:solidFill>
              </a:defRPr>
            </a:lvl9pPr>
          </a:lstStyle>
          <a:p/>
        </p:txBody>
      </p:sp>
      <p:sp>
        <p:nvSpPr>
          <p:cNvPr id="4265" name="Google Shape;4265;g3970249a880_0_12305"/>
          <p:cNvSpPr txBox="1"/>
          <p:nvPr>
            <p:ph idx="6" type="body"/>
          </p:nvPr>
        </p:nvSpPr>
        <p:spPr>
          <a:xfrm>
            <a:off x="485075" y="3264250"/>
            <a:ext cx="3956100" cy="1343700"/>
          </a:xfrm>
          <a:prstGeom prst="rect">
            <a:avLst/>
          </a:prstGeom>
          <a:noFill/>
          <a:ln>
            <a:noFill/>
          </a:ln>
        </p:spPr>
        <p:txBody>
          <a:bodyPr anchorCtr="0" anchor="t" bIns="0" lIns="0" spcFirstLastPara="1" rIns="0" wrap="square" tIns="0">
            <a:noAutofit/>
          </a:bodyPr>
          <a:lstStyle>
            <a:lvl1pPr indent="-288608" lvl="0" marL="457200" algn="l">
              <a:lnSpc>
                <a:spcPct val="95000"/>
              </a:lnSpc>
              <a:spcBef>
                <a:spcPts val="1350"/>
              </a:spcBef>
              <a:spcAft>
                <a:spcPts val="0"/>
              </a:spcAft>
              <a:buSzPts val="945"/>
              <a:buChar char="●"/>
              <a:defRPr sz="1050"/>
            </a:lvl1pPr>
            <a:lvl2pPr indent="-280035" lvl="1" marL="914400" algn="l">
              <a:lnSpc>
                <a:spcPct val="95000"/>
              </a:lnSpc>
              <a:spcBef>
                <a:spcPts val="1350"/>
              </a:spcBef>
              <a:spcAft>
                <a:spcPts val="0"/>
              </a:spcAft>
              <a:buSzPts val="810"/>
              <a:buChar char="●"/>
              <a:defRPr sz="900"/>
            </a:lvl2pPr>
            <a:lvl3pPr indent="-271463" lvl="2" marL="1371600" algn="l">
              <a:lnSpc>
                <a:spcPct val="95000"/>
              </a:lnSpc>
              <a:spcBef>
                <a:spcPts val="1350"/>
              </a:spcBef>
              <a:spcAft>
                <a:spcPts val="0"/>
              </a:spcAft>
              <a:buSzPts val="675"/>
              <a:buChar char="●"/>
              <a:defRPr sz="750"/>
            </a:lvl3pPr>
            <a:lvl4pPr indent="-262890" lvl="3" marL="1828800" algn="l">
              <a:lnSpc>
                <a:spcPct val="95000"/>
              </a:lnSpc>
              <a:spcBef>
                <a:spcPts val="1350"/>
              </a:spcBef>
              <a:spcAft>
                <a:spcPts val="0"/>
              </a:spcAft>
              <a:buSzPts val="540"/>
              <a:buChar char="●"/>
              <a:defRPr sz="100"/>
            </a:lvl4pPr>
            <a:lvl5pPr indent="-254317" lvl="4" marL="2286000" algn="l">
              <a:lnSpc>
                <a:spcPct val="95000"/>
              </a:lnSpc>
              <a:spcBef>
                <a:spcPts val="1350"/>
              </a:spcBef>
              <a:spcAft>
                <a:spcPts val="0"/>
              </a:spcAft>
              <a:buSzPts val="405"/>
              <a:buChar char="●"/>
              <a:defRPr sz="100"/>
            </a:lvl5pPr>
            <a:lvl6pPr indent="-240474" lvl="5" marL="2743200" algn="l">
              <a:lnSpc>
                <a:spcPct val="90000"/>
              </a:lnSpc>
              <a:spcBef>
                <a:spcPts val="375"/>
              </a:spcBef>
              <a:spcAft>
                <a:spcPts val="0"/>
              </a:spcAft>
              <a:buSzPts val="187"/>
              <a:buChar char="•"/>
              <a:defRPr sz="100"/>
            </a:lvl6pPr>
            <a:lvl7pPr indent="-240474" lvl="6" marL="3200400" algn="l">
              <a:lnSpc>
                <a:spcPct val="90000"/>
              </a:lnSpc>
              <a:spcBef>
                <a:spcPts val="375"/>
              </a:spcBef>
              <a:spcAft>
                <a:spcPts val="0"/>
              </a:spcAft>
              <a:buSzPts val="187"/>
              <a:buChar char="•"/>
              <a:defRPr sz="100"/>
            </a:lvl7pPr>
            <a:lvl8pPr indent="-240474" lvl="7" marL="3657600" algn="l">
              <a:lnSpc>
                <a:spcPct val="90000"/>
              </a:lnSpc>
              <a:spcBef>
                <a:spcPts val="375"/>
              </a:spcBef>
              <a:spcAft>
                <a:spcPts val="0"/>
              </a:spcAft>
              <a:buSzPts val="187"/>
              <a:buChar char="•"/>
              <a:defRPr sz="100"/>
            </a:lvl8pPr>
            <a:lvl9pPr indent="-240474" lvl="8" marL="4114800" algn="l">
              <a:lnSpc>
                <a:spcPct val="90000"/>
              </a:lnSpc>
              <a:spcBef>
                <a:spcPts val="375"/>
              </a:spcBef>
              <a:spcAft>
                <a:spcPts val="0"/>
              </a:spcAft>
              <a:buSzPts val="187"/>
              <a:buChar char="•"/>
              <a:defRPr sz="100"/>
            </a:lvl9pPr>
          </a:lstStyle>
          <a:p/>
        </p:txBody>
      </p:sp>
      <p:sp>
        <p:nvSpPr>
          <p:cNvPr id="4266" name="Google Shape;4266;g3970249a880_0_12305"/>
          <p:cNvSpPr txBox="1"/>
          <p:nvPr>
            <p:ph idx="7" type="body"/>
          </p:nvPr>
        </p:nvSpPr>
        <p:spPr>
          <a:xfrm>
            <a:off x="4782282" y="1299600"/>
            <a:ext cx="3956100" cy="1343700"/>
          </a:xfrm>
          <a:prstGeom prst="rect">
            <a:avLst/>
          </a:prstGeom>
          <a:noFill/>
          <a:ln>
            <a:noFill/>
          </a:ln>
        </p:spPr>
        <p:txBody>
          <a:bodyPr anchorCtr="0" anchor="t" bIns="0" lIns="0" spcFirstLastPara="1" rIns="0" wrap="square" tIns="0">
            <a:noAutofit/>
          </a:bodyPr>
          <a:lstStyle>
            <a:lvl1pPr indent="-288608" lvl="0" marL="457200" algn="l">
              <a:lnSpc>
                <a:spcPct val="95000"/>
              </a:lnSpc>
              <a:spcBef>
                <a:spcPts val="1350"/>
              </a:spcBef>
              <a:spcAft>
                <a:spcPts val="0"/>
              </a:spcAft>
              <a:buSzPts val="945"/>
              <a:buChar char="●"/>
              <a:defRPr sz="1050"/>
            </a:lvl1pPr>
            <a:lvl2pPr indent="-280035" lvl="1" marL="914400" algn="l">
              <a:lnSpc>
                <a:spcPct val="95000"/>
              </a:lnSpc>
              <a:spcBef>
                <a:spcPts val="1350"/>
              </a:spcBef>
              <a:spcAft>
                <a:spcPts val="0"/>
              </a:spcAft>
              <a:buSzPts val="810"/>
              <a:buChar char="●"/>
              <a:defRPr sz="900"/>
            </a:lvl2pPr>
            <a:lvl3pPr indent="-271463" lvl="2" marL="1371600" algn="l">
              <a:lnSpc>
                <a:spcPct val="95000"/>
              </a:lnSpc>
              <a:spcBef>
                <a:spcPts val="1350"/>
              </a:spcBef>
              <a:spcAft>
                <a:spcPts val="0"/>
              </a:spcAft>
              <a:buSzPts val="675"/>
              <a:buChar char="●"/>
              <a:defRPr sz="750"/>
            </a:lvl3pPr>
            <a:lvl4pPr indent="-262890" lvl="3" marL="1828800" algn="l">
              <a:lnSpc>
                <a:spcPct val="95000"/>
              </a:lnSpc>
              <a:spcBef>
                <a:spcPts val="1350"/>
              </a:spcBef>
              <a:spcAft>
                <a:spcPts val="0"/>
              </a:spcAft>
              <a:buSzPts val="540"/>
              <a:buChar char="●"/>
              <a:defRPr sz="100"/>
            </a:lvl4pPr>
            <a:lvl5pPr indent="-254317" lvl="4" marL="2286000" algn="l">
              <a:lnSpc>
                <a:spcPct val="95000"/>
              </a:lnSpc>
              <a:spcBef>
                <a:spcPts val="1350"/>
              </a:spcBef>
              <a:spcAft>
                <a:spcPts val="0"/>
              </a:spcAft>
              <a:buSzPts val="405"/>
              <a:buChar char="●"/>
              <a:defRPr sz="100"/>
            </a:lvl5pPr>
            <a:lvl6pPr indent="-240474" lvl="5" marL="2743200" algn="l">
              <a:lnSpc>
                <a:spcPct val="90000"/>
              </a:lnSpc>
              <a:spcBef>
                <a:spcPts val="375"/>
              </a:spcBef>
              <a:spcAft>
                <a:spcPts val="0"/>
              </a:spcAft>
              <a:buSzPts val="187"/>
              <a:buChar char="•"/>
              <a:defRPr sz="100"/>
            </a:lvl6pPr>
            <a:lvl7pPr indent="-240474" lvl="6" marL="3200400" algn="l">
              <a:lnSpc>
                <a:spcPct val="90000"/>
              </a:lnSpc>
              <a:spcBef>
                <a:spcPts val="375"/>
              </a:spcBef>
              <a:spcAft>
                <a:spcPts val="0"/>
              </a:spcAft>
              <a:buSzPts val="187"/>
              <a:buChar char="•"/>
              <a:defRPr sz="100"/>
            </a:lvl7pPr>
            <a:lvl8pPr indent="-240474" lvl="7" marL="3657600" algn="l">
              <a:lnSpc>
                <a:spcPct val="90000"/>
              </a:lnSpc>
              <a:spcBef>
                <a:spcPts val="375"/>
              </a:spcBef>
              <a:spcAft>
                <a:spcPts val="0"/>
              </a:spcAft>
              <a:buSzPts val="187"/>
              <a:buChar char="•"/>
              <a:defRPr sz="100"/>
            </a:lvl8pPr>
            <a:lvl9pPr indent="-240474" lvl="8" marL="4114800" algn="l">
              <a:lnSpc>
                <a:spcPct val="90000"/>
              </a:lnSpc>
              <a:spcBef>
                <a:spcPts val="375"/>
              </a:spcBef>
              <a:spcAft>
                <a:spcPts val="0"/>
              </a:spcAft>
              <a:buSzPts val="187"/>
              <a:buChar char="•"/>
              <a:defRPr sz="100"/>
            </a:lvl9pPr>
          </a:lstStyle>
          <a:p/>
        </p:txBody>
      </p:sp>
      <p:sp>
        <p:nvSpPr>
          <p:cNvPr id="4267" name="Google Shape;4267;g3970249a880_0_12305"/>
          <p:cNvSpPr txBox="1"/>
          <p:nvPr>
            <p:ph idx="8" type="body"/>
          </p:nvPr>
        </p:nvSpPr>
        <p:spPr>
          <a:xfrm>
            <a:off x="485075" y="1299600"/>
            <a:ext cx="3956100" cy="1343700"/>
          </a:xfrm>
          <a:prstGeom prst="rect">
            <a:avLst/>
          </a:prstGeom>
          <a:noFill/>
          <a:ln>
            <a:noFill/>
          </a:ln>
        </p:spPr>
        <p:txBody>
          <a:bodyPr anchorCtr="0" anchor="t" bIns="0" lIns="0" spcFirstLastPara="1" rIns="0" wrap="square" tIns="0">
            <a:noAutofit/>
          </a:bodyPr>
          <a:lstStyle>
            <a:lvl1pPr indent="-288608" lvl="0" marL="457200" algn="l">
              <a:lnSpc>
                <a:spcPct val="95000"/>
              </a:lnSpc>
              <a:spcBef>
                <a:spcPts val="1350"/>
              </a:spcBef>
              <a:spcAft>
                <a:spcPts val="0"/>
              </a:spcAft>
              <a:buSzPts val="945"/>
              <a:buChar char="●"/>
              <a:defRPr sz="1050"/>
            </a:lvl1pPr>
            <a:lvl2pPr indent="-280035" lvl="1" marL="914400" algn="l">
              <a:lnSpc>
                <a:spcPct val="95000"/>
              </a:lnSpc>
              <a:spcBef>
                <a:spcPts val="1350"/>
              </a:spcBef>
              <a:spcAft>
                <a:spcPts val="0"/>
              </a:spcAft>
              <a:buSzPts val="810"/>
              <a:buChar char="●"/>
              <a:defRPr sz="900"/>
            </a:lvl2pPr>
            <a:lvl3pPr indent="-271463" lvl="2" marL="1371600" algn="l">
              <a:lnSpc>
                <a:spcPct val="95000"/>
              </a:lnSpc>
              <a:spcBef>
                <a:spcPts val="1350"/>
              </a:spcBef>
              <a:spcAft>
                <a:spcPts val="0"/>
              </a:spcAft>
              <a:buSzPts val="675"/>
              <a:buChar char="●"/>
              <a:defRPr sz="750"/>
            </a:lvl3pPr>
            <a:lvl4pPr indent="-262890" lvl="3" marL="1828800" algn="l">
              <a:lnSpc>
                <a:spcPct val="95000"/>
              </a:lnSpc>
              <a:spcBef>
                <a:spcPts val="1350"/>
              </a:spcBef>
              <a:spcAft>
                <a:spcPts val="0"/>
              </a:spcAft>
              <a:buSzPts val="540"/>
              <a:buChar char="●"/>
              <a:defRPr sz="100"/>
            </a:lvl4pPr>
            <a:lvl5pPr indent="-254317" lvl="4" marL="2286000" algn="l">
              <a:lnSpc>
                <a:spcPct val="95000"/>
              </a:lnSpc>
              <a:spcBef>
                <a:spcPts val="1350"/>
              </a:spcBef>
              <a:spcAft>
                <a:spcPts val="0"/>
              </a:spcAft>
              <a:buSzPts val="405"/>
              <a:buChar char="●"/>
              <a:defRPr sz="100"/>
            </a:lvl5pPr>
            <a:lvl6pPr indent="-240474" lvl="5" marL="2743200" algn="l">
              <a:lnSpc>
                <a:spcPct val="90000"/>
              </a:lnSpc>
              <a:spcBef>
                <a:spcPts val="375"/>
              </a:spcBef>
              <a:spcAft>
                <a:spcPts val="0"/>
              </a:spcAft>
              <a:buSzPts val="187"/>
              <a:buChar char="•"/>
              <a:defRPr sz="100"/>
            </a:lvl6pPr>
            <a:lvl7pPr indent="-240474" lvl="6" marL="3200400" algn="l">
              <a:lnSpc>
                <a:spcPct val="90000"/>
              </a:lnSpc>
              <a:spcBef>
                <a:spcPts val="375"/>
              </a:spcBef>
              <a:spcAft>
                <a:spcPts val="0"/>
              </a:spcAft>
              <a:buSzPts val="187"/>
              <a:buChar char="•"/>
              <a:defRPr sz="100"/>
            </a:lvl7pPr>
            <a:lvl8pPr indent="-240474" lvl="7" marL="3657600" algn="l">
              <a:lnSpc>
                <a:spcPct val="90000"/>
              </a:lnSpc>
              <a:spcBef>
                <a:spcPts val="375"/>
              </a:spcBef>
              <a:spcAft>
                <a:spcPts val="0"/>
              </a:spcAft>
              <a:buSzPts val="187"/>
              <a:buChar char="•"/>
              <a:defRPr sz="100"/>
            </a:lvl8pPr>
            <a:lvl9pPr indent="-240474" lvl="8" marL="4114800" algn="l">
              <a:lnSpc>
                <a:spcPct val="90000"/>
              </a:lnSpc>
              <a:spcBef>
                <a:spcPts val="375"/>
              </a:spcBef>
              <a:spcAft>
                <a:spcPts val="0"/>
              </a:spcAft>
              <a:buSzPts val="187"/>
              <a:buChar char="•"/>
              <a:defRPr sz="100"/>
            </a:lvl9pPr>
          </a:lstStyle>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Custom Layout">
  <p:cSld name="44_Custom Layout">
    <p:bg>
      <p:bgPr>
        <a:blipFill>
          <a:blip r:embed="rId2">
            <a:alphaModFix/>
          </a:blip>
          <a:stretch>
            <a:fillRect/>
          </a:stretch>
        </a:blipFill>
      </p:bgPr>
    </p:bg>
    <p:spTree>
      <p:nvGrpSpPr>
        <p:cNvPr id="4268" name="Shape 4268"/>
        <p:cNvGrpSpPr/>
        <p:nvPr/>
      </p:nvGrpSpPr>
      <p:grpSpPr>
        <a:xfrm>
          <a:off x="0" y="0"/>
          <a:ext cx="0" cy="0"/>
          <a:chOff x="0" y="0"/>
          <a:chExt cx="0" cy="0"/>
        </a:xfrm>
      </p:grpSpPr>
      <p:sp>
        <p:nvSpPr>
          <p:cNvPr id="4269" name="Google Shape;4269;g3970249a880_0_12320"/>
          <p:cNvSpPr/>
          <p:nvPr/>
        </p:nvSpPr>
        <p:spPr>
          <a:xfrm>
            <a:off x="4670344" y="2803788"/>
            <a:ext cx="4246500" cy="1855200"/>
          </a:xfrm>
          <a:prstGeom prst="roundRect">
            <a:avLst>
              <a:gd fmla="val 2420" name="adj"/>
            </a:avLst>
          </a:prstGeom>
          <a:gradFill>
            <a:gsLst>
              <a:gs pos="0">
                <a:srgbClr val="EF0016"/>
              </a:gs>
              <a:gs pos="72000">
                <a:schemeClr val="dk1"/>
              </a:gs>
              <a:gs pos="100000">
                <a:schemeClr val="dk1"/>
              </a:gs>
            </a:gsLst>
            <a:lin ang="18900044"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pic>
        <p:nvPicPr>
          <p:cNvPr descr="A black and blue background&#10;&#10;AI-generated content may be incorrect." id="4270" name="Google Shape;4270;g3970249a880_0_12320"/>
          <p:cNvPicPr preferRelativeResize="0"/>
          <p:nvPr/>
        </p:nvPicPr>
        <p:blipFill rotWithShape="1">
          <a:blip r:embed="rId3">
            <a:alphaModFix/>
          </a:blip>
          <a:srcRect b="0" l="0" r="0" t="0"/>
          <a:stretch/>
        </p:blipFill>
        <p:spPr>
          <a:xfrm>
            <a:off x="4660257" y="2804991"/>
            <a:ext cx="4245431" cy="1866756"/>
          </a:xfrm>
          <a:prstGeom prst="rect">
            <a:avLst/>
          </a:prstGeom>
          <a:noFill/>
          <a:ln>
            <a:noFill/>
          </a:ln>
        </p:spPr>
      </p:pic>
      <p:sp>
        <p:nvSpPr>
          <p:cNvPr id="4271" name="Google Shape;4271;g3970249a880_0_12320"/>
          <p:cNvSpPr/>
          <p:nvPr/>
        </p:nvSpPr>
        <p:spPr>
          <a:xfrm>
            <a:off x="339879" y="864394"/>
            <a:ext cx="4246500" cy="1855200"/>
          </a:xfrm>
          <a:prstGeom prst="roundRect">
            <a:avLst>
              <a:gd fmla="val 2420"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272" name="Google Shape;4272;g3970249a880_0_12320"/>
          <p:cNvSpPr/>
          <p:nvPr/>
        </p:nvSpPr>
        <p:spPr>
          <a:xfrm>
            <a:off x="4670344" y="864394"/>
            <a:ext cx="4246500" cy="1855200"/>
          </a:xfrm>
          <a:prstGeom prst="roundRect">
            <a:avLst>
              <a:gd fmla="val 2420"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273" name="Google Shape;4273;g3970249a880_0_12320"/>
          <p:cNvSpPr/>
          <p:nvPr/>
        </p:nvSpPr>
        <p:spPr>
          <a:xfrm>
            <a:off x="339879" y="2803788"/>
            <a:ext cx="4246500" cy="1855200"/>
          </a:xfrm>
          <a:prstGeom prst="roundRect">
            <a:avLst>
              <a:gd fmla="val 2420"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274" name="Google Shape;4274;g3970249a880_0_12320"/>
          <p:cNvSpPr txBox="1"/>
          <p:nvPr>
            <p:ph type="title"/>
          </p:nvPr>
        </p:nvSpPr>
        <p:spPr>
          <a:xfrm>
            <a:off x="325594" y="369882"/>
            <a:ext cx="84048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275" name="Google Shape;4275;g3970249a880_0_12320"/>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276" name="Google Shape;4276;g3970249a880_0_12320"/>
          <p:cNvSpPr txBox="1"/>
          <p:nvPr>
            <p:ph idx="1" type="body"/>
          </p:nvPr>
        </p:nvSpPr>
        <p:spPr>
          <a:xfrm>
            <a:off x="4751767" y="3714750"/>
            <a:ext cx="3956100" cy="893100"/>
          </a:xfrm>
          <a:prstGeom prst="rect">
            <a:avLst/>
          </a:prstGeom>
          <a:noFill/>
          <a:ln>
            <a:noFill/>
          </a:ln>
        </p:spPr>
        <p:txBody>
          <a:bodyPr anchorCtr="0" anchor="t" bIns="0" lIns="0" spcFirstLastPara="1" rIns="0" wrap="square" tIns="0">
            <a:noAutofit/>
          </a:bodyPr>
          <a:lstStyle>
            <a:lvl1pPr indent="-288608" lvl="0" marL="457200" algn="l">
              <a:lnSpc>
                <a:spcPct val="95000"/>
              </a:lnSpc>
              <a:spcBef>
                <a:spcPts val="1350"/>
              </a:spcBef>
              <a:spcAft>
                <a:spcPts val="0"/>
              </a:spcAft>
              <a:buClr>
                <a:srgbClr val="FFC000"/>
              </a:buClr>
              <a:buSzPts val="945"/>
              <a:buChar char="●"/>
              <a:defRPr sz="1050">
                <a:solidFill>
                  <a:schemeClr val="lt1"/>
                </a:solidFill>
              </a:defRPr>
            </a:lvl1pPr>
            <a:lvl2pPr indent="-280035" lvl="1" marL="914400" algn="l">
              <a:lnSpc>
                <a:spcPct val="95000"/>
              </a:lnSpc>
              <a:spcBef>
                <a:spcPts val="1350"/>
              </a:spcBef>
              <a:spcAft>
                <a:spcPts val="0"/>
              </a:spcAft>
              <a:buClr>
                <a:srgbClr val="FFC000"/>
              </a:buClr>
              <a:buSzPts val="810"/>
              <a:buChar char="●"/>
              <a:defRPr sz="900">
                <a:solidFill>
                  <a:schemeClr val="lt1"/>
                </a:solidFill>
              </a:defRPr>
            </a:lvl2pPr>
            <a:lvl3pPr indent="-271463" lvl="2" marL="1371600" algn="l">
              <a:lnSpc>
                <a:spcPct val="95000"/>
              </a:lnSpc>
              <a:spcBef>
                <a:spcPts val="1350"/>
              </a:spcBef>
              <a:spcAft>
                <a:spcPts val="0"/>
              </a:spcAft>
              <a:buClr>
                <a:srgbClr val="FFC000"/>
              </a:buClr>
              <a:buSzPts val="675"/>
              <a:buChar char="●"/>
              <a:defRPr sz="750">
                <a:solidFill>
                  <a:schemeClr val="lt1"/>
                </a:solidFill>
              </a:defRPr>
            </a:lvl3pPr>
            <a:lvl4pPr indent="-262890" lvl="3" marL="1828800" algn="l">
              <a:lnSpc>
                <a:spcPct val="95000"/>
              </a:lnSpc>
              <a:spcBef>
                <a:spcPts val="1350"/>
              </a:spcBef>
              <a:spcAft>
                <a:spcPts val="0"/>
              </a:spcAft>
              <a:buClr>
                <a:schemeClr val="dk1"/>
              </a:buClr>
              <a:buSzPts val="540"/>
              <a:buChar char="●"/>
              <a:defRPr sz="100"/>
            </a:lvl4pPr>
            <a:lvl5pPr indent="-254317" lvl="4" marL="2286000" algn="l">
              <a:lnSpc>
                <a:spcPct val="95000"/>
              </a:lnSpc>
              <a:spcBef>
                <a:spcPts val="1350"/>
              </a:spcBef>
              <a:spcAft>
                <a:spcPts val="0"/>
              </a:spcAft>
              <a:buClr>
                <a:schemeClr val="dk1"/>
              </a:buClr>
              <a:buSzPts val="405"/>
              <a:buChar char="●"/>
              <a:defRPr sz="100"/>
            </a:lvl5pPr>
            <a:lvl6pPr indent="-240474" lvl="5" marL="2743200" algn="l">
              <a:lnSpc>
                <a:spcPct val="90000"/>
              </a:lnSpc>
              <a:spcBef>
                <a:spcPts val="375"/>
              </a:spcBef>
              <a:spcAft>
                <a:spcPts val="0"/>
              </a:spcAft>
              <a:buClr>
                <a:schemeClr val="dk1"/>
              </a:buClr>
              <a:buSzPts val="187"/>
              <a:buChar char="•"/>
              <a:defRPr sz="100"/>
            </a:lvl6pPr>
            <a:lvl7pPr indent="-240474" lvl="6" marL="3200400" algn="l">
              <a:lnSpc>
                <a:spcPct val="90000"/>
              </a:lnSpc>
              <a:spcBef>
                <a:spcPts val="375"/>
              </a:spcBef>
              <a:spcAft>
                <a:spcPts val="0"/>
              </a:spcAft>
              <a:buClr>
                <a:schemeClr val="dk1"/>
              </a:buClr>
              <a:buSzPts val="187"/>
              <a:buChar char="•"/>
              <a:defRPr sz="100"/>
            </a:lvl7pPr>
            <a:lvl8pPr indent="-240474" lvl="7" marL="3657600" algn="l">
              <a:lnSpc>
                <a:spcPct val="90000"/>
              </a:lnSpc>
              <a:spcBef>
                <a:spcPts val="375"/>
              </a:spcBef>
              <a:spcAft>
                <a:spcPts val="0"/>
              </a:spcAft>
              <a:buClr>
                <a:schemeClr val="dk1"/>
              </a:buClr>
              <a:buSzPts val="187"/>
              <a:buChar char="•"/>
              <a:defRPr sz="100"/>
            </a:lvl8pPr>
            <a:lvl9pPr indent="-240474" lvl="8" marL="4114800" algn="l">
              <a:lnSpc>
                <a:spcPct val="90000"/>
              </a:lnSpc>
              <a:spcBef>
                <a:spcPts val="375"/>
              </a:spcBef>
              <a:spcAft>
                <a:spcPts val="0"/>
              </a:spcAft>
              <a:buClr>
                <a:schemeClr val="dk1"/>
              </a:buClr>
              <a:buSzPts val="187"/>
              <a:buChar char="•"/>
              <a:defRPr sz="100"/>
            </a:lvl9pPr>
          </a:lstStyle>
          <a:p/>
        </p:txBody>
      </p:sp>
      <p:pic>
        <p:nvPicPr>
          <p:cNvPr id="4277" name="Google Shape;4277;g3970249a880_0_12320"/>
          <p:cNvPicPr preferRelativeResize="0"/>
          <p:nvPr/>
        </p:nvPicPr>
        <p:blipFill rotWithShape="1">
          <a:blip r:embed="rId4">
            <a:alphaModFix/>
          </a:blip>
          <a:srcRect b="0" l="0" r="0" t="0"/>
          <a:stretch/>
        </p:blipFill>
        <p:spPr>
          <a:xfrm>
            <a:off x="4670214" y="3186504"/>
            <a:ext cx="4239481" cy="5953"/>
          </a:xfrm>
          <a:prstGeom prst="rect">
            <a:avLst/>
          </a:prstGeom>
          <a:noFill/>
          <a:ln>
            <a:noFill/>
          </a:ln>
        </p:spPr>
      </p:pic>
      <p:sp>
        <p:nvSpPr>
          <p:cNvPr id="4278" name="Google Shape;4278;g3970249a880_0_12320"/>
          <p:cNvSpPr txBox="1"/>
          <p:nvPr>
            <p:ph idx="2" type="subTitle"/>
          </p:nvPr>
        </p:nvSpPr>
        <p:spPr>
          <a:xfrm>
            <a:off x="453925" y="966947"/>
            <a:ext cx="3992700" cy="274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200"/>
              <a:buFont typeface="Poppins"/>
              <a:buNone/>
              <a:defRPr b="1" sz="1200">
                <a:latin typeface="Poppins"/>
                <a:ea typeface="Poppins"/>
                <a:cs typeface="Poppins"/>
                <a:sym typeface="Poppins"/>
              </a:defRPr>
            </a:lvl1pPr>
            <a:lvl2pPr lvl="1" algn="l">
              <a:lnSpc>
                <a:spcPct val="95000"/>
              </a:lnSpc>
              <a:spcBef>
                <a:spcPts val="1350"/>
              </a:spcBef>
              <a:spcAft>
                <a:spcPts val="0"/>
              </a:spcAft>
              <a:buSzPts val="1200"/>
              <a:buFont typeface="Poppins"/>
              <a:buNone/>
              <a:defRPr sz="1200"/>
            </a:lvl2pPr>
            <a:lvl3pPr lvl="2" algn="l">
              <a:lnSpc>
                <a:spcPct val="95000"/>
              </a:lnSpc>
              <a:spcBef>
                <a:spcPts val="1350"/>
              </a:spcBef>
              <a:spcAft>
                <a:spcPts val="0"/>
              </a:spcAft>
              <a:buSzPts val="1200"/>
              <a:buFont typeface="Poppins"/>
              <a:buNone/>
              <a:defRPr sz="1200"/>
            </a:lvl3pPr>
            <a:lvl4pPr lvl="3" algn="l">
              <a:lnSpc>
                <a:spcPct val="95000"/>
              </a:lnSpc>
              <a:spcBef>
                <a:spcPts val="1350"/>
              </a:spcBef>
              <a:spcAft>
                <a:spcPts val="0"/>
              </a:spcAft>
              <a:buSzPts val="1200"/>
              <a:buFont typeface="Poppins"/>
              <a:buNone/>
              <a:defRPr sz="1200"/>
            </a:lvl4pPr>
            <a:lvl5pPr lvl="4" algn="l">
              <a:lnSpc>
                <a:spcPct val="95000"/>
              </a:lnSpc>
              <a:spcBef>
                <a:spcPts val="1350"/>
              </a:spcBef>
              <a:spcAft>
                <a:spcPts val="0"/>
              </a:spcAft>
              <a:buSzPts val="1200"/>
              <a:buFont typeface="Poppins"/>
              <a:buNone/>
              <a:defRPr sz="1200"/>
            </a:lvl5pPr>
            <a:lvl6pPr lvl="5" algn="l">
              <a:lnSpc>
                <a:spcPct val="95000"/>
              </a:lnSpc>
              <a:spcBef>
                <a:spcPts val="1350"/>
              </a:spcBef>
              <a:spcAft>
                <a:spcPts val="0"/>
              </a:spcAft>
              <a:buSzPts val="1200"/>
              <a:buFont typeface="Poppins"/>
              <a:buNone/>
              <a:defRPr sz="1200"/>
            </a:lvl6pPr>
            <a:lvl7pPr lvl="6" algn="l">
              <a:lnSpc>
                <a:spcPct val="95000"/>
              </a:lnSpc>
              <a:spcBef>
                <a:spcPts val="1350"/>
              </a:spcBef>
              <a:spcAft>
                <a:spcPts val="0"/>
              </a:spcAft>
              <a:buSzPts val="1200"/>
              <a:buFont typeface="Poppins"/>
              <a:buNone/>
              <a:defRPr sz="1200"/>
            </a:lvl7pPr>
            <a:lvl8pPr lvl="7" algn="l">
              <a:lnSpc>
                <a:spcPct val="95000"/>
              </a:lnSpc>
              <a:spcBef>
                <a:spcPts val="1350"/>
              </a:spcBef>
              <a:spcAft>
                <a:spcPts val="0"/>
              </a:spcAft>
              <a:buSzPts val="1200"/>
              <a:buFont typeface="Poppins"/>
              <a:buNone/>
              <a:defRPr sz="1200"/>
            </a:lvl8pPr>
            <a:lvl9pPr lvl="8" algn="l">
              <a:lnSpc>
                <a:spcPct val="95000"/>
              </a:lnSpc>
              <a:spcBef>
                <a:spcPts val="1350"/>
              </a:spcBef>
              <a:spcAft>
                <a:spcPts val="0"/>
              </a:spcAft>
              <a:buSzPts val="1200"/>
              <a:buFont typeface="Poppins"/>
              <a:buNone/>
              <a:defRPr sz="1200"/>
            </a:lvl9pPr>
          </a:lstStyle>
          <a:p/>
        </p:txBody>
      </p:sp>
      <p:sp>
        <p:nvSpPr>
          <p:cNvPr id="4279" name="Google Shape;4279;g3970249a880_0_12320"/>
          <p:cNvSpPr txBox="1"/>
          <p:nvPr>
            <p:ph idx="3" type="subTitle"/>
          </p:nvPr>
        </p:nvSpPr>
        <p:spPr>
          <a:xfrm>
            <a:off x="4768404" y="966947"/>
            <a:ext cx="1684500" cy="4017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200"/>
              <a:buFont typeface="Poppins"/>
              <a:buNone/>
              <a:defRPr b="1" sz="1200">
                <a:latin typeface="Poppins"/>
                <a:ea typeface="Poppins"/>
                <a:cs typeface="Poppins"/>
                <a:sym typeface="Poppins"/>
              </a:defRPr>
            </a:lvl1pPr>
            <a:lvl2pPr lvl="1" algn="l">
              <a:lnSpc>
                <a:spcPct val="95000"/>
              </a:lnSpc>
              <a:spcBef>
                <a:spcPts val="1350"/>
              </a:spcBef>
              <a:spcAft>
                <a:spcPts val="0"/>
              </a:spcAft>
              <a:buSzPts val="1200"/>
              <a:buFont typeface="Poppins"/>
              <a:buNone/>
              <a:defRPr sz="1200"/>
            </a:lvl2pPr>
            <a:lvl3pPr lvl="2" algn="l">
              <a:lnSpc>
                <a:spcPct val="95000"/>
              </a:lnSpc>
              <a:spcBef>
                <a:spcPts val="1350"/>
              </a:spcBef>
              <a:spcAft>
                <a:spcPts val="0"/>
              </a:spcAft>
              <a:buSzPts val="1200"/>
              <a:buFont typeface="Poppins"/>
              <a:buNone/>
              <a:defRPr sz="1200"/>
            </a:lvl3pPr>
            <a:lvl4pPr lvl="3" algn="l">
              <a:lnSpc>
                <a:spcPct val="95000"/>
              </a:lnSpc>
              <a:spcBef>
                <a:spcPts val="1350"/>
              </a:spcBef>
              <a:spcAft>
                <a:spcPts val="0"/>
              </a:spcAft>
              <a:buSzPts val="1200"/>
              <a:buFont typeface="Poppins"/>
              <a:buNone/>
              <a:defRPr sz="1200"/>
            </a:lvl4pPr>
            <a:lvl5pPr lvl="4" algn="l">
              <a:lnSpc>
                <a:spcPct val="95000"/>
              </a:lnSpc>
              <a:spcBef>
                <a:spcPts val="1350"/>
              </a:spcBef>
              <a:spcAft>
                <a:spcPts val="0"/>
              </a:spcAft>
              <a:buSzPts val="1200"/>
              <a:buFont typeface="Poppins"/>
              <a:buNone/>
              <a:defRPr sz="1200"/>
            </a:lvl5pPr>
            <a:lvl6pPr lvl="5" algn="l">
              <a:lnSpc>
                <a:spcPct val="95000"/>
              </a:lnSpc>
              <a:spcBef>
                <a:spcPts val="1350"/>
              </a:spcBef>
              <a:spcAft>
                <a:spcPts val="0"/>
              </a:spcAft>
              <a:buSzPts val="1200"/>
              <a:buFont typeface="Poppins"/>
              <a:buNone/>
              <a:defRPr sz="1200"/>
            </a:lvl6pPr>
            <a:lvl7pPr lvl="6" algn="l">
              <a:lnSpc>
                <a:spcPct val="95000"/>
              </a:lnSpc>
              <a:spcBef>
                <a:spcPts val="1350"/>
              </a:spcBef>
              <a:spcAft>
                <a:spcPts val="0"/>
              </a:spcAft>
              <a:buSzPts val="1200"/>
              <a:buFont typeface="Poppins"/>
              <a:buNone/>
              <a:defRPr sz="1200"/>
            </a:lvl7pPr>
            <a:lvl8pPr lvl="7" algn="l">
              <a:lnSpc>
                <a:spcPct val="95000"/>
              </a:lnSpc>
              <a:spcBef>
                <a:spcPts val="1350"/>
              </a:spcBef>
              <a:spcAft>
                <a:spcPts val="0"/>
              </a:spcAft>
              <a:buSzPts val="1200"/>
              <a:buFont typeface="Poppins"/>
              <a:buNone/>
              <a:defRPr sz="1200"/>
            </a:lvl8pPr>
            <a:lvl9pPr lvl="8" algn="l">
              <a:lnSpc>
                <a:spcPct val="95000"/>
              </a:lnSpc>
              <a:spcBef>
                <a:spcPts val="1350"/>
              </a:spcBef>
              <a:spcAft>
                <a:spcPts val="0"/>
              </a:spcAft>
              <a:buSzPts val="1200"/>
              <a:buFont typeface="Poppins"/>
              <a:buNone/>
              <a:defRPr sz="1200"/>
            </a:lvl9pPr>
          </a:lstStyle>
          <a:p/>
        </p:txBody>
      </p:sp>
      <p:sp>
        <p:nvSpPr>
          <p:cNvPr id="4280" name="Google Shape;4280;g3970249a880_0_12320"/>
          <p:cNvSpPr txBox="1"/>
          <p:nvPr>
            <p:ph idx="4" type="subTitle"/>
          </p:nvPr>
        </p:nvSpPr>
        <p:spPr>
          <a:xfrm>
            <a:off x="453925" y="2911753"/>
            <a:ext cx="3992700" cy="274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200"/>
              <a:buFont typeface="Poppins"/>
              <a:buNone/>
              <a:defRPr b="1" sz="1200">
                <a:latin typeface="Poppins"/>
                <a:ea typeface="Poppins"/>
                <a:cs typeface="Poppins"/>
                <a:sym typeface="Poppins"/>
              </a:defRPr>
            </a:lvl1pPr>
            <a:lvl2pPr lvl="1" algn="l">
              <a:lnSpc>
                <a:spcPct val="95000"/>
              </a:lnSpc>
              <a:spcBef>
                <a:spcPts val="1350"/>
              </a:spcBef>
              <a:spcAft>
                <a:spcPts val="0"/>
              </a:spcAft>
              <a:buSzPts val="1200"/>
              <a:buFont typeface="Poppins"/>
              <a:buNone/>
              <a:defRPr sz="1200"/>
            </a:lvl2pPr>
            <a:lvl3pPr lvl="2" algn="l">
              <a:lnSpc>
                <a:spcPct val="95000"/>
              </a:lnSpc>
              <a:spcBef>
                <a:spcPts val="1350"/>
              </a:spcBef>
              <a:spcAft>
                <a:spcPts val="0"/>
              </a:spcAft>
              <a:buSzPts val="1200"/>
              <a:buFont typeface="Poppins"/>
              <a:buNone/>
              <a:defRPr sz="1200"/>
            </a:lvl3pPr>
            <a:lvl4pPr lvl="3" algn="l">
              <a:lnSpc>
                <a:spcPct val="95000"/>
              </a:lnSpc>
              <a:spcBef>
                <a:spcPts val="1350"/>
              </a:spcBef>
              <a:spcAft>
                <a:spcPts val="0"/>
              </a:spcAft>
              <a:buSzPts val="1200"/>
              <a:buFont typeface="Poppins"/>
              <a:buNone/>
              <a:defRPr sz="1200"/>
            </a:lvl4pPr>
            <a:lvl5pPr lvl="4" algn="l">
              <a:lnSpc>
                <a:spcPct val="95000"/>
              </a:lnSpc>
              <a:spcBef>
                <a:spcPts val="1350"/>
              </a:spcBef>
              <a:spcAft>
                <a:spcPts val="0"/>
              </a:spcAft>
              <a:buSzPts val="1200"/>
              <a:buFont typeface="Poppins"/>
              <a:buNone/>
              <a:defRPr sz="1200"/>
            </a:lvl5pPr>
            <a:lvl6pPr lvl="5" algn="l">
              <a:lnSpc>
                <a:spcPct val="95000"/>
              </a:lnSpc>
              <a:spcBef>
                <a:spcPts val="1350"/>
              </a:spcBef>
              <a:spcAft>
                <a:spcPts val="0"/>
              </a:spcAft>
              <a:buSzPts val="1200"/>
              <a:buFont typeface="Poppins"/>
              <a:buNone/>
              <a:defRPr sz="1200"/>
            </a:lvl6pPr>
            <a:lvl7pPr lvl="6" algn="l">
              <a:lnSpc>
                <a:spcPct val="95000"/>
              </a:lnSpc>
              <a:spcBef>
                <a:spcPts val="1350"/>
              </a:spcBef>
              <a:spcAft>
                <a:spcPts val="0"/>
              </a:spcAft>
              <a:buSzPts val="1200"/>
              <a:buFont typeface="Poppins"/>
              <a:buNone/>
              <a:defRPr sz="1200"/>
            </a:lvl7pPr>
            <a:lvl8pPr lvl="7" algn="l">
              <a:lnSpc>
                <a:spcPct val="95000"/>
              </a:lnSpc>
              <a:spcBef>
                <a:spcPts val="1350"/>
              </a:spcBef>
              <a:spcAft>
                <a:spcPts val="0"/>
              </a:spcAft>
              <a:buSzPts val="1200"/>
              <a:buFont typeface="Poppins"/>
              <a:buNone/>
              <a:defRPr sz="1200"/>
            </a:lvl8pPr>
            <a:lvl9pPr lvl="8" algn="l">
              <a:lnSpc>
                <a:spcPct val="95000"/>
              </a:lnSpc>
              <a:spcBef>
                <a:spcPts val="1350"/>
              </a:spcBef>
              <a:spcAft>
                <a:spcPts val="0"/>
              </a:spcAft>
              <a:buSzPts val="1200"/>
              <a:buFont typeface="Poppins"/>
              <a:buNone/>
              <a:defRPr sz="1200"/>
            </a:lvl9pPr>
          </a:lstStyle>
          <a:p/>
        </p:txBody>
      </p:sp>
      <p:sp>
        <p:nvSpPr>
          <p:cNvPr id="4281" name="Google Shape;4281;g3970249a880_0_12320"/>
          <p:cNvSpPr txBox="1"/>
          <p:nvPr>
            <p:ph idx="5" type="subTitle"/>
          </p:nvPr>
        </p:nvSpPr>
        <p:spPr>
          <a:xfrm>
            <a:off x="4774356" y="2911753"/>
            <a:ext cx="3956100" cy="274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lt1"/>
              </a:buClr>
              <a:buSzPts val="1200"/>
              <a:buFont typeface="Poppins"/>
              <a:buNone/>
              <a:defRPr b="1" sz="1200">
                <a:solidFill>
                  <a:schemeClr val="lt1"/>
                </a:solidFill>
                <a:latin typeface="Poppins"/>
                <a:ea typeface="Poppins"/>
                <a:cs typeface="Poppins"/>
                <a:sym typeface="Poppins"/>
              </a:defRPr>
            </a:lvl1pPr>
            <a:lvl2pPr lvl="1" algn="l">
              <a:lnSpc>
                <a:spcPct val="95000"/>
              </a:lnSpc>
              <a:spcBef>
                <a:spcPts val="1350"/>
              </a:spcBef>
              <a:spcAft>
                <a:spcPts val="0"/>
              </a:spcAft>
              <a:buClr>
                <a:schemeClr val="lt1"/>
              </a:buClr>
              <a:buSzPts val="1200"/>
              <a:buFont typeface="Poppins"/>
              <a:buNone/>
              <a:defRPr sz="1200">
                <a:solidFill>
                  <a:schemeClr val="lt1"/>
                </a:solidFill>
              </a:defRPr>
            </a:lvl2pPr>
            <a:lvl3pPr lvl="2" algn="l">
              <a:lnSpc>
                <a:spcPct val="95000"/>
              </a:lnSpc>
              <a:spcBef>
                <a:spcPts val="1350"/>
              </a:spcBef>
              <a:spcAft>
                <a:spcPts val="0"/>
              </a:spcAft>
              <a:buClr>
                <a:schemeClr val="lt1"/>
              </a:buClr>
              <a:buSzPts val="1200"/>
              <a:buFont typeface="Poppins"/>
              <a:buNone/>
              <a:defRPr sz="1200">
                <a:solidFill>
                  <a:schemeClr val="lt1"/>
                </a:solidFill>
              </a:defRPr>
            </a:lvl3pPr>
            <a:lvl4pPr lvl="3" algn="l">
              <a:lnSpc>
                <a:spcPct val="95000"/>
              </a:lnSpc>
              <a:spcBef>
                <a:spcPts val="1350"/>
              </a:spcBef>
              <a:spcAft>
                <a:spcPts val="0"/>
              </a:spcAft>
              <a:buClr>
                <a:schemeClr val="lt1"/>
              </a:buClr>
              <a:buSzPts val="1200"/>
              <a:buFont typeface="Poppins"/>
              <a:buNone/>
              <a:defRPr sz="1200">
                <a:solidFill>
                  <a:schemeClr val="lt1"/>
                </a:solidFill>
              </a:defRPr>
            </a:lvl4pPr>
            <a:lvl5pPr lvl="4" algn="l">
              <a:lnSpc>
                <a:spcPct val="95000"/>
              </a:lnSpc>
              <a:spcBef>
                <a:spcPts val="1350"/>
              </a:spcBef>
              <a:spcAft>
                <a:spcPts val="0"/>
              </a:spcAft>
              <a:buClr>
                <a:schemeClr val="lt1"/>
              </a:buClr>
              <a:buSzPts val="1200"/>
              <a:buFont typeface="Poppins"/>
              <a:buNone/>
              <a:defRPr sz="1200">
                <a:solidFill>
                  <a:schemeClr val="lt1"/>
                </a:solidFill>
              </a:defRPr>
            </a:lvl5pPr>
            <a:lvl6pPr lvl="5" algn="l">
              <a:lnSpc>
                <a:spcPct val="95000"/>
              </a:lnSpc>
              <a:spcBef>
                <a:spcPts val="1350"/>
              </a:spcBef>
              <a:spcAft>
                <a:spcPts val="0"/>
              </a:spcAft>
              <a:buClr>
                <a:schemeClr val="lt1"/>
              </a:buClr>
              <a:buSzPts val="1200"/>
              <a:buFont typeface="Poppins"/>
              <a:buNone/>
              <a:defRPr sz="1200">
                <a:solidFill>
                  <a:schemeClr val="lt1"/>
                </a:solidFill>
              </a:defRPr>
            </a:lvl6pPr>
            <a:lvl7pPr lvl="6" algn="l">
              <a:lnSpc>
                <a:spcPct val="95000"/>
              </a:lnSpc>
              <a:spcBef>
                <a:spcPts val="1350"/>
              </a:spcBef>
              <a:spcAft>
                <a:spcPts val="0"/>
              </a:spcAft>
              <a:buClr>
                <a:schemeClr val="lt1"/>
              </a:buClr>
              <a:buSzPts val="1200"/>
              <a:buFont typeface="Poppins"/>
              <a:buNone/>
              <a:defRPr sz="1200">
                <a:solidFill>
                  <a:schemeClr val="lt1"/>
                </a:solidFill>
              </a:defRPr>
            </a:lvl7pPr>
            <a:lvl8pPr lvl="7" algn="l">
              <a:lnSpc>
                <a:spcPct val="95000"/>
              </a:lnSpc>
              <a:spcBef>
                <a:spcPts val="1350"/>
              </a:spcBef>
              <a:spcAft>
                <a:spcPts val="0"/>
              </a:spcAft>
              <a:buClr>
                <a:schemeClr val="lt1"/>
              </a:buClr>
              <a:buSzPts val="1200"/>
              <a:buFont typeface="Poppins"/>
              <a:buNone/>
              <a:defRPr sz="1200">
                <a:solidFill>
                  <a:schemeClr val="lt1"/>
                </a:solidFill>
              </a:defRPr>
            </a:lvl8pPr>
            <a:lvl9pPr lvl="8" algn="l">
              <a:lnSpc>
                <a:spcPct val="95000"/>
              </a:lnSpc>
              <a:spcBef>
                <a:spcPts val="1350"/>
              </a:spcBef>
              <a:spcAft>
                <a:spcPts val="0"/>
              </a:spcAft>
              <a:buClr>
                <a:schemeClr val="lt1"/>
              </a:buClr>
              <a:buSzPts val="1200"/>
              <a:buFont typeface="Poppins"/>
              <a:buNone/>
              <a:defRPr sz="1200">
                <a:solidFill>
                  <a:schemeClr val="lt1"/>
                </a:solidFill>
              </a:defRPr>
            </a:lvl9pPr>
          </a:lstStyle>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Custom Layout">
  <p:cSld name="45_Custom Layout">
    <p:spTree>
      <p:nvGrpSpPr>
        <p:cNvPr id="4282" name="Shape 4282"/>
        <p:cNvGrpSpPr/>
        <p:nvPr/>
      </p:nvGrpSpPr>
      <p:grpSpPr>
        <a:xfrm>
          <a:off x="0" y="0"/>
          <a:ext cx="0" cy="0"/>
          <a:chOff x="0" y="0"/>
          <a:chExt cx="0" cy="0"/>
        </a:xfrm>
      </p:grpSpPr>
      <p:sp>
        <p:nvSpPr>
          <p:cNvPr id="4283" name="Google Shape;4283;g3970249a880_0_12334"/>
          <p:cNvSpPr/>
          <p:nvPr/>
        </p:nvSpPr>
        <p:spPr>
          <a:xfrm>
            <a:off x="2318273" y="2154147"/>
            <a:ext cx="4489500" cy="1199100"/>
          </a:xfrm>
          <a:prstGeom prst="roundRect">
            <a:avLst>
              <a:gd fmla="val 7531" name="adj"/>
            </a:avLst>
          </a:prstGeom>
          <a:gradFill>
            <a:gsLst>
              <a:gs pos="0">
                <a:srgbClr val="E6EDFF"/>
              </a:gs>
              <a:gs pos="84000">
                <a:srgbClr val="C8DAFF"/>
              </a:gs>
              <a:gs pos="100000">
                <a:srgbClr val="C8DAFF"/>
              </a:gs>
            </a:gsLst>
            <a:lin ang="0"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284" name="Google Shape;4284;g3970249a880_0_12334"/>
          <p:cNvSpPr/>
          <p:nvPr/>
        </p:nvSpPr>
        <p:spPr>
          <a:xfrm>
            <a:off x="322022" y="896847"/>
            <a:ext cx="4489500" cy="1199100"/>
          </a:xfrm>
          <a:prstGeom prst="roundRect">
            <a:avLst>
              <a:gd fmla="val 7531" name="adj"/>
            </a:avLst>
          </a:prstGeom>
          <a:gradFill>
            <a:gsLst>
              <a:gs pos="0">
                <a:srgbClr val="E9F1FE"/>
              </a:gs>
              <a:gs pos="84000">
                <a:srgbClr val="E0E8FF"/>
              </a:gs>
              <a:gs pos="100000">
                <a:srgbClr val="E0E8FF"/>
              </a:gs>
            </a:gsLst>
            <a:lin ang="0"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285" name="Google Shape;4285;g3970249a880_0_12334"/>
          <p:cNvSpPr/>
          <p:nvPr/>
        </p:nvSpPr>
        <p:spPr>
          <a:xfrm>
            <a:off x="4318096" y="3423108"/>
            <a:ext cx="4489500" cy="1199100"/>
          </a:xfrm>
          <a:prstGeom prst="roundRect">
            <a:avLst>
              <a:gd fmla="val 7531" name="adj"/>
            </a:avLst>
          </a:prstGeom>
          <a:gradFill>
            <a:gsLst>
              <a:gs pos="0">
                <a:srgbClr val="D9E6FF"/>
              </a:gs>
              <a:gs pos="100000">
                <a:srgbClr val="C1D4FF"/>
              </a:gs>
            </a:gsLst>
            <a:lin ang="0"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286" name="Google Shape;4286;g3970249a880_0_12334"/>
          <p:cNvSpPr txBox="1"/>
          <p:nvPr>
            <p:ph type="title"/>
          </p:nvPr>
        </p:nvSpPr>
        <p:spPr>
          <a:xfrm>
            <a:off x="325593" y="368499"/>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287" name="Google Shape;4287;g3970249a880_0_12334"/>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id="4288" name="Google Shape;4288;g3970249a880_0_12334"/>
          <p:cNvPicPr preferRelativeResize="0"/>
          <p:nvPr/>
        </p:nvPicPr>
        <p:blipFill rotWithShape="1">
          <a:blip r:embed="rId2">
            <a:alphaModFix/>
          </a:blip>
          <a:srcRect b="0" l="0" r="0" t="0"/>
          <a:stretch/>
        </p:blipFill>
        <p:spPr>
          <a:xfrm>
            <a:off x="315022" y="1272183"/>
            <a:ext cx="4489492" cy="5953"/>
          </a:xfrm>
          <a:prstGeom prst="rect">
            <a:avLst/>
          </a:prstGeom>
          <a:noFill/>
          <a:ln>
            <a:noFill/>
          </a:ln>
        </p:spPr>
      </p:pic>
      <p:pic>
        <p:nvPicPr>
          <p:cNvPr id="4289" name="Google Shape;4289;g3970249a880_0_12334"/>
          <p:cNvPicPr preferRelativeResize="0"/>
          <p:nvPr/>
        </p:nvPicPr>
        <p:blipFill rotWithShape="1">
          <a:blip r:embed="rId2">
            <a:alphaModFix/>
          </a:blip>
          <a:srcRect b="0" l="0" r="0" t="0"/>
          <a:stretch/>
        </p:blipFill>
        <p:spPr>
          <a:xfrm>
            <a:off x="2318273" y="2536031"/>
            <a:ext cx="4489492" cy="5953"/>
          </a:xfrm>
          <a:prstGeom prst="rect">
            <a:avLst/>
          </a:prstGeom>
          <a:noFill/>
          <a:ln>
            <a:noFill/>
          </a:ln>
        </p:spPr>
      </p:pic>
      <p:pic>
        <p:nvPicPr>
          <p:cNvPr id="4290" name="Google Shape;4290;g3970249a880_0_12334"/>
          <p:cNvPicPr preferRelativeResize="0"/>
          <p:nvPr/>
        </p:nvPicPr>
        <p:blipFill rotWithShape="1">
          <a:blip r:embed="rId2">
            <a:alphaModFix/>
          </a:blip>
          <a:srcRect b="0" l="0" r="0" t="0"/>
          <a:stretch/>
        </p:blipFill>
        <p:spPr>
          <a:xfrm>
            <a:off x="4313810" y="3799522"/>
            <a:ext cx="4489492" cy="5953"/>
          </a:xfrm>
          <a:prstGeom prst="rect">
            <a:avLst/>
          </a:prstGeom>
          <a:noFill/>
          <a:ln>
            <a:noFill/>
          </a:ln>
        </p:spPr>
      </p:pic>
      <p:pic>
        <p:nvPicPr>
          <p:cNvPr id="4291" name="Google Shape;4291;g3970249a880_0_12334"/>
          <p:cNvPicPr preferRelativeResize="0"/>
          <p:nvPr/>
        </p:nvPicPr>
        <p:blipFill rotWithShape="1">
          <a:blip r:embed="rId3">
            <a:alphaModFix/>
          </a:blip>
          <a:srcRect b="0" l="0" r="0" t="0"/>
          <a:stretch/>
        </p:blipFill>
        <p:spPr>
          <a:xfrm>
            <a:off x="1201758" y="1076271"/>
            <a:ext cx="45240" cy="107148"/>
          </a:xfrm>
          <a:prstGeom prst="rect">
            <a:avLst/>
          </a:prstGeom>
          <a:noFill/>
          <a:ln>
            <a:noFill/>
          </a:ln>
        </p:spPr>
      </p:pic>
      <p:pic>
        <p:nvPicPr>
          <p:cNvPr id="4292" name="Google Shape;4292;g3970249a880_0_12334"/>
          <p:cNvPicPr preferRelativeResize="0"/>
          <p:nvPr/>
        </p:nvPicPr>
        <p:blipFill rotWithShape="1">
          <a:blip r:embed="rId3">
            <a:alphaModFix/>
          </a:blip>
          <a:srcRect b="0" l="0" r="0" t="0"/>
          <a:stretch/>
        </p:blipFill>
        <p:spPr>
          <a:xfrm>
            <a:off x="3058337" y="2298992"/>
            <a:ext cx="45240" cy="107148"/>
          </a:xfrm>
          <a:prstGeom prst="rect">
            <a:avLst/>
          </a:prstGeom>
          <a:noFill/>
          <a:ln>
            <a:noFill/>
          </a:ln>
        </p:spPr>
      </p:pic>
      <p:pic>
        <p:nvPicPr>
          <p:cNvPr id="4293" name="Google Shape;4293;g3970249a880_0_12334"/>
          <p:cNvPicPr preferRelativeResize="0"/>
          <p:nvPr/>
        </p:nvPicPr>
        <p:blipFill rotWithShape="1">
          <a:blip r:embed="rId3">
            <a:alphaModFix/>
          </a:blip>
          <a:srcRect b="0" l="0" r="0" t="0"/>
          <a:stretch/>
        </p:blipFill>
        <p:spPr>
          <a:xfrm>
            <a:off x="5151439" y="3594109"/>
            <a:ext cx="45240" cy="107148"/>
          </a:xfrm>
          <a:prstGeom prst="rect">
            <a:avLst/>
          </a:prstGeom>
          <a:noFill/>
          <a:ln>
            <a:noFill/>
          </a:ln>
        </p:spPr>
      </p:pic>
      <p:sp>
        <p:nvSpPr>
          <p:cNvPr id="4294" name="Google Shape;4294;g3970249a880_0_12334"/>
          <p:cNvSpPr txBox="1"/>
          <p:nvPr>
            <p:ph idx="1" type="subTitle"/>
          </p:nvPr>
        </p:nvSpPr>
        <p:spPr>
          <a:xfrm>
            <a:off x="1324159" y="1051439"/>
            <a:ext cx="3093600" cy="156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012"/>
              <a:buNone/>
              <a:defRPr sz="1012"/>
            </a:lvl1pPr>
            <a:lvl2pPr lvl="1" algn="l">
              <a:lnSpc>
                <a:spcPct val="95000"/>
              </a:lnSpc>
              <a:spcBef>
                <a:spcPts val="1350"/>
              </a:spcBef>
              <a:spcAft>
                <a:spcPts val="0"/>
              </a:spcAft>
              <a:buSzPts val="1012"/>
              <a:buNone/>
              <a:defRPr sz="1012"/>
            </a:lvl2pPr>
            <a:lvl3pPr lvl="2" algn="l">
              <a:lnSpc>
                <a:spcPct val="95000"/>
              </a:lnSpc>
              <a:spcBef>
                <a:spcPts val="1350"/>
              </a:spcBef>
              <a:spcAft>
                <a:spcPts val="0"/>
              </a:spcAft>
              <a:buSzPts val="1012"/>
              <a:buNone/>
              <a:defRPr sz="1012"/>
            </a:lvl3pPr>
            <a:lvl4pPr lvl="3" algn="l">
              <a:lnSpc>
                <a:spcPct val="95000"/>
              </a:lnSpc>
              <a:spcBef>
                <a:spcPts val="1350"/>
              </a:spcBef>
              <a:spcAft>
                <a:spcPts val="0"/>
              </a:spcAft>
              <a:buSzPts val="1012"/>
              <a:buNone/>
              <a:defRPr sz="1012"/>
            </a:lvl4pPr>
            <a:lvl5pPr lvl="4" algn="l">
              <a:lnSpc>
                <a:spcPct val="95000"/>
              </a:lnSpc>
              <a:spcBef>
                <a:spcPts val="1350"/>
              </a:spcBef>
              <a:spcAft>
                <a:spcPts val="0"/>
              </a:spcAft>
              <a:buSzPts val="1012"/>
              <a:buNone/>
              <a:defRPr sz="1012"/>
            </a:lvl5pPr>
            <a:lvl6pPr lvl="5" algn="l">
              <a:lnSpc>
                <a:spcPct val="90000"/>
              </a:lnSpc>
              <a:spcBef>
                <a:spcPts val="375"/>
              </a:spcBef>
              <a:spcAft>
                <a:spcPts val="0"/>
              </a:spcAft>
              <a:buSzPts val="1012"/>
              <a:buNone/>
              <a:defRPr sz="1012"/>
            </a:lvl6pPr>
            <a:lvl7pPr lvl="6" algn="l">
              <a:lnSpc>
                <a:spcPct val="90000"/>
              </a:lnSpc>
              <a:spcBef>
                <a:spcPts val="375"/>
              </a:spcBef>
              <a:spcAft>
                <a:spcPts val="0"/>
              </a:spcAft>
              <a:buSzPts val="1012"/>
              <a:buNone/>
              <a:defRPr sz="1012"/>
            </a:lvl7pPr>
            <a:lvl8pPr lvl="7" algn="l">
              <a:lnSpc>
                <a:spcPct val="90000"/>
              </a:lnSpc>
              <a:spcBef>
                <a:spcPts val="375"/>
              </a:spcBef>
              <a:spcAft>
                <a:spcPts val="0"/>
              </a:spcAft>
              <a:buSzPts val="1012"/>
              <a:buNone/>
              <a:defRPr sz="1012"/>
            </a:lvl8pPr>
            <a:lvl9pPr lvl="8" algn="l">
              <a:lnSpc>
                <a:spcPct val="90000"/>
              </a:lnSpc>
              <a:spcBef>
                <a:spcPts val="375"/>
              </a:spcBef>
              <a:spcAft>
                <a:spcPts val="0"/>
              </a:spcAft>
              <a:buSzPts val="1012"/>
              <a:buNone/>
              <a:defRPr sz="1012"/>
            </a:lvl9pPr>
          </a:lstStyle>
          <a:p/>
        </p:txBody>
      </p:sp>
      <p:sp>
        <p:nvSpPr>
          <p:cNvPr id="4295" name="Google Shape;4295;g3970249a880_0_12334"/>
          <p:cNvSpPr txBox="1"/>
          <p:nvPr>
            <p:ph idx="2" type="subTitle"/>
          </p:nvPr>
        </p:nvSpPr>
        <p:spPr>
          <a:xfrm>
            <a:off x="3347958" y="2274160"/>
            <a:ext cx="3093600" cy="156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012"/>
              <a:buNone/>
              <a:defRPr sz="1012"/>
            </a:lvl1pPr>
            <a:lvl2pPr lvl="1" algn="l">
              <a:lnSpc>
                <a:spcPct val="95000"/>
              </a:lnSpc>
              <a:spcBef>
                <a:spcPts val="1350"/>
              </a:spcBef>
              <a:spcAft>
                <a:spcPts val="0"/>
              </a:spcAft>
              <a:buSzPts val="1012"/>
              <a:buNone/>
              <a:defRPr sz="1012"/>
            </a:lvl2pPr>
            <a:lvl3pPr lvl="2" algn="l">
              <a:lnSpc>
                <a:spcPct val="95000"/>
              </a:lnSpc>
              <a:spcBef>
                <a:spcPts val="1350"/>
              </a:spcBef>
              <a:spcAft>
                <a:spcPts val="0"/>
              </a:spcAft>
              <a:buSzPts val="1012"/>
              <a:buNone/>
              <a:defRPr sz="1012"/>
            </a:lvl3pPr>
            <a:lvl4pPr lvl="3" algn="l">
              <a:lnSpc>
                <a:spcPct val="95000"/>
              </a:lnSpc>
              <a:spcBef>
                <a:spcPts val="1350"/>
              </a:spcBef>
              <a:spcAft>
                <a:spcPts val="0"/>
              </a:spcAft>
              <a:buSzPts val="1012"/>
              <a:buNone/>
              <a:defRPr sz="1012"/>
            </a:lvl4pPr>
            <a:lvl5pPr lvl="4" algn="l">
              <a:lnSpc>
                <a:spcPct val="95000"/>
              </a:lnSpc>
              <a:spcBef>
                <a:spcPts val="1350"/>
              </a:spcBef>
              <a:spcAft>
                <a:spcPts val="0"/>
              </a:spcAft>
              <a:buSzPts val="1012"/>
              <a:buNone/>
              <a:defRPr sz="1012"/>
            </a:lvl5pPr>
            <a:lvl6pPr lvl="5" algn="l">
              <a:lnSpc>
                <a:spcPct val="90000"/>
              </a:lnSpc>
              <a:spcBef>
                <a:spcPts val="375"/>
              </a:spcBef>
              <a:spcAft>
                <a:spcPts val="0"/>
              </a:spcAft>
              <a:buSzPts val="1012"/>
              <a:buNone/>
              <a:defRPr sz="1012"/>
            </a:lvl6pPr>
            <a:lvl7pPr lvl="6" algn="l">
              <a:lnSpc>
                <a:spcPct val="90000"/>
              </a:lnSpc>
              <a:spcBef>
                <a:spcPts val="375"/>
              </a:spcBef>
              <a:spcAft>
                <a:spcPts val="0"/>
              </a:spcAft>
              <a:buSzPts val="1012"/>
              <a:buNone/>
              <a:defRPr sz="1012"/>
            </a:lvl7pPr>
            <a:lvl8pPr lvl="7" algn="l">
              <a:lnSpc>
                <a:spcPct val="90000"/>
              </a:lnSpc>
              <a:spcBef>
                <a:spcPts val="375"/>
              </a:spcBef>
              <a:spcAft>
                <a:spcPts val="0"/>
              </a:spcAft>
              <a:buSzPts val="1012"/>
              <a:buNone/>
              <a:defRPr sz="1012"/>
            </a:lvl8pPr>
            <a:lvl9pPr lvl="8" algn="l">
              <a:lnSpc>
                <a:spcPct val="90000"/>
              </a:lnSpc>
              <a:spcBef>
                <a:spcPts val="375"/>
              </a:spcBef>
              <a:spcAft>
                <a:spcPts val="0"/>
              </a:spcAft>
              <a:buSzPts val="1012"/>
              <a:buNone/>
              <a:defRPr sz="1012"/>
            </a:lvl9pPr>
          </a:lstStyle>
          <a:p/>
        </p:txBody>
      </p:sp>
      <p:sp>
        <p:nvSpPr>
          <p:cNvPr id="4296" name="Google Shape;4296;g3970249a880_0_12334"/>
          <p:cNvSpPr txBox="1"/>
          <p:nvPr>
            <p:ph idx="3" type="subTitle"/>
          </p:nvPr>
        </p:nvSpPr>
        <p:spPr>
          <a:xfrm>
            <a:off x="5364605" y="3569278"/>
            <a:ext cx="3093600" cy="156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012"/>
              <a:buNone/>
              <a:defRPr sz="1012"/>
            </a:lvl1pPr>
            <a:lvl2pPr lvl="1" algn="l">
              <a:lnSpc>
                <a:spcPct val="95000"/>
              </a:lnSpc>
              <a:spcBef>
                <a:spcPts val="1350"/>
              </a:spcBef>
              <a:spcAft>
                <a:spcPts val="0"/>
              </a:spcAft>
              <a:buSzPts val="1012"/>
              <a:buNone/>
              <a:defRPr sz="1012"/>
            </a:lvl2pPr>
            <a:lvl3pPr lvl="2" algn="l">
              <a:lnSpc>
                <a:spcPct val="95000"/>
              </a:lnSpc>
              <a:spcBef>
                <a:spcPts val="1350"/>
              </a:spcBef>
              <a:spcAft>
                <a:spcPts val="0"/>
              </a:spcAft>
              <a:buSzPts val="1012"/>
              <a:buNone/>
              <a:defRPr sz="1012"/>
            </a:lvl3pPr>
            <a:lvl4pPr lvl="3" algn="l">
              <a:lnSpc>
                <a:spcPct val="95000"/>
              </a:lnSpc>
              <a:spcBef>
                <a:spcPts val="1350"/>
              </a:spcBef>
              <a:spcAft>
                <a:spcPts val="0"/>
              </a:spcAft>
              <a:buSzPts val="1012"/>
              <a:buNone/>
              <a:defRPr sz="1012"/>
            </a:lvl4pPr>
            <a:lvl5pPr lvl="4" algn="l">
              <a:lnSpc>
                <a:spcPct val="95000"/>
              </a:lnSpc>
              <a:spcBef>
                <a:spcPts val="1350"/>
              </a:spcBef>
              <a:spcAft>
                <a:spcPts val="0"/>
              </a:spcAft>
              <a:buSzPts val="1012"/>
              <a:buNone/>
              <a:defRPr sz="1012"/>
            </a:lvl5pPr>
            <a:lvl6pPr lvl="5" algn="l">
              <a:lnSpc>
                <a:spcPct val="90000"/>
              </a:lnSpc>
              <a:spcBef>
                <a:spcPts val="375"/>
              </a:spcBef>
              <a:spcAft>
                <a:spcPts val="0"/>
              </a:spcAft>
              <a:buSzPts val="1012"/>
              <a:buNone/>
              <a:defRPr sz="1012"/>
            </a:lvl6pPr>
            <a:lvl7pPr lvl="6" algn="l">
              <a:lnSpc>
                <a:spcPct val="90000"/>
              </a:lnSpc>
              <a:spcBef>
                <a:spcPts val="375"/>
              </a:spcBef>
              <a:spcAft>
                <a:spcPts val="0"/>
              </a:spcAft>
              <a:buSzPts val="1012"/>
              <a:buNone/>
              <a:defRPr sz="1012"/>
            </a:lvl7pPr>
            <a:lvl8pPr lvl="7" algn="l">
              <a:lnSpc>
                <a:spcPct val="90000"/>
              </a:lnSpc>
              <a:spcBef>
                <a:spcPts val="375"/>
              </a:spcBef>
              <a:spcAft>
                <a:spcPts val="0"/>
              </a:spcAft>
              <a:buSzPts val="1012"/>
              <a:buNone/>
              <a:defRPr sz="1012"/>
            </a:lvl8pPr>
            <a:lvl9pPr lvl="8" algn="l">
              <a:lnSpc>
                <a:spcPct val="90000"/>
              </a:lnSpc>
              <a:spcBef>
                <a:spcPts val="375"/>
              </a:spcBef>
              <a:spcAft>
                <a:spcPts val="0"/>
              </a:spcAft>
              <a:buSzPts val="1012"/>
              <a:buNone/>
              <a:defRPr sz="1012"/>
            </a:lvl9pPr>
          </a:lstStyle>
          <a:p/>
        </p:txBody>
      </p:sp>
      <p:sp>
        <p:nvSpPr>
          <p:cNvPr id="4297" name="Google Shape;4297;g3970249a880_0_12334"/>
          <p:cNvSpPr txBox="1"/>
          <p:nvPr>
            <p:ph idx="4" type="subTitle"/>
          </p:nvPr>
        </p:nvSpPr>
        <p:spPr>
          <a:xfrm>
            <a:off x="516008" y="1051439"/>
            <a:ext cx="608400" cy="156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012"/>
              <a:buFont typeface="Poppins"/>
              <a:buNone/>
              <a:defRPr b="1" sz="1012">
                <a:latin typeface="Poppins"/>
                <a:ea typeface="Poppins"/>
                <a:cs typeface="Poppins"/>
                <a:sym typeface="Poppins"/>
              </a:defRPr>
            </a:lvl1pPr>
            <a:lvl2pPr lvl="1" algn="l">
              <a:lnSpc>
                <a:spcPct val="95000"/>
              </a:lnSpc>
              <a:spcBef>
                <a:spcPts val="1350"/>
              </a:spcBef>
              <a:spcAft>
                <a:spcPts val="0"/>
              </a:spcAft>
              <a:buSzPts val="1012"/>
              <a:buNone/>
              <a:defRPr sz="1012"/>
            </a:lvl2pPr>
            <a:lvl3pPr lvl="2" algn="l">
              <a:lnSpc>
                <a:spcPct val="95000"/>
              </a:lnSpc>
              <a:spcBef>
                <a:spcPts val="1350"/>
              </a:spcBef>
              <a:spcAft>
                <a:spcPts val="0"/>
              </a:spcAft>
              <a:buSzPts val="1012"/>
              <a:buNone/>
              <a:defRPr sz="1012"/>
            </a:lvl3pPr>
            <a:lvl4pPr lvl="3" algn="l">
              <a:lnSpc>
                <a:spcPct val="95000"/>
              </a:lnSpc>
              <a:spcBef>
                <a:spcPts val="1350"/>
              </a:spcBef>
              <a:spcAft>
                <a:spcPts val="0"/>
              </a:spcAft>
              <a:buSzPts val="1012"/>
              <a:buNone/>
              <a:defRPr sz="1012"/>
            </a:lvl4pPr>
            <a:lvl5pPr lvl="4" algn="l">
              <a:lnSpc>
                <a:spcPct val="95000"/>
              </a:lnSpc>
              <a:spcBef>
                <a:spcPts val="1350"/>
              </a:spcBef>
              <a:spcAft>
                <a:spcPts val="0"/>
              </a:spcAft>
              <a:buSzPts val="1012"/>
              <a:buNone/>
              <a:defRPr sz="1012"/>
            </a:lvl5pPr>
            <a:lvl6pPr lvl="5" algn="l">
              <a:lnSpc>
                <a:spcPct val="90000"/>
              </a:lnSpc>
              <a:spcBef>
                <a:spcPts val="375"/>
              </a:spcBef>
              <a:spcAft>
                <a:spcPts val="0"/>
              </a:spcAft>
              <a:buSzPts val="1012"/>
              <a:buNone/>
              <a:defRPr sz="1012"/>
            </a:lvl6pPr>
            <a:lvl7pPr lvl="6" algn="l">
              <a:lnSpc>
                <a:spcPct val="90000"/>
              </a:lnSpc>
              <a:spcBef>
                <a:spcPts val="375"/>
              </a:spcBef>
              <a:spcAft>
                <a:spcPts val="0"/>
              </a:spcAft>
              <a:buSzPts val="1012"/>
              <a:buNone/>
              <a:defRPr sz="1012"/>
            </a:lvl7pPr>
            <a:lvl8pPr lvl="7" algn="l">
              <a:lnSpc>
                <a:spcPct val="90000"/>
              </a:lnSpc>
              <a:spcBef>
                <a:spcPts val="375"/>
              </a:spcBef>
              <a:spcAft>
                <a:spcPts val="0"/>
              </a:spcAft>
              <a:buSzPts val="1012"/>
              <a:buNone/>
              <a:defRPr sz="1012"/>
            </a:lvl8pPr>
            <a:lvl9pPr lvl="8" algn="l">
              <a:lnSpc>
                <a:spcPct val="90000"/>
              </a:lnSpc>
              <a:spcBef>
                <a:spcPts val="375"/>
              </a:spcBef>
              <a:spcAft>
                <a:spcPts val="0"/>
              </a:spcAft>
              <a:buSzPts val="1012"/>
              <a:buNone/>
              <a:defRPr sz="1012"/>
            </a:lvl9pPr>
          </a:lstStyle>
          <a:p/>
        </p:txBody>
      </p:sp>
      <p:sp>
        <p:nvSpPr>
          <p:cNvPr id="4298" name="Google Shape;4298;g3970249a880_0_12334"/>
          <p:cNvSpPr txBox="1"/>
          <p:nvPr>
            <p:ph idx="5" type="subTitle"/>
          </p:nvPr>
        </p:nvSpPr>
        <p:spPr>
          <a:xfrm>
            <a:off x="4556444" y="3569278"/>
            <a:ext cx="608400" cy="156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012"/>
              <a:buFont typeface="Poppins"/>
              <a:buNone/>
              <a:defRPr b="1" sz="1012">
                <a:latin typeface="Poppins"/>
                <a:ea typeface="Poppins"/>
                <a:cs typeface="Poppins"/>
                <a:sym typeface="Poppins"/>
              </a:defRPr>
            </a:lvl1pPr>
            <a:lvl2pPr lvl="1" algn="l">
              <a:lnSpc>
                <a:spcPct val="95000"/>
              </a:lnSpc>
              <a:spcBef>
                <a:spcPts val="1350"/>
              </a:spcBef>
              <a:spcAft>
                <a:spcPts val="0"/>
              </a:spcAft>
              <a:buSzPts val="1012"/>
              <a:buNone/>
              <a:defRPr sz="1012"/>
            </a:lvl2pPr>
            <a:lvl3pPr lvl="2" algn="l">
              <a:lnSpc>
                <a:spcPct val="95000"/>
              </a:lnSpc>
              <a:spcBef>
                <a:spcPts val="1350"/>
              </a:spcBef>
              <a:spcAft>
                <a:spcPts val="0"/>
              </a:spcAft>
              <a:buSzPts val="1012"/>
              <a:buNone/>
              <a:defRPr sz="1012"/>
            </a:lvl3pPr>
            <a:lvl4pPr lvl="3" algn="l">
              <a:lnSpc>
                <a:spcPct val="95000"/>
              </a:lnSpc>
              <a:spcBef>
                <a:spcPts val="1350"/>
              </a:spcBef>
              <a:spcAft>
                <a:spcPts val="0"/>
              </a:spcAft>
              <a:buSzPts val="1012"/>
              <a:buNone/>
              <a:defRPr sz="1012"/>
            </a:lvl4pPr>
            <a:lvl5pPr lvl="4" algn="l">
              <a:lnSpc>
                <a:spcPct val="95000"/>
              </a:lnSpc>
              <a:spcBef>
                <a:spcPts val="1350"/>
              </a:spcBef>
              <a:spcAft>
                <a:spcPts val="0"/>
              </a:spcAft>
              <a:buSzPts val="1012"/>
              <a:buNone/>
              <a:defRPr sz="1012"/>
            </a:lvl5pPr>
            <a:lvl6pPr lvl="5" algn="l">
              <a:lnSpc>
                <a:spcPct val="90000"/>
              </a:lnSpc>
              <a:spcBef>
                <a:spcPts val="375"/>
              </a:spcBef>
              <a:spcAft>
                <a:spcPts val="0"/>
              </a:spcAft>
              <a:buSzPts val="1012"/>
              <a:buNone/>
              <a:defRPr sz="1012"/>
            </a:lvl6pPr>
            <a:lvl7pPr lvl="6" algn="l">
              <a:lnSpc>
                <a:spcPct val="90000"/>
              </a:lnSpc>
              <a:spcBef>
                <a:spcPts val="375"/>
              </a:spcBef>
              <a:spcAft>
                <a:spcPts val="0"/>
              </a:spcAft>
              <a:buSzPts val="1012"/>
              <a:buNone/>
              <a:defRPr sz="1012"/>
            </a:lvl7pPr>
            <a:lvl8pPr lvl="7" algn="l">
              <a:lnSpc>
                <a:spcPct val="90000"/>
              </a:lnSpc>
              <a:spcBef>
                <a:spcPts val="375"/>
              </a:spcBef>
              <a:spcAft>
                <a:spcPts val="0"/>
              </a:spcAft>
              <a:buSzPts val="1012"/>
              <a:buNone/>
              <a:defRPr sz="1012"/>
            </a:lvl8pPr>
            <a:lvl9pPr lvl="8" algn="l">
              <a:lnSpc>
                <a:spcPct val="90000"/>
              </a:lnSpc>
              <a:spcBef>
                <a:spcPts val="375"/>
              </a:spcBef>
              <a:spcAft>
                <a:spcPts val="0"/>
              </a:spcAft>
              <a:buSzPts val="1012"/>
              <a:buNone/>
              <a:defRPr sz="1012"/>
            </a:lvl9pPr>
          </a:lstStyle>
          <a:p/>
        </p:txBody>
      </p:sp>
      <p:sp>
        <p:nvSpPr>
          <p:cNvPr id="4299" name="Google Shape;4299;g3970249a880_0_12334"/>
          <p:cNvSpPr txBox="1"/>
          <p:nvPr>
            <p:ph idx="6" type="subTitle"/>
          </p:nvPr>
        </p:nvSpPr>
        <p:spPr>
          <a:xfrm>
            <a:off x="582665" y="1451503"/>
            <a:ext cx="3835200" cy="4452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462"/>
              <a:buNone/>
              <a:defRPr sz="1462"/>
            </a:lvl1pPr>
            <a:lvl2pPr lvl="1" algn="l">
              <a:lnSpc>
                <a:spcPct val="95000"/>
              </a:lnSpc>
              <a:spcBef>
                <a:spcPts val="0"/>
              </a:spcBef>
              <a:spcAft>
                <a:spcPts val="0"/>
              </a:spcAft>
              <a:buSzPts val="1462"/>
              <a:buNone/>
              <a:defRPr sz="1462"/>
            </a:lvl2pPr>
            <a:lvl3pPr lvl="2" algn="l">
              <a:lnSpc>
                <a:spcPct val="95000"/>
              </a:lnSpc>
              <a:spcBef>
                <a:spcPts val="0"/>
              </a:spcBef>
              <a:spcAft>
                <a:spcPts val="0"/>
              </a:spcAft>
              <a:buSzPts val="1462"/>
              <a:buNone/>
              <a:defRPr sz="1462"/>
            </a:lvl3pPr>
            <a:lvl4pPr lvl="3" algn="l">
              <a:lnSpc>
                <a:spcPct val="95000"/>
              </a:lnSpc>
              <a:spcBef>
                <a:spcPts val="0"/>
              </a:spcBef>
              <a:spcAft>
                <a:spcPts val="0"/>
              </a:spcAft>
              <a:buSzPts val="1462"/>
              <a:buNone/>
              <a:defRPr sz="1462"/>
            </a:lvl4pPr>
            <a:lvl5pPr lvl="4" algn="l">
              <a:lnSpc>
                <a:spcPct val="95000"/>
              </a:lnSpc>
              <a:spcBef>
                <a:spcPts val="0"/>
              </a:spcBef>
              <a:spcAft>
                <a:spcPts val="0"/>
              </a:spcAft>
              <a:buSzPts val="1462"/>
              <a:buNone/>
              <a:defRPr sz="1462"/>
            </a:lvl5pPr>
            <a:lvl6pPr lvl="5" algn="l">
              <a:lnSpc>
                <a:spcPct val="95000"/>
              </a:lnSpc>
              <a:spcBef>
                <a:spcPts val="0"/>
              </a:spcBef>
              <a:spcAft>
                <a:spcPts val="0"/>
              </a:spcAft>
              <a:buSzPts val="1462"/>
              <a:buNone/>
              <a:defRPr sz="1462"/>
            </a:lvl6pPr>
            <a:lvl7pPr lvl="6" algn="l">
              <a:lnSpc>
                <a:spcPct val="95000"/>
              </a:lnSpc>
              <a:spcBef>
                <a:spcPts val="0"/>
              </a:spcBef>
              <a:spcAft>
                <a:spcPts val="0"/>
              </a:spcAft>
              <a:buSzPts val="1462"/>
              <a:buNone/>
              <a:defRPr sz="1462"/>
            </a:lvl7pPr>
            <a:lvl8pPr lvl="7" algn="l">
              <a:lnSpc>
                <a:spcPct val="95000"/>
              </a:lnSpc>
              <a:spcBef>
                <a:spcPts val="0"/>
              </a:spcBef>
              <a:spcAft>
                <a:spcPts val="0"/>
              </a:spcAft>
              <a:buSzPts val="1462"/>
              <a:buNone/>
              <a:defRPr sz="1462"/>
            </a:lvl8pPr>
            <a:lvl9pPr lvl="8" algn="l">
              <a:lnSpc>
                <a:spcPct val="95000"/>
              </a:lnSpc>
              <a:spcBef>
                <a:spcPts val="0"/>
              </a:spcBef>
              <a:spcAft>
                <a:spcPts val="0"/>
              </a:spcAft>
              <a:buSzPts val="1462"/>
              <a:buNone/>
              <a:defRPr sz="1462"/>
            </a:lvl9pPr>
          </a:lstStyle>
          <a:p/>
        </p:txBody>
      </p:sp>
      <p:sp>
        <p:nvSpPr>
          <p:cNvPr id="4300" name="Google Shape;4300;g3970249a880_0_12334"/>
          <p:cNvSpPr txBox="1"/>
          <p:nvPr>
            <p:ph idx="7" type="subTitle"/>
          </p:nvPr>
        </p:nvSpPr>
        <p:spPr>
          <a:xfrm>
            <a:off x="2607017" y="2674262"/>
            <a:ext cx="3835200" cy="4767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462"/>
              <a:buNone/>
              <a:defRPr sz="1462"/>
            </a:lvl1pPr>
            <a:lvl2pPr lvl="1" algn="l">
              <a:lnSpc>
                <a:spcPct val="95000"/>
              </a:lnSpc>
              <a:spcBef>
                <a:spcPts val="0"/>
              </a:spcBef>
              <a:spcAft>
                <a:spcPts val="0"/>
              </a:spcAft>
              <a:buSzPts val="1462"/>
              <a:buNone/>
              <a:defRPr sz="1462"/>
            </a:lvl2pPr>
            <a:lvl3pPr lvl="2" algn="l">
              <a:lnSpc>
                <a:spcPct val="95000"/>
              </a:lnSpc>
              <a:spcBef>
                <a:spcPts val="0"/>
              </a:spcBef>
              <a:spcAft>
                <a:spcPts val="0"/>
              </a:spcAft>
              <a:buSzPts val="1462"/>
              <a:buNone/>
              <a:defRPr sz="1462"/>
            </a:lvl3pPr>
            <a:lvl4pPr lvl="3" algn="l">
              <a:lnSpc>
                <a:spcPct val="95000"/>
              </a:lnSpc>
              <a:spcBef>
                <a:spcPts val="0"/>
              </a:spcBef>
              <a:spcAft>
                <a:spcPts val="0"/>
              </a:spcAft>
              <a:buSzPts val="1462"/>
              <a:buNone/>
              <a:defRPr sz="1462"/>
            </a:lvl4pPr>
            <a:lvl5pPr lvl="4" algn="l">
              <a:lnSpc>
                <a:spcPct val="95000"/>
              </a:lnSpc>
              <a:spcBef>
                <a:spcPts val="0"/>
              </a:spcBef>
              <a:spcAft>
                <a:spcPts val="0"/>
              </a:spcAft>
              <a:buSzPts val="1462"/>
              <a:buNone/>
              <a:defRPr sz="1462"/>
            </a:lvl5pPr>
            <a:lvl6pPr lvl="5" algn="l">
              <a:lnSpc>
                <a:spcPct val="95000"/>
              </a:lnSpc>
              <a:spcBef>
                <a:spcPts val="0"/>
              </a:spcBef>
              <a:spcAft>
                <a:spcPts val="0"/>
              </a:spcAft>
              <a:buSzPts val="1462"/>
              <a:buNone/>
              <a:defRPr sz="1462"/>
            </a:lvl6pPr>
            <a:lvl7pPr lvl="6" algn="l">
              <a:lnSpc>
                <a:spcPct val="95000"/>
              </a:lnSpc>
              <a:spcBef>
                <a:spcPts val="0"/>
              </a:spcBef>
              <a:spcAft>
                <a:spcPts val="0"/>
              </a:spcAft>
              <a:buSzPts val="1462"/>
              <a:buNone/>
              <a:defRPr sz="1462"/>
            </a:lvl7pPr>
            <a:lvl8pPr lvl="7" algn="l">
              <a:lnSpc>
                <a:spcPct val="95000"/>
              </a:lnSpc>
              <a:spcBef>
                <a:spcPts val="0"/>
              </a:spcBef>
              <a:spcAft>
                <a:spcPts val="0"/>
              </a:spcAft>
              <a:buSzPts val="1462"/>
              <a:buNone/>
              <a:defRPr sz="1462"/>
            </a:lvl8pPr>
            <a:lvl9pPr lvl="8" algn="l">
              <a:lnSpc>
                <a:spcPct val="95000"/>
              </a:lnSpc>
              <a:spcBef>
                <a:spcPts val="0"/>
              </a:spcBef>
              <a:spcAft>
                <a:spcPts val="0"/>
              </a:spcAft>
              <a:buSzPts val="1462"/>
              <a:buNone/>
              <a:defRPr sz="1462"/>
            </a:lvl9pPr>
          </a:lstStyle>
          <a:p/>
        </p:txBody>
      </p:sp>
      <p:sp>
        <p:nvSpPr>
          <p:cNvPr id="4301" name="Google Shape;4301;g3970249a880_0_12334"/>
          <p:cNvSpPr txBox="1"/>
          <p:nvPr>
            <p:ph idx="8" type="subTitle"/>
          </p:nvPr>
        </p:nvSpPr>
        <p:spPr>
          <a:xfrm>
            <a:off x="4624217" y="3968500"/>
            <a:ext cx="3835200" cy="4767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462"/>
              <a:buNone/>
              <a:defRPr sz="1462"/>
            </a:lvl1pPr>
            <a:lvl2pPr lvl="1" algn="l">
              <a:lnSpc>
                <a:spcPct val="95000"/>
              </a:lnSpc>
              <a:spcBef>
                <a:spcPts val="0"/>
              </a:spcBef>
              <a:spcAft>
                <a:spcPts val="0"/>
              </a:spcAft>
              <a:buSzPts val="1462"/>
              <a:buNone/>
              <a:defRPr sz="1462"/>
            </a:lvl2pPr>
            <a:lvl3pPr lvl="2" algn="l">
              <a:lnSpc>
                <a:spcPct val="95000"/>
              </a:lnSpc>
              <a:spcBef>
                <a:spcPts val="0"/>
              </a:spcBef>
              <a:spcAft>
                <a:spcPts val="0"/>
              </a:spcAft>
              <a:buSzPts val="1462"/>
              <a:buNone/>
              <a:defRPr sz="1462"/>
            </a:lvl3pPr>
            <a:lvl4pPr lvl="3" algn="l">
              <a:lnSpc>
                <a:spcPct val="95000"/>
              </a:lnSpc>
              <a:spcBef>
                <a:spcPts val="0"/>
              </a:spcBef>
              <a:spcAft>
                <a:spcPts val="0"/>
              </a:spcAft>
              <a:buSzPts val="1462"/>
              <a:buNone/>
              <a:defRPr sz="1462"/>
            </a:lvl4pPr>
            <a:lvl5pPr lvl="4" algn="l">
              <a:lnSpc>
                <a:spcPct val="95000"/>
              </a:lnSpc>
              <a:spcBef>
                <a:spcPts val="0"/>
              </a:spcBef>
              <a:spcAft>
                <a:spcPts val="0"/>
              </a:spcAft>
              <a:buSzPts val="1462"/>
              <a:buNone/>
              <a:defRPr sz="1462"/>
            </a:lvl5pPr>
            <a:lvl6pPr lvl="5" algn="l">
              <a:lnSpc>
                <a:spcPct val="95000"/>
              </a:lnSpc>
              <a:spcBef>
                <a:spcPts val="0"/>
              </a:spcBef>
              <a:spcAft>
                <a:spcPts val="0"/>
              </a:spcAft>
              <a:buSzPts val="1462"/>
              <a:buNone/>
              <a:defRPr sz="1462"/>
            </a:lvl6pPr>
            <a:lvl7pPr lvl="6" algn="l">
              <a:lnSpc>
                <a:spcPct val="95000"/>
              </a:lnSpc>
              <a:spcBef>
                <a:spcPts val="0"/>
              </a:spcBef>
              <a:spcAft>
                <a:spcPts val="0"/>
              </a:spcAft>
              <a:buSzPts val="1462"/>
              <a:buNone/>
              <a:defRPr sz="1462"/>
            </a:lvl7pPr>
            <a:lvl8pPr lvl="7" algn="l">
              <a:lnSpc>
                <a:spcPct val="95000"/>
              </a:lnSpc>
              <a:spcBef>
                <a:spcPts val="0"/>
              </a:spcBef>
              <a:spcAft>
                <a:spcPts val="0"/>
              </a:spcAft>
              <a:buSzPts val="1462"/>
              <a:buNone/>
              <a:defRPr sz="1462"/>
            </a:lvl8pPr>
            <a:lvl9pPr lvl="8" algn="l">
              <a:lnSpc>
                <a:spcPct val="95000"/>
              </a:lnSpc>
              <a:spcBef>
                <a:spcPts val="0"/>
              </a:spcBef>
              <a:spcAft>
                <a:spcPts val="0"/>
              </a:spcAft>
              <a:buSzPts val="1462"/>
              <a:buNone/>
              <a:defRPr sz="1462"/>
            </a:lvl9pPr>
          </a:lstStyle>
          <a:p/>
        </p:txBody>
      </p:sp>
      <p:sp>
        <p:nvSpPr>
          <p:cNvPr id="4302" name="Google Shape;4302;g3970249a880_0_12334"/>
          <p:cNvSpPr txBox="1"/>
          <p:nvPr>
            <p:ph idx="9" type="subTitle"/>
          </p:nvPr>
        </p:nvSpPr>
        <p:spPr>
          <a:xfrm>
            <a:off x="2539807" y="2274159"/>
            <a:ext cx="518700" cy="156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012"/>
              <a:buFont typeface="Poppins"/>
              <a:buNone/>
              <a:defRPr b="1" sz="1012">
                <a:latin typeface="Poppins"/>
                <a:ea typeface="Poppins"/>
                <a:cs typeface="Poppins"/>
                <a:sym typeface="Poppins"/>
              </a:defRPr>
            </a:lvl1pPr>
            <a:lvl2pPr lvl="1" algn="l">
              <a:lnSpc>
                <a:spcPct val="95000"/>
              </a:lnSpc>
              <a:spcBef>
                <a:spcPts val="1350"/>
              </a:spcBef>
              <a:spcAft>
                <a:spcPts val="0"/>
              </a:spcAft>
              <a:buSzPts val="1012"/>
              <a:buNone/>
              <a:defRPr sz="1012"/>
            </a:lvl2pPr>
            <a:lvl3pPr lvl="2" algn="l">
              <a:lnSpc>
                <a:spcPct val="95000"/>
              </a:lnSpc>
              <a:spcBef>
                <a:spcPts val="1350"/>
              </a:spcBef>
              <a:spcAft>
                <a:spcPts val="0"/>
              </a:spcAft>
              <a:buSzPts val="1012"/>
              <a:buNone/>
              <a:defRPr sz="1012"/>
            </a:lvl3pPr>
            <a:lvl4pPr lvl="3" algn="l">
              <a:lnSpc>
                <a:spcPct val="95000"/>
              </a:lnSpc>
              <a:spcBef>
                <a:spcPts val="1350"/>
              </a:spcBef>
              <a:spcAft>
                <a:spcPts val="0"/>
              </a:spcAft>
              <a:buSzPts val="1012"/>
              <a:buNone/>
              <a:defRPr sz="1012"/>
            </a:lvl4pPr>
            <a:lvl5pPr lvl="4" algn="l">
              <a:lnSpc>
                <a:spcPct val="95000"/>
              </a:lnSpc>
              <a:spcBef>
                <a:spcPts val="1350"/>
              </a:spcBef>
              <a:spcAft>
                <a:spcPts val="0"/>
              </a:spcAft>
              <a:buSzPts val="1012"/>
              <a:buNone/>
              <a:defRPr sz="1012"/>
            </a:lvl5pPr>
            <a:lvl6pPr lvl="5" algn="l">
              <a:lnSpc>
                <a:spcPct val="90000"/>
              </a:lnSpc>
              <a:spcBef>
                <a:spcPts val="375"/>
              </a:spcBef>
              <a:spcAft>
                <a:spcPts val="0"/>
              </a:spcAft>
              <a:buSzPts val="1012"/>
              <a:buNone/>
              <a:defRPr sz="1012"/>
            </a:lvl6pPr>
            <a:lvl7pPr lvl="6" algn="l">
              <a:lnSpc>
                <a:spcPct val="90000"/>
              </a:lnSpc>
              <a:spcBef>
                <a:spcPts val="375"/>
              </a:spcBef>
              <a:spcAft>
                <a:spcPts val="0"/>
              </a:spcAft>
              <a:buSzPts val="1012"/>
              <a:buNone/>
              <a:defRPr sz="1012"/>
            </a:lvl7pPr>
            <a:lvl8pPr lvl="7" algn="l">
              <a:lnSpc>
                <a:spcPct val="90000"/>
              </a:lnSpc>
              <a:spcBef>
                <a:spcPts val="375"/>
              </a:spcBef>
              <a:spcAft>
                <a:spcPts val="0"/>
              </a:spcAft>
              <a:buSzPts val="1012"/>
              <a:buNone/>
              <a:defRPr sz="1012"/>
            </a:lvl8pPr>
            <a:lvl9pPr lvl="8" algn="l">
              <a:lnSpc>
                <a:spcPct val="90000"/>
              </a:lnSpc>
              <a:spcBef>
                <a:spcPts val="375"/>
              </a:spcBef>
              <a:spcAft>
                <a:spcPts val="0"/>
              </a:spcAft>
              <a:buSzPts val="1012"/>
              <a:buNone/>
              <a:defRPr sz="1012"/>
            </a:lvl9pPr>
          </a:lstStyle>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Custom Layout">
  <p:cSld name="46_Custom Layout">
    <p:spTree>
      <p:nvGrpSpPr>
        <p:cNvPr id="4303" name="Shape 4303"/>
        <p:cNvGrpSpPr/>
        <p:nvPr/>
      </p:nvGrpSpPr>
      <p:grpSpPr>
        <a:xfrm>
          <a:off x="0" y="0"/>
          <a:ext cx="0" cy="0"/>
          <a:chOff x="0" y="0"/>
          <a:chExt cx="0" cy="0"/>
        </a:xfrm>
      </p:grpSpPr>
      <p:sp>
        <p:nvSpPr>
          <p:cNvPr id="4304" name="Google Shape;4304;g3970249a880_0_12355"/>
          <p:cNvSpPr/>
          <p:nvPr/>
        </p:nvSpPr>
        <p:spPr>
          <a:xfrm>
            <a:off x="3539152" y="895965"/>
            <a:ext cx="5386200" cy="3687300"/>
          </a:xfrm>
          <a:prstGeom prst="roundRect">
            <a:avLst>
              <a:gd fmla="val 1368" name="adj"/>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305" name="Google Shape;4305;g3970249a880_0_12355"/>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id="4306" name="Google Shape;4306;g3970249a880_0_12355"/>
          <p:cNvPicPr preferRelativeResize="0"/>
          <p:nvPr/>
        </p:nvPicPr>
        <p:blipFill rotWithShape="1">
          <a:blip r:embed="rId2">
            <a:alphaModFix/>
          </a:blip>
          <a:srcRect b="0" l="0" r="0" t="0"/>
          <a:stretch/>
        </p:blipFill>
        <p:spPr>
          <a:xfrm>
            <a:off x="3671983" y="1362122"/>
            <a:ext cx="51808" cy="122703"/>
          </a:xfrm>
          <a:prstGeom prst="rect">
            <a:avLst/>
          </a:prstGeom>
          <a:noFill/>
          <a:ln>
            <a:noFill/>
          </a:ln>
        </p:spPr>
      </p:pic>
      <p:pic>
        <p:nvPicPr>
          <p:cNvPr id="4307" name="Google Shape;4307;g3970249a880_0_12355"/>
          <p:cNvPicPr preferRelativeResize="0"/>
          <p:nvPr/>
        </p:nvPicPr>
        <p:blipFill rotWithShape="1">
          <a:blip r:embed="rId2">
            <a:alphaModFix/>
          </a:blip>
          <a:srcRect b="0" l="0" r="0" t="0"/>
          <a:stretch/>
        </p:blipFill>
        <p:spPr>
          <a:xfrm>
            <a:off x="3671983" y="2519235"/>
            <a:ext cx="51808" cy="122703"/>
          </a:xfrm>
          <a:prstGeom prst="rect">
            <a:avLst/>
          </a:prstGeom>
          <a:noFill/>
          <a:ln>
            <a:noFill/>
          </a:ln>
        </p:spPr>
      </p:pic>
      <p:pic>
        <p:nvPicPr>
          <p:cNvPr id="4308" name="Google Shape;4308;g3970249a880_0_12355"/>
          <p:cNvPicPr preferRelativeResize="0"/>
          <p:nvPr/>
        </p:nvPicPr>
        <p:blipFill rotWithShape="1">
          <a:blip r:embed="rId2">
            <a:alphaModFix/>
          </a:blip>
          <a:srcRect b="0" l="0" r="0" t="0"/>
          <a:stretch/>
        </p:blipFill>
        <p:spPr>
          <a:xfrm>
            <a:off x="3671983" y="3713850"/>
            <a:ext cx="51808" cy="122703"/>
          </a:xfrm>
          <a:prstGeom prst="rect">
            <a:avLst/>
          </a:prstGeom>
          <a:noFill/>
          <a:ln>
            <a:noFill/>
          </a:ln>
        </p:spPr>
      </p:pic>
      <p:pic>
        <p:nvPicPr>
          <p:cNvPr id="4309" name="Google Shape;4309;g3970249a880_0_12355"/>
          <p:cNvPicPr preferRelativeResize="0"/>
          <p:nvPr/>
        </p:nvPicPr>
        <p:blipFill rotWithShape="1">
          <a:blip r:embed="rId3">
            <a:alphaModFix/>
          </a:blip>
          <a:srcRect b="0" l="0" r="0" t="0"/>
          <a:stretch/>
        </p:blipFill>
        <p:spPr>
          <a:xfrm>
            <a:off x="314533" y="1193772"/>
            <a:ext cx="8845668" cy="5707"/>
          </a:xfrm>
          <a:prstGeom prst="rect">
            <a:avLst/>
          </a:prstGeom>
          <a:noFill/>
          <a:ln>
            <a:noFill/>
          </a:ln>
        </p:spPr>
      </p:pic>
      <p:pic>
        <p:nvPicPr>
          <p:cNvPr id="4310" name="Google Shape;4310;g3970249a880_0_12355"/>
          <p:cNvPicPr preferRelativeResize="0"/>
          <p:nvPr/>
        </p:nvPicPr>
        <p:blipFill rotWithShape="1">
          <a:blip r:embed="rId3">
            <a:alphaModFix/>
          </a:blip>
          <a:srcRect b="0" l="0" r="0" t="0"/>
          <a:stretch/>
        </p:blipFill>
        <p:spPr>
          <a:xfrm>
            <a:off x="314533" y="2359352"/>
            <a:ext cx="8845668" cy="5707"/>
          </a:xfrm>
          <a:prstGeom prst="rect">
            <a:avLst/>
          </a:prstGeom>
          <a:noFill/>
          <a:ln>
            <a:noFill/>
          </a:ln>
        </p:spPr>
      </p:pic>
      <p:pic>
        <p:nvPicPr>
          <p:cNvPr id="4311" name="Google Shape;4311;g3970249a880_0_12355"/>
          <p:cNvPicPr preferRelativeResize="0"/>
          <p:nvPr/>
        </p:nvPicPr>
        <p:blipFill rotWithShape="1">
          <a:blip r:embed="rId3">
            <a:alphaModFix/>
          </a:blip>
          <a:srcRect b="0" l="0" r="0" t="0"/>
          <a:stretch/>
        </p:blipFill>
        <p:spPr>
          <a:xfrm>
            <a:off x="314533" y="3517788"/>
            <a:ext cx="8845668" cy="5707"/>
          </a:xfrm>
          <a:prstGeom prst="rect">
            <a:avLst/>
          </a:prstGeom>
          <a:noFill/>
          <a:ln>
            <a:noFill/>
          </a:ln>
        </p:spPr>
      </p:pic>
      <p:sp>
        <p:nvSpPr>
          <p:cNvPr id="4312" name="Google Shape;4312;g3970249a880_0_12355"/>
          <p:cNvSpPr txBox="1"/>
          <p:nvPr>
            <p:ph idx="1" type="subTitle"/>
          </p:nvPr>
        </p:nvSpPr>
        <p:spPr>
          <a:xfrm>
            <a:off x="318727" y="1296188"/>
            <a:ext cx="2869500" cy="1515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125"/>
              <a:buFont typeface="Poppins"/>
              <a:buNone/>
              <a:defRPr b="1" sz="1125">
                <a:latin typeface="Poppins"/>
                <a:ea typeface="Poppins"/>
                <a:cs typeface="Poppins"/>
                <a:sym typeface="Poppins"/>
              </a:defRPr>
            </a:lvl1pPr>
            <a:lvl2pPr lvl="1" algn="l">
              <a:lnSpc>
                <a:spcPct val="95000"/>
              </a:lnSpc>
              <a:spcBef>
                <a:spcPts val="1350"/>
              </a:spcBef>
              <a:spcAft>
                <a:spcPts val="0"/>
              </a:spcAft>
              <a:buSzPts val="1125"/>
              <a:buNone/>
              <a:defRPr sz="1125"/>
            </a:lvl2pPr>
            <a:lvl3pPr lvl="2" algn="l">
              <a:lnSpc>
                <a:spcPct val="95000"/>
              </a:lnSpc>
              <a:spcBef>
                <a:spcPts val="1350"/>
              </a:spcBef>
              <a:spcAft>
                <a:spcPts val="0"/>
              </a:spcAft>
              <a:buSzPts val="1125"/>
              <a:buNone/>
              <a:defRPr sz="1125"/>
            </a:lvl3pPr>
            <a:lvl4pPr lvl="3" algn="l">
              <a:lnSpc>
                <a:spcPct val="95000"/>
              </a:lnSpc>
              <a:spcBef>
                <a:spcPts val="1350"/>
              </a:spcBef>
              <a:spcAft>
                <a:spcPts val="0"/>
              </a:spcAft>
              <a:buSzPts val="1125"/>
              <a:buNone/>
              <a:defRPr sz="1125"/>
            </a:lvl4pPr>
            <a:lvl5pPr lvl="4" algn="l">
              <a:lnSpc>
                <a:spcPct val="95000"/>
              </a:lnSpc>
              <a:spcBef>
                <a:spcPts val="1350"/>
              </a:spcBef>
              <a:spcAft>
                <a:spcPts val="0"/>
              </a:spcAft>
              <a:buSzPts val="1125"/>
              <a:buNone/>
              <a:defRPr sz="1125"/>
            </a:lvl5pPr>
            <a:lvl6pPr lvl="5" algn="l">
              <a:lnSpc>
                <a:spcPct val="90000"/>
              </a:lnSpc>
              <a:spcBef>
                <a:spcPts val="375"/>
              </a:spcBef>
              <a:spcAft>
                <a:spcPts val="0"/>
              </a:spcAft>
              <a:buSzPts val="1125"/>
              <a:buNone/>
              <a:defRPr sz="1125"/>
            </a:lvl6pPr>
            <a:lvl7pPr lvl="6" algn="l">
              <a:lnSpc>
                <a:spcPct val="90000"/>
              </a:lnSpc>
              <a:spcBef>
                <a:spcPts val="375"/>
              </a:spcBef>
              <a:spcAft>
                <a:spcPts val="0"/>
              </a:spcAft>
              <a:buSzPts val="1125"/>
              <a:buNone/>
              <a:defRPr sz="1125"/>
            </a:lvl7pPr>
            <a:lvl8pPr lvl="7" algn="l">
              <a:lnSpc>
                <a:spcPct val="90000"/>
              </a:lnSpc>
              <a:spcBef>
                <a:spcPts val="375"/>
              </a:spcBef>
              <a:spcAft>
                <a:spcPts val="0"/>
              </a:spcAft>
              <a:buSzPts val="1125"/>
              <a:buNone/>
              <a:defRPr sz="1125"/>
            </a:lvl8pPr>
            <a:lvl9pPr lvl="8" algn="l">
              <a:lnSpc>
                <a:spcPct val="90000"/>
              </a:lnSpc>
              <a:spcBef>
                <a:spcPts val="375"/>
              </a:spcBef>
              <a:spcAft>
                <a:spcPts val="0"/>
              </a:spcAft>
              <a:buSzPts val="1125"/>
              <a:buNone/>
              <a:defRPr sz="1125"/>
            </a:lvl9pPr>
          </a:lstStyle>
          <a:p/>
        </p:txBody>
      </p:sp>
      <p:sp>
        <p:nvSpPr>
          <p:cNvPr id="4313" name="Google Shape;4313;g3970249a880_0_12355"/>
          <p:cNvSpPr txBox="1"/>
          <p:nvPr>
            <p:ph idx="2" type="subTitle"/>
          </p:nvPr>
        </p:nvSpPr>
        <p:spPr>
          <a:xfrm>
            <a:off x="314537" y="1549173"/>
            <a:ext cx="2869500" cy="156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125"/>
              <a:buNone/>
              <a:defRPr sz="1125"/>
            </a:lvl1pPr>
            <a:lvl2pPr lvl="1" algn="l">
              <a:lnSpc>
                <a:spcPct val="95000"/>
              </a:lnSpc>
              <a:spcBef>
                <a:spcPts val="1350"/>
              </a:spcBef>
              <a:spcAft>
                <a:spcPts val="0"/>
              </a:spcAft>
              <a:buSzPts val="1125"/>
              <a:buNone/>
              <a:defRPr sz="1125"/>
            </a:lvl2pPr>
            <a:lvl3pPr lvl="2" algn="l">
              <a:lnSpc>
                <a:spcPct val="95000"/>
              </a:lnSpc>
              <a:spcBef>
                <a:spcPts val="1350"/>
              </a:spcBef>
              <a:spcAft>
                <a:spcPts val="0"/>
              </a:spcAft>
              <a:buSzPts val="1125"/>
              <a:buNone/>
              <a:defRPr sz="1125"/>
            </a:lvl3pPr>
            <a:lvl4pPr lvl="3" algn="l">
              <a:lnSpc>
                <a:spcPct val="95000"/>
              </a:lnSpc>
              <a:spcBef>
                <a:spcPts val="1350"/>
              </a:spcBef>
              <a:spcAft>
                <a:spcPts val="0"/>
              </a:spcAft>
              <a:buSzPts val="1125"/>
              <a:buNone/>
              <a:defRPr sz="1125"/>
            </a:lvl4pPr>
            <a:lvl5pPr lvl="4" algn="l">
              <a:lnSpc>
                <a:spcPct val="95000"/>
              </a:lnSpc>
              <a:spcBef>
                <a:spcPts val="1350"/>
              </a:spcBef>
              <a:spcAft>
                <a:spcPts val="0"/>
              </a:spcAft>
              <a:buSzPts val="1125"/>
              <a:buNone/>
              <a:defRPr sz="1125"/>
            </a:lvl5pPr>
            <a:lvl6pPr lvl="5" algn="l">
              <a:lnSpc>
                <a:spcPct val="90000"/>
              </a:lnSpc>
              <a:spcBef>
                <a:spcPts val="375"/>
              </a:spcBef>
              <a:spcAft>
                <a:spcPts val="0"/>
              </a:spcAft>
              <a:buSzPts val="1125"/>
              <a:buNone/>
              <a:defRPr sz="1125"/>
            </a:lvl6pPr>
            <a:lvl7pPr lvl="6" algn="l">
              <a:lnSpc>
                <a:spcPct val="90000"/>
              </a:lnSpc>
              <a:spcBef>
                <a:spcPts val="375"/>
              </a:spcBef>
              <a:spcAft>
                <a:spcPts val="0"/>
              </a:spcAft>
              <a:buSzPts val="1125"/>
              <a:buNone/>
              <a:defRPr sz="1125"/>
            </a:lvl7pPr>
            <a:lvl8pPr lvl="7" algn="l">
              <a:lnSpc>
                <a:spcPct val="90000"/>
              </a:lnSpc>
              <a:spcBef>
                <a:spcPts val="375"/>
              </a:spcBef>
              <a:spcAft>
                <a:spcPts val="0"/>
              </a:spcAft>
              <a:buSzPts val="1125"/>
              <a:buNone/>
              <a:defRPr sz="1125"/>
            </a:lvl8pPr>
            <a:lvl9pPr lvl="8" algn="l">
              <a:lnSpc>
                <a:spcPct val="90000"/>
              </a:lnSpc>
              <a:spcBef>
                <a:spcPts val="375"/>
              </a:spcBef>
              <a:spcAft>
                <a:spcPts val="0"/>
              </a:spcAft>
              <a:buSzPts val="1125"/>
              <a:buNone/>
              <a:defRPr sz="1125"/>
            </a:lvl9pPr>
          </a:lstStyle>
          <a:p/>
        </p:txBody>
      </p:sp>
      <p:sp>
        <p:nvSpPr>
          <p:cNvPr id="4314" name="Google Shape;4314;g3970249a880_0_12355"/>
          <p:cNvSpPr txBox="1"/>
          <p:nvPr>
            <p:ph idx="3" type="subTitle"/>
          </p:nvPr>
        </p:nvSpPr>
        <p:spPr>
          <a:xfrm>
            <a:off x="3789726" y="1296188"/>
            <a:ext cx="4824900" cy="4452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500"/>
              <a:buNone/>
              <a:defRPr sz="1500"/>
            </a:lvl1pPr>
            <a:lvl2pPr lvl="1" algn="l">
              <a:lnSpc>
                <a:spcPct val="95000"/>
              </a:lnSpc>
              <a:spcBef>
                <a:spcPts val="0"/>
              </a:spcBef>
              <a:spcAft>
                <a:spcPts val="0"/>
              </a:spcAft>
              <a:buSzPts val="1500"/>
              <a:buNone/>
              <a:defRPr sz="1500"/>
            </a:lvl2pPr>
            <a:lvl3pPr lvl="2" algn="l">
              <a:lnSpc>
                <a:spcPct val="95000"/>
              </a:lnSpc>
              <a:spcBef>
                <a:spcPts val="0"/>
              </a:spcBef>
              <a:spcAft>
                <a:spcPts val="0"/>
              </a:spcAft>
              <a:buSzPts val="1500"/>
              <a:buNone/>
              <a:defRPr sz="1500"/>
            </a:lvl3pPr>
            <a:lvl4pPr lvl="3" algn="l">
              <a:lnSpc>
                <a:spcPct val="95000"/>
              </a:lnSpc>
              <a:spcBef>
                <a:spcPts val="0"/>
              </a:spcBef>
              <a:spcAft>
                <a:spcPts val="0"/>
              </a:spcAft>
              <a:buSzPts val="1500"/>
              <a:buNone/>
              <a:defRPr sz="1500"/>
            </a:lvl4pPr>
            <a:lvl5pPr lvl="4" algn="l">
              <a:lnSpc>
                <a:spcPct val="95000"/>
              </a:lnSpc>
              <a:spcBef>
                <a:spcPts val="0"/>
              </a:spcBef>
              <a:spcAft>
                <a:spcPts val="0"/>
              </a:spcAft>
              <a:buSzPts val="1500"/>
              <a:buNone/>
              <a:defRPr sz="1500"/>
            </a:lvl5pPr>
            <a:lvl6pPr lvl="5" algn="l">
              <a:lnSpc>
                <a:spcPct val="95000"/>
              </a:lnSpc>
              <a:spcBef>
                <a:spcPts val="0"/>
              </a:spcBef>
              <a:spcAft>
                <a:spcPts val="0"/>
              </a:spcAft>
              <a:buSzPts val="1500"/>
              <a:buNone/>
              <a:defRPr sz="1500"/>
            </a:lvl6pPr>
            <a:lvl7pPr lvl="6" algn="l">
              <a:lnSpc>
                <a:spcPct val="95000"/>
              </a:lnSpc>
              <a:spcBef>
                <a:spcPts val="0"/>
              </a:spcBef>
              <a:spcAft>
                <a:spcPts val="0"/>
              </a:spcAft>
              <a:buSzPts val="1500"/>
              <a:buNone/>
              <a:defRPr sz="1500"/>
            </a:lvl7pPr>
            <a:lvl8pPr lvl="7" algn="l">
              <a:lnSpc>
                <a:spcPct val="95000"/>
              </a:lnSpc>
              <a:spcBef>
                <a:spcPts val="0"/>
              </a:spcBef>
              <a:spcAft>
                <a:spcPts val="0"/>
              </a:spcAft>
              <a:buSzPts val="1500"/>
              <a:buNone/>
              <a:defRPr sz="1500"/>
            </a:lvl8pPr>
            <a:lvl9pPr lvl="8" algn="l">
              <a:lnSpc>
                <a:spcPct val="95000"/>
              </a:lnSpc>
              <a:spcBef>
                <a:spcPts val="0"/>
              </a:spcBef>
              <a:spcAft>
                <a:spcPts val="0"/>
              </a:spcAft>
              <a:buSzPts val="1500"/>
              <a:buNone/>
              <a:defRPr sz="1500"/>
            </a:lvl9pPr>
          </a:lstStyle>
          <a:p/>
        </p:txBody>
      </p:sp>
      <p:sp>
        <p:nvSpPr>
          <p:cNvPr id="4315" name="Google Shape;4315;g3970249a880_0_12355"/>
          <p:cNvSpPr txBox="1"/>
          <p:nvPr>
            <p:ph idx="4" type="subTitle"/>
          </p:nvPr>
        </p:nvSpPr>
        <p:spPr>
          <a:xfrm>
            <a:off x="318727" y="2468863"/>
            <a:ext cx="2869500" cy="1515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125"/>
              <a:buFont typeface="Poppins"/>
              <a:buNone/>
              <a:defRPr b="1" sz="1125">
                <a:latin typeface="Poppins"/>
                <a:ea typeface="Poppins"/>
                <a:cs typeface="Poppins"/>
                <a:sym typeface="Poppins"/>
              </a:defRPr>
            </a:lvl1pPr>
            <a:lvl2pPr lvl="1" algn="l">
              <a:lnSpc>
                <a:spcPct val="95000"/>
              </a:lnSpc>
              <a:spcBef>
                <a:spcPts val="1350"/>
              </a:spcBef>
              <a:spcAft>
                <a:spcPts val="0"/>
              </a:spcAft>
              <a:buSzPts val="1125"/>
              <a:buNone/>
              <a:defRPr sz="1125"/>
            </a:lvl2pPr>
            <a:lvl3pPr lvl="2" algn="l">
              <a:lnSpc>
                <a:spcPct val="95000"/>
              </a:lnSpc>
              <a:spcBef>
                <a:spcPts val="1350"/>
              </a:spcBef>
              <a:spcAft>
                <a:spcPts val="0"/>
              </a:spcAft>
              <a:buSzPts val="1125"/>
              <a:buNone/>
              <a:defRPr sz="1125"/>
            </a:lvl3pPr>
            <a:lvl4pPr lvl="3" algn="l">
              <a:lnSpc>
                <a:spcPct val="95000"/>
              </a:lnSpc>
              <a:spcBef>
                <a:spcPts val="1350"/>
              </a:spcBef>
              <a:spcAft>
                <a:spcPts val="0"/>
              </a:spcAft>
              <a:buSzPts val="1125"/>
              <a:buNone/>
              <a:defRPr sz="1125"/>
            </a:lvl4pPr>
            <a:lvl5pPr lvl="4" algn="l">
              <a:lnSpc>
                <a:spcPct val="95000"/>
              </a:lnSpc>
              <a:spcBef>
                <a:spcPts val="1350"/>
              </a:spcBef>
              <a:spcAft>
                <a:spcPts val="0"/>
              </a:spcAft>
              <a:buSzPts val="1125"/>
              <a:buNone/>
              <a:defRPr sz="1125"/>
            </a:lvl5pPr>
            <a:lvl6pPr lvl="5" algn="l">
              <a:lnSpc>
                <a:spcPct val="90000"/>
              </a:lnSpc>
              <a:spcBef>
                <a:spcPts val="375"/>
              </a:spcBef>
              <a:spcAft>
                <a:spcPts val="0"/>
              </a:spcAft>
              <a:buSzPts val="1125"/>
              <a:buNone/>
              <a:defRPr sz="1125"/>
            </a:lvl6pPr>
            <a:lvl7pPr lvl="6" algn="l">
              <a:lnSpc>
                <a:spcPct val="90000"/>
              </a:lnSpc>
              <a:spcBef>
                <a:spcPts val="375"/>
              </a:spcBef>
              <a:spcAft>
                <a:spcPts val="0"/>
              </a:spcAft>
              <a:buSzPts val="1125"/>
              <a:buNone/>
              <a:defRPr sz="1125"/>
            </a:lvl7pPr>
            <a:lvl8pPr lvl="7" algn="l">
              <a:lnSpc>
                <a:spcPct val="90000"/>
              </a:lnSpc>
              <a:spcBef>
                <a:spcPts val="375"/>
              </a:spcBef>
              <a:spcAft>
                <a:spcPts val="0"/>
              </a:spcAft>
              <a:buSzPts val="1125"/>
              <a:buNone/>
              <a:defRPr sz="1125"/>
            </a:lvl8pPr>
            <a:lvl9pPr lvl="8" algn="l">
              <a:lnSpc>
                <a:spcPct val="90000"/>
              </a:lnSpc>
              <a:spcBef>
                <a:spcPts val="375"/>
              </a:spcBef>
              <a:spcAft>
                <a:spcPts val="0"/>
              </a:spcAft>
              <a:buSzPts val="1125"/>
              <a:buNone/>
              <a:defRPr sz="1125"/>
            </a:lvl9pPr>
          </a:lstStyle>
          <a:p/>
        </p:txBody>
      </p:sp>
      <p:sp>
        <p:nvSpPr>
          <p:cNvPr id="4316" name="Google Shape;4316;g3970249a880_0_12355"/>
          <p:cNvSpPr txBox="1"/>
          <p:nvPr>
            <p:ph idx="5" type="subTitle"/>
          </p:nvPr>
        </p:nvSpPr>
        <p:spPr>
          <a:xfrm>
            <a:off x="314537" y="2677028"/>
            <a:ext cx="2869500" cy="156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125"/>
              <a:buNone/>
              <a:defRPr sz="1125"/>
            </a:lvl1pPr>
            <a:lvl2pPr lvl="1" algn="l">
              <a:lnSpc>
                <a:spcPct val="95000"/>
              </a:lnSpc>
              <a:spcBef>
                <a:spcPts val="1350"/>
              </a:spcBef>
              <a:spcAft>
                <a:spcPts val="0"/>
              </a:spcAft>
              <a:buSzPts val="1125"/>
              <a:buNone/>
              <a:defRPr sz="1125"/>
            </a:lvl2pPr>
            <a:lvl3pPr lvl="2" algn="l">
              <a:lnSpc>
                <a:spcPct val="95000"/>
              </a:lnSpc>
              <a:spcBef>
                <a:spcPts val="1350"/>
              </a:spcBef>
              <a:spcAft>
                <a:spcPts val="0"/>
              </a:spcAft>
              <a:buSzPts val="1125"/>
              <a:buNone/>
              <a:defRPr sz="1125"/>
            </a:lvl3pPr>
            <a:lvl4pPr lvl="3" algn="l">
              <a:lnSpc>
                <a:spcPct val="95000"/>
              </a:lnSpc>
              <a:spcBef>
                <a:spcPts val="1350"/>
              </a:spcBef>
              <a:spcAft>
                <a:spcPts val="0"/>
              </a:spcAft>
              <a:buSzPts val="1125"/>
              <a:buNone/>
              <a:defRPr sz="1125"/>
            </a:lvl4pPr>
            <a:lvl5pPr lvl="4" algn="l">
              <a:lnSpc>
                <a:spcPct val="95000"/>
              </a:lnSpc>
              <a:spcBef>
                <a:spcPts val="1350"/>
              </a:spcBef>
              <a:spcAft>
                <a:spcPts val="0"/>
              </a:spcAft>
              <a:buSzPts val="1125"/>
              <a:buNone/>
              <a:defRPr sz="1125"/>
            </a:lvl5pPr>
            <a:lvl6pPr lvl="5" algn="l">
              <a:lnSpc>
                <a:spcPct val="90000"/>
              </a:lnSpc>
              <a:spcBef>
                <a:spcPts val="375"/>
              </a:spcBef>
              <a:spcAft>
                <a:spcPts val="0"/>
              </a:spcAft>
              <a:buSzPts val="1125"/>
              <a:buNone/>
              <a:defRPr sz="1125"/>
            </a:lvl6pPr>
            <a:lvl7pPr lvl="6" algn="l">
              <a:lnSpc>
                <a:spcPct val="90000"/>
              </a:lnSpc>
              <a:spcBef>
                <a:spcPts val="375"/>
              </a:spcBef>
              <a:spcAft>
                <a:spcPts val="0"/>
              </a:spcAft>
              <a:buSzPts val="1125"/>
              <a:buNone/>
              <a:defRPr sz="1125"/>
            </a:lvl7pPr>
            <a:lvl8pPr lvl="7" algn="l">
              <a:lnSpc>
                <a:spcPct val="90000"/>
              </a:lnSpc>
              <a:spcBef>
                <a:spcPts val="375"/>
              </a:spcBef>
              <a:spcAft>
                <a:spcPts val="0"/>
              </a:spcAft>
              <a:buSzPts val="1125"/>
              <a:buNone/>
              <a:defRPr sz="1125"/>
            </a:lvl8pPr>
            <a:lvl9pPr lvl="8" algn="l">
              <a:lnSpc>
                <a:spcPct val="90000"/>
              </a:lnSpc>
              <a:spcBef>
                <a:spcPts val="375"/>
              </a:spcBef>
              <a:spcAft>
                <a:spcPts val="0"/>
              </a:spcAft>
              <a:buSzPts val="1125"/>
              <a:buNone/>
              <a:defRPr sz="1125"/>
            </a:lvl9pPr>
          </a:lstStyle>
          <a:p/>
        </p:txBody>
      </p:sp>
      <p:sp>
        <p:nvSpPr>
          <p:cNvPr id="4317" name="Google Shape;4317;g3970249a880_0_12355"/>
          <p:cNvSpPr txBox="1"/>
          <p:nvPr>
            <p:ph idx="6" type="subTitle"/>
          </p:nvPr>
        </p:nvSpPr>
        <p:spPr>
          <a:xfrm>
            <a:off x="3789726" y="2468863"/>
            <a:ext cx="4824900" cy="4452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500"/>
              <a:buNone/>
              <a:defRPr sz="1500"/>
            </a:lvl1pPr>
            <a:lvl2pPr lvl="1" algn="l">
              <a:lnSpc>
                <a:spcPct val="95000"/>
              </a:lnSpc>
              <a:spcBef>
                <a:spcPts val="0"/>
              </a:spcBef>
              <a:spcAft>
                <a:spcPts val="0"/>
              </a:spcAft>
              <a:buSzPts val="1500"/>
              <a:buNone/>
              <a:defRPr sz="1500"/>
            </a:lvl2pPr>
            <a:lvl3pPr lvl="2" algn="l">
              <a:lnSpc>
                <a:spcPct val="95000"/>
              </a:lnSpc>
              <a:spcBef>
                <a:spcPts val="0"/>
              </a:spcBef>
              <a:spcAft>
                <a:spcPts val="0"/>
              </a:spcAft>
              <a:buSzPts val="1500"/>
              <a:buNone/>
              <a:defRPr sz="1500"/>
            </a:lvl3pPr>
            <a:lvl4pPr lvl="3" algn="l">
              <a:lnSpc>
                <a:spcPct val="95000"/>
              </a:lnSpc>
              <a:spcBef>
                <a:spcPts val="0"/>
              </a:spcBef>
              <a:spcAft>
                <a:spcPts val="0"/>
              </a:spcAft>
              <a:buSzPts val="1500"/>
              <a:buNone/>
              <a:defRPr sz="1500"/>
            </a:lvl4pPr>
            <a:lvl5pPr lvl="4" algn="l">
              <a:lnSpc>
                <a:spcPct val="95000"/>
              </a:lnSpc>
              <a:spcBef>
                <a:spcPts val="0"/>
              </a:spcBef>
              <a:spcAft>
                <a:spcPts val="0"/>
              </a:spcAft>
              <a:buSzPts val="1500"/>
              <a:buNone/>
              <a:defRPr sz="1500"/>
            </a:lvl5pPr>
            <a:lvl6pPr lvl="5" algn="l">
              <a:lnSpc>
                <a:spcPct val="95000"/>
              </a:lnSpc>
              <a:spcBef>
                <a:spcPts val="0"/>
              </a:spcBef>
              <a:spcAft>
                <a:spcPts val="0"/>
              </a:spcAft>
              <a:buSzPts val="1500"/>
              <a:buNone/>
              <a:defRPr sz="1500"/>
            </a:lvl6pPr>
            <a:lvl7pPr lvl="6" algn="l">
              <a:lnSpc>
                <a:spcPct val="95000"/>
              </a:lnSpc>
              <a:spcBef>
                <a:spcPts val="0"/>
              </a:spcBef>
              <a:spcAft>
                <a:spcPts val="0"/>
              </a:spcAft>
              <a:buSzPts val="1500"/>
              <a:buNone/>
              <a:defRPr sz="1500"/>
            </a:lvl7pPr>
            <a:lvl8pPr lvl="7" algn="l">
              <a:lnSpc>
                <a:spcPct val="95000"/>
              </a:lnSpc>
              <a:spcBef>
                <a:spcPts val="0"/>
              </a:spcBef>
              <a:spcAft>
                <a:spcPts val="0"/>
              </a:spcAft>
              <a:buSzPts val="1500"/>
              <a:buNone/>
              <a:defRPr sz="1500"/>
            </a:lvl8pPr>
            <a:lvl9pPr lvl="8" algn="l">
              <a:lnSpc>
                <a:spcPct val="95000"/>
              </a:lnSpc>
              <a:spcBef>
                <a:spcPts val="0"/>
              </a:spcBef>
              <a:spcAft>
                <a:spcPts val="0"/>
              </a:spcAft>
              <a:buSzPts val="1500"/>
              <a:buNone/>
              <a:defRPr sz="1500"/>
            </a:lvl9pPr>
          </a:lstStyle>
          <a:p/>
        </p:txBody>
      </p:sp>
      <p:sp>
        <p:nvSpPr>
          <p:cNvPr id="4318" name="Google Shape;4318;g3970249a880_0_12355"/>
          <p:cNvSpPr txBox="1"/>
          <p:nvPr>
            <p:ph idx="7" type="subTitle"/>
          </p:nvPr>
        </p:nvSpPr>
        <p:spPr>
          <a:xfrm>
            <a:off x="318727" y="3661988"/>
            <a:ext cx="2869500" cy="1515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125"/>
              <a:buFont typeface="Poppins"/>
              <a:buNone/>
              <a:defRPr b="1" sz="1125">
                <a:latin typeface="Poppins"/>
                <a:ea typeface="Poppins"/>
                <a:cs typeface="Poppins"/>
                <a:sym typeface="Poppins"/>
              </a:defRPr>
            </a:lvl1pPr>
            <a:lvl2pPr lvl="1" algn="l">
              <a:lnSpc>
                <a:spcPct val="95000"/>
              </a:lnSpc>
              <a:spcBef>
                <a:spcPts val="1350"/>
              </a:spcBef>
              <a:spcAft>
                <a:spcPts val="0"/>
              </a:spcAft>
              <a:buSzPts val="1125"/>
              <a:buNone/>
              <a:defRPr sz="1125"/>
            </a:lvl2pPr>
            <a:lvl3pPr lvl="2" algn="l">
              <a:lnSpc>
                <a:spcPct val="95000"/>
              </a:lnSpc>
              <a:spcBef>
                <a:spcPts val="1350"/>
              </a:spcBef>
              <a:spcAft>
                <a:spcPts val="0"/>
              </a:spcAft>
              <a:buSzPts val="1125"/>
              <a:buNone/>
              <a:defRPr sz="1125"/>
            </a:lvl3pPr>
            <a:lvl4pPr lvl="3" algn="l">
              <a:lnSpc>
                <a:spcPct val="95000"/>
              </a:lnSpc>
              <a:spcBef>
                <a:spcPts val="1350"/>
              </a:spcBef>
              <a:spcAft>
                <a:spcPts val="0"/>
              </a:spcAft>
              <a:buSzPts val="1125"/>
              <a:buNone/>
              <a:defRPr sz="1125"/>
            </a:lvl4pPr>
            <a:lvl5pPr lvl="4" algn="l">
              <a:lnSpc>
                <a:spcPct val="95000"/>
              </a:lnSpc>
              <a:spcBef>
                <a:spcPts val="1350"/>
              </a:spcBef>
              <a:spcAft>
                <a:spcPts val="0"/>
              </a:spcAft>
              <a:buSzPts val="1125"/>
              <a:buNone/>
              <a:defRPr sz="1125"/>
            </a:lvl5pPr>
            <a:lvl6pPr lvl="5" algn="l">
              <a:lnSpc>
                <a:spcPct val="90000"/>
              </a:lnSpc>
              <a:spcBef>
                <a:spcPts val="375"/>
              </a:spcBef>
              <a:spcAft>
                <a:spcPts val="0"/>
              </a:spcAft>
              <a:buSzPts val="1125"/>
              <a:buNone/>
              <a:defRPr sz="1125"/>
            </a:lvl6pPr>
            <a:lvl7pPr lvl="6" algn="l">
              <a:lnSpc>
                <a:spcPct val="90000"/>
              </a:lnSpc>
              <a:spcBef>
                <a:spcPts val="375"/>
              </a:spcBef>
              <a:spcAft>
                <a:spcPts val="0"/>
              </a:spcAft>
              <a:buSzPts val="1125"/>
              <a:buNone/>
              <a:defRPr sz="1125"/>
            </a:lvl7pPr>
            <a:lvl8pPr lvl="7" algn="l">
              <a:lnSpc>
                <a:spcPct val="90000"/>
              </a:lnSpc>
              <a:spcBef>
                <a:spcPts val="375"/>
              </a:spcBef>
              <a:spcAft>
                <a:spcPts val="0"/>
              </a:spcAft>
              <a:buSzPts val="1125"/>
              <a:buNone/>
              <a:defRPr sz="1125"/>
            </a:lvl8pPr>
            <a:lvl9pPr lvl="8" algn="l">
              <a:lnSpc>
                <a:spcPct val="90000"/>
              </a:lnSpc>
              <a:spcBef>
                <a:spcPts val="375"/>
              </a:spcBef>
              <a:spcAft>
                <a:spcPts val="0"/>
              </a:spcAft>
              <a:buSzPts val="1125"/>
              <a:buNone/>
              <a:defRPr sz="1125"/>
            </a:lvl9pPr>
          </a:lstStyle>
          <a:p/>
        </p:txBody>
      </p:sp>
      <p:sp>
        <p:nvSpPr>
          <p:cNvPr id="4319" name="Google Shape;4319;g3970249a880_0_12355"/>
          <p:cNvSpPr txBox="1"/>
          <p:nvPr>
            <p:ph idx="8" type="subTitle"/>
          </p:nvPr>
        </p:nvSpPr>
        <p:spPr>
          <a:xfrm>
            <a:off x="314537" y="3871600"/>
            <a:ext cx="2869500" cy="156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125"/>
              <a:buNone/>
              <a:defRPr sz="1125"/>
            </a:lvl1pPr>
            <a:lvl2pPr lvl="1" algn="l">
              <a:lnSpc>
                <a:spcPct val="95000"/>
              </a:lnSpc>
              <a:spcBef>
                <a:spcPts val="1350"/>
              </a:spcBef>
              <a:spcAft>
                <a:spcPts val="0"/>
              </a:spcAft>
              <a:buSzPts val="1125"/>
              <a:buNone/>
              <a:defRPr sz="1125"/>
            </a:lvl2pPr>
            <a:lvl3pPr lvl="2" algn="l">
              <a:lnSpc>
                <a:spcPct val="95000"/>
              </a:lnSpc>
              <a:spcBef>
                <a:spcPts val="1350"/>
              </a:spcBef>
              <a:spcAft>
                <a:spcPts val="0"/>
              </a:spcAft>
              <a:buSzPts val="1125"/>
              <a:buNone/>
              <a:defRPr sz="1125"/>
            </a:lvl3pPr>
            <a:lvl4pPr lvl="3" algn="l">
              <a:lnSpc>
                <a:spcPct val="95000"/>
              </a:lnSpc>
              <a:spcBef>
                <a:spcPts val="1350"/>
              </a:spcBef>
              <a:spcAft>
                <a:spcPts val="0"/>
              </a:spcAft>
              <a:buSzPts val="1125"/>
              <a:buNone/>
              <a:defRPr sz="1125"/>
            </a:lvl4pPr>
            <a:lvl5pPr lvl="4" algn="l">
              <a:lnSpc>
                <a:spcPct val="95000"/>
              </a:lnSpc>
              <a:spcBef>
                <a:spcPts val="1350"/>
              </a:spcBef>
              <a:spcAft>
                <a:spcPts val="0"/>
              </a:spcAft>
              <a:buSzPts val="1125"/>
              <a:buNone/>
              <a:defRPr sz="1125"/>
            </a:lvl5pPr>
            <a:lvl6pPr lvl="5" algn="l">
              <a:lnSpc>
                <a:spcPct val="90000"/>
              </a:lnSpc>
              <a:spcBef>
                <a:spcPts val="375"/>
              </a:spcBef>
              <a:spcAft>
                <a:spcPts val="0"/>
              </a:spcAft>
              <a:buSzPts val="1125"/>
              <a:buNone/>
              <a:defRPr sz="1125"/>
            </a:lvl6pPr>
            <a:lvl7pPr lvl="6" algn="l">
              <a:lnSpc>
                <a:spcPct val="90000"/>
              </a:lnSpc>
              <a:spcBef>
                <a:spcPts val="375"/>
              </a:spcBef>
              <a:spcAft>
                <a:spcPts val="0"/>
              </a:spcAft>
              <a:buSzPts val="1125"/>
              <a:buNone/>
              <a:defRPr sz="1125"/>
            </a:lvl7pPr>
            <a:lvl8pPr lvl="7" algn="l">
              <a:lnSpc>
                <a:spcPct val="90000"/>
              </a:lnSpc>
              <a:spcBef>
                <a:spcPts val="375"/>
              </a:spcBef>
              <a:spcAft>
                <a:spcPts val="0"/>
              </a:spcAft>
              <a:buSzPts val="1125"/>
              <a:buNone/>
              <a:defRPr sz="1125"/>
            </a:lvl8pPr>
            <a:lvl9pPr lvl="8" algn="l">
              <a:lnSpc>
                <a:spcPct val="90000"/>
              </a:lnSpc>
              <a:spcBef>
                <a:spcPts val="375"/>
              </a:spcBef>
              <a:spcAft>
                <a:spcPts val="0"/>
              </a:spcAft>
              <a:buSzPts val="1125"/>
              <a:buNone/>
              <a:defRPr sz="1125"/>
            </a:lvl9pPr>
          </a:lstStyle>
          <a:p/>
        </p:txBody>
      </p:sp>
      <p:sp>
        <p:nvSpPr>
          <p:cNvPr id="4320" name="Google Shape;4320;g3970249a880_0_12355"/>
          <p:cNvSpPr txBox="1"/>
          <p:nvPr>
            <p:ph idx="9" type="subTitle"/>
          </p:nvPr>
        </p:nvSpPr>
        <p:spPr>
          <a:xfrm>
            <a:off x="3789726" y="3661988"/>
            <a:ext cx="4824900" cy="4452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500"/>
              <a:buNone/>
              <a:defRPr sz="1500"/>
            </a:lvl1pPr>
            <a:lvl2pPr lvl="1" algn="l">
              <a:lnSpc>
                <a:spcPct val="95000"/>
              </a:lnSpc>
              <a:spcBef>
                <a:spcPts val="0"/>
              </a:spcBef>
              <a:spcAft>
                <a:spcPts val="0"/>
              </a:spcAft>
              <a:buSzPts val="1500"/>
              <a:buNone/>
              <a:defRPr sz="1500"/>
            </a:lvl2pPr>
            <a:lvl3pPr lvl="2" algn="l">
              <a:lnSpc>
                <a:spcPct val="95000"/>
              </a:lnSpc>
              <a:spcBef>
                <a:spcPts val="0"/>
              </a:spcBef>
              <a:spcAft>
                <a:spcPts val="0"/>
              </a:spcAft>
              <a:buSzPts val="1500"/>
              <a:buNone/>
              <a:defRPr sz="1500"/>
            </a:lvl3pPr>
            <a:lvl4pPr lvl="3" algn="l">
              <a:lnSpc>
                <a:spcPct val="95000"/>
              </a:lnSpc>
              <a:spcBef>
                <a:spcPts val="0"/>
              </a:spcBef>
              <a:spcAft>
                <a:spcPts val="0"/>
              </a:spcAft>
              <a:buSzPts val="1500"/>
              <a:buNone/>
              <a:defRPr sz="1500"/>
            </a:lvl4pPr>
            <a:lvl5pPr lvl="4" algn="l">
              <a:lnSpc>
                <a:spcPct val="95000"/>
              </a:lnSpc>
              <a:spcBef>
                <a:spcPts val="0"/>
              </a:spcBef>
              <a:spcAft>
                <a:spcPts val="0"/>
              </a:spcAft>
              <a:buSzPts val="1500"/>
              <a:buNone/>
              <a:defRPr sz="1500"/>
            </a:lvl5pPr>
            <a:lvl6pPr lvl="5" algn="l">
              <a:lnSpc>
                <a:spcPct val="95000"/>
              </a:lnSpc>
              <a:spcBef>
                <a:spcPts val="0"/>
              </a:spcBef>
              <a:spcAft>
                <a:spcPts val="0"/>
              </a:spcAft>
              <a:buSzPts val="1500"/>
              <a:buNone/>
              <a:defRPr sz="1500"/>
            </a:lvl6pPr>
            <a:lvl7pPr lvl="6" algn="l">
              <a:lnSpc>
                <a:spcPct val="95000"/>
              </a:lnSpc>
              <a:spcBef>
                <a:spcPts val="0"/>
              </a:spcBef>
              <a:spcAft>
                <a:spcPts val="0"/>
              </a:spcAft>
              <a:buSzPts val="1500"/>
              <a:buNone/>
              <a:defRPr sz="1500"/>
            </a:lvl7pPr>
            <a:lvl8pPr lvl="7" algn="l">
              <a:lnSpc>
                <a:spcPct val="95000"/>
              </a:lnSpc>
              <a:spcBef>
                <a:spcPts val="0"/>
              </a:spcBef>
              <a:spcAft>
                <a:spcPts val="0"/>
              </a:spcAft>
              <a:buSzPts val="1500"/>
              <a:buNone/>
              <a:defRPr sz="1500"/>
            </a:lvl8pPr>
            <a:lvl9pPr lvl="8" algn="l">
              <a:lnSpc>
                <a:spcPct val="95000"/>
              </a:lnSpc>
              <a:spcBef>
                <a:spcPts val="0"/>
              </a:spcBef>
              <a:spcAft>
                <a:spcPts val="0"/>
              </a:spcAft>
              <a:buSzPts val="1500"/>
              <a:buNone/>
              <a:defRPr sz="1500"/>
            </a:lvl9pPr>
          </a:lstStyle>
          <a:p/>
        </p:txBody>
      </p:sp>
      <p:sp>
        <p:nvSpPr>
          <p:cNvPr id="4321" name="Google Shape;4321;g3970249a880_0_12355"/>
          <p:cNvSpPr txBox="1"/>
          <p:nvPr>
            <p:ph type="title"/>
          </p:nvPr>
        </p:nvSpPr>
        <p:spPr>
          <a:xfrm>
            <a:off x="325593" y="368499"/>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Custom Layout">
  <p:cSld name="47_Custom Layout">
    <p:spTree>
      <p:nvGrpSpPr>
        <p:cNvPr id="4322" name="Shape 4322"/>
        <p:cNvGrpSpPr/>
        <p:nvPr/>
      </p:nvGrpSpPr>
      <p:grpSpPr>
        <a:xfrm>
          <a:off x="0" y="0"/>
          <a:ext cx="0" cy="0"/>
          <a:chOff x="0" y="0"/>
          <a:chExt cx="0" cy="0"/>
        </a:xfrm>
      </p:grpSpPr>
      <p:sp>
        <p:nvSpPr>
          <p:cNvPr id="4323" name="Google Shape;4323;g3970249a880_0_12374"/>
          <p:cNvSpPr/>
          <p:nvPr/>
        </p:nvSpPr>
        <p:spPr>
          <a:xfrm>
            <a:off x="316070" y="1252924"/>
            <a:ext cx="4419000" cy="3321600"/>
          </a:xfrm>
          <a:prstGeom prst="roundRect">
            <a:avLst>
              <a:gd fmla="val 2802" name="adj"/>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324" name="Google Shape;4324;g3970249a880_0_12374"/>
          <p:cNvSpPr txBox="1"/>
          <p:nvPr>
            <p:ph type="title"/>
          </p:nvPr>
        </p:nvSpPr>
        <p:spPr>
          <a:xfrm>
            <a:off x="314709" y="336522"/>
            <a:ext cx="4409700" cy="739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325" name="Google Shape;4325;g3970249a880_0_12374"/>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326" name="Google Shape;4326;g3970249a880_0_12374"/>
          <p:cNvSpPr txBox="1"/>
          <p:nvPr>
            <p:ph idx="1" type="body"/>
          </p:nvPr>
        </p:nvSpPr>
        <p:spPr>
          <a:xfrm>
            <a:off x="487498" y="1740694"/>
            <a:ext cx="3826800" cy="2610300"/>
          </a:xfrm>
          <a:prstGeom prst="rect">
            <a:avLst/>
          </a:prstGeom>
          <a:noFill/>
          <a:ln>
            <a:noFill/>
          </a:ln>
        </p:spPr>
        <p:txBody>
          <a:bodyPr anchorCtr="0" anchor="t" bIns="0" lIns="0" spcFirstLastPara="1" rIns="0" wrap="square" tIns="0">
            <a:noAutofit/>
          </a:bodyPr>
          <a:lstStyle>
            <a:lvl1pPr indent="-288608" lvl="0" marL="457200" algn="l">
              <a:lnSpc>
                <a:spcPct val="89000"/>
              </a:lnSpc>
              <a:spcBef>
                <a:spcPts val="1350"/>
              </a:spcBef>
              <a:spcAft>
                <a:spcPts val="0"/>
              </a:spcAft>
              <a:buClr>
                <a:srgbClr val="DA0025"/>
              </a:buClr>
              <a:buSzPts val="945"/>
              <a:buChar char="●"/>
              <a:defRPr sz="1050"/>
            </a:lvl1pPr>
            <a:lvl2pPr indent="-280035" lvl="1" marL="914400" algn="l">
              <a:lnSpc>
                <a:spcPct val="89000"/>
              </a:lnSpc>
              <a:spcBef>
                <a:spcPts val="1350"/>
              </a:spcBef>
              <a:spcAft>
                <a:spcPts val="0"/>
              </a:spcAft>
              <a:buClr>
                <a:srgbClr val="DA0025"/>
              </a:buClr>
              <a:buSzPts val="810"/>
              <a:buChar char="●"/>
              <a:defRPr sz="900"/>
            </a:lvl2pPr>
            <a:lvl3pPr indent="-271463" lvl="2" marL="1371600" algn="l">
              <a:lnSpc>
                <a:spcPct val="89000"/>
              </a:lnSpc>
              <a:spcBef>
                <a:spcPts val="1350"/>
              </a:spcBef>
              <a:spcAft>
                <a:spcPts val="0"/>
              </a:spcAft>
              <a:buClr>
                <a:srgbClr val="DA0025"/>
              </a:buClr>
              <a:buSzPts val="675"/>
              <a:buChar char="●"/>
              <a:defRPr sz="750"/>
            </a:lvl3pPr>
            <a:lvl4pPr indent="-262890" lvl="3" marL="1828800" algn="l">
              <a:lnSpc>
                <a:spcPct val="89000"/>
              </a:lnSpc>
              <a:spcBef>
                <a:spcPts val="1350"/>
              </a:spcBef>
              <a:spcAft>
                <a:spcPts val="0"/>
              </a:spcAft>
              <a:buClr>
                <a:srgbClr val="DA0025"/>
              </a:buClr>
              <a:buSzPts val="540"/>
              <a:buChar char="●"/>
              <a:defRPr sz="600"/>
            </a:lvl4pPr>
            <a:lvl5pPr indent="-254317" lvl="4" marL="2286000" algn="l">
              <a:lnSpc>
                <a:spcPct val="89000"/>
              </a:lnSpc>
              <a:spcBef>
                <a:spcPts val="1350"/>
              </a:spcBef>
              <a:spcAft>
                <a:spcPts val="0"/>
              </a:spcAft>
              <a:buClr>
                <a:srgbClr val="DA0025"/>
              </a:buClr>
              <a:buSzPts val="405"/>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Custom Layout">
  <p:cSld name="48_Custom Layout">
    <p:bg>
      <p:bgPr>
        <a:blipFill>
          <a:blip r:embed="rId2">
            <a:alphaModFix/>
          </a:blip>
          <a:stretch>
            <a:fillRect/>
          </a:stretch>
        </a:blipFill>
      </p:bgPr>
    </p:bg>
    <p:spTree>
      <p:nvGrpSpPr>
        <p:cNvPr id="4327" name="Shape 4327"/>
        <p:cNvGrpSpPr/>
        <p:nvPr/>
      </p:nvGrpSpPr>
      <p:grpSpPr>
        <a:xfrm>
          <a:off x="0" y="0"/>
          <a:ext cx="0" cy="0"/>
          <a:chOff x="0" y="0"/>
          <a:chExt cx="0" cy="0"/>
        </a:xfrm>
      </p:grpSpPr>
      <p:sp>
        <p:nvSpPr>
          <p:cNvPr id="4328" name="Google Shape;4328;g3970249a880_0_12379"/>
          <p:cNvSpPr txBox="1"/>
          <p:nvPr>
            <p:ph type="title"/>
          </p:nvPr>
        </p:nvSpPr>
        <p:spPr>
          <a:xfrm>
            <a:off x="314709" y="336522"/>
            <a:ext cx="4409700" cy="739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329" name="Google Shape;4329;g3970249a880_0_1237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330" name="Google Shape;4330;g3970249a880_0_12379"/>
          <p:cNvSpPr txBox="1"/>
          <p:nvPr>
            <p:ph idx="1" type="body"/>
          </p:nvPr>
        </p:nvSpPr>
        <p:spPr>
          <a:xfrm>
            <a:off x="298208" y="2797765"/>
            <a:ext cx="2992200" cy="1731900"/>
          </a:xfrm>
          <a:prstGeom prst="rect">
            <a:avLst/>
          </a:prstGeom>
          <a:noFill/>
          <a:ln>
            <a:noFill/>
          </a:ln>
        </p:spPr>
        <p:txBody>
          <a:bodyPr anchorCtr="0" anchor="t" bIns="0" lIns="0" spcFirstLastPara="1" rIns="0" wrap="square" tIns="0">
            <a:noAutofit/>
          </a:bodyPr>
          <a:lstStyle>
            <a:lvl1pPr indent="-288608" lvl="0" marL="457200" algn="l">
              <a:lnSpc>
                <a:spcPct val="105000"/>
              </a:lnSpc>
              <a:spcBef>
                <a:spcPts val="1350"/>
              </a:spcBef>
              <a:spcAft>
                <a:spcPts val="0"/>
              </a:spcAft>
              <a:buClr>
                <a:srgbClr val="DA0025"/>
              </a:buClr>
              <a:buSzPts val="945"/>
              <a:buChar char="●"/>
              <a:defRPr sz="1050"/>
            </a:lvl1pPr>
            <a:lvl2pPr indent="-280035" lvl="1" marL="914400" algn="l">
              <a:lnSpc>
                <a:spcPct val="105000"/>
              </a:lnSpc>
              <a:spcBef>
                <a:spcPts val="1350"/>
              </a:spcBef>
              <a:spcAft>
                <a:spcPts val="0"/>
              </a:spcAft>
              <a:buClr>
                <a:srgbClr val="DA0025"/>
              </a:buClr>
              <a:buSzPts val="810"/>
              <a:buChar char="●"/>
              <a:defRPr sz="900"/>
            </a:lvl2pPr>
            <a:lvl3pPr indent="-271463" lvl="2" marL="1371600" algn="l">
              <a:lnSpc>
                <a:spcPct val="105000"/>
              </a:lnSpc>
              <a:spcBef>
                <a:spcPts val="1350"/>
              </a:spcBef>
              <a:spcAft>
                <a:spcPts val="0"/>
              </a:spcAft>
              <a:buClr>
                <a:srgbClr val="DA0025"/>
              </a:buClr>
              <a:buSzPts val="675"/>
              <a:buChar char="●"/>
              <a:defRPr sz="750"/>
            </a:lvl3pPr>
            <a:lvl4pPr indent="-262890" lvl="3" marL="1828800" algn="l">
              <a:lnSpc>
                <a:spcPct val="105000"/>
              </a:lnSpc>
              <a:spcBef>
                <a:spcPts val="1350"/>
              </a:spcBef>
              <a:spcAft>
                <a:spcPts val="0"/>
              </a:spcAft>
              <a:buClr>
                <a:srgbClr val="DA0025"/>
              </a:buClr>
              <a:buSzPts val="540"/>
              <a:buChar char="●"/>
              <a:defRPr sz="600"/>
            </a:lvl4pPr>
            <a:lvl5pPr indent="-254317" lvl="4" marL="2286000" algn="l">
              <a:lnSpc>
                <a:spcPct val="105000"/>
              </a:lnSpc>
              <a:spcBef>
                <a:spcPts val="1350"/>
              </a:spcBef>
              <a:spcAft>
                <a:spcPts val="0"/>
              </a:spcAft>
              <a:buClr>
                <a:srgbClr val="DA0025"/>
              </a:buClr>
              <a:buSzPts val="405"/>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pic>
        <p:nvPicPr>
          <p:cNvPr descr="A computer with a blank screen&#10;&#10;AI-generated content may be incorrect." id="4331" name="Google Shape;4331;g3970249a880_0_12379"/>
          <p:cNvPicPr preferRelativeResize="0"/>
          <p:nvPr/>
        </p:nvPicPr>
        <p:blipFill rotWithShape="1">
          <a:blip r:embed="rId3">
            <a:alphaModFix/>
          </a:blip>
          <a:srcRect b="0" l="0" r="0" t="0"/>
          <a:stretch/>
        </p:blipFill>
        <p:spPr>
          <a:xfrm>
            <a:off x="3202582" y="1058187"/>
            <a:ext cx="5941419" cy="3822747"/>
          </a:xfrm>
          <a:prstGeom prst="rect">
            <a:avLst/>
          </a:prstGeom>
          <a:noFill/>
          <a:ln>
            <a:noFill/>
          </a:ln>
        </p:spPr>
      </p:pic>
      <p:sp>
        <p:nvSpPr>
          <p:cNvPr id="4332" name="Google Shape;4332;g3970249a880_0_12379"/>
          <p:cNvSpPr/>
          <p:nvPr>
            <p:ph idx="2" type="pic"/>
          </p:nvPr>
        </p:nvSpPr>
        <p:spPr>
          <a:xfrm>
            <a:off x="4149978" y="1378744"/>
            <a:ext cx="4497600" cy="2766900"/>
          </a:xfrm>
          <a:prstGeom prst="rect">
            <a:avLst/>
          </a:prstGeom>
          <a:noFill/>
          <a:ln>
            <a:noFill/>
          </a:ln>
        </p:spPr>
      </p:sp>
      <p:sp>
        <p:nvSpPr>
          <p:cNvPr id="4333" name="Google Shape;4333;g3970249a880_0_12379"/>
          <p:cNvSpPr txBox="1"/>
          <p:nvPr>
            <p:ph idx="3" type="subTitle"/>
          </p:nvPr>
        </p:nvSpPr>
        <p:spPr>
          <a:xfrm>
            <a:off x="314709" y="2388803"/>
            <a:ext cx="29757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1"/>
              </a:buClr>
              <a:buSzPts val="1384"/>
              <a:buNone/>
              <a:defRPr b="1" sz="1537">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Custom Layout">
  <p:cSld name="49_Custom Layout">
    <p:bg>
      <p:bgPr>
        <a:blipFill>
          <a:blip r:embed="rId2">
            <a:alphaModFix/>
          </a:blip>
          <a:stretch>
            <a:fillRect/>
          </a:stretch>
        </a:blipFill>
      </p:bgPr>
    </p:bg>
    <p:spTree>
      <p:nvGrpSpPr>
        <p:cNvPr id="4334" name="Shape 4334"/>
        <p:cNvGrpSpPr/>
        <p:nvPr/>
      </p:nvGrpSpPr>
      <p:grpSpPr>
        <a:xfrm>
          <a:off x="0" y="0"/>
          <a:ext cx="0" cy="0"/>
          <a:chOff x="0" y="0"/>
          <a:chExt cx="0" cy="0"/>
        </a:xfrm>
      </p:grpSpPr>
      <p:sp>
        <p:nvSpPr>
          <p:cNvPr id="4335" name="Google Shape;4335;g3970249a880_0_12386"/>
          <p:cNvSpPr txBox="1"/>
          <p:nvPr>
            <p:ph type="title"/>
          </p:nvPr>
        </p:nvSpPr>
        <p:spPr>
          <a:xfrm>
            <a:off x="314709" y="336522"/>
            <a:ext cx="4409700" cy="739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336" name="Google Shape;4336;g3970249a880_0_12386"/>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337" name="Google Shape;4337;g3970249a880_0_12386"/>
          <p:cNvSpPr txBox="1"/>
          <p:nvPr>
            <p:ph idx="1" type="body"/>
          </p:nvPr>
        </p:nvSpPr>
        <p:spPr>
          <a:xfrm>
            <a:off x="298208" y="2797765"/>
            <a:ext cx="2992200" cy="1731900"/>
          </a:xfrm>
          <a:prstGeom prst="rect">
            <a:avLst/>
          </a:prstGeom>
          <a:noFill/>
          <a:ln>
            <a:noFill/>
          </a:ln>
        </p:spPr>
        <p:txBody>
          <a:bodyPr anchorCtr="0" anchor="t" bIns="0" lIns="0" spcFirstLastPara="1" rIns="0" wrap="square" tIns="0">
            <a:noAutofit/>
          </a:bodyPr>
          <a:lstStyle>
            <a:lvl1pPr indent="-288608" lvl="0" marL="457200" algn="l">
              <a:lnSpc>
                <a:spcPct val="105000"/>
              </a:lnSpc>
              <a:spcBef>
                <a:spcPts val="1350"/>
              </a:spcBef>
              <a:spcAft>
                <a:spcPts val="0"/>
              </a:spcAft>
              <a:buClr>
                <a:srgbClr val="DA0025"/>
              </a:buClr>
              <a:buSzPts val="945"/>
              <a:buChar char="●"/>
              <a:defRPr sz="1050"/>
            </a:lvl1pPr>
            <a:lvl2pPr indent="-280035" lvl="1" marL="914400" algn="l">
              <a:lnSpc>
                <a:spcPct val="105000"/>
              </a:lnSpc>
              <a:spcBef>
                <a:spcPts val="1350"/>
              </a:spcBef>
              <a:spcAft>
                <a:spcPts val="0"/>
              </a:spcAft>
              <a:buClr>
                <a:srgbClr val="DA0025"/>
              </a:buClr>
              <a:buSzPts val="810"/>
              <a:buChar char="●"/>
              <a:defRPr sz="900"/>
            </a:lvl2pPr>
            <a:lvl3pPr indent="-271463" lvl="2" marL="1371600" algn="l">
              <a:lnSpc>
                <a:spcPct val="105000"/>
              </a:lnSpc>
              <a:spcBef>
                <a:spcPts val="1350"/>
              </a:spcBef>
              <a:spcAft>
                <a:spcPts val="0"/>
              </a:spcAft>
              <a:buClr>
                <a:srgbClr val="DA0025"/>
              </a:buClr>
              <a:buSzPts val="675"/>
              <a:buChar char="●"/>
              <a:defRPr sz="750"/>
            </a:lvl3pPr>
            <a:lvl4pPr indent="-262890" lvl="3" marL="1828800" algn="l">
              <a:lnSpc>
                <a:spcPct val="105000"/>
              </a:lnSpc>
              <a:spcBef>
                <a:spcPts val="1350"/>
              </a:spcBef>
              <a:spcAft>
                <a:spcPts val="0"/>
              </a:spcAft>
              <a:buClr>
                <a:srgbClr val="DA0025"/>
              </a:buClr>
              <a:buSzPts val="540"/>
              <a:buChar char="●"/>
              <a:defRPr sz="600"/>
            </a:lvl4pPr>
            <a:lvl5pPr indent="-254317" lvl="4" marL="2286000" algn="l">
              <a:lnSpc>
                <a:spcPct val="105000"/>
              </a:lnSpc>
              <a:spcBef>
                <a:spcPts val="1350"/>
              </a:spcBef>
              <a:spcAft>
                <a:spcPts val="0"/>
              </a:spcAft>
              <a:buClr>
                <a:srgbClr val="DA0025"/>
              </a:buClr>
              <a:buSzPts val="405"/>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pic>
        <p:nvPicPr>
          <p:cNvPr descr="A cell phone with a white screen&#10;&#10;AI-generated content may be incorrect." id="4338" name="Google Shape;4338;g3970249a880_0_12386"/>
          <p:cNvPicPr preferRelativeResize="0"/>
          <p:nvPr/>
        </p:nvPicPr>
        <p:blipFill rotWithShape="1">
          <a:blip r:embed="rId3">
            <a:alphaModFix/>
          </a:blip>
          <a:srcRect b="13284" l="47208" r="37149" t="15374"/>
          <a:stretch/>
        </p:blipFill>
        <p:spPr>
          <a:xfrm>
            <a:off x="5414258" y="728186"/>
            <a:ext cx="1999994" cy="3958113"/>
          </a:xfrm>
          <a:prstGeom prst="rect">
            <a:avLst/>
          </a:prstGeom>
          <a:noFill/>
          <a:ln>
            <a:noFill/>
          </a:ln>
          <a:effectLst>
            <a:outerShdw blurRad="47621" sx="101000" rotWithShape="0" algn="tl" dir="1800000" dist="185721" sy="101000">
              <a:srgbClr val="8097BB"/>
            </a:outerShdw>
          </a:effectLst>
        </p:spPr>
      </p:pic>
      <p:pic>
        <p:nvPicPr>
          <p:cNvPr descr="A cell phone with a white screen&#10;&#10;AI-generated content may be incorrect." id="4339" name="Google Shape;4339;g3970249a880_0_12386"/>
          <p:cNvPicPr preferRelativeResize="0"/>
          <p:nvPr/>
        </p:nvPicPr>
        <p:blipFill rotWithShape="1">
          <a:blip r:embed="rId4">
            <a:alphaModFix/>
          </a:blip>
          <a:srcRect b="0" l="0" r="0" t="0"/>
          <a:stretch/>
        </p:blipFill>
        <p:spPr>
          <a:xfrm>
            <a:off x="4985332" y="508408"/>
            <a:ext cx="3011778" cy="4524809"/>
          </a:xfrm>
          <a:prstGeom prst="rect">
            <a:avLst/>
          </a:prstGeom>
          <a:noFill/>
          <a:ln>
            <a:noFill/>
          </a:ln>
        </p:spPr>
      </p:pic>
      <p:sp>
        <p:nvSpPr>
          <p:cNvPr id="4340" name="Google Shape;4340;g3970249a880_0_12386"/>
          <p:cNvSpPr/>
          <p:nvPr>
            <p:ph idx="2" type="pic"/>
          </p:nvPr>
        </p:nvSpPr>
        <p:spPr>
          <a:xfrm>
            <a:off x="5539980" y="842963"/>
            <a:ext cx="1726500" cy="3743400"/>
          </a:xfrm>
          <a:prstGeom prst="roundRect">
            <a:avLst>
              <a:gd fmla="val 10452" name="adj"/>
            </a:avLst>
          </a:prstGeom>
          <a:noFill/>
          <a:ln>
            <a:noFill/>
          </a:ln>
        </p:spPr>
      </p:sp>
      <p:sp>
        <p:nvSpPr>
          <p:cNvPr id="4341" name="Google Shape;4341;g3970249a880_0_12386"/>
          <p:cNvSpPr txBox="1"/>
          <p:nvPr>
            <p:ph idx="3" type="subTitle"/>
          </p:nvPr>
        </p:nvSpPr>
        <p:spPr>
          <a:xfrm>
            <a:off x="314709" y="2388803"/>
            <a:ext cx="2975700" cy="2658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1"/>
              </a:buClr>
              <a:buSzPts val="1384"/>
              <a:buNone/>
              <a:defRPr b="1" sz="1537">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Custom Layout" showMasterSp="0">
  <p:cSld name="51_Custom Layout">
    <p:bg>
      <p:bgPr>
        <a:gradFill>
          <a:gsLst>
            <a:gs pos="0">
              <a:srgbClr val="FF001A"/>
            </a:gs>
            <a:gs pos="70000">
              <a:srgbClr val="290051"/>
            </a:gs>
            <a:gs pos="100000">
              <a:srgbClr val="0C0024"/>
            </a:gs>
          </a:gsLst>
          <a:lin ang="13500032" scaled="0"/>
        </a:gradFill>
      </p:bgPr>
    </p:bg>
    <p:spTree>
      <p:nvGrpSpPr>
        <p:cNvPr id="4342" name="Shape 4342"/>
        <p:cNvGrpSpPr/>
        <p:nvPr/>
      </p:nvGrpSpPr>
      <p:grpSpPr>
        <a:xfrm>
          <a:off x="0" y="0"/>
          <a:ext cx="0" cy="0"/>
          <a:chOff x="0" y="0"/>
          <a:chExt cx="0" cy="0"/>
        </a:xfrm>
      </p:grpSpPr>
      <p:pic>
        <p:nvPicPr>
          <p:cNvPr descr="A black and blue background&#10;&#10;AI-generated content may be incorrect." id="4343" name="Google Shape;4343;g3970249a880_0_12394"/>
          <p:cNvPicPr preferRelativeResize="0"/>
          <p:nvPr/>
        </p:nvPicPr>
        <p:blipFill rotWithShape="1">
          <a:blip r:embed="rId2">
            <a:alphaModFix/>
          </a:blip>
          <a:srcRect b="100" l="0" r="0" t="100"/>
          <a:stretch/>
        </p:blipFill>
        <p:spPr>
          <a:xfrm>
            <a:off x="0" y="0"/>
            <a:ext cx="9144000" cy="5142829"/>
          </a:xfrm>
          <a:prstGeom prst="rect">
            <a:avLst/>
          </a:prstGeom>
          <a:noFill/>
          <a:ln>
            <a:noFill/>
          </a:ln>
        </p:spPr>
      </p:pic>
      <p:sp>
        <p:nvSpPr>
          <p:cNvPr id="4344" name="Google Shape;4344;g3970249a880_0_12394"/>
          <p:cNvSpPr/>
          <p:nvPr/>
        </p:nvSpPr>
        <p:spPr>
          <a:xfrm>
            <a:off x="309948" y="1304925"/>
            <a:ext cx="3423300" cy="2743200"/>
          </a:xfrm>
          <a:prstGeom prst="roundRect">
            <a:avLst>
              <a:gd fmla="val 3171" name="adj"/>
            </a:avLst>
          </a:prstGeom>
          <a:gradFill>
            <a:gsLst>
              <a:gs pos="0">
                <a:srgbClr val="FFFFFF"/>
              </a:gs>
              <a:gs pos="5000">
                <a:srgbClr val="FFFFFF"/>
              </a:gs>
              <a:gs pos="100000">
                <a:srgbClr val="BFBADE">
                  <a:alpha val="80000"/>
                </a:srgbClr>
              </a:gs>
            </a:gsLst>
            <a:lin ang="5400012" scaled="0"/>
          </a:gradFill>
          <a:ln cap="flat" cmpd="sng" w="9525">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345" name="Google Shape;4345;g3970249a880_0_12394"/>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grpSp>
        <p:nvGrpSpPr>
          <p:cNvPr id="4346" name="Google Shape;4346;g3970249a880_0_12394"/>
          <p:cNvGrpSpPr/>
          <p:nvPr/>
        </p:nvGrpSpPr>
        <p:grpSpPr>
          <a:xfrm>
            <a:off x="8381800" y="4822421"/>
            <a:ext cx="537710" cy="158585"/>
            <a:chOff x="22351457" y="12859799"/>
            <a:chExt cx="1433894" cy="422893"/>
          </a:xfrm>
        </p:grpSpPr>
        <p:grpSp>
          <p:nvGrpSpPr>
            <p:cNvPr id="4347" name="Google Shape;4347;g3970249a880_0_12394"/>
            <p:cNvGrpSpPr/>
            <p:nvPr/>
          </p:nvGrpSpPr>
          <p:grpSpPr>
            <a:xfrm>
              <a:off x="22351457" y="12859799"/>
              <a:ext cx="1379787" cy="422893"/>
              <a:chOff x="22351457" y="12859799"/>
              <a:chExt cx="1379787" cy="422893"/>
            </a:xfrm>
          </p:grpSpPr>
          <p:sp>
            <p:nvSpPr>
              <p:cNvPr id="4348" name="Google Shape;4348;g3970249a880_0_12394"/>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349" name="Google Shape;4349;g3970249a880_0_12394"/>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4350" name="Google Shape;4350;g3970249a880_0_12394"/>
              <p:cNvGrpSpPr/>
              <p:nvPr/>
            </p:nvGrpSpPr>
            <p:grpSpPr>
              <a:xfrm>
                <a:off x="23288552" y="12859801"/>
                <a:ext cx="442692" cy="422765"/>
                <a:chOff x="23288552" y="12859801"/>
                <a:chExt cx="442692" cy="422765"/>
              </a:xfrm>
            </p:grpSpPr>
            <p:grpSp>
              <p:nvGrpSpPr>
                <p:cNvPr id="4351" name="Google Shape;4351;g3970249a880_0_12394"/>
                <p:cNvGrpSpPr/>
                <p:nvPr/>
              </p:nvGrpSpPr>
              <p:grpSpPr>
                <a:xfrm>
                  <a:off x="23288552" y="12859801"/>
                  <a:ext cx="442692" cy="422765"/>
                  <a:chOff x="23288552" y="12859801"/>
                  <a:chExt cx="442692" cy="422765"/>
                </a:xfrm>
              </p:grpSpPr>
              <p:sp>
                <p:nvSpPr>
                  <p:cNvPr id="4352" name="Google Shape;4352;g3970249a880_0_12394"/>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353" name="Google Shape;4353;g3970249a880_0_12394"/>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4354" name="Google Shape;4354;g3970249a880_0_12394"/>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4355" name="Google Shape;4355;g3970249a880_0_12394"/>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4356" name="Google Shape;4356;g3970249a880_0_12394"/>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chemeClr val="lt1"/>
                </a:solidFill>
                <a:latin typeface="Poppins Medium"/>
                <a:ea typeface="Poppins Medium"/>
                <a:cs typeface="Poppins Medium"/>
                <a:sym typeface="Poppins Medium"/>
              </a:rPr>
              <a:t>Proprietary &amp; Confidential</a:t>
            </a:r>
            <a:endParaRPr b="0" i="0" sz="525" u="none" cap="none" strike="noStrike">
              <a:solidFill>
                <a:srgbClr val="000000"/>
              </a:solidFill>
              <a:latin typeface="Arial"/>
              <a:ea typeface="Arial"/>
              <a:cs typeface="Arial"/>
              <a:sym typeface="Arial"/>
            </a:endParaRPr>
          </a:p>
        </p:txBody>
      </p:sp>
      <p:sp>
        <p:nvSpPr>
          <p:cNvPr id="4357" name="Google Shape;4357;g3970249a880_0_12394"/>
          <p:cNvSpPr txBox="1"/>
          <p:nvPr>
            <p:ph type="title"/>
          </p:nvPr>
        </p:nvSpPr>
        <p:spPr>
          <a:xfrm>
            <a:off x="314704" y="347588"/>
            <a:ext cx="8503200" cy="4959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358" name="Google Shape;4358;g3970249a880_0_12394"/>
          <p:cNvSpPr txBox="1"/>
          <p:nvPr>
            <p:ph idx="1" type="body"/>
          </p:nvPr>
        </p:nvSpPr>
        <p:spPr>
          <a:xfrm>
            <a:off x="526366" y="1919081"/>
            <a:ext cx="3087300" cy="2065200"/>
          </a:xfrm>
          <a:prstGeom prst="rect">
            <a:avLst/>
          </a:prstGeom>
          <a:noFill/>
          <a:ln>
            <a:noFill/>
          </a:ln>
        </p:spPr>
        <p:txBody>
          <a:bodyPr anchorCtr="0" anchor="t" bIns="0" lIns="0" spcFirstLastPara="1" rIns="0" wrap="square" tIns="0">
            <a:noAutofit/>
          </a:bodyPr>
          <a:lstStyle>
            <a:lvl1pPr indent="-284290" lvl="0" marL="457200" algn="l">
              <a:lnSpc>
                <a:spcPct val="105000"/>
              </a:lnSpc>
              <a:spcBef>
                <a:spcPts val="1350"/>
              </a:spcBef>
              <a:spcAft>
                <a:spcPts val="0"/>
              </a:spcAft>
              <a:buClr>
                <a:srgbClr val="DA0025"/>
              </a:buClr>
              <a:buSzPts val="877"/>
              <a:buChar char="●"/>
              <a:defRPr sz="975"/>
            </a:lvl1pPr>
            <a:lvl2pPr indent="-271463" lvl="1" marL="914400" algn="l">
              <a:lnSpc>
                <a:spcPct val="105000"/>
              </a:lnSpc>
              <a:spcBef>
                <a:spcPts val="1350"/>
              </a:spcBef>
              <a:spcAft>
                <a:spcPts val="0"/>
              </a:spcAft>
              <a:buClr>
                <a:srgbClr val="DA0025"/>
              </a:buClr>
              <a:buSzPts val="675"/>
              <a:buChar char="●"/>
              <a:defRPr sz="750"/>
            </a:lvl2pPr>
            <a:lvl3pPr indent="-267145" lvl="2" marL="1371600" algn="l">
              <a:lnSpc>
                <a:spcPct val="105000"/>
              </a:lnSpc>
              <a:spcBef>
                <a:spcPts val="1350"/>
              </a:spcBef>
              <a:spcAft>
                <a:spcPts val="0"/>
              </a:spcAft>
              <a:buClr>
                <a:srgbClr val="DA0025"/>
              </a:buClr>
              <a:buSzPts val="607"/>
              <a:buChar char="●"/>
              <a:defRPr sz="675"/>
            </a:lvl3pPr>
            <a:lvl4pPr indent="-258572" lvl="3" marL="1828800" algn="l">
              <a:lnSpc>
                <a:spcPct val="105000"/>
              </a:lnSpc>
              <a:spcBef>
                <a:spcPts val="1350"/>
              </a:spcBef>
              <a:spcAft>
                <a:spcPts val="0"/>
              </a:spcAft>
              <a:buClr>
                <a:srgbClr val="DA0025"/>
              </a:buClr>
              <a:buSzPts val="472"/>
              <a:buChar char="●"/>
              <a:defRPr sz="525"/>
            </a:lvl4pPr>
            <a:lvl5pPr indent="-252158" lvl="4" marL="2286000" algn="l">
              <a:lnSpc>
                <a:spcPct val="105000"/>
              </a:lnSpc>
              <a:spcBef>
                <a:spcPts val="1350"/>
              </a:spcBef>
              <a:spcAft>
                <a:spcPts val="0"/>
              </a:spcAft>
              <a:buClr>
                <a:srgbClr val="DA0025"/>
              </a:buClr>
              <a:buSzPts val="371"/>
              <a:buChar char="●"/>
              <a:defRPr sz="412"/>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cxnSp>
        <p:nvCxnSpPr>
          <p:cNvPr id="4359" name="Google Shape;4359;g3970249a880_0_12394"/>
          <p:cNvCxnSpPr/>
          <p:nvPr/>
        </p:nvCxnSpPr>
        <p:spPr>
          <a:xfrm>
            <a:off x="681901" y="4883706"/>
            <a:ext cx="0" cy="45600"/>
          </a:xfrm>
          <a:prstGeom prst="straightConnector1">
            <a:avLst/>
          </a:prstGeom>
          <a:noFill/>
          <a:ln cap="flat" cmpd="sng" w="9525">
            <a:solidFill>
              <a:schemeClr val="lt1"/>
            </a:solidFill>
            <a:prstDash val="solid"/>
            <a:miter lim="800000"/>
            <a:headEnd len="sm" w="sm" type="none"/>
            <a:tailEnd len="sm" w="sm" type="none"/>
          </a:ln>
        </p:spPr>
      </p:cxnSp>
      <p:pic>
        <p:nvPicPr>
          <p:cNvPr descr="A computer with a blank screen&#10;&#10;AI-generated content may be incorrect." id="4360" name="Google Shape;4360;g3970249a880_0_12394"/>
          <p:cNvPicPr preferRelativeResize="0"/>
          <p:nvPr/>
        </p:nvPicPr>
        <p:blipFill rotWithShape="1">
          <a:blip r:embed="rId3">
            <a:alphaModFix/>
          </a:blip>
          <a:srcRect b="0" l="0" r="0" t="0"/>
          <a:stretch/>
        </p:blipFill>
        <p:spPr>
          <a:xfrm>
            <a:off x="3202582" y="1058187"/>
            <a:ext cx="5941419" cy="3822747"/>
          </a:xfrm>
          <a:prstGeom prst="rect">
            <a:avLst/>
          </a:prstGeom>
          <a:noFill/>
          <a:ln>
            <a:noFill/>
          </a:ln>
        </p:spPr>
      </p:pic>
      <p:sp>
        <p:nvSpPr>
          <p:cNvPr id="4361" name="Google Shape;4361;g3970249a880_0_12394"/>
          <p:cNvSpPr/>
          <p:nvPr>
            <p:ph idx="2" type="pic"/>
          </p:nvPr>
        </p:nvSpPr>
        <p:spPr>
          <a:xfrm>
            <a:off x="4149978" y="1378744"/>
            <a:ext cx="4497600" cy="2766900"/>
          </a:xfrm>
          <a:prstGeom prst="rect">
            <a:avLst/>
          </a:prstGeom>
          <a:noFill/>
          <a:ln>
            <a:noFill/>
          </a:ln>
        </p:spPr>
      </p:sp>
      <p:sp>
        <p:nvSpPr>
          <p:cNvPr id="4362" name="Google Shape;4362;g3970249a880_0_12394"/>
          <p:cNvSpPr txBox="1"/>
          <p:nvPr>
            <p:ph idx="3" type="subTitle"/>
          </p:nvPr>
        </p:nvSpPr>
        <p:spPr>
          <a:xfrm>
            <a:off x="544095" y="1536731"/>
            <a:ext cx="3087300" cy="2661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rgbClr val="172DA0"/>
              </a:buClr>
              <a:buSzPts val="1384"/>
              <a:buNone/>
              <a:defRPr b="1" sz="1537">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bg>
      <p:bgPr>
        <a:blipFill>
          <a:blip r:embed="rId2">
            <a:alphaModFix/>
          </a:blip>
          <a:stretch>
            <a:fillRect/>
          </a:stretch>
        </a:blipFill>
      </p:bgPr>
    </p:bg>
    <p:spTree>
      <p:nvGrpSpPr>
        <p:cNvPr id="390" name="Shape 390"/>
        <p:cNvGrpSpPr/>
        <p:nvPr/>
      </p:nvGrpSpPr>
      <p:grpSpPr>
        <a:xfrm>
          <a:off x="0" y="0"/>
          <a:ext cx="0" cy="0"/>
          <a:chOff x="0" y="0"/>
          <a:chExt cx="0" cy="0"/>
        </a:xfrm>
      </p:grpSpPr>
      <p:sp>
        <p:nvSpPr>
          <p:cNvPr id="391" name="Google Shape;391;g3d3f6d03170_0_4987"/>
          <p:cNvSpPr/>
          <p:nvPr/>
        </p:nvSpPr>
        <p:spPr>
          <a:xfrm>
            <a:off x="325593" y="1039761"/>
            <a:ext cx="4795200" cy="3518100"/>
          </a:xfrm>
          <a:prstGeom prst="roundRect">
            <a:avLst>
              <a:gd fmla="val 2428"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2" name="Google Shape;392;g3d3f6d03170_0_4987"/>
          <p:cNvSpPr txBox="1"/>
          <p:nvPr>
            <p:ph type="title"/>
          </p:nvPr>
        </p:nvSpPr>
        <p:spPr>
          <a:xfrm>
            <a:off x="325584" y="347756"/>
            <a:ext cx="8492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93" name="Google Shape;393;g3d3f6d03170_0_498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94" name="Google Shape;394;g3d3f6d03170_0_4987"/>
          <p:cNvSpPr/>
          <p:nvPr>
            <p:ph idx="2" type="pic"/>
          </p:nvPr>
        </p:nvSpPr>
        <p:spPr>
          <a:xfrm>
            <a:off x="5239004" y="1039761"/>
            <a:ext cx="3596700" cy="3518100"/>
          </a:xfrm>
          <a:prstGeom prst="roundRect">
            <a:avLst>
              <a:gd fmla="val 2719" name="adj"/>
            </a:avLst>
          </a:prstGeom>
          <a:noFill/>
          <a:ln>
            <a:noFill/>
          </a:ln>
        </p:spPr>
      </p:sp>
      <p:sp>
        <p:nvSpPr>
          <p:cNvPr id="395" name="Google Shape;395;g3d3f6d03170_0_4987"/>
          <p:cNvSpPr txBox="1"/>
          <p:nvPr>
            <p:ph idx="1" type="subTitle"/>
          </p:nvPr>
        </p:nvSpPr>
        <p:spPr>
          <a:xfrm>
            <a:off x="588608" y="3022481"/>
            <a:ext cx="4246500" cy="1441800"/>
          </a:xfrm>
          <a:prstGeom prst="rect">
            <a:avLst/>
          </a:prstGeom>
          <a:noFill/>
          <a:ln>
            <a:noFill/>
          </a:ln>
        </p:spPr>
        <p:txBody>
          <a:bodyPr anchorCtr="0" anchor="t" bIns="0" lIns="0" spcFirstLastPara="1" rIns="0" wrap="square" tIns="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Custom Layout" showMasterSp="0">
  <p:cSld name="52_Custom Layout">
    <p:bg>
      <p:bgPr>
        <a:gradFill>
          <a:gsLst>
            <a:gs pos="0">
              <a:srgbClr val="FF001A"/>
            </a:gs>
            <a:gs pos="70000">
              <a:srgbClr val="290051"/>
            </a:gs>
            <a:gs pos="100000">
              <a:srgbClr val="0C0024"/>
            </a:gs>
          </a:gsLst>
          <a:lin ang="13500032" scaled="0"/>
        </a:gradFill>
      </p:bgPr>
    </p:bg>
    <p:spTree>
      <p:nvGrpSpPr>
        <p:cNvPr id="4363" name="Shape 4363"/>
        <p:cNvGrpSpPr/>
        <p:nvPr/>
      </p:nvGrpSpPr>
      <p:grpSpPr>
        <a:xfrm>
          <a:off x="0" y="0"/>
          <a:ext cx="0" cy="0"/>
          <a:chOff x="0" y="0"/>
          <a:chExt cx="0" cy="0"/>
        </a:xfrm>
      </p:grpSpPr>
      <p:pic>
        <p:nvPicPr>
          <p:cNvPr id="4364" name="Google Shape;4364;g3970249a880_0_12415" title="2-8.png"/>
          <p:cNvPicPr preferRelativeResize="0"/>
          <p:nvPr/>
        </p:nvPicPr>
        <p:blipFill rotWithShape="1">
          <a:blip r:embed="rId2">
            <a:alphaModFix/>
          </a:blip>
          <a:srcRect b="0" l="0" r="0" t="0"/>
          <a:stretch/>
        </p:blipFill>
        <p:spPr>
          <a:xfrm>
            <a:off x="5070212" y="599597"/>
            <a:ext cx="2825611" cy="4342211"/>
          </a:xfrm>
          <a:prstGeom prst="rect">
            <a:avLst/>
          </a:prstGeom>
          <a:noFill/>
          <a:ln>
            <a:noFill/>
          </a:ln>
        </p:spPr>
      </p:pic>
      <p:pic>
        <p:nvPicPr>
          <p:cNvPr descr="A black and blue background&#10;&#10;AI-generated content may be incorrect." id="4365" name="Google Shape;4365;g3970249a880_0_12415"/>
          <p:cNvPicPr preferRelativeResize="0"/>
          <p:nvPr/>
        </p:nvPicPr>
        <p:blipFill rotWithShape="1">
          <a:blip r:embed="rId3">
            <a:alphaModFix/>
          </a:blip>
          <a:srcRect b="100" l="0" r="0" t="100"/>
          <a:stretch/>
        </p:blipFill>
        <p:spPr>
          <a:xfrm>
            <a:off x="0" y="0"/>
            <a:ext cx="9144000" cy="5142829"/>
          </a:xfrm>
          <a:prstGeom prst="rect">
            <a:avLst/>
          </a:prstGeom>
          <a:noFill/>
          <a:ln>
            <a:noFill/>
          </a:ln>
        </p:spPr>
      </p:pic>
      <p:sp>
        <p:nvSpPr>
          <p:cNvPr id="4366" name="Google Shape;4366;g3970249a880_0_12415"/>
          <p:cNvSpPr/>
          <p:nvPr/>
        </p:nvSpPr>
        <p:spPr>
          <a:xfrm>
            <a:off x="309948" y="1304925"/>
            <a:ext cx="3423300" cy="2743200"/>
          </a:xfrm>
          <a:prstGeom prst="roundRect">
            <a:avLst>
              <a:gd fmla="val 3171" name="adj"/>
            </a:avLst>
          </a:prstGeom>
          <a:gradFill>
            <a:gsLst>
              <a:gs pos="0">
                <a:srgbClr val="FFFFFF"/>
              </a:gs>
              <a:gs pos="5000">
                <a:srgbClr val="FFFFFF"/>
              </a:gs>
              <a:gs pos="100000">
                <a:srgbClr val="BFBADE">
                  <a:alpha val="80000"/>
                </a:srgbClr>
              </a:gs>
            </a:gsLst>
            <a:lin ang="5400012" scaled="0"/>
          </a:gradFill>
          <a:ln cap="flat" cmpd="sng" w="9525">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367" name="Google Shape;4367;g3970249a880_0_12415"/>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grpSp>
        <p:nvGrpSpPr>
          <p:cNvPr id="4368" name="Google Shape;4368;g3970249a880_0_12415"/>
          <p:cNvGrpSpPr/>
          <p:nvPr/>
        </p:nvGrpSpPr>
        <p:grpSpPr>
          <a:xfrm>
            <a:off x="8381800" y="4822421"/>
            <a:ext cx="537710" cy="158585"/>
            <a:chOff x="22351457" y="12859799"/>
            <a:chExt cx="1433894" cy="422893"/>
          </a:xfrm>
        </p:grpSpPr>
        <p:grpSp>
          <p:nvGrpSpPr>
            <p:cNvPr id="4369" name="Google Shape;4369;g3970249a880_0_12415"/>
            <p:cNvGrpSpPr/>
            <p:nvPr/>
          </p:nvGrpSpPr>
          <p:grpSpPr>
            <a:xfrm>
              <a:off x="22351457" y="12859799"/>
              <a:ext cx="1379787" cy="422893"/>
              <a:chOff x="22351457" y="12859799"/>
              <a:chExt cx="1379787" cy="422893"/>
            </a:xfrm>
          </p:grpSpPr>
          <p:sp>
            <p:nvSpPr>
              <p:cNvPr id="4370" name="Google Shape;4370;g3970249a880_0_12415"/>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371" name="Google Shape;4371;g3970249a880_0_12415"/>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4372" name="Google Shape;4372;g3970249a880_0_12415"/>
              <p:cNvGrpSpPr/>
              <p:nvPr/>
            </p:nvGrpSpPr>
            <p:grpSpPr>
              <a:xfrm>
                <a:off x="23288552" y="12859801"/>
                <a:ext cx="442692" cy="422765"/>
                <a:chOff x="23288552" y="12859801"/>
                <a:chExt cx="442692" cy="422765"/>
              </a:xfrm>
            </p:grpSpPr>
            <p:grpSp>
              <p:nvGrpSpPr>
                <p:cNvPr id="4373" name="Google Shape;4373;g3970249a880_0_12415"/>
                <p:cNvGrpSpPr/>
                <p:nvPr/>
              </p:nvGrpSpPr>
              <p:grpSpPr>
                <a:xfrm>
                  <a:off x="23288552" y="12859801"/>
                  <a:ext cx="442692" cy="422765"/>
                  <a:chOff x="23288552" y="12859801"/>
                  <a:chExt cx="442692" cy="422765"/>
                </a:xfrm>
              </p:grpSpPr>
              <p:sp>
                <p:nvSpPr>
                  <p:cNvPr id="4374" name="Google Shape;4374;g3970249a880_0_12415"/>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375" name="Google Shape;4375;g3970249a880_0_12415"/>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4376" name="Google Shape;4376;g3970249a880_0_12415"/>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4377" name="Google Shape;4377;g3970249a880_0_12415"/>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4378" name="Google Shape;4378;g3970249a880_0_12415"/>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chemeClr val="lt1"/>
                </a:solidFill>
                <a:latin typeface="Poppins Medium"/>
                <a:ea typeface="Poppins Medium"/>
                <a:cs typeface="Poppins Medium"/>
                <a:sym typeface="Poppins Medium"/>
              </a:rPr>
              <a:t>Proprietary &amp; Confidential</a:t>
            </a:r>
            <a:endParaRPr b="0" i="0" sz="525" u="none" cap="none" strike="noStrike">
              <a:solidFill>
                <a:srgbClr val="000000"/>
              </a:solidFill>
              <a:latin typeface="Arial"/>
              <a:ea typeface="Arial"/>
              <a:cs typeface="Arial"/>
              <a:sym typeface="Arial"/>
            </a:endParaRPr>
          </a:p>
        </p:txBody>
      </p:sp>
      <p:sp>
        <p:nvSpPr>
          <p:cNvPr id="4379" name="Google Shape;4379;g3970249a880_0_12415"/>
          <p:cNvSpPr txBox="1"/>
          <p:nvPr>
            <p:ph type="title"/>
          </p:nvPr>
        </p:nvSpPr>
        <p:spPr>
          <a:xfrm>
            <a:off x="314709" y="347583"/>
            <a:ext cx="5878800" cy="3807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380" name="Google Shape;4380;g3970249a880_0_12415"/>
          <p:cNvSpPr txBox="1"/>
          <p:nvPr>
            <p:ph idx="1" type="body"/>
          </p:nvPr>
        </p:nvSpPr>
        <p:spPr>
          <a:xfrm>
            <a:off x="526366" y="1919084"/>
            <a:ext cx="3120600" cy="2065200"/>
          </a:xfrm>
          <a:prstGeom prst="rect">
            <a:avLst/>
          </a:prstGeom>
          <a:noFill/>
          <a:ln>
            <a:noFill/>
          </a:ln>
        </p:spPr>
        <p:txBody>
          <a:bodyPr anchorCtr="0" anchor="t" bIns="0" lIns="0" spcFirstLastPara="1" rIns="0" wrap="square" tIns="0">
            <a:noAutofit/>
          </a:bodyPr>
          <a:lstStyle>
            <a:lvl1pPr indent="-284290" lvl="0" marL="457200" algn="l">
              <a:lnSpc>
                <a:spcPct val="105000"/>
              </a:lnSpc>
              <a:spcBef>
                <a:spcPts val="1350"/>
              </a:spcBef>
              <a:spcAft>
                <a:spcPts val="0"/>
              </a:spcAft>
              <a:buClr>
                <a:srgbClr val="DA0025"/>
              </a:buClr>
              <a:buSzPts val="877"/>
              <a:buChar char="●"/>
              <a:defRPr sz="975"/>
            </a:lvl1pPr>
            <a:lvl2pPr indent="-271463" lvl="1" marL="914400" algn="l">
              <a:lnSpc>
                <a:spcPct val="105000"/>
              </a:lnSpc>
              <a:spcBef>
                <a:spcPts val="1350"/>
              </a:spcBef>
              <a:spcAft>
                <a:spcPts val="0"/>
              </a:spcAft>
              <a:buClr>
                <a:srgbClr val="DA0025"/>
              </a:buClr>
              <a:buSzPts val="675"/>
              <a:buChar char="●"/>
              <a:defRPr sz="750"/>
            </a:lvl2pPr>
            <a:lvl3pPr indent="-267145" lvl="2" marL="1371600" algn="l">
              <a:lnSpc>
                <a:spcPct val="105000"/>
              </a:lnSpc>
              <a:spcBef>
                <a:spcPts val="1350"/>
              </a:spcBef>
              <a:spcAft>
                <a:spcPts val="0"/>
              </a:spcAft>
              <a:buClr>
                <a:srgbClr val="DA0025"/>
              </a:buClr>
              <a:buSzPts val="607"/>
              <a:buChar char="●"/>
              <a:defRPr sz="675"/>
            </a:lvl3pPr>
            <a:lvl4pPr indent="-258572" lvl="3" marL="1828800" algn="l">
              <a:lnSpc>
                <a:spcPct val="105000"/>
              </a:lnSpc>
              <a:spcBef>
                <a:spcPts val="1350"/>
              </a:spcBef>
              <a:spcAft>
                <a:spcPts val="0"/>
              </a:spcAft>
              <a:buClr>
                <a:srgbClr val="DA0025"/>
              </a:buClr>
              <a:buSzPts val="472"/>
              <a:buChar char="●"/>
              <a:defRPr sz="525"/>
            </a:lvl4pPr>
            <a:lvl5pPr indent="-252158" lvl="4" marL="2286000" algn="l">
              <a:lnSpc>
                <a:spcPct val="105000"/>
              </a:lnSpc>
              <a:spcBef>
                <a:spcPts val="1350"/>
              </a:spcBef>
              <a:spcAft>
                <a:spcPts val="0"/>
              </a:spcAft>
              <a:buClr>
                <a:srgbClr val="DA0025"/>
              </a:buClr>
              <a:buSzPts val="371"/>
              <a:buChar char="●"/>
              <a:defRPr sz="412"/>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cxnSp>
        <p:nvCxnSpPr>
          <p:cNvPr id="4381" name="Google Shape;4381;g3970249a880_0_12415"/>
          <p:cNvCxnSpPr/>
          <p:nvPr/>
        </p:nvCxnSpPr>
        <p:spPr>
          <a:xfrm>
            <a:off x="681901" y="4883706"/>
            <a:ext cx="0" cy="45600"/>
          </a:xfrm>
          <a:prstGeom prst="straightConnector1">
            <a:avLst/>
          </a:prstGeom>
          <a:noFill/>
          <a:ln cap="flat" cmpd="sng" w="9525">
            <a:solidFill>
              <a:schemeClr val="lt1"/>
            </a:solidFill>
            <a:prstDash val="solid"/>
            <a:miter lim="800000"/>
            <a:headEnd len="sm" w="sm" type="none"/>
            <a:tailEnd len="sm" w="sm" type="none"/>
          </a:ln>
        </p:spPr>
      </p:cxnSp>
      <p:sp>
        <p:nvSpPr>
          <p:cNvPr id="4382" name="Google Shape;4382;g3970249a880_0_12415"/>
          <p:cNvSpPr/>
          <p:nvPr>
            <p:ph idx="2" type="pic"/>
          </p:nvPr>
        </p:nvSpPr>
        <p:spPr>
          <a:xfrm>
            <a:off x="5591478" y="926991"/>
            <a:ext cx="1622400" cy="3592800"/>
          </a:xfrm>
          <a:prstGeom prst="roundRect">
            <a:avLst>
              <a:gd fmla="val 10452" name="adj"/>
            </a:avLst>
          </a:prstGeom>
          <a:noFill/>
          <a:ln>
            <a:noFill/>
          </a:ln>
        </p:spPr>
      </p:sp>
      <p:sp>
        <p:nvSpPr>
          <p:cNvPr id="4383" name="Google Shape;4383;g3970249a880_0_12415"/>
          <p:cNvSpPr txBox="1"/>
          <p:nvPr>
            <p:ph idx="3" type="subTitle"/>
          </p:nvPr>
        </p:nvSpPr>
        <p:spPr>
          <a:xfrm>
            <a:off x="544286" y="1536731"/>
            <a:ext cx="3120600" cy="2661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rgbClr val="172DA0"/>
              </a:buClr>
              <a:buSzPts val="1384"/>
              <a:buNone/>
              <a:defRPr b="1" sz="1537">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Custom Layout">
  <p:cSld name="50_Custom Layout">
    <p:spTree>
      <p:nvGrpSpPr>
        <p:cNvPr id="4384" name="Shape 4384"/>
        <p:cNvGrpSpPr/>
        <p:nvPr/>
      </p:nvGrpSpPr>
      <p:grpSpPr>
        <a:xfrm>
          <a:off x="0" y="0"/>
          <a:ext cx="0" cy="0"/>
          <a:chOff x="0" y="0"/>
          <a:chExt cx="0" cy="0"/>
        </a:xfrm>
      </p:grpSpPr>
      <p:sp>
        <p:nvSpPr>
          <p:cNvPr id="4385" name="Google Shape;4385;g3970249a880_0_12436"/>
          <p:cNvSpPr/>
          <p:nvPr/>
        </p:nvSpPr>
        <p:spPr>
          <a:xfrm>
            <a:off x="336654" y="1043217"/>
            <a:ext cx="3622800" cy="3503100"/>
          </a:xfrm>
          <a:prstGeom prst="roundRect">
            <a:avLst>
              <a:gd fmla="val 2420" name="adj"/>
            </a:avLst>
          </a:prstGeom>
          <a:gradFill>
            <a:gsLst>
              <a:gs pos="0">
                <a:srgbClr val="FF0103"/>
              </a:gs>
              <a:gs pos="78000">
                <a:schemeClr val="dk1"/>
              </a:gs>
              <a:gs pos="100000">
                <a:schemeClr val="dk1"/>
              </a:gs>
            </a:gsLst>
            <a:lin ang="2700006"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386" name="Google Shape;4386;g3970249a880_0_12436"/>
          <p:cNvSpPr txBox="1"/>
          <p:nvPr>
            <p:ph type="title"/>
          </p:nvPr>
        </p:nvSpPr>
        <p:spPr>
          <a:xfrm>
            <a:off x="391953" y="347759"/>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387" name="Google Shape;4387;g3970249a880_0_12436"/>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388" name="Google Shape;4388;g3970249a880_0_12436"/>
          <p:cNvSpPr/>
          <p:nvPr>
            <p:ph idx="2" type="pic"/>
          </p:nvPr>
        </p:nvSpPr>
        <p:spPr>
          <a:xfrm>
            <a:off x="4049979" y="1050131"/>
            <a:ext cx="4778700" cy="3503400"/>
          </a:xfrm>
          <a:prstGeom prst="roundRect">
            <a:avLst>
              <a:gd fmla="val 2712" name="adj"/>
            </a:avLst>
          </a:prstGeom>
          <a:noFill/>
          <a:ln>
            <a:noFill/>
          </a:ln>
        </p:spPr>
      </p:sp>
      <p:sp>
        <p:nvSpPr>
          <p:cNvPr id="4389" name="Google Shape;4389;g3970249a880_0_12436"/>
          <p:cNvSpPr txBox="1"/>
          <p:nvPr>
            <p:ph idx="1" type="body"/>
          </p:nvPr>
        </p:nvSpPr>
        <p:spPr>
          <a:xfrm>
            <a:off x="589995" y="2860575"/>
            <a:ext cx="3234900" cy="1461300"/>
          </a:xfrm>
          <a:prstGeom prst="rect">
            <a:avLst/>
          </a:prstGeom>
          <a:noFill/>
          <a:ln>
            <a:noFill/>
          </a:ln>
        </p:spPr>
        <p:txBody>
          <a:bodyPr anchorCtr="0" anchor="t" bIns="0" lIns="0" spcFirstLastPara="1" rIns="0" wrap="square" tIns="0">
            <a:noAutofit/>
          </a:bodyPr>
          <a:lstStyle>
            <a:lvl1pPr indent="-288608" lvl="0" marL="457200" algn="l">
              <a:lnSpc>
                <a:spcPct val="105000"/>
              </a:lnSpc>
              <a:spcBef>
                <a:spcPts val="1350"/>
              </a:spcBef>
              <a:spcAft>
                <a:spcPts val="0"/>
              </a:spcAft>
              <a:buClr>
                <a:srgbClr val="DA0025"/>
              </a:buClr>
              <a:buSzPts val="945"/>
              <a:buChar char="●"/>
              <a:defRPr sz="1050">
                <a:solidFill>
                  <a:schemeClr val="lt1"/>
                </a:solidFill>
              </a:defRPr>
            </a:lvl1pPr>
            <a:lvl2pPr indent="-280035" lvl="1" marL="914400" algn="l">
              <a:lnSpc>
                <a:spcPct val="105000"/>
              </a:lnSpc>
              <a:spcBef>
                <a:spcPts val="1350"/>
              </a:spcBef>
              <a:spcAft>
                <a:spcPts val="0"/>
              </a:spcAft>
              <a:buClr>
                <a:srgbClr val="DA0025"/>
              </a:buClr>
              <a:buSzPts val="810"/>
              <a:buChar char="●"/>
              <a:defRPr sz="900">
                <a:solidFill>
                  <a:schemeClr val="lt1"/>
                </a:solidFill>
              </a:defRPr>
            </a:lvl2pPr>
            <a:lvl3pPr indent="-271463" lvl="2" marL="1371600" algn="l">
              <a:lnSpc>
                <a:spcPct val="105000"/>
              </a:lnSpc>
              <a:spcBef>
                <a:spcPts val="1350"/>
              </a:spcBef>
              <a:spcAft>
                <a:spcPts val="0"/>
              </a:spcAft>
              <a:buClr>
                <a:srgbClr val="DA0025"/>
              </a:buClr>
              <a:buSzPts val="675"/>
              <a:buChar char="●"/>
              <a:defRPr sz="750">
                <a:solidFill>
                  <a:schemeClr val="lt1"/>
                </a:solidFill>
              </a:defRPr>
            </a:lvl3pPr>
            <a:lvl4pPr indent="-262890" lvl="3" marL="1828800" algn="l">
              <a:lnSpc>
                <a:spcPct val="105000"/>
              </a:lnSpc>
              <a:spcBef>
                <a:spcPts val="1350"/>
              </a:spcBef>
              <a:spcAft>
                <a:spcPts val="0"/>
              </a:spcAft>
              <a:buClr>
                <a:srgbClr val="DA0025"/>
              </a:buClr>
              <a:buSzPts val="540"/>
              <a:buChar char="●"/>
              <a:defRPr sz="600">
                <a:solidFill>
                  <a:schemeClr val="lt1"/>
                </a:solidFill>
              </a:defRPr>
            </a:lvl4pPr>
            <a:lvl5pPr indent="-254317" lvl="4" marL="2286000" algn="l">
              <a:lnSpc>
                <a:spcPct val="105000"/>
              </a:lnSpc>
              <a:spcBef>
                <a:spcPts val="1350"/>
              </a:spcBef>
              <a:spcAft>
                <a:spcPts val="0"/>
              </a:spcAft>
              <a:buClr>
                <a:srgbClr val="DA0025"/>
              </a:buClr>
              <a:buSzPts val="405"/>
              <a:buChar char="●"/>
              <a:defRPr sz="100">
                <a:solidFill>
                  <a:schemeClr val="lt1"/>
                </a:solidFill>
              </a:defRPr>
            </a:lvl5pPr>
            <a:lvl6pPr indent="-240474" lvl="5" marL="2743200" algn="l">
              <a:lnSpc>
                <a:spcPct val="90000"/>
              </a:lnSpc>
              <a:spcBef>
                <a:spcPts val="375"/>
              </a:spcBef>
              <a:spcAft>
                <a:spcPts val="0"/>
              </a:spcAft>
              <a:buClr>
                <a:schemeClr val="dk1"/>
              </a:buClr>
              <a:buSzPts val="187"/>
              <a:buChar char="•"/>
              <a:defRPr sz="100"/>
            </a:lvl6pPr>
            <a:lvl7pPr indent="-240474" lvl="6" marL="3200400" algn="l">
              <a:lnSpc>
                <a:spcPct val="90000"/>
              </a:lnSpc>
              <a:spcBef>
                <a:spcPts val="375"/>
              </a:spcBef>
              <a:spcAft>
                <a:spcPts val="0"/>
              </a:spcAft>
              <a:buClr>
                <a:schemeClr val="dk1"/>
              </a:buClr>
              <a:buSzPts val="187"/>
              <a:buChar char="•"/>
              <a:defRPr sz="100"/>
            </a:lvl7pPr>
            <a:lvl8pPr indent="-240474" lvl="7" marL="3657600" algn="l">
              <a:lnSpc>
                <a:spcPct val="90000"/>
              </a:lnSpc>
              <a:spcBef>
                <a:spcPts val="375"/>
              </a:spcBef>
              <a:spcAft>
                <a:spcPts val="0"/>
              </a:spcAft>
              <a:buClr>
                <a:schemeClr val="dk1"/>
              </a:buClr>
              <a:buSzPts val="187"/>
              <a:buChar char="•"/>
              <a:defRPr sz="100"/>
            </a:lvl8pPr>
            <a:lvl9pPr indent="-240474" lvl="8" marL="4114800" algn="l">
              <a:lnSpc>
                <a:spcPct val="90000"/>
              </a:lnSpc>
              <a:spcBef>
                <a:spcPts val="375"/>
              </a:spcBef>
              <a:spcAft>
                <a:spcPts val="0"/>
              </a:spcAft>
              <a:buClr>
                <a:schemeClr val="dk1"/>
              </a:buClr>
              <a:buSzPts val="187"/>
              <a:buChar char="•"/>
              <a:defRPr sz="100"/>
            </a:lvl9pPr>
          </a:lstStyle>
          <a:p/>
        </p:txBody>
      </p:sp>
      <p:sp>
        <p:nvSpPr>
          <p:cNvPr id="4390" name="Google Shape;4390;g3970249a880_0_12436"/>
          <p:cNvSpPr txBox="1"/>
          <p:nvPr>
            <p:ph idx="3" type="subTitle"/>
          </p:nvPr>
        </p:nvSpPr>
        <p:spPr>
          <a:xfrm>
            <a:off x="608528" y="2245781"/>
            <a:ext cx="3234900" cy="4737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lt1"/>
              </a:buClr>
              <a:buSzPts val="2329"/>
              <a:buNone/>
              <a:defRPr b="1" sz="2587">
                <a:solidFill>
                  <a:schemeClr val="lt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Custom Layout">
  <p:cSld name="53_Custom Layout">
    <p:bg>
      <p:bgPr>
        <a:blipFill>
          <a:blip r:embed="rId2">
            <a:alphaModFix/>
          </a:blip>
          <a:stretch>
            <a:fillRect/>
          </a:stretch>
        </a:blipFill>
      </p:bgPr>
    </p:bg>
    <p:spTree>
      <p:nvGrpSpPr>
        <p:cNvPr id="4391" name="Shape 4391"/>
        <p:cNvGrpSpPr/>
        <p:nvPr/>
      </p:nvGrpSpPr>
      <p:grpSpPr>
        <a:xfrm>
          <a:off x="0" y="0"/>
          <a:ext cx="0" cy="0"/>
          <a:chOff x="0" y="0"/>
          <a:chExt cx="0" cy="0"/>
        </a:xfrm>
      </p:grpSpPr>
      <p:sp>
        <p:nvSpPr>
          <p:cNvPr id="4392" name="Google Shape;4392;g3970249a880_0_12443"/>
          <p:cNvSpPr/>
          <p:nvPr/>
        </p:nvSpPr>
        <p:spPr>
          <a:xfrm rot="10800000">
            <a:off x="4022638" y="1051975"/>
            <a:ext cx="4811602" cy="3503914"/>
          </a:xfrm>
          <a:custGeom>
            <a:rect b="b" l="l" r="r" t="t"/>
            <a:pathLst>
              <a:path extrusionOk="0" h="7007828" w="9623203">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cap="flat" cmpd="sng" w="9525">
            <a:solidFill>
              <a:srgbClr val="FFFFFF"/>
            </a:solidFill>
            <a:prstDash val="solid"/>
            <a:miter lim="8000"/>
            <a:headEnd len="sm" w="sm" type="none"/>
            <a:tailEnd len="sm" w="sm" type="none"/>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393" name="Google Shape;4393;g3970249a880_0_12443"/>
          <p:cNvSpPr/>
          <p:nvPr>
            <p:ph idx="2" type="pic"/>
          </p:nvPr>
        </p:nvSpPr>
        <p:spPr>
          <a:xfrm>
            <a:off x="348885" y="1050131"/>
            <a:ext cx="3610500" cy="3503400"/>
          </a:xfrm>
          <a:prstGeom prst="roundRect">
            <a:avLst>
              <a:gd fmla="val 2189" name="adj"/>
            </a:avLst>
          </a:prstGeom>
          <a:noFill/>
          <a:ln>
            <a:noFill/>
          </a:ln>
        </p:spPr>
      </p:sp>
      <p:sp>
        <p:nvSpPr>
          <p:cNvPr id="4394" name="Google Shape;4394;g3970249a880_0_12443"/>
          <p:cNvSpPr txBox="1"/>
          <p:nvPr>
            <p:ph type="title"/>
          </p:nvPr>
        </p:nvSpPr>
        <p:spPr>
          <a:xfrm>
            <a:off x="391953" y="347759"/>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395" name="Google Shape;4395;g3970249a880_0_1244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396" name="Google Shape;4396;g3970249a880_0_12443"/>
          <p:cNvSpPr txBox="1"/>
          <p:nvPr>
            <p:ph idx="1" type="body"/>
          </p:nvPr>
        </p:nvSpPr>
        <p:spPr>
          <a:xfrm>
            <a:off x="4269784" y="2860581"/>
            <a:ext cx="4356900" cy="1461300"/>
          </a:xfrm>
          <a:prstGeom prst="rect">
            <a:avLst/>
          </a:prstGeom>
          <a:noFill/>
          <a:ln>
            <a:noFill/>
          </a:ln>
        </p:spPr>
        <p:txBody>
          <a:bodyPr anchorCtr="0" anchor="t" bIns="0" lIns="0" spcFirstLastPara="1" rIns="0" wrap="square" tIns="0">
            <a:noAutofit/>
          </a:bodyPr>
          <a:lstStyle>
            <a:lvl1pPr indent="-288608" lvl="0" marL="457200" algn="l">
              <a:lnSpc>
                <a:spcPct val="105000"/>
              </a:lnSpc>
              <a:spcBef>
                <a:spcPts val="1350"/>
              </a:spcBef>
              <a:spcAft>
                <a:spcPts val="0"/>
              </a:spcAft>
              <a:buClr>
                <a:srgbClr val="DA0025"/>
              </a:buClr>
              <a:buSzPts val="945"/>
              <a:buChar char="●"/>
              <a:defRPr sz="1050">
                <a:solidFill>
                  <a:schemeClr val="dk1"/>
                </a:solidFill>
              </a:defRPr>
            </a:lvl1pPr>
            <a:lvl2pPr indent="-280035" lvl="1" marL="914400" algn="l">
              <a:lnSpc>
                <a:spcPct val="105000"/>
              </a:lnSpc>
              <a:spcBef>
                <a:spcPts val="1350"/>
              </a:spcBef>
              <a:spcAft>
                <a:spcPts val="0"/>
              </a:spcAft>
              <a:buClr>
                <a:srgbClr val="DA0025"/>
              </a:buClr>
              <a:buSzPts val="810"/>
              <a:buChar char="●"/>
              <a:defRPr sz="900">
                <a:solidFill>
                  <a:schemeClr val="dk1"/>
                </a:solidFill>
              </a:defRPr>
            </a:lvl2pPr>
            <a:lvl3pPr indent="-271463" lvl="2" marL="1371600" algn="l">
              <a:lnSpc>
                <a:spcPct val="105000"/>
              </a:lnSpc>
              <a:spcBef>
                <a:spcPts val="1350"/>
              </a:spcBef>
              <a:spcAft>
                <a:spcPts val="0"/>
              </a:spcAft>
              <a:buClr>
                <a:srgbClr val="DA0025"/>
              </a:buClr>
              <a:buSzPts val="675"/>
              <a:buChar char="●"/>
              <a:defRPr sz="750">
                <a:solidFill>
                  <a:schemeClr val="dk1"/>
                </a:solidFill>
              </a:defRPr>
            </a:lvl3pPr>
            <a:lvl4pPr indent="-262890" lvl="3" marL="1828800" algn="l">
              <a:lnSpc>
                <a:spcPct val="105000"/>
              </a:lnSpc>
              <a:spcBef>
                <a:spcPts val="1350"/>
              </a:spcBef>
              <a:spcAft>
                <a:spcPts val="0"/>
              </a:spcAft>
              <a:buClr>
                <a:srgbClr val="DA0025"/>
              </a:buClr>
              <a:buSzPts val="540"/>
              <a:buChar char="●"/>
              <a:defRPr sz="600">
                <a:solidFill>
                  <a:schemeClr val="dk1"/>
                </a:solidFill>
              </a:defRPr>
            </a:lvl4pPr>
            <a:lvl5pPr indent="-254317" lvl="4" marL="2286000" algn="l">
              <a:lnSpc>
                <a:spcPct val="105000"/>
              </a:lnSpc>
              <a:spcBef>
                <a:spcPts val="1350"/>
              </a:spcBef>
              <a:spcAft>
                <a:spcPts val="0"/>
              </a:spcAft>
              <a:buClr>
                <a:srgbClr val="DA0025"/>
              </a:buClr>
              <a:buSzPts val="405"/>
              <a:buChar char="●"/>
              <a:defRPr sz="450">
                <a:solidFill>
                  <a:schemeClr val="dk1"/>
                </a:solidFill>
              </a:defRPr>
            </a:lvl5pPr>
            <a:lvl6pPr indent="-271463" lvl="5" marL="2743200" algn="l">
              <a:lnSpc>
                <a:spcPct val="90000"/>
              </a:lnSpc>
              <a:spcBef>
                <a:spcPts val="375"/>
              </a:spcBef>
              <a:spcAft>
                <a:spcPts val="0"/>
              </a:spcAft>
              <a:buClr>
                <a:schemeClr val="dk1"/>
              </a:buClr>
              <a:buSzPts val="675"/>
              <a:buChar char="•"/>
              <a:defRPr sz="187"/>
            </a:lvl6pPr>
            <a:lvl7pPr indent="-240474" lvl="6" marL="3200400" algn="l">
              <a:lnSpc>
                <a:spcPct val="90000"/>
              </a:lnSpc>
              <a:spcBef>
                <a:spcPts val="375"/>
              </a:spcBef>
              <a:spcAft>
                <a:spcPts val="0"/>
              </a:spcAft>
              <a:buClr>
                <a:schemeClr val="dk1"/>
              </a:buClr>
              <a:buSzPts val="187"/>
              <a:buChar char="•"/>
              <a:defRPr sz="100"/>
            </a:lvl7pPr>
            <a:lvl8pPr indent="-240474" lvl="7" marL="3657600" algn="l">
              <a:lnSpc>
                <a:spcPct val="90000"/>
              </a:lnSpc>
              <a:spcBef>
                <a:spcPts val="375"/>
              </a:spcBef>
              <a:spcAft>
                <a:spcPts val="0"/>
              </a:spcAft>
              <a:buClr>
                <a:schemeClr val="dk1"/>
              </a:buClr>
              <a:buSzPts val="187"/>
              <a:buChar char="•"/>
              <a:defRPr sz="100"/>
            </a:lvl8pPr>
            <a:lvl9pPr indent="-240474" lvl="8" marL="4114800" algn="l">
              <a:lnSpc>
                <a:spcPct val="90000"/>
              </a:lnSpc>
              <a:spcBef>
                <a:spcPts val="375"/>
              </a:spcBef>
              <a:spcAft>
                <a:spcPts val="0"/>
              </a:spcAft>
              <a:buClr>
                <a:schemeClr val="dk1"/>
              </a:buClr>
              <a:buSzPts val="187"/>
              <a:buChar char="•"/>
              <a:defRPr sz="100"/>
            </a:lvl9pPr>
          </a:lstStyle>
          <a:p/>
        </p:txBody>
      </p:sp>
      <p:sp>
        <p:nvSpPr>
          <p:cNvPr id="4397" name="Google Shape;4397;g3970249a880_0_12443"/>
          <p:cNvSpPr txBox="1"/>
          <p:nvPr>
            <p:ph idx="3" type="subTitle"/>
          </p:nvPr>
        </p:nvSpPr>
        <p:spPr>
          <a:xfrm>
            <a:off x="4285633" y="2255269"/>
            <a:ext cx="4356900" cy="4737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1"/>
              </a:buClr>
              <a:buSzPts val="2329"/>
              <a:buNone/>
              <a:defRPr b="1" sz="2587">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Custom Layout">
  <p:cSld name="54_Custom Layout">
    <p:bg>
      <p:bgPr>
        <a:blipFill>
          <a:blip r:embed="rId2">
            <a:alphaModFix/>
          </a:blip>
          <a:stretch>
            <a:fillRect/>
          </a:stretch>
        </a:blipFill>
      </p:bgPr>
    </p:bg>
    <p:spTree>
      <p:nvGrpSpPr>
        <p:cNvPr id="4398" name="Shape 4398"/>
        <p:cNvGrpSpPr/>
        <p:nvPr/>
      </p:nvGrpSpPr>
      <p:grpSpPr>
        <a:xfrm>
          <a:off x="0" y="0"/>
          <a:ext cx="0" cy="0"/>
          <a:chOff x="0" y="0"/>
          <a:chExt cx="0" cy="0"/>
        </a:xfrm>
      </p:grpSpPr>
      <p:sp>
        <p:nvSpPr>
          <p:cNvPr id="4399" name="Google Shape;4399;g3970249a880_0_12450"/>
          <p:cNvSpPr/>
          <p:nvPr/>
        </p:nvSpPr>
        <p:spPr>
          <a:xfrm rot="10800000">
            <a:off x="4022638" y="1051975"/>
            <a:ext cx="4811602" cy="3503914"/>
          </a:xfrm>
          <a:custGeom>
            <a:rect b="b" l="l" r="r" t="t"/>
            <a:pathLst>
              <a:path extrusionOk="0" h="7007828" w="9623203">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cap="flat" cmpd="sng" w="9525">
            <a:solidFill>
              <a:srgbClr val="FFFFFF"/>
            </a:solidFill>
            <a:prstDash val="solid"/>
            <a:miter lim="8000"/>
            <a:headEnd len="sm" w="sm" type="none"/>
            <a:tailEnd len="sm" w="sm" type="none"/>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400" name="Google Shape;4400;g3970249a880_0_12450"/>
          <p:cNvSpPr/>
          <p:nvPr>
            <p:ph idx="2" type="pic"/>
          </p:nvPr>
        </p:nvSpPr>
        <p:spPr>
          <a:xfrm>
            <a:off x="348885" y="1050131"/>
            <a:ext cx="3610500" cy="3503400"/>
          </a:xfrm>
          <a:prstGeom prst="roundRect">
            <a:avLst>
              <a:gd fmla="val 4573" name="adj"/>
            </a:avLst>
          </a:prstGeom>
          <a:noFill/>
          <a:ln>
            <a:noFill/>
          </a:ln>
        </p:spPr>
      </p:sp>
      <p:sp>
        <p:nvSpPr>
          <p:cNvPr id="4401" name="Google Shape;4401;g3970249a880_0_12450"/>
          <p:cNvSpPr txBox="1"/>
          <p:nvPr>
            <p:ph type="title"/>
          </p:nvPr>
        </p:nvSpPr>
        <p:spPr>
          <a:xfrm>
            <a:off x="391953" y="347759"/>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402" name="Google Shape;4402;g3970249a880_0_12450"/>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403" name="Google Shape;4403;g3970249a880_0_12450"/>
          <p:cNvSpPr txBox="1"/>
          <p:nvPr>
            <p:ph idx="1" type="body"/>
          </p:nvPr>
        </p:nvSpPr>
        <p:spPr>
          <a:xfrm>
            <a:off x="4291905" y="2200969"/>
            <a:ext cx="4379100" cy="2223600"/>
          </a:xfrm>
          <a:prstGeom prst="rect">
            <a:avLst/>
          </a:prstGeom>
          <a:noFill/>
          <a:ln>
            <a:noFill/>
          </a:ln>
        </p:spPr>
        <p:txBody>
          <a:bodyPr anchorCtr="0" anchor="t" bIns="0" lIns="0" spcFirstLastPara="1" rIns="0" wrap="square" tIns="0">
            <a:noAutofit/>
          </a:bodyPr>
          <a:lstStyle>
            <a:lvl1pPr indent="-288608" lvl="0" marL="457200" algn="l">
              <a:lnSpc>
                <a:spcPct val="100000"/>
              </a:lnSpc>
              <a:spcBef>
                <a:spcPts val="0"/>
              </a:spcBef>
              <a:spcAft>
                <a:spcPts val="0"/>
              </a:spcAft>
              <a:buClr>
                <a:srgbClr val="DA0025"/>
              </a:buClr>
              <a:buSzPts val="945"/>
              <a:buChar char="●"/>
              <a:defRPr sz="1050">
                <a:solidFill>
                  <a:schemeClr val="dk1"/>
                </a:solidFill>
              </a:defRPr>
            </a:lvl1pPr>
            <a:lvl2pPr indent="-280035" lvl="1" marL="914400" algn="l">
              <a:lnSpc>
                <a:spcPct val="100000"/>
              </a:lnSpc>
              <a:spcBef>
                <a:spcPts val="1125"/>
              </a:spcBef>
              <a:spcAft>
                <a:spcPts val="0"/>
              </a:spcAft>
              <a:buClr>
                <a:srgbClr val="DA0025"/>
              </a:buClr>
              <a:buSzPts val="810"/>
              <a:buChar char="●"/>
              <a:defRPr sz="900">
                <a:solidFill>
                  <a:schemeClr val="dk1"/>
                </a:solidFill>
              </a:defRPr>
            </a:lvl2pPr>
            <a:lvl3pPr indent="-271463" lvl="2" marL="1371600" algn="l">
              <a:lnSpc>
                <a:spcPct val="100000"/>
              </a:lnSpc>
              <a:spcBef>
                <a:spcPts val="1125"/>
              </a:spcBef>
              <a:spcAft>
                <a:spcPts val="0"/>
              </a:spcAft>
              <a:buClr>
                <a:srgbClr val="DA0025"/>
              </a:buClr>
              <a:buSzPts val="675"/>
              <a:buChar char="●"/>
              <a:defRPr sz="750">
                <a:solidFill>
                  <a:schemeClr val="dk1"/>
                </a:solidFill>
              </a:defRPr>
            </a:lvl3pPr>
            <a:lvl4pPr indent="-262890" lvl="3" marL="1828800" algn="l">
              <a:lnSpc>
                <a:spcPct val="100000"/>
              </a:lnSpc>
              <a:spcBef>
                <a:spcPts val="1125"/>
              </a:spcBef>
              <a:spcAft>
                <a:spcPts val="0"/>
              </a:spcAft>
              <a:buClr>
                <a:srgbClr val="DA0025"/>
              </a:buClr>
              <a:buSzPts val="540"/>
              <a:buChar char="●"/>
              <a:defRPr sz="600">
                <a:solidFill>
                  <a:schemeClr val="dk1"/>
                </a:solidFill>
              </a:defRPr>
            </a:lvl4pPr>
            <a:lvl5pPr indent="-254317" lvl="4" marL="2286000" algn="l">
              <a:lnSpc>
                <a:spcPct val="100000"/>
              </a:lnSpc>
              <a:spcBef>
                <a:spcPts val="1125"/>
              </a:spcBef>
              <a:spcAft>
                <a:spcPts val="0"/>
              </a:spcAft>
              <a:buClr>
                <a:srgbClr val="DA0025"/>
              </a:buClr>
              <a:buSzPts val="405"/>
              <a:buChar char="●"/>
              <a:defRPr sz="450">
                <a:solidFill>
                  <a:schemeClr val="dk1"/>
                </a:solidFill>
              </a:defRPr>
            </a:lvl5pPr>
            <a:lvl6pPr indent="-271463" lvl="5" marL="2743200" algn="l">
              <a:lnSpc>
                <a:spcPct val="100000"/>
              </a:lnSpc>
              <a:spcBef>
                <a:spcPts val="1125"/>
              </a:spcBef>
              <a:spcAft>
                <a:spcPts val="0"/>
              </a:spcAft>
              <a:buClr>
                <a:schemeClr val="dk1"/>
              </a:buClr>
              <a:buSzPts val="675"/>
              <a:buChar char="•"/>
              <a:defRPr sz="187"/>
            </a:lvl6pPr>
            <a:lvl7pPr indent="-271463" lvl="6" marL="3200400" algn="l">
              <a:lnSpc>
                <a:spcPct val="100000"/>
              </a:lnSpc>
              <a:spcBef>
                <a:spcPts val="1125"/>
              </a:spcBef>
              <a:spcAft>
                <a:spcPts val="0"/>
              </a:spcAft>
              <a:buClr>
                <a:schemeClr val="dk1"/>
              </a:buClr>
              <a:buSzPts val="675"/>
              <a:buChar char="•"/>
              <a:defRPr sz="187"/>
            </a:lvl7pPr>
            <a:lvl8pPr indent="-271463" lvl="7" marL="3657600" algn="l">
              <a:lnSpc>
                <a:spcPct val="100000"/>
              </a:lnSpc>
              <a:spcBef>
                <a:spcPts val="1125"/>
              </a:spcBef>
              <a:spcAft>
                <a:spcPts val="0"/>
              </a:spcAft>
              <a:buClr>
                <a:schemeClr val="dk1"/>
              </a:buClr>
              <a:buSzPts val="675"/>
              <a:buChar char="•"/>
              <a:defRPr sz="187"/>
            </a:lvl8pPr>
            <a:lvl9pPr indent="-271463" lvl="8" marL="4114800" algn="l">
              <a:lnSpc>
                <a:spcPct val="100000"/>
              </a:lnSpc>
              <a:spcBef>
                <a:spcPts val="1125"/>
              </a:spcBef>
              <a:spcAft>
                <a:spcPts val="1125"/>
              </a:spcAft>
              <a:buClr>
                <a:schemeClr val="dk1"/>
              </a:buClr>
              <a:buSzPts val="675"/>
              <a:buChar char="•"/>
              <a:defRPr sz="187"/>
            </a:lvl9pPr>
          </a:lstStyle>
          <a:p/>
        </p:txBody>
      </p:sp>
      <p:sp>
        <p:nvSpPr>
          <p:cNvPr id="4404" name="Google Shape;4404;g3970249a880_0_12450"/>
          <p:cNvSpPr txBox="1"/>
          <p:nvPr>
            <p:ph idx="3" type="subTitle"/>
          </p:nvPr>
        </p:nvSpPr>
        <p:spPr>
          <a:xfrm>
            <a:off x="4280667" y="1293281"/>
            <a:ext cx="4379100" cy="4737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1"/>
              </a:buClr>
              <a:buSzPts val="2329"/>
              <a:buNone/>
              <a:defRPr b="1" sz="2587">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Custom Layout">
  <p:cSld name="55_Custom Layout">
    <p:bg>
      <p:bgPr>
        <a:blipFill>
          <a:blip r:embed="rId2">
            <a:alphaModFix/>
          </a:blip>
          <a:stretch>
            <a:fillRect/>
          </a:stretch>
        </a:blipFill>
      </p:bgPr>
    </p:bg>
    <p:spTree>
      <p:nvGrpSpPr>
        <p:cNvPr id="4405" name="Shape 4405"/>
        <p:cNvGrpSpPr/>
        <p:nvPr/>
      </p:nvGrpSpPr>
      <p:grpSpPr>
        <a:xfrm>
          <a:off x="0" y="0"/>
          <a:ext cx="0" cy="0"/>
          <a:chOff x="0" y="0"/>
          <a:chExt cx="0" cy="0"/>
        </a:xfrm>
      </p:grpSpPr>
      <p:sp>
        <p:nvSpPr>
          <p:cNvPr id="4406" name="Google Shape;4406;g3970249a880_0_12457"/>
          <p:cNvSpPr/>
          <p:nvPr/>
        </p:nvSpPr>
        <p:spPr>
          <a:xfrm rot="10800000">
            <a:off x="4022638" y="403751"/>
            <a:ext cx="4811602" cy="4152138"/>
          </a:xfrm>
          <a:custGeom>
            <a:rect b="b" l="l" r="r" t="t"/>
            <a:pathLst>
              <a:path extrusionOk="0" h="7007828" w="9623203">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cap="flat" cmpd="sng" w="9525">
            <a:solidFill>
              <a:srgbClr val="FFFFFF"/>
            </a:solidFill>
            <a:prstDash val="solid"/>
            <a:miter lim="8000"/>
            <a:headEnd len="sm" w="sm" type="none"/>
            <a:tailEnd len="sm" w="sm" type="none"/>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407" name="Google Shape;4407;g3970249a880_0_12457"/>
          <p:cNvSpPr/>
          <p:nvPr>
            <p:ph idx="2" type="pic"/>
          </p:nvPr>
        </p:nvSpPr>
        <p:spPr>
          <a:xfrm>
            <a:off x="348885" y="407194"/>
            <a:ext cx="3610500" cy="4146300"/>
          </a:xfrm>
          <a:prstGeom prst="roundRect">
            <a:avLst>
              <a:gd fmla="val 3414" name="adj"/>
            </a:avLst>
          </a:prstGeom>
          <a:noFill/>
          <a:ln>
            <a:noFill/>
          </a:ln>
        </p:spPr>
      </p:sp>
      <p:sp>
        <p:nvSpPr>
          <p:cNvPr id="4408" name="Google Shape;4408;g3970249a880_0_12457"/>
          <p:cNvSpPr txBox="1"/>
          <p:nvPr>
            <p:ph type="title"/>
          </p:nvPr>
        </p:nvSpPr>
        <p:spPr>
          <a:xfrm>
            <a:off x="4306618" y="786994"/>
            <a:ext cx="4369500" cy="812100"/>
          </a:xfrm>
          <a:prstGeom prst="rect">
            <a:avLst/>
          </a:prstGeom>
          <a:noFill/>
          <a:ln>
            <a:noFill/>
          </a:ln>
        </p:spPr>
        <p:txBody>
          <a:bodyPr anchorCtr="0" anchor="t" bIns="0" lIns="0" spcFirstLastPara="1" rIns="0" wrap="square" tIns="0">
            <a:noAutofit/>
          </a:bodyPr>
          <a:lstStyle>
            <a:lvl1pPr lvl="0" algn="l">
              <a:lnSpc>
                <a:spcPct val="97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409" name="Google Shape;4409;g3970249a880_0_1245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410" name="Google Shape;4410;g3970249a880_0_12457"/>
          <p:cNvSpPr txBox="1"/>
          <p:nvPr>
            <p:ph idx="1" type="body"/>
          </p:nvPr>
        </p:nvSpPr>
        <p:spPr>
          <a:xfrm>
            <a:off x="4271406" y="2550318"/>
            <a:ext cx="4404600" cy="1550100"/>
          </a:xfrm>
          <a:prstGeom prst="rect">
            <a:avLst/>
          </a:prstGeom>
          <a:noFill/>
          <a:ln>
            <a:noFill/>
          </a:ln>
        </p:spPr>
        <p:txBody>
          <a:bodyPr anchorCtr="0" anchor="t" bIns="0" lIns="0" spcFirstLastPara="1" rIns="0" wrap="square" tIns="0">
            <a:noAutofit/>
          </a:bodyPr>
          <a:lstStyle>
            <a:lvl1pPr indent="-288608" lvl="0" marL="457200" algn="l">
              <a:lnSpc>
                <a:spcPct val="105000"/>
              </a:lnSpc>
              <a:spcBef>
                <a:spcPts val="1350"/>
              </a:spcBef>
              <a:spcAft>
                <a:spcPts val="0"/>
              </a:spcAft>
              <a:buClr>
                <a:srgbClr val="DA0025"/>
              </a:buClr>
              <a:buSzPts val="945"/>
              <a:buChar char="●"/>
              <a:defRPr sz="1050">
                <a:solidFill>
                  <a:schemeClr val="dk1"/>
                </a:solidFill>
              </a:defRPr>
            </a:lvl1pPr>
            <a:lvl2pPr indent="-280035" lvl="1" marL="914400" algn="l">
              <a:lnSpc>
                <a:spcPct val="105000"/>
              </a:lnSpc>
              <a:spcBef>
                <a:spcPts val="1350"/>
              </a:spcBef>
              <a:spcAft>
                <a:spcPts val="0"/>
              </a:spcAft>
              <a:buClr>
                <a:srgbClr val="DA0025"/>
              </a:buClr>
              <a:buSzPts val="810"/>
              <a:buChar char="●"/>
              <a:defRPr sz="900">
                <a:solidFill>
                  <a:schemeClr val="dk1"/>
                </a:solidFill>
              </a:defRPr>
            </a:lvl2pPr>
            <a:lvl3pPr indent="-271463" lvl="2" marL="1371600" algn="l">
              <a:lnSpc>
                <a:spcPct val="105000"/>
              </a:lnSpc>
              <a:spcBef>
                <a:spcPts val="1350"/>
              </a:spcBef>
              <a:spcAft>
                <a:spcPts val="0"/>
              </a:spcAft>
              <a:buClr>
                <a:srgbClr val="DA0025"/>
              </a:buClr>
              <a:buSzPts val="675"/>
              <a:buChar char="●"/>
              <a:defRPr sz="750">
                <a:solidFill>
                  <a:schemeClr val="dk1"/>
                </a:solidFill>
              </a:defRPr>
            </a:lvl3pPr>
            <a:lvl4pPr indent="-262890" lvl="3" marL="1828800" algn="l">
              <a:lnSpc>
                <a:spcPct val="105000"/>
              </a:lnSpc>
              <a:spcBef>
                <a:spcPts val="1350"/>
              </a:spcBef>
              <a:spcAft>
                <a:spcPts val="0"/>
              </a:spcAft>
              <a:buClr>
                <a:srgbClr val="DA0025"/>
              </a:buClr>
              <a:buSzPts val="540"/>
              <a:buChar char="●"/>
              <a:defRPr sz="600">
                <a:solidFill>
                  <a:schemeClr val="dk1"/>
                </a:solidFill>
              </a:defRPr>
            </a:lvl4pPr>
            <a:lvl5pPr indent="-254317" lvl="4" marL="2286000" algn="l">
              <a:lnSpc>
                <a:spcPct val="105000"/>
              </a:lnSpc>
              <a:spcBef>
                <a:spcPts val="1350"/>
              </a:spcBef>
              <a:spcAft>
                <a:spcPts val="0"/>
              </a:spcAft>
              <a:buClr>
                <a:srgbClr val="DA0025"/>
              </a:buClr>
              <a:buSzPts val="405"/>
              <a:buChar char="●"/>
              <a:defRPr sz="450">
                <a:solidFill>
                  <a:schemeClr val="dk1"/>
                </a:solidFill>
              </a:defRPr>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4411" name="Google Shape;4411;g3970249a880_0_12457"/>
          <p:cNvSpPr txBox="1"/>
          <p:nvPr>
            <p:ph idx="3" type="subTitle"/>
          </p:nvPr>
        </p:nvSpPr>
        <p:spPr>
          <a:xfrm>
            <a:off x="4306618" y="1828799"/>
            <a:ext cx="4369500" cy="478800"/>
          </a:xfrm>
          <a:prstGeom prst="rect">
            <a:avLst/>
          </a:prstGeom>
          <a:noFill/>
          <a:ln>
            <a:noFill/>
          </a:ln>
        </p:spPr>
        <p:txBody>
          <a:bodyPr anchorCtr="0" anchor="t" bIns="0" lIns="0" spcFirstLastPara="1" rIns="0" wrap="square" tIns="0">
            <a:noAutofit/>
          </a:bodyPr>
          <a:lstStyle>
            <a:lvl1pPr lvl="0" algn="l">
              <a:lnSpc>
                <a:spcPct val="100000"/>
              </a:lnSpc>
              <a:spcBef>
                <a:spcPts val="1350"/>
              </a:spcBef>
              <a:spcAft>
                <a:spcPts val="0"/>
              </a:spcAft>
              <a:buClr>
                <a:schemeClr val="dk1"/>
              </a:buClr>
              <a:buSzPts val="1384"/>
              <a:buNone/>
              <a:defRPr b="1" sz="1537">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Custom Layout" showMasterSp="0">
  <p:cSld name="56_Custom Layout">
    <p:bg>
      <p:bgPr>
        <a:blipFill>
          <a:blip r:embed="rId2">
            <a:alphaModFix/>
          </a:blip>
          <a:stretch>
            <a:fillRect/>
          </a:stretch>
        </a:blipFill>
      </p:bgPr>
    </p:bg>
    <p:spTree>
      <p:nvGrpSpPr>
        <p:cNvPr id="4412" name="Shape 4412"/>
        <p:cNvGrpSpPr/>
        <p:nvPr/>
      </p:nvGrpSpPr>
      <p:grpSpPr>
        <a:xfrm>
          <a:off x="0" y="0"/>
          <a:ext cx="0" cy="0"/>
          <a:chOff x="0" y="0"/>
          <a:chExt cx="0" cy="0"/>
        </a:xfrm>
      </p:grpSpPr>
      <p:sp>
        <p:nvSpPr>
          <p:cNvPr id="4413" name="Google Shape;4413;g3970249a880_0_12464"/>
          <p:cNvSpPr/>
          <p:nvPr>
            <p:ph idx="2" type="pic"/>
          </p:nvPr>
        </p:nvSpPr>
        <p:spPr>
          <a:xfrm>
            <a:off x="413170" y="428625"/>
            <a:ext cx="4203600" cy="4107600"/>
          </a:xfrm>
          <a:prstGeom prst="roundRect">
            <a:avLst>
              <a:gd fmla="val 3414" name="adj"/>
            </a:avLst>
          </a:prstGeom>
          <a:noFill/>
          <a:ln>
            <a:noFill/>
          </a:ln>
        </p:spPr>
      </p:sp>
      <p:sp>
        <p:nvSpPr>
          <p:cNvPr id="4414" name="Google Shape;4414;g3970249a880_0_12464"/>
          <p:cNvSpPr txBox="1"/>
          <p:nvPr>
            <p:ph type="title"/>
          </p:nvPr>
        </p:nvSpPr>
        <p:spPr>
          <a:xfrm>
            <a:off x="5056000" y="1482328"/>
            <a:ext cx="3864000" cy="1232400"/>
          </a:xfrm>
          <a:prstGeom prst="rect">
            <a:avLst/>
          </a:prstGeom>
          <a:noFill/>
          <a:ln>
            <a:noFill/>
          </a:ln>
        </p:spPr>
        <p:txBody>
          <a:bodyPr anchorCtr="0" anchor="t" bIns="0" lIns="0" spcFirstLastPara="1" rIns="0" wrap="square" tIns="0">
            <a:noAutofit/>
          </a:bodyPr>
          <a:lstStyle>
            <a:lvl1pPr lvl="0" algn="l">
              <a:lnSpc>
                <a:spcPct val="92000"/>
              </a:lnSpc>
              <a:spcBef>
                <a:spcPts val="0"/>
              </a:spcBef>
              <a:spcAft>
                <a:spcPts val="0"/>
              </a:spcAft>
              <a:buClr>
                <a:schemeClr val="dk1"/>
              </a:buClr>
              <a:buSzPts val="3037"/>
              <a:buFont typeface="Poppins"/>
              <a:buNone/>
              <a:defRPr b="1" sz="3037">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415" name="Google Shape;4415;g3970249a880_0_12464"/>
          <p:cNvSpPr txBox="1"/>
          <p:nvPr>
            <p:ph idx="1" type="subTitle"/>
          </p:nvPr>
        </p:nvSpPr>
        <p:spPr>
          <a:xfrm>
            <a:off x="5056000" y="2921794"/>
            <a:ext cx="3864000" cy="746700"/>
          </a:xfrm>
          <a:prstGeom prst="rect">
            <a:avLst/>
          </a:prstGeom>
          <a:noFill/>
          <a:ln>
            <a:noFill/>
          </a:ln>
        </p:spPr>
        <p:txBody>
          <a:bodyPr anchorCtr="0" anchor="t" bIns="0" lIns="0" spcFirstLastPara="1" rIns="0" wrap="square" tIns="0">
            <a:noAutofit/>
          </a:bodyPr>
          <a:lstStyle>
            <a:lvl1pPr lvl="0" algn="l">
              <a:lnSpc>
                <a:spcPct val="100000"/>
              </a:lnSpc>
              <a:spcBef>
                <a:spcPts val="1350"/>
              </a:spcBef>
              <a:spcAft>
                <a:spcPts val="0"/>
              </a:spcAft>
              <a:buClr>
                <a:schemeClr val="dk1"/>
              </a:buClr>
              <a:buSzPts val="1384"/>
              <a:buFont typeface="Poppins SemiBold"/>
              <a:buNone/>
              <a:defRPr sz="1537">
                <a:solidFill>
                  <a:schemeClr val="dk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p:txBody>
      </p:sp>
      <p:pic>
        <p:nvPicPr>
          <p:cNvPr id="4416" name="Google Shape;4416;g3970249a880_0_12464"/>
          <p:cNvPicPr preferRelativeResize="0"/>
          <p:nvPr/>
        </p:nvPicPr>
        <p:blipFill rotWithShape="1">
          <a:blip r:embed="rId3">
            <a:alphaModFix/>
          </a:blip>
          <a:srcRect b="0" l="0" r="0" t="0"/>
          <a:stretch/>
        </p:blipFill>
        <p:spPr>
          <a:xfrm>
            <a:off x="8380847" y="4822425"/>
            <a:ext cx="539107" cy="160786"/>
          </a:xfrm>
          <a:prstGeom prst="rect">
            <a:avLst/>
          </a:prstGeom>
          <a:noFill/>
          <a:ln>
            <a:noFill/>
          </a:ln>
        </p:spPr>
      </p:pic>
    </p:spTree>
  </p:cSld>
  <p:clrMapOvr>
    <a:masterClrMapping/>
  </p:clrMapOvr>
</p:sldLayout>
</file>

<file path=ppt/slideLayouts/slideLayout2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Custom Layout">
  <p:cSld name="57_Custom Layout">
    <p:bg>
      <p:bgPr>
        <a:blipFill>
          <a:blip r:embed="rId2">
            <a:alphaModFix/>
          </a:blip>
          <a:stretch>
            <a:fillRect/>
          </a:stretch>
        </a:blipFill>
      </p:bgPr>
    </p:bg>
    <p:spTree>
      <p:nvGrpSpPr>
        <p:cNvPr id="4417" name="Shape 4417"/>
        <p:cNvGrpSpPr/>
        <p:nvPr/>
      </p:nvGrpSpPr>
      <p:grpSpPr>
        <a:xfrm>
          <a:off x="0" y="0"/>
          <a:ext cx="0" cy="0"/>
          <a:chOff x="0" y="0"/>
          <a:chExt cx="0" cy="0"/>
        </a:xfrm>
      </p:grpSpPr>
      <p:sp>
        <p:nvSpPr>
          <p:cNvPr id="4418" name="Google Shape;4418;g3970249a880_0_12469"/>
          <p:cNvSpPr/>
          <p:nvPr/>
        </p:nvSpPr>
        <p:spPr>
          <a:xfrm>
            <a:off x="336654" y="364332"/>
            <a:ext cx="3622800" cy="4182000"/>
          </a:xfrm>
          <a:prstGeom prst="roundRect">
            <a:avLst>
              <a:gd fmla="val 2420" name="adj"/>
            </a:avLst>
          </a:prstGeom>
          <a:gradFill>
            <a:gsLst>
              <a:gs pos="0">
                <a:srgbClr val="EF0016"/>
              </a:gs>
              <a:gs pos="72000">
                <a:schemeClr val="dk1"/>
              </a:gs>
              <a:gs pos="100000">
                <a:schemeClr val="dk1"/>
              </a:gs>
            </a:gsLst>
            <a:lin ang="2700006"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419" name="Google Shape;4419;g3970249a880_0_12469"/>
          <p:cNvSpPr txBox="1"/>
          <p:nvPr>
            <p:ph type="title"/>
          </p:nvPr>
        </p:nvSpPr>
        <p:spPr>
          <a:xfrm>
            <a:off x="579666" y="1486125"/>
            <a:ext cx="3230400" cy="12141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3037"/>
              <a:buFont typeface="Poppins"/>
              <a:buNone/>
              <a:defRPr b="1" sz="3037">
                <a:solidFill>
                  <a:schemeClr val="lt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420" name="Google Shape;4420;g3970249a880_0_1246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421" name="Google Shape;4421;g3970249a880_0_12469"/>
          <p:cNvSpPr/>
          <p:nvPr>
            <p:ph idx="2" type="pic"/>
          </p:nvPr>
        </p:nvSpPr>
        <p:spPr>
          <a:xfrm>
            <a:off x="4049979" y="364331"/>
            <a:ext cx="4778400" cy="4189200"/>
          </a:xfrm>
          <a:prstGeom prst="roundRect">
            <a:avLst>
              <a:gd fmla="val 4803" name="adj"/>
            </a:avLst>
          </a:prstGeom>
          <a:noFill/>
          <a:ln>
            <a:noFill/>
          </a:ln>
        </p:spPr>
      </p:sp>
      <p:sp>
        <p:nvSpPr>
          <p:cNvPr id="4422" name="Google Shape;4422;g3970249a880_0_12469"/>
          <p:cNvSpPr txBox="1"/>
          <p:nvPr>
            <p:ph idx="1" type="subTitle"/>
          </p:nvPr>
        </p:nvSpPr>
        <p:spPr>
          <a:xfrm>
            <a:off x="579666" y="2912794"/>
            <a:ext cx="3230400" cy="746700"/>
          </a:xfrm>
          <a:prstGeom prst="rect">
            <a:avLst/>
          </a:prstGeom>
          <a:noFill/>
          <a:ln>
            <a:noFill/>
          </a:ln>
        </p:spPr>
        <p:txBody>
          <a:bodyPr anchorCtr="0" anchor="t" bIns="0" lIns="0" spcFirstLastPara="1" rIns="0" wrap="square" tIns="0">
            <a:noAutofit/>
          </a:bodyPr>
          <a:lstStyle>
            <a:lvl1pPr lvl="0" algn="l">
              <a:lnSpc>
                <a:spcPct val="100000"/>
              </a:lnSpc>
              <a:spcBef>
                <a:spcPts val="1350"/>
              </a:spcBef>
              <a:spcAft>
                <a:spcPts val="0"/>
              </a:spcAft>
              <a:buClr>
                <a:schemeClr val="lt1"/>
              </a:buClr>
              <a:buSzPts val="1384"/>
              <a:buFont typeface="Poppins SemiBold"/>
              <a:buNone/>
              <a:defRPr sz="1537">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Custom Layout">
  <p:cSld name="58_Custom Layout">
    <p:bg>
      <p:bgPr>
        <a:blipFill>
          <a:blip r:embed="rId2">
            <a:alphaModFix/>
          </a:blip>
          <a:stretch>
            <a:fillRect/>
          </a:stretch>
        </a:blipFill>
      </p:bgPr>
    </p:bg>
    <p:spTree>
      <p:nvGrpSpPr>
        <p:cNvPr id="4423" name="Shape 4423"/>
        <p:cNvGrpSpPr/>
        <p:nvPr/>
      </p:nvGrpSpPr>
      <p:grpSpPr>
        <a:xfrm>
          <a:off x="0" y="0"/>
          <a:ext cx="0" cy="0"/>
          <a:chOff x="0" y="0"/>
          <a:chExt cx="0" cy="0"/>
        </a:xfrm>
      </p:grpSpPr>
      <p:sp>
        <p:nvSpPr>
          <p:cNvPr id="4424" name="Google Shape;4424;g3970249a880_0_12475"/>
          <p:cNvSpPr/>
          <p:nvPr/>
        </p:nvSpPr>
        <p:spPr>
          <a:xfrm>
            <a:off x="3351134" y="1050822"/>
            <a:ext cx="5494800" cy="3495300"/>
          </a:xfrm>
          <a:prstGeom prst="roundRect">
            <a:avLst>
              <a:gd fmla="val 2427"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425" name="Google Shape;4425;g3970249a880_0_12475"/>
          <p:cNvSpPr txBox="1"/>
          <p:nvPr>
            <p:ph type="title"/>
          </p:nvPr>
        </p:nvSpPr>
        <p:spPr>
          <a:xfrm>
            <a:off x="309268" y="336522"/>
            <a:ext cx="6005400" cy="391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426" name="Google Shape;4426;g3970249a880_0_12475"/>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427" name="Google Shape;4427;g3970249a880_0_12475"/>
          <p:cNvSpPr txBox="1"/>
          <p:nvPr>
            <p:ph idx="1" type="body"/>
          </p:nvPr>
        </p:nvSpPr>
        <p:spPr>
          <a:xfrm>
            <a:off x="309268" y="1367466"/>
            <a:ext cx="2744400" cy="1731900"/>
          </a:xfrm>
          <a:prstGeom prst="rect">
            <a:avLst/>
          </a:prstGeom>
          <a:noFill/>
          <a:ln>
            <a:noFill/>
          </a:ln>
        </p:spPr>
        <p:txBody>
          <a:bodyPr anchorCtr="0" anchor="t" bIns="0" lIns="0" spcFirstLastPara="1" rIns="0" wrap="square" tIns="0">
            <a:noAutofit/>
          </a:bodyPr>
          <a:lstStyle>
            <a:lvl1pPr indent="-288608" lvl="0" marL="457200" algn="l">
              <a:lnSpc>
                <a:spcPct val="105000"/>
              </a:lnSpc>
              <a:spcBef>
                <a:spcPts val="1350"/>
              </a:spcBef>
              <a:spcAft>
                <a:spcPts val="0"/>
              </a:spcAft>
              <a:buClr>
                <a:srgbClr val="DA0025"/>
              </a:buClr>
              <a:buSzPts val="945"/>
              <a:buChar char="●"/>
              <a:defRPr sz="1050"/>
            </a:lvl1pPr>
            <a:lvl2pPr indent="-280035" lvl="1" marL="914400" algn="l">
              <a:lnSpc>
                <a:spcPct val="105000"/>
              </a:lnSpc>
              <a:spcBef>
                <a:spcPts val="1350"/>
              </a:spcBef>
              <a:spcAft>
                <a:spcPts val="0"/>
              </a:spcAft>
              <a:buClr>
                <a:srgbClr val="DA0025"/>
              </a:buClr>
              <a:buSzPts val="810"/>
              <a:buChar char="●"/>
              <a:defRPr sz="900"/>
            </a:lvl2pPr>
            <a:lvl3pPr indent="-271463" lvl="2" marL="1371600" algn="l">
              <a:lnSpc>
                <a:spcPct val="105000"/>
              </a:lnSpc>
              <a:spcBef>
                <a:spcPts val="1350"/>
              </a:spcBef>
              <a:spcAft>
                <a:spcPts val="0"/>
              </a:spcAft>
              <a:buClr>
                <a:srgbClr val="DA0025"/>
              </a:buClr>
              <a:buSzPts val="675"/>
              <a:buChar char="●"/>
              <a:defRPr sz="750"/>
            </a:lvl3pPr>
            <a:lvl4pPr indent="-262890" lvl="3" marL="1828800" algn="l">
              <a:lnSpc>
                <a:spcPct val="105000"/>
              </a:lnSpc>
              <a:spcBef>
                <a:spcPts val="1350"/>
              </a:spcBef>
              <a:spcAft>
                <a:spcPts val="0"/>
              </a:spcAft>
              <a:buClr>
                <a:srgbClr val="DA0025"/>
              </a:buClr>
              <a:buSzPts val="540"/>
              <a:buChar char="●"/>
              <a:defRPr sz="600"/>
            </a:lvl4pPr>
            <a:lvl5pPr indent="-254317" lvl="4" marL="2286000" algn="l">
              <a:lnSpc>
                <a:spcPct val="105000"/>
              </a:lnSpc>
              <a:spcBef>
                <a:spcPts val="1350"/>
              </a:spcBef>
              <a:spcAft>
                <a:spcPts val="0"/>
              </a:spcAft>
              <a:buClr>
                <a:srgbClr val="DA0025"/>
              </a:buClr>
              <a:buSzPts val="405"/>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4428" name="Google Shape;4428;g3970249a880_0_12475"/>
          <p:cNvSpPr txBox="1"/>
          <p:nvPr>
            <p:ph idx="2" type="subTitle"/>
          </p:nvPr>
        </p:nvSpPr>
        <p:spPr>
          <a:xfrm>
            <a:off x="310260" y="994462"/>
            <a:ext cx="2743200" cy="2583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1"/>
              </a:buClr>
              <a:buSzPts val="1384"/>
              <a:buNone/>
              <a:defRPr b="1" sz="1537">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
        <p:nvSpPr>
          <p:cNvPr id="4429" name="Google Shape;4429;g3970249a880_0_12475"/>
          <p:cNvSpPr txBox="1"/>
          <p:nvPr>
            <p:ph idx="3" type="subTitle"/>
          </p:nvPr>
        </p:nvSpPr>
        <p:spPr>
          <a:xfrm>
            <a:off x="3569741" y="1194000"/>
            <a:ext cx="3029400" cy="2055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087"/>
              <a:buFont typeface="Poppins"/>
              <a:buNone/>
              <a:defRPr b="1" sz="1087">
                <a:latin typeface="Poppins"/>
                <a:ea typeface="Poppins"/>
                <a:cs typeface="Poppins"/>
                <a:sym typeface="Poppins"/>
              </a:defRPr>
            </a:lvl1pPr>
            <a:lvl2pPr lvl="1" algn="l">
              <a:lnSpc>
                <a:spcPct val="95000"/>
              </a:lnSpc>
              <a:spcBef>
                <a:spcPts val="0"/>
              </a:spcBef>
              <a:spcAft>
                <a:spcPts val="0"/>
              </a:spcAft>
              <a:buSzPts val="810"/>
              <a:buNone/>
              <a:defRPr sz="900"/>
            </a:lvl2pPr>
            <a:lvl3pPr lvl="2" algn="l">
              <a:lnSpc>
                <a:spcPct val="95000"/>
              </a:lnSpc>
              <a:spcBef>
                <a:spcPts val="0"/>
              </a:spcBef>
              <a:spcAft>
                <a:spcPts val="0"/>
              </a:spcAft>
              <a:buSzPts val="675"/>
              <a:buNone/>
              <a:defRPr sz="750"/>
            </a:lvl3pPr>
            <a:lvl4pPr lvl="3" algn="l">
              <a:lnSpc>
                <a:spcPct val="95000"/>
              </a:lnSpc>
              <a:spcBef>
                <a:spcPts val="0"/>
              </a:spcBef>
              <a:spcAft>
                <a:spcPts val="0"/>
              </a:spcAft>
              <a:buSzPts val="540"/>
              <a:buNone/>
              <a:defRPr sz="600"/>
            </a:lvl4pPr>
            <a:lvl5pPr lvl="4" algn="l">
              <a:lnSpc>
                <a:spcPct val="95000"/>
              </a:lnSpc>
              <a:spcBef>
                <a:spcPts val="0"/>
              </a:spcBef>
              <a:spcAft>
                <a:spcPts val="0"/>
              </a:spcAft>
              <a:buSzPts val="405"/>
              <a:buNone/>
              <a:defRPr sz="450"/>
            </a:lvl5pPr>
            <a:lvl6pPr lvl="5" algn="l">
              <a:lnSpc>
                <a:spcPct val="95000"/>
              </a:lnSpc>
              <a:spcBef>
                <a:spcPts val="0"/>
              </a:spcBef>
              <a:spcAft>
                <a:spcPts val="0"/>
              </a:spcAft>
              <a:buSzPts val="187"/>
              <a:buNone/>
              <a:defRPr sz="187"/>
            </a:lvl6pPr>
            <a:lvl7pPr lvl="6" algn="l">
              <a:lnSpc>
                <a:spcPct val="95000"/>
              </a:lnSpc>
              <a:spcBef>
                <a:spcPts val="0"/>
              </a:spcBef>
              <a:spcAft>
                <a:spcPts val="0"/>
              </a:spcAft>
              <a:buSzPts val="187"/>
              <a:buNone/>
              <a:defRPr sz="187"/>
            </a:lvl7pPr>
            <a:lvl8pPr lvl="7" algn="l">
              <a:lnSpc>
                <a:spcPct val="95000"/>
              </a:lnSpc>
              <a:spcBef>
                <a:spcPts val="0"/>
              </a:spcBef>
              <a:spcAft>
                <a:spcPts val="0"/>
              </a:spcAft>
              <a:buSzPts val="187"/>
              <a:buNone/>
              <a:defRPr sz="187"/>
            </a:lvl8pPr>
            <a:lvl9pPr lvl="8" algn="l">
              <a:lnSpc>
                <a:spcPct val="95000"/>
              </a:lnSpc>
              <a:spcBef>
                <a:spcPts val="0"/>
              </a:spcBef>
              <a:spcAft>
                <a:spcPts val="0"/>
              </a:spcAft>
              <a:buSzPts val="187"/>
              <a:buNone/>
              <a:defRPr sz="187"/>
            </a:lvl9pPr>
          </a:lstStyle>
          <a:p/>
        </p:txBody>
      </p:sp>
      <p:sp>
        <p:nvSpPr>
          <p:cNvPr id="4430" name="Google Shape;4430;g3970249a880_0_12475"/>
          <p:cNvSpPr txBox="1"/>
          <p:nvPr>
            <p:ph idx="4" type="subTitle"/>
          </p:nvPr>
        </p:nvSpPr>
        <p:spPr>
          <a:xfrm>
            <a:off x="3569741" y="4324003"/>
            <a:ext cx="1473000" cy="1158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525"/>
              <a:buFont typeface="Poppins"/>
              <a:buNone/>
              <a:defRPr b="1" sz="525">
                <a:latin typeface="Poppins"/>
                <a:ea typeface="Poppins"/>
                <a:cs typeface="Poppins"/>
                <a:sym typeface="Poppins"/>
              </a:defRPr>
            </a:lvl1pPr>
            <a:lvl2pPr lvl="1" algn="l">
              <a:lnSpc>
                <a:spcPct val="95000"/>
              </a:lnSpc>
              <a:spcBef>
                <a:spcPts val="0"/>
              </a:spcBef>
              <a:spcAft>
                <a:spcPts val="0"/>
              </a:spcAft>
              <a:buSzPts val="810"/>
              <a:buNone/>
              <a:defRPr sz="900"/>
            </a:lvl2pPr>
            <a:lvl3pPr lvl="2" algn="l">
              <a:lnSpc>
                <a:spcPct val="95000"/>
              </a:lnSpc>
              <a:spcBef>
                <a:spcPts val="0"/>
              </a:spcBef>
              <a:spcAft>
                <a:spcPts val="0"/>
              </a:spcAft>
              <a:buSzPts val="675"/>
              <a:buNone/>
              <a:defRPr sz="750"/>
            </a:lvl3pPr>
            <a:lvl4pPr lvl="3" algn="l">
              <a:lnSpc>
                <a:spcPct val="95000"/>
              </a:lnSpc>
              <a:spcBef>
                <a:spcPts val="0"/>
              </a:spcBef>
              <a:spcAft>
                <a:spcPts val="0"/>
              </a:spcAft>
              <a:buSzPts val="540"/>
              <a:buNone/>
              <a:defRPr sz="600"/>
            </a:lvl4pPr>
            <a:lvl5pPr lvl="4" algn="l">
              <a:lnSpc>
                <a:spcPct val="95000"/>
              </a:lnSpc>
              <a:spcBef>
                <a:spcPts val="0"/>
              </a:spcBef>
              <a:spcAft>
                <a:spcPts val="0"/>
              </a:spcAft>
              <a:buSzPts val="405"/>
              <a:buNone/>
              <a:defRPr sz="450"/>
            </a:lvl5pPr>
            <a:lvl6pPr lvl="5" algn="l">
              <a:lnSpc>
                <a:spcPct val="95000"/>
              </a:lnSpc>
              <a:spcBef>
                <a:spcPts val="0"/>
              </a:spcBef>
              <a:spcAft>
                <a:spcPts val="0"/>
              </a:spcAft>
              <a:buSzPts val="187"/>
              <a:buNone/>
              <a:defRPr sz="187"/>
            </a:lvl6pPr>
            <a:lvl7pPr lvl="6" algn="l">
              <a:lnSpc>
                <a:spcPct val="95000"/>
              </a:lnSpc>
              <a:spcBef>
                <a:spcPts val="0"/>
              </a:spcBef>
              <a:spcAft>
                <a:spcPts val="0"/>
              </a:spcAft>
              <a:buSzPts val="187"/>
              <a:buNone/>
              <a:defRPr sz="187"/>
            </a:lvl7pPr>
            <a:lvl8pPr lvl="7" algn="l">
              <a:lnSpc>
                <a:spcPct val="95000"/>
              </a:lnSpc>
              <a:spcBef>
                <a:spcPts val="0"/>
              </a:spcBef>
              <a:spcAft>
                <a:spcPts val="0"/>
              </a:spcAft>
              <a:buSzPts val="187"/>
              <a:buNone/>
              <a:defRPr sz="187"/>
            </a:lvl8pPr>
            <a:lvl9pPr lvl="8" algn="l">
              <a:lnSpc>
                <a:spcPct val="95000"/>
              </a:lnSpc>
              <a:spcBef>
                <a:spcPts val="0"/>
              </a:spcBef>
              <a:spcAft>
                <a:spcPts val="0"/>
              </a:spcAft>
              <a:buSzPts val="187"/>
              <a:buNone/>
              <a:defRPr sz="187"/>
            </a:lvl9pPr>
          </a:lstStyle>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Custom Layout">
  <p:cSld name="59_Custom Layout">
    <p:bg>
      <p:bgPr>
        <a:blipFill>
          <a:blip r:embed="rId2">
            <a:alphaModFix/>
          </a:blip>
          <a:stretch>
            <a:fillRect/>
          </a:stretch>
        </a:blipFill>
      </p:bgPr>
    </p:bg>
    <p:spTree>
      <p:nvGrpSpPr>
        <p:cNvPr id="4431" name="Shape 4431"/>
        <p:cNvGrpSpPr/>
        <p:nvPr/>
      </p:nvGrpSpPr>
      <p:grpSpPr>
        <a:xfrm>
          <a:off x="0" y="0"/>
          <a:ext cx="0" cy="0"/>
          <a:chOff x="0" y="0"/>
          <a:chExt cx="0" cy="0"/>
        </a:xfrm>
      </p:grpSpPr>
      <p:sp>
        <p:nvSpPr>
          <p:cNvPr id="4432" name="Google Shape;4432;g3970249a880_0_12483"/>
          <p:cNvSpPr/>
          <p:nvPr/>
        </p:nvSpPr>
        <p:spPr>
          <a:xfrm>
            <a:off x="309268" y="1053646"/>
            <a:ext cx="8536500" cy="3481500"/>
          </a:xfrm>
          <a:prstGeom prst="roundRect">
            <a:avLst>
              <a:gd fmla="val 2427"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433" name="Google Shape;4433;g3970249a880_0_12483"/>
          <p:cNvSpPr txBox="1"/>
          <p:nvPr>
            <p:ph type="title"/>
          </p:nvPr>
        </p:nvSpPr>
        <p:spPr>
          <a:xfrm>
            <a:off x="309270" y="314400"/>
            <a:ext cx="8536500" cy="3915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434" name="Google Shape;4434;g3970249a880_0_1248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435" name="Google Shape;4435;g3970249a880_0_12483"/>
          <p:cNvSpPr txBox="1"/>
          <p:nvPr>
            <p:ph idx="1" type="subTitle"/>
          </p:nvPr>
        </p:nvSpPr>
        <p:spPr>
          <a:xfrm>
            <a:off x="558874" y="1200731"/>
            <a:ext cx="3029400" cy="2055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087"/>
              <a:buFont typeface="Poppins"/>
              <a:buNone/>
              <a:defRPr b="1" sz="1087">
                <a:latin typeface="Poppins"/>
                <a:ea typeface="Poppins"/>
                <a:cs typeface="Poppins"/>
                <a:sym typeface="Poppins"/>
              </a:defRPr>
            </a:lvl1pPr>
            <a:lvl2pPr lvl="1" algn="l">
              <a:lnSpc>
                <a:spcPct val="95000"/>
              </a:lnSpc>
              <a:spcBef>
                <a:spcPts val="0"/>
              </a:spcBef>
              <a:spcAft>
                <a:spcPts val="0"/>
              </a:spcAft>
              <a:buSzPts val="810"/>
              <a:buNone/>
              <a:defRPr sz="900"/>
            </a:lvl2pPr>
            <a:lvl3pPr lvl="2" algn="l">
              <a:lnSpc>
                <a:spcPct val="95000"/>
              </a:lnSpc>
              <a:spcBef>
                <a:spcPts val="0"/>
              </a:spcBef>
              <a:spcAft>
                <a:spcPts val="0"/>
              </a:spcAft>
              <a:buSzPts val="675"/>
              <a:buNone/>
              <a:defRPr sz="750"/>
            </a:lvl3pPr>
            <a:lvl4pPr lvl="3" algn="l">
              <a:lnSpc>
                <a:spcPct val="95000"/>
              </a:lnSpc>
              <a:spcBef>
                <a:spcPts val="0"/>
              </a:spcBef>
              <a:spcAft>
                <a:spcPts val="0"/>
              </a:spcAft>
              <a:buSzPts val="540"/>
              <a:buNone/>
              <a:defRPr sz="600"/>
            </a:lvl4pPr>
            <a:lvl5pPr lvl="4" algn="l">
              <a:lnSpc>
                <a:spcPct val="95000"/>
              </a:lnSpc>
              <a:spcBef>
                <a:spcPts val="0"/>
              </a:spcBef>
              <a:spcAft>
                <a:spcPts val="0"/>
              </a:spcAft>
              <a:buSzPts val="405"/>
              <a:buNone/>
              <a:defRPr sz="450"/>
            </a:lvl5pPr>
            <a:lvl6pPr lvl="5" algn="l">
              <a:lnSpc>
                <a:spcPct val="95000"/>
              </a:lnSpc>
              <a:spcBef>
                <a:spcPts val="0"/>
              </a:spcBef>
              <a:spcAft>
                <a:spcPts val="0"/>
              </a:spcAft>
              <a:buSzPts val="187"/>
              <a:buNone/>
              <a:defRPr sz="187"/>
            </a:lvl6pPr>
            <a:lvl7pPr lvl="6" algn="l">
              <a:lnSpc>
                <a:spcPct val="95000"/>
              </a:lnSpc>
              <a:spcBef>
                <a:spcPts val="0"/>
              </a:spcBef>
              <a:spcAft>
                <a:spcPts val="0"/>
              </a:spcAft>
              <a:buSzPts val="187"/>
              <a:buNone/>
              <a:defRPr sz="187"/>
            </a:lvl7pPr>
            <a:lvl8pPr lvl="7" algn="l">
              <a:lnSpc>
                <a:spcPct val="95000"/>
              </a:lnSpc>
              <a:spcBef>
                <a:spcPts val="0"/>
              </a:spcBef>
              <a:spcAft>
                <a:spcPts val="0"/>
              </a:spcAft>
              <a:buSzPts val="187"/>
              <a:buNone/>
              <a:defRPr sz="187"/>
            </a:lvl8pPr>
            <a:lvl9pPr lvl="8" algn="l">
              <a:lnSpc>
                <a:spcPct val="95000"/>
              </a:lnSpc>
              <a:spcBef>
                <a:spcPts val="0"/>
              </a:spcBef>
              <a:spcAft>
                <a:spcPts val="0"/>
              </a:spcAft>
              <a:buSzPts val="187"/>
              <a:buNone/>
              <a:defRPr sz="187"/>
            </a:lvl9pPr>
          </a:lstStyle>
          <a:p/>
        </p:txBody>
      </p:sp>
      <p:sp>
        <p:nvSpPr>
          <p:cNvPr id="4436" name="Google Shape;4436;g3970249a880_0_12483"/>
          <p:cNvSpPr txBox="1"/>
          <p:nvPr>
            <p:ph idx="2" type="subTitle"/>
          </p:nvPr>
        </p:nvSpPr>
        <p:spPr>
          <a:xfrm>
            <a:off x="558874" y="4330734"/>
            <a:ext cx="1473000" cy="1158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525"/>
              <a:buFont typeface="Poppins"/>
              <a:buNone/>
              <a:defRPr b="1" sz="525">
                <a:latin typeface="Poppins"/>
                <a:ea typeface="Poppins"/>
                <a:cs typeface="Poppins"/>
                <a:sym typeface="Poppins"/>
              </a:defRPr>
            </a:lvl1pPr>
            <a:lvl2pPr lvl="1" algn="l">
              <a:lnSpc>
                <a:spcPct val="95000"/>
              </a:lnSpc>
              <a:spcBef>
                <a:spcPts val="0"/>
              </a:spcBef>
              <a:spcAft>
                <a:spcPts val="0"/>
              </a:spcAft>
              <a:buSzPts val="810"/>
              <a:buNone/>
              <a:defRPr sz="900"/>
            </a:lvl2pPr>
            <a:lvl3pPr lvl="2" algn="l">
              <a:lnSpc>
                <a:spcPct val="95000"/>
              </a:lnSpc>
              <a:spcBef>
                <a:spcPts val="0"/>
              </a:spcBef>
              <a:spcAft>
                <a:spcPts val="0"/>
              </a:spcAft>
              <a:buSzPts val="675"/>
              <a:buNone/>
              <a:defRPr sz="750"/>
            </a:lvl3pPr>
            <a:lvl4pPr lvl="3" algn="l">
              <a:lnSpc>
                <a:spcPct val="95000"/>
              </a:lnSpc>
              <a:spcBef>
                <a:spcPts val="0"/>
              </a:spcBef>
              <a:spcAft>
                <a:spcPts val="0"/>
              </a:spcAft>
              <a:buSzPts val="540"/>
              <a:buNone/>
              <a:defRPr sz="600"/>
            </a:lvl4pPr>
            <a:lvl5pPr lvl="4" algn="l">
              <a:lnSpc>
                <a:spcPct val="95000"/>
              </a:lnSpc>
              <a:spcBef>
                <a:spcPts val="0"/>
              </a:spcBef>
              <a:spcAft>
                <a:spcPts val="0"/>
              </a:spcAft>
              <a:buSzPts val="405"/>
              <a:buNone/>
              <a:defRPr sz="450"/>
            </a:lvl5pPr>
            <a:lvl6pPr lvl="5" algn="l">
              <a:lnSpc>
                <a:spcPct val="95000"/>
              </a:lnSpc>
              <a:spcBef>
                <a:spcPts val="0"/>
              </a:spcBef>
              <a:spcAft>
                <a:spcPts val="0"/>
              </a:spcAft>
              <a:buSzPts val="187"/>
              <a:buNone/>
              <a:defRPr sz="187"/>
            </a:lvl6pPr>
            <a:lvl7pPr lvl="6" algn="l">
              <a:lnSpc>
                <a:spcPct val="95000"/>
              </a:lnSpc>
              <a:spcBef>
                <a:spcPts val="0"/>
              </a:spcBef>
              <a:spcAft>
                <a:spcPts val="0"/>
              </a:spcAft>
              <a:buSzPts val="187"/>
              <a:buNone/>
              <a:defRPr sz="187"/>
            </a:lvl7pPr>
            <a:lvl8pPr lvl="7" algn="l">
              <a:lnSpc>
                <a:spcPct val="95000"/>
              </a:lnSpc>
              <a:spcBef>
                <a:spcPts val="0"/>
              </a:spcBef>
              <a:spcAft>
                <a:spcPts val="0"/>
              </a:spcAft>
              <a:buSzPts val="187"/>
              <a:buNone/>
              <a:defRPr sz="187"/>
            </a:lvl8pPr>
            <a:lvl9pPr lvl="8" algn="l">
              <a:lnSpc>
                <a:spcPct val="95000"/>
              </a:lnSpc>
              <a:spcBef>
                <a:spcPts val="0"/>
              </a:spcBef>
              <a:spcAft>
                <a:spcPts val="0"/>
              </a:spcAft>
              <a:buSzPts val="187"/>
              <a:buNone/>
              <a:defRPr sz="187"/>
            </a:lvl9pPr>
          </a:lstStyle>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Custom Layout">
  <p:cSld name="60_Custom Layout">
    <p:bg>
      <p:bgPr>
        <a:blipFill>
          <a:blip r:embed="rId2">
            <a:alphaModFix/>
          </a:blip>
          <a:stretch>
            <a:fillRect/>
          </a:stretch>
        </a:blipFill>
      </p:bgPr>
    </p:bg>
    <p:spTree>
      <p:nvGrpSpPr>
        <p:cNvPr id="4437" name="Shape 4437"/>
        <p:cNvGrpSpPr/>
        <p:nvPr/>
      </p:nvGrpSpPr>
      <p:grpSpPr>
        <a:xfrm>
          <a:off x="0" y="0"/>
          <a:ext cx="0" cy="0"/>
          <a:chOff x="0" y="0"/>
          <a:chExt cx="0" cy="0"/>
        </a:xfrm>
      </p:grpSpPr>
      <p:sp>
        <p:nvSpPr>
          <p:cNvPr id="4438" name="Google Shape;4438;g3970249a880_0_12489"/>
          <p:cNvSpPr/>
          <p:nvPr/>
        </p:nvSpPr>
        <p:spPr>
          <a:xfrm>
            <a:off x="4028551" y="325460"/>
            <a:ext cx="4842900" cy="4231800"/>
          </a:xfrm>
          <a:prstGeom prst="roundRect">
            <a:avLst>
              <a:gd fmla="val 1352" name="adj"/>
            </a:avLst>
          </a:prstGeom>
          <a:gradFill>
            <a:gsLst>
              <a:gs pos="0">
                <a:srgbClr val="FFFFFF"/>
              </a:gs>
              <a:gs pos="56000">
                <a:srgbClr val="F1F1FA"/>
              </a:gs>
              <a:gs pos="78000">
                <a:srgbClr val="E8EAF7"/>
              </a:gs>
              <a:gs pos="100000">
                <a:srgbClr val="E4E7F6"/>
              </a:gs>
            </a:gsLst>
            <a:lin ang="2700006" scaled="0"/>
          </a:gradFill>
          <a:ln cap="flat" cmpd="sng" w="9525">
            <a:solidFill>
              <a:srgbClr val="F2F4FC"/>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439" name="Google Shape;4439;g3970249a880_0_12489"/>
          <p:cNvSpPr txBox="1"/>
          <p:nvPr>
            <p:ph type="title"/>
          </p:nvPr>
        </p:nvSpPr>
        <p:spPr>
          <a:xfrm>
            <a:off x="309268" y="314399"/>
            <a:ext cx="3349200" cy="13431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440" name="Google Shape;4440;g3970249a880_0_1248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441" name="Google Shape;4441;g3970249a880_0_12489"/>
          <p:cNvSpPr txBox="1"/>
          <p:nvPr>
            <p:ph idx="1" type="body"/>
          </p:nvPr>
        </p:nvSpPr>
        <p:spPr>
          <a:xfrm>
            <a:off x="292941" y="1935412"/>
            <a:ext cx="3364200" cy="2733600"/>
          </a:xfrm>
          <a:prstGeom prst="rect">
            <a:avLst/>
          </a:prstGeom>
          <a:noFill/>
          <a:ln>
            <a:noFill/>
          </a:ln>
        </p:spPr>
        <p:txBody>
          <a:bodyPr anchorCtr="0" anchor="t" bIns="0" lIns="0" spcFirstLastPara="1" rIns="0" wrap="square" tIns="0">
            <a:noAutofit/>
          </a:bodyPr>
          <a:lstStyle>
            <a:lvl1pPr indent="-284290" lvl="0" marL="457200" algn="l">
              <a:lnSpc>
                <a:spcPct val="105000"/>
              </a:lnSpc>
              <a:spcBef>
                <a:spcPts val="1350"/>
              </a:spcBef>
              <a:spcAft>
                <a:spcPts val="0"/>
              </a:spcAft>
              <a:buClr>
                <a:srgbClr val="DA0025"/>
              </a:buClr>
              <a:buSzPts val="877"/>
              <a:buChar char="●"/>
              <a:defRPr sz="975"/>
            </a:lvl1pPr>
            <a:lvl2pPr indent="-271463" lvl="1" marL="914400" algn="l">
              <a:lnSpc>
                <a:spcPct val="105000"/>
              </a:lnSpc>
              <a:spcBef>
                <a:spcPts val="1350"/>
              </a:spcBef>
              <a:spcAft>
                <a:spcPts val="0"/>
              </a:spcAft>
              <a:buClr>
                <a:srgbClr val="DA0025"/>
              </a:buClr>
              <a:buSzPts val="675"/>
              <a:buChar char="●"/>
              <a:defRPr sz="750"/>
            </a:lvl2pPr>
            <a:lvl3pPr indent="-267145" lvl="2" marL="1371600" algn="l">
              <a:lnSpc>
                <a:spcPct val="105000"/>
              </a:lnSpc>
              <a:spcBef>
                <a:spcPts val="1350"/>
              </a:spcBef>
              <a:spcAft>
                <a:spcPts val="0"/>
              </a:spcAft>
              <a:buClr>
                <a:srgbClr val="DA0025"/>
              </a:buClr>
              <a:buSzPts val="607"/>
              <a:buChar char="●"/>
              <a:defRPr sz="675"/>
            </a:lvl3pPr>
            <a:lvl4pPr indent="-258572" lvl="3" marL="1828800" algn="l">
              <a:lnSpc>
                <a:spcPct val="105000"/>
              </a:lnSpc>
              <a:spcBef>
                <a:spcPts val="1350"/>
              </a:spcBef>
              <a:spcAft>
                <a:spcPts val="0"/>
              </a:spcAft>
              <a:buClr>
                <a:srgbClr val="DA0025"/>
              </a:buClr>
              <a:buSzPts val="472"/>
              <a:buChar char="●"/>
              <a:defRPr sz="525"/>
            </a:lvl4pPr>
            <a:lvl5pPr indent="-252158" lvl="4" marL="2286000" algn="l">
              <a:lnSpc>
                <a:spcPct val="105000"/>
              </a:lnSpc>
              <a:spcBef>
                <a:spcPts val="1350"/>
              </a:spcBef>
              <a:spcAft>
                <a:spcPts val="0"/>
              </a:spcAft>
              <a:buClr>
                <a:srgbClr val="DA0025"/>
              </a:buClr>
              <a:buSzPts val="371"/>
              <a:buChar char="●"/>
              <a:defRPr sz="412"/>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4442" name="Google Shape;4442;g3970249a880_0_12489"/>
          <p:cNvSpPr txBox="1"/>
          <p:nvPr>
            <p:ph idx="2" type="subTitle"/>
          </p:nvPr>
        </p:nvSpPr>
        <p:spPr>
          <a:xfrm>
            <a:off x="4201717" y="483989"/>
            <a:ext cx="3029400" cy="2055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087"/>
              <a:buFont typeface="Poppins"/>
              <a:buNone/>
              <a:defRPr b="1" sz="1087">
                <a:latin typeface="Poppins"/>
                <a:ea typeface="Poppins"/>
                <a:cs typeface="Poppins"/>
                <a:sym typeface="Poppins"/>
              </a:defRPr>
            </a:lvl1pPr>
            <a:lvl2pPr lvl="1" algn="l">
              <a:lnSpc>
                <a:spcPct val="95000"/>
              </a:lnSpc>
              <a:spcBef>
                <a:spcPts val="0"/>
              </a:spcBef>
              <a:spcAft>
                <a:spcPts val="0"/>
              </a:spcAft>
              <a:buSzPts val="810"/>
              <a:buNone/>
              <a:defRPr sz="900"/>
            </a:lvl2pPr>
            <a:lvl3pPr lvl="2" algn="l">
              <a:lnSpc>
                <a:spcPct val="95000"/>
              </a:lnSpc>
              <a:spcBef>
                <a:spcPts val="0"/>
              </a:spcBef>
              <a:spcAft>
                <a:spcPts val="0"/>
              </a:spcAft>
              <a:buSzPts val="675"/>
              <a:buNone/>
              <a:defRPr sz="750"/>
            </a:lvl3pPr>
            <a:lvl4pPr lvl="3" algn="l">
              <a:lnSpc>
                <a:spcPct val="95000"/>
              </a:lnSpc>
              <a:spcBef>
                <a:spcPts val="0"/>
              </a:spcBef>
              <a:spcAft>
                <a:spcPts val="0"/>
              </a:spcAft>
              <a:buSzPts val="540"/>
              <a:buNone/>
              <a:defRPr sz="600"/>
            </a:lvl4pPr>
            <a:lvl5pPr lvl="4" algn="l">
              <a:lnSpc>
                <a:spcPct val="95000"/>
              </a:lnSpc>
              <a:spcBef>
                <a:spcPts val="0"/>
              </a:spcBef>
              <a:spcAft>
                <a:spcPts val="0"/>
              </a:spcAft>
              <a:buSzPts val="405"/>
              <a:buNone/>
              <a:defRPr sz="450"/>
            </a:lvl5pPr>
            <a:lvl6pPr lvl="5" algn="l">
              <a:lnSpc>
                <a:spcPct val="95000"/>
              </a:lnSpc>
              <a:spcBef>
                <a:spcPts val="0"/>
              </a:spcBef>
              <a:spcAft>
                <a:spcPts val="0"/>
              </a:spcAft>
              <a:buSzPts val="187"/>
              <a:buNone/>
              <a:defRPr sz="187"/>
            </a:lvl6pPr>
            <a:lvl7pPr lvl="6" algn="l">
              <a:lnSpc>
                <a:spcPct val="95000"/>
              </a:lnSpc>
              <a:spcBef>
                <a:spcPts val="0"/>
              </a:spcBef>
              <a:spcAft>
                <a:spcPts val="0"/>
              </a:spcAft>
              <a:buSzPts val="187"/>
              <a:buNone/>
              <a:defRPr sz="187"/>
            </a:lvl7pPr>
            <a:lvl8pPr lvl="7" algn="l">
              <a:lnSpc>
                <a:spcPct val="95000"/>
              </a:lnSpc>
              <a:spcBef>
                <a:spcPts val="0"/>
              </a:spcBef>
              <a:spcAft>
                <a:spcPts val="0"/>
              </a:spcAft>
              <a:buSzPts val="187"/>
              <a:buNone/>
              <a:defRPr sz="187"/>
            </a:lvl8pPr>
            <a:lvl9pPr lvl="8" algn="l">
              <a:lnSpc>
                <a:spcPct val="95000"/>
              </a:lnSpc>
              <a:spcBef>
                <a:spcPts val="0"/>
              </a:spcBef>
              <a:spcAft>
                <a:spcPts val="0"/>
              </a:spcAft>
              <a:buSzPts val="187"/>
              <a:buNone/>
              <a:defRPr sz="187"/>
            </a:lvl9pPr>
          </a:lstStyle>
          <a:p/>
        </p:txBody>
      </p:sp>
      <p:sp>
        <p:nvSpPr>
          <p:cNvPr id="4443" name="Google Shape;4443;g3970249a880_0_12489"/>
          <p:cNvSpPr txBox="1"/>
          <p:nvPr>
            <p:ph idx="3" type="subTitle"/>
          </p:nvPr>
        </p:nvSpPr>
        <p:spPr>
          <a:xfrm>
            <a:off x="4208019" y="777149"/>
            <a:ext cx="1473000" cy="1158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525"/>
              <a:buFont typeface="Poppins Medium"/>
              <a:buNone/>
              <a:defRPr sz="525"/>
            </a:lvl1pPr>
            <a:lvl2pPr lvl="1" algn="l">
              <a:lnSpc>
                <a:spcPct val="95000"/>
              </a:lnSpc>
              <a:spcBef>
                <a:spcPts val="0"/>
              </a:spcBef>
              <a:spcAft>
                <a:spcPts val="0"/>
              </a:spcAft>
              <a:buSzPts val="810"/>
              <a:buNone/>
              <a:defRPr sz="900"/>
            </a:lvl2pPr>
            <a:lvl3pPr lvl="2" algn="l">
              <a:lnSpc>
                <a:spcPct val="95000"/>
              </a:lnSpc>
              <a:spcBef>
                <a:spcPts val="0"/>
              </a:spcBef>
              <a:spcAft>
                <a:spcPts val="0"/>
              </a:spcAft>
              <a:buSzPts val="675"/>
              <a:buNone/>
              <a:defRPr sz="750"/>
            </a:lvl3pPr>
            <a:lvl4pPr lvl="3" algn="l">
              <a:lnSpc>
                <a:spcPct val="95000"/>
              </a:lnSpc>
              <a:spcBef>
                <a:spcPts val="0"/>
              </a:spcBef>
              <a:spcAft>
                <a:spcPts val="0"/>
              </a:spcAft>
              <a:buSzPts val="540"/>
              <a:buNone/>
              <a:defRPr sz="600"/>
            </a:lvl4pPr>
            <a:lvl5pPr lvl="4" algn="l">
              <a:lnSpc>
                <a:spcPct val="95000"/>
              </a:lnSpc>
              <a:spcBef>
                <a:spcPts val="0"/>
              </a:spcBef>
              <a:spcAft>
                <a:spcPts val="0"/>
              </a:spcAft>
              <a:buSzPts val="405"/>
              <a:buNone/>
              <a:defRPr sz="450"/>
            </a:lvl5pPr>
            <a:lvl6pPr lvl="5" algn="l">
              <a:lnSpc>
                <a:spcPct val="95000"/>
              </a:lnSpc>
              <a:spcBef>
                <a:spcPts val="0"/>
              </a:spcBef>
              <a:spcAft>
                <a:spcPts val="0"/>
              </a:spcAft>
              <a:buSzPts val="187"/>
              <a:buNone/>
              <a:defRPr sz="187"/>
            </a:lvl6pPr>
            <a:lvl7pPr lvl="6" algn="l">
              <a:lnSpc>
                <a:spcPct val="95000"/>
              </a:lnSpc>
              <a:spcBef>
                <a:spcPts val="0"/>
              </a:spcBef>
              <a:spcAft>
                <a:spcPts val="0"/>
              </a:spcAft>
              <a:buSzPts val="187"/>
              <a:buNone/>
              <a:defRPr sz="187"/>
            </a:lvl7pPr>
            <a:lvl8pPr lvl="7" algn="l">
              <a:lnSpc>
                <a:spcPct val="95000"/>
              </a:lnSpc>
              <a:spcBef>
                <a:spcPts val="0"/>
              </a:spcBef>
              <a:spcAft>
                <a:spcPts val="0"/>
              </a:spcAft>
              <a:buSzPts val="187"/>
              <a:buNone/>
              <a:defRPr sz="187"/>
            </a:lvl8pPr>
            <a:lvl9pPr lvl="8" algn="l">
              <a:lnSpc>
                <a:spcPct val="95000"/>
              </a:lnSpc>
              <a:spcBef>
                <a:spcPts val="0"/>
              </a:spcBef>
              <a:spcAft>
                <a:spcPts val="0"/>
              </a:spcAft>
              <a:buSzPts val="187"/>
              <a:buNone/>
              <a:defRPr sz="187"/>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bg>
      <p:bgPr>
        <a:blipFill>
          <a:blip r:embed="rId2">
            <a:alphaModFix/>
          </a:blip>
          <a:stretch>
            <a:fillRect/>
          </a:stretch>
        </a:blipFill>
      </p:bgPr>
    </p:bg>
    <p:spTree>
      <p:nvGrpSpPr>
        <p:cNvPr id="396" name="Shape 396"/>
        <p:cNvGrpSpPr/>
        <p:nvPr/>
      </p:nvGrpSpPr>
      <p:grpSpPr>
        <a:xfrm>
          <a:off x="0" y="0"/>
          <a:ext cx="0" cy="0"/>
          <a:chOff x="0" y="0"/>
          <a:chExt cx="0" cy="0"/>
        </a:xfrm>
      </p:grpSpPr>
      <p:sp>
        <p:nvSpPr>
          <p:cNvPr id="397" name="Google Shape;397;g3d3f6d03170_0_4993"/>
          <p:cNvSpPr/>
          <p:nvPr/>
        </p:nvSpPr>
        <p:spPr>
          <a:xfrm>
            <a:off x="325593" y="1039761"/>
            <a:ext cx="4795200" cy="3518100"/>
          </a:xfrm>
          <a:prstGeom prst="roundRect">
            <a:avLst>
              <a:gd fmla="val 2428" name="adj"/>
            </a:avLst>
          </a:prstGeom>
          <a:gradFill>
            <a:gsLst>
              <a:gs pos="0">
                <a:srgbClr val="FFFFFF"/>
              </a:gs>
              <a:gs pos="22000">
                <a:srgbClr val="FFFFFF"/>
              </a:gs>
              <a:gs pos="100000">
                <a:srgbClr val="E3E7FA">
                  <a:alpha val="86274"/>
                </a:srgbClr>
              </a:gs>
            </a:gsLst>
            <a:lin ang="5400012" scaled="0"/>
          </a:gradFill>
          <a:ln cap="flat" cmpd="sng" w="9525">
            <a:solidFill>
              <a:schemeClr val="lt1"/>
            </a:solidFill>
            <a:prstDash val="solid"/>
            <a:round/>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398" name="Google Shape;398;g3d3f6d03170_0_4993"/>
          <p:cNvSpPr txBox="1"/>
          <p:nvPr>
            <p:ph type="title"/>
          </p:nvPr>
        </p:nvSpPr>
        <p:spPr>
          <a:xfrm>
            <a:off x="325584" y="347756"/>
            <a:ext cx="8492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399" name="Google Shape;399;g3d3f6d03170_0_499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00" name="Google Shape;400;g3d3f6d03170_0_4993"/>
          <p:cNvSpPr/>
          <p:nvPr>
            <p:ph idx="2" type="pic"/>
          </p:nvPr>
        </p:nvSpPr>
        <p:spPr>
          <a:xfrm>
            <a:off x="5239004" y="1039761"/>
            <a:ext cx="3596700" cy="3518100"/>
          </a:xfrm>
          <a:prstGeom prst="roundRect">
            <a:avLst>
              <a:gd fmla="val 2719" name="adj"/>
            </a:avLst>
          </a:prstGeom>
          <a:noFill/>
          <a:ln>
            <a:noFill/>
          </a:ln>
        </p:spPr>
      </p:sp>
      <p:sp>
        <p:nvSpPr>
          <p:cNvPr id="401" name="Google Shape;401;g3d3f6d03170_0_4993"/>
          <p:cNvSpPr txBox="1"/>
          <p:nvPr>
            <p:ph idx="1" type="subTitle"/>
          </p:nvPr>
        </p:nvSpPr>
        <p:spPr>
          <a:xfrm>
            <a:off x="588608" y="3022481"/>
            <a:ext cx="4246500" cy="1441800"/>
          </a:xfrm>
          <a:prstGeom prst="rect">
            <a:avLst/>
          </a:prstGeom>
          <a:noFill/>
          <a:ln>
            <a:noFill/>
          </a:ln>
        </p:spPr>
        <p:txBody>
          <a:bodyPr anchorCtr="0" anchor="t" bIns="0" lIns="0" spcFirstLastPara="1" rIns="0" wrap="square" tIns="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Custom Layout">
  <p:cSld name="61_Custom Layout">
    <p:bg>
      <p:bgPr>
        <a:blipFill>
          <a:blip r:embed="rId2">
            <a:alphaModFix/>
          </a:blip>
          <a:stretch>
            <a:fillRect/>
          </a:stretch>
        </a:blipFill>
      </p:bgPr>
    </p:bg>
    <p:spTree>
      <p:nvGrpSpPr>
        <p:cNvPr id="4444" name="Shape 4444"/>
        <p:cNvGrpSpPr/>
        <p:nvPr/>
      </p:nvGrpSpPr>
      <p:grpSpPr>
        <a:xfrm>
          <a:off x="0" y="0"/>
          <a:ext cx="0" cy="0"/>
          <a:chOff x="0" y="0"/>
          <a:chExt cx="0" cy="0"/>
        </a:xfrm>
      </p:grpSpPr>
      <p:sp>
        <p:nvSpPr>
          <p:cNvPr id="4445" name="Google Shape;4445;g3970249a880_0_12496"/>
          <p:cNvSpPr/>
          <p:nvPr/>
        </p:nvSpPr>
        <p:spPr>
          <a:xfrm>
            <a:off x="3114269" y="325460"/>
            <a:ext cx="5757000" cy="4231800"/>
          </a:xfrm>
          <a:prstGeom prst="roundRect">
            <a:avLst>
              <a:gd fmla="val 1352" name="adj"/>
            </a:avLst>
          </a:prstGeom>
          <a:gradFill>
            <a:gsLst>
              <a:gs pos="0">
                <a:srgbClr val="FFFFFF"/>
              </a:gs>
              <a:gs pos="56000">
                <a:srgbClr val="F1F1FA"/>
              </a:gs>
              <a:gs pos="78000">
                <a:srgbClr val="E8EAF7"/>
              </a:gs>
              <a:gs pos="100000">
                <a:srgbClr val="E4E7F6"/>
              </a:gs>
            </a:gsLst>
            <a:lin ang="2700006" scaled="0"/>
          </a:gradFill>
          <a:ln cap="flat" cmpd="sng" w="9525">
            <a:solidFill>
              <a:srgbClr val="F2F4FC"/>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446" name="Google Shape;4446;g3970249a880_0_12496"/>
          <p:cNvSpPr txBox="1"/>
          <p:nvPr>
            <p:ph type="title"/>
          </p:nvPr>
        </p:nvSpPr>
        <p:spPr>
          <a:xfrm>
            <a:off x="309268" y="314399"/>
            <a:ext cx="2676300" cy="13431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447" name="Google Shape;4447;g3970249a880_0_12496"/>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448" name="Google Shape;4448;g3970249a880_0_12496"/>
          <p:cNvSpPr txBox="1"/>
          <p:nvPr>
            <p:ph idx="1" type="subTitle"/>
          </p:nvPr>
        </p:nvSpPr>
        <p:spPr>
          <a:xfrm>
            <a:off x="3305988" y="3176781"/>
            <a:ext cx="1473000" cy="1158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525"/>
              <a:buFont typeface="Poppins Medium"/>
              <a:buNone/>
              <a:defRPr sz="525"/>
            </a:lvl1pPr>
            <a:lvl2pPr lvl="1" algn="l">
              <a:lnSpc>
                <a:spcPct val="95000"/>
              </a:lnSpc>
              <a:spcBef>
                <a:spcPts val="0"/>
              </a:spcBef>
              <a:spcAft>
                <a:spcPts val="0"/>
              </a:spcAft>
              <a:buSzPts val="810"/>
              <a:buNone/>
              <a:defRPr sz="900"/>
            </a:lvl2pPr>
            <a:lvl3pPr lvl="2" algn="l">
              <a:lnSpc>
                <a:spcPct val="95000"/>
              </a:lnSpc>
              <a:spcBef>
                <a:spcPts val="0"/>
              </a:spcBef>
              <a:spcAft>
                <a:spcPts val="0"/>
              </a:spcAft>
              <a:buSzPts val="675"/>
              <a:buNone/>
              <a:defRPr sz="750"/>
            </a:lvl3pPr>
            <a:lvl4pPr lvl="3" algn="l">
              <a:lnSpc>
                <a:spcPct val="95000"/>
              </a:lnSpc>
              <a:spcBef>
                <a:spcPts val="0"/>
              </a:spcBef>
              <a:spcAft>
                <a:spcPts val="0"/>
              </a:spcAft>
              <a:buSzPts val="540"/>
              <a:buNone/>
              <a:defRPr sz="600"/>
            </a:lvl4pPr>
            <a:lvl5pPr lvl="4" algn="l">
              <a:lnSpc>
                <a:spcPct val="95000"/>
              </a:lnSpc>
              <a:spcBef>
                <a:spcPts val="0"/>
              </a:spcBef>
              <a:spcAft>
                <a:spcPts val="0"/>
              </a:spcAft>
              <a:buSzPts val="405"/>
              <a:buNone/>
              <a:defRPr sz="450"/>
            </a:lvl5pPr>
            <a:lvl6pPr lvl="5" algn="l">
              <a:lnSpc>
                <a:spcPct val="95000"/>
              </a:lnSpc>
              <a:spcBef>
                <a:spcPts val="0"/>
              </a:spcBef>
              <a:spcAft>
                <a:spcPts val="0"/>
              </a:spcAft>
              <a:buSzPts val="187"/>
              <a:buNone/>
              <a:defRPr sz="187"/>
            </a:lvl6pPr>
            <a:lvl7pPr lvl="6" algn="l">
              <a:lnSpc>
                <a:spcPct val="95000"/>
              </a:lnSpc>
              <a:spcBef>
                <a:spcPts val="0"/>
              </a:spcBef>
              <a:spcAft>
                <a:spcPts val="0"/>
              </a:spcAft>
              <a:buSzPts val="187"/>
              <a:buNone/>
              <a:defRPr sz="187"/>
            </a:lvl7pPr>
            <a:lvl8pPr lvl="7" algn="l">
              <a:lnSpc>
                <a:spcPct val="95000"/>
              </a:lnSpc>
              <a:spcBef>
                <a:spcPts val="0"/>
              </a:spcBef>
              <a:spcAft>
                <a:spcPts val="0"/>
              </a:spcAft>
              <a:buSzPts val="187"/>
              <a:buNone/>
              <a:defRPr sz="187"/>
            </a:lvl8pPr>
            <a:lvl9pPr lvl="8" algn="l">
              <a:lnSpc>
                <a:spcPct val="95000"/>
              </a:lnSpc>
              <a:spcBef>
                <a:spcPts val="0"/>
              </a:spcBef>
              <a:spcAft>
                <a:spcPts val="0"/>
              </a:spcAft>
              <a:buSzPts val="187"/>
              <a:buNone/>
              <a:defRPr sz="187"/>
            </a:lvl9pPr>
          </a:lstStyle>
          <a:p/>
        </p:txBody>
      </p:sp>
      <p:sp>
        <p:nvSpPr>
          <p:cNvPr id="4449" name="Google Shape;4449;g3970249a880_0_12496"/>
          <p:cNvSpPr txBox="1"/>
          <p:nvPr>
            <p:ph idx="2" type="subTitle"/>
          </p:nvPr>
        </p:nvSpPr>
        <p:spPr>
          <a:xfrm>
            <a:off x="3314747" y="521991"/>
            <a:ext cx="2781600" cy="1941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087"/>
              <a:buFont typeface="Poppins"/>
              <a:buNone/>
              <a:defRPr b="1" sz="1087">
                <a:latin typeface="Poppins"/>
                <a:ea typeface="Poppins"/>
                <a:cs typeface="Poppins"/>
                <a:sym typeface="Poppins"/>
              </a:defRPr>
            </a:lvl1pPr>
            <a:lvl2pPr lvl="1" algn="l">
              <a:lnSpc>
                <a:spcPct val="95000"/>
              </a:lnSpc>
              <a:spcBef>
                <a:spcPts val="0"/>
              </a:spcBef>
              <a:spcAft>
                <a:spcPts val="0"/>
              </a:spcAft>
              <a:buSzPts val="1087"/>
              <a:buFont typeface="Poppins"/>
              <a:buNone/>
              <a:defRPr b="1" sz="1087">
                <a:latin typeface="Poppins"/>
                <a:ea typeface="Poppins"/>
                <a:cs typeface="Poppins"/>
                <a:sym typeface="Poppins"/>
              </a:defRPr>
            </a:lvl2pPr>
            <a:lvl3pPr lvl="2" algn="l">
              <a:lnSpc>
                <a:spcPct val="95000"/>
              </a:lnSpc>
              <a:spcBef>
                <a:spcPts val="0"/>
              </a:spcBef>
              <a:spcAft>
                <a:spcPts val="0"/>
              </a:spcAft>
              <a:buSzPts val="1087"/>
              <a:buFont typeface="Poppins"/>
              <a:buNone/>
              <a:defRPr b="1" sz="1087">
                <a:latin typeface="Poppins"/>
                <a:ea typeface="Poppins"/>
                <a:cs typeface="Poppins"/>
                <a:sym typeface="Poppins"/>
              </a:defRPr>
            </a:lvl3pPr>
            <a:lvl4pPr lvl="3" algn="l">
              <a:lnSpc>
                <a:spcPct val="95000"/>
              </a:lnSpc>
              <a:spcBef>
                <a:spcPts val="0"/>
              </a:spcBef>
              <a:spcAft>
                <a:spcPts val="0"/>
              </a:spcAft>
              <a:buSzPts val="1087"/>
              <a:buFont typeface="Poppins"/>
              <a:buNone/>
              <a:defRPr b="1" sz="1087">
                <a:latin typeface="Poppins"/>
                <a:ea typeface="Poppins"/>
                <a:cs typeface="Poppins"/>
                <a:sym typeface="Poppins"/>
              </a:defRPr>
            </a:lvl4pPr>
            <a:lvl5pPr lvl="4" algn="l">
              <a:lnSpc>
                <a:spcPct val="95000"/>
              </a:lnSpc>
              <a:spcBef>
                <a:spcPts val="0"/>
              </a:spcBef>
              <a:spcAft>
                <a:spcPts val="0"/>
              </a:spcAft>
              <a:buSzPts val="1087"/>
              <a:buFont typeface="Poppins"/>
              <a:buNone/>
              <a:defRPr b="1" sz="1087">
                <a:latin typeface="Poppins"/>
                <a:ea typeface="Poppins"/>
                <a:cs typeface="Poppins"/>
                <a:sym typeface="Poppins"/>
              </a:defRPr>
            </a:lvl5pPr>
            <a:lvl6pPr lvl="5" algn="l">
              <a:lnSpc>
                <a:spcPct val="95000"/>
              </a:lnSpc>
              <a:spcBef>
                <a:spcPts val="0"/>
              </a:spcBef>
              <a:spcAft>
                <a:spcPts val="0"/>
              </a:spcAft>
              <a:buSzPts val="1087"/>
              <a:buFont typeface="Poppins"/>
              <a:buNone/>
              <a:defRPr b="1" sz="1087">
                <a:latin typeface="Poppins"/>
                <a:ea typeface="Poppins"/>
                <a:cs typeface="Poppins"/>
                <a:sym typeface="Poppins"/>
              </a:defRPr>
            </a:lvl6pPr>
            <a:lvl7pPr lvl="6" algn="l">
              <a:lnSpc>
                <a:spcPct val="95000"/>
              </a:lnSpc>
              <a:spcBef>
                <a:spcPts val="0"/>
              </a:spcBef>
              <a:spcAft>
                <a:spcPts val="0"/>
              </a:spcAft>
              <a:buSzPts val="1087"/>
              <a:buFont typeface="Poppins"/>
              <a:buNone/>
              <a:defRPr b="1" sz="1087">
                <a:latin typeface="Poppins"/>
                <a:ea typeface="Poppins"/>
                <a:cs typeface="Poppins"/>
                <a:sym typeface="Poppins"/>
              </a:defRPr>
            </a:lvl7pPr>
            <a:lvl8pPr lvl="7" algn="l">
              <a:lnSpc>
                <a:spcPct val="95000"/>
              </a:lnSpc>
              <a:spcBef>
                <a:spcPts val="0"/>
              </a:spcBef>
              <a:spcAft>
                <a:spcPts val="0"/>
              </a:spcAft>
              <a:buSzPts val="1087"/>
              <a:buFont typeface="Poppins"/>
              <a:buNone/>
              <a:defRPr b="1" sz="1087">
                <a:latin typeface="Poppins"/>
                <a:ea typeface="Poppins"/>
                <a:cs typeface="Poppins"/>
                <a:sym typeface="Poppins"/>
              </a:defRPr>
            </a:lvl8pPr>
            <a:lvl9pPr lvl="8" algn="l">
              <a:lnSpc>
                <a:spcPct val="95000"/>
              </a:lnSpc>
              <a:spcBef>
                <a:spcPts val="0"/>
              </a:spcBef>
              <a:spcAft>
                <a:spcPts val="0"/>
              </a:spcAft>
              <a:buSzPts val="1087"/>
              <a:buFont typeface="Poppins"/>
              <a:buNone/>
              <a:defRPr b="1" sz="1087">
                <a:latin typeface="Poppins"/>
                <a:ea typeface="Poppins"/>
                <a:cs typeface="Poppins"/>
                <a:sym typeface="Poppins"/>
              </a:defRPr>
            </a:lvl9pPr>
          </a:lstStyle>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Custom Layout">
  <p:cSld name="62_Custom Layout">
    <p:bg>
      <p:bgPr>
        <a:blipFill>
          <a:blip r:embed="rId2">
            <a:alphaModFix/>
          </a:blip>
          <a:stretch>
            <a:fillRect/>
          </a:stretch>
        </a:blipFill>
      </p:bgPr>
    </p:bg>
    <p:spTree>
      <p:nvGrpSpPr>
        <p:cNvPr id="4450" name="Shape 4450"/>
        <p:cNvGrpSpPr/>
        <p:nvPr/>
      </p:nvGrpSpPr>
      <p:grpSpPr>
        <a:xfrm>
          <a:off x="0" y="0"/>
          <a:ext cx="0" cy="0"/>
          <a:chOff x="0" y="0"/>
          <a:chExt cx="0" cy="0"/>
        </a:xfrm>
      </p:grpSpPr>
      <p:sp>
        <p:nvSpPr>
          <p:cNvPr id="4451" name="Google Shape;4451;g3970249a880_0_12502"/>
          <p:cNvSpPr txBox="1"/>
          <p:nvPr>
            <p:ph type="title"/>
          </p:nvPr>
        </p:nvSpPr>
        <p:spPr>
          <a:xfrm>
            <a:off x="309269" y="314400"/>
            <a:ext cx="8385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452" name="Google Shape;4452;g3970249a880_0_12502"/>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453" name="Google Shape;4453;g3970249a880_0_12502"/>
          <p:cNvSpPr/>
          <p:nvPr/>
        </p:nvSpPr>
        <p:spPr>
          <a:xfrm>
            <a:off x="378570" y="1745064"/>
            <a:ext cx="8313450" cy="1753794"/>
          </a:xfrm>
          <a:custGeom>
            <a:rect b="b" l="l" r="r" t="t"/>
            <a:pathLst>
              <a:path extrusionOk="0" h="4676784" w="2216920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454" name="Google Shape;4454;g3970249a880_0_12502"/>
          <p:cNvSpPr/>
          <p:nvPr/>
        </p:nvSpPr>
        <p:spPr>
          <a:xfrm>
            <a:off x="381949" y="1744533"/>
            <a:ext cx="8313989" cy="1753907"/>
          </a:xfrm>
          <a:custGeom>
            <a:rect b="b" l="l" r="r" t="t"/>
            <a:pathLst>
              <a:path extrusionOk="0" h="4677085" w="22170636">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455" name="Google Shape;4455;g3970249a880_0_12502"/>
          <p:cNvSpPr txBox="1"/>
          <p:nvPr>
            <p:ph idx="2" type="title"/>
          </p:nvPr>
        </p:nvSpPr>
        <p:spPr>
          <a:xfrm>
            <a:off x="848444" y="2071388"/>
            <a:ext cx="811500" cy="414300"/>
          </a:xfrm>
          <a:prstGeom prst="rect">
            <a:avLst/>
          </a:prstGeom>
          <a:noFill/>
          <a:ln>
            <a:noFill/>
          </a:ln>
        </p:spPr>
        <p:txBody>
          <a:bodyPr anchorCtr="0" anchor="ctr" bIns="34275" lIns="34275" spcFirstLastPara="1" rIns="34275" wrap="square" tIns="34275">
            <a:noAutofit/>
          </a:bodyPr>
          <a:lstStyle>
            <a:lvl1pPr lvl="0" marR="0" algn="ctr">
              <a:lnSpc>
                <a:spcPct val="91000"/>
              </a:lnSpc>
              <a:spcBef>
                <a:spcPts val="0"/>
              </a:spcBef>
              <a:spcAft>
                <a:spcPts val="0"/>
              </a:spcAft>
              <a:buSzPts val="2550"/>
              <a:buNone/>
              <a:defRPr sz="2850">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456" name="Google Shape;4456;g3970249a880_0_12502"/>
          <p:cNvSpPr txBox="1"/>
          <p:nvPr>
            <p:ph idx="3" type="title"/>
          </p:nvPr>
        </p:nvSpPr>
        <p:spPr>
          <a:xfrm>
            <a:off x="2471650" y="2071388"/>
            <a:ext cx="811500" cy="414300"/>
          </a:xfrm>
          <a:prstGeom prst="rect">
            <a:avLst/>
          </a:prstGeom>
          <a:noFill/>
          <a:ln>
            <a:noFill/>
          </a:ln>
        </p:spPr>
        <p:txBody>
          <a:bodyPr anchorCtr="0" anchor="ctr" bIns="34275" lIns="34275" spcFirstLastPara="1" rIns="34275" wrap="square" tIns="34275">
            <a:noAutofit/>
          </a:bodyPr>
          <a:lstStyle>
            <a:lvl1pPr lvl="0" marR="0" algn="ctr">
              <a:lnSpc>
                <a:spcPct val="91000"/>
              </a:lnSpc>
              <a:spcBef>
                <a:spcPts val="0"/>
              </a:spcBef>
              <a:spcAft>
                <a:spcPts val="0"/>
              </a:spcAft>
              <a:buSzPts val="2550"/>
              <a:buNone/>
              <a:defRPr sz="2850">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457" name="Google Shape;4457;g3970249a880_0_12502"/>
          <p:cNvSpPr txBox="1"/>
          <p:nvPr>
            <p:ph idx="4" type="title"/>
          </p:nvPr>
        </p:nvSpPr>
        <p:spPr>
          <a:xfrm>
            <a:off x="4094851" y="2071388"/>
            <a:ext cx="811500" cy="414300"/>
          </a:xfrm>
          <a:prstGeom prst="rect">
            <a:avLst/>
          </a:prstGeom>
          <a:noFill/>
          <a:ln>
            <a:noFill/>
          </a:ln>
        </p:spPr>
        <p:txBody>
          <a:bodyPr anchorCtr="0" anchor="ctr" bIns="34275" lIns="34275" spcFirstLastPara="1" rIns="34275" wrap="square" tIns="34275">
            <a:noAutofit/>
          </a:bodyPr>
          <a:lstStyle>
            <a:lvl1pPr lvl="0" marR="0" algn="ctr">
              <a:lnSpc>
                <a:spcPct val="91000"/>
              </a:lnSpc>
              <a:spcBef>
                <a:spcPts val="0"/>
              </a:spcBef>
              <a:spcAft>
                <a:spcPts val="0"/>
              </a:spcAft>
              <a:buSzPts val="2550"/>
              <a:buNone/>
              <a:defRPr sz="2850">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458" name="Google Shape;4458;g3970249a880_0_12502"/>
          <p:cNvSpPr txBox="1"/>
          <p:nvPr>
            <p:ph idx="5" type="title"/>
          </p:nvPr>
        </p:nvSpPr>
        <p:spPr>
          <a:xfrm>
            <a:off x="5787390" y="2071388"/>
            <a:ext cx="811500" cy="414300"/>
          </a:xfrm>
          <a:prstGeom prst="rect">
            <a:avLst/>
          </a:prstGeom>
          <a:noFill/>
          <a:ln>
            <a:noFill/>
          </a:ln>
        </p:spPr>
        <p:txBody>
          <a:bodyPr anchorCtr="0" anchor="ctr" bIns="34275" lIns="34275" spcFirstLastPara="1" rIns="34275" wrap="square" tIns="34275">
            <a:noAutofit/>
          </a:bodyPr>
          <a:lstStyle>
            <a:lvl1pPr lvl="0" marR="0" algn="ctr">
              <a:lnSpc>
                <a:spcPct val="91000"/>
              </a:lnSpc>
              <a:spcBef>
                <a:spcPts val="0"/>
              </a:spcBef>
              <a:spcAft>
                <a:spcPts val="0"/>
              </a:spcAft>
              <a:buSzPts val="2550"/>
              <a:buNone/>
              <a:defRPr sz="2850">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459" name="Google Shape;4459;g3970249a880_0_12502"/>
          <p:cNvSpPr txBox="1"/>
          <p:nvPr>
            <p:ph idx="6" type="title"/>
          </p:nvPr>
        </p:nvSpPr>
        <p:spPr>
          <a:xfrm>
            <a:off x="7434120" y="2071388"/>
            <a:ext cx="811500" cy="414300"/>
          </a:xfrm>
          <a:prstGeom prst="rect">
            <a:avLst/>
          </a:prstGeom>
          <a:noFill/>
          <a:ln>
            <a:noFill/>
          </a:ln>
        </p:spPr>
        <p:txBody>
          <a:bodyPr anchorCtr="0" anchor="ctr" bIns="34275" lIns="34275" spcFirstLastPara="1" rIns="34275" wrap="square" tIns="34275">
            <a:noAutofit/>
          </a:bodyPr>
          <a:lstStyle>
            <a:lvl1pPr lvl="0" marR="0" algn="ctr">
              <a:lnSpc>
                <a:spcPct val="91000"/>
              </a:lnSpc>
              <a:spcBef>
                <a:spcPts val="0"/>
              </a:spcBef>
              <a:spcAft>
                <a:spcPts val="0"/>
              </a:spcAft>
              <a:buSzPts val="2550"/>
              <a:buNone/>
              <a:defRPr sz="2850">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460" name="Google Shape;4460;g3970249a880_0_12502"/>
          <p:cNvSpPr txBox="1"/>
          <p:nvPr>
            <p:ph idx="1" type="subTitle"/>
          </p:nvPr>
        </p:nvSpPr>
        <p:spPr>
          <a:xfrm>
            <a:off x="602228" y="2544909"/>
            <a:ext cx="1353600" cy="1563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0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461" name="Google Shape;4461;g3970249a880_0_12502"/>
          <p:cNvSpPr txBox="1"/>
          <p:nvPr>
            <p:ph idx="7" type="subTitle"/>
          </p:nvPr>
        </p:nvSpPr>
        <p:spPr>
          <a:xfrm>
            <a:off x="2243129" y="2544909"/>
            <a:ext cx="1353600" cy="1563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0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462" name="Google Shape;4462;g3970249a880_0_12502"/>
          <p:cNvSpPr txBox="1"/>
          <p:nvPr>
            <p:ph idx="8" type="subTitle"/>
          </p:nvPr>
        </p:nvSpPr>
        <p:spPr>
          <a:xfrm>
            <a:off x="3867872" y="2544909"/>
            <a:ext cx="1353600" cy="1563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0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463" name="Google Shape;4463;g3970249a880_0_12502"/>
          <p:cNvSpPr txBox="1"/>
          <p:nvPr>
            <p:ph idx="9" type="subTitle"/>
          </p:nvPr>
        </p:nvSpPr>
        <p:spPr>
          <a:xfrm>
            <a:off x="5530050" y="2544909"/>
            <a:ext cx="1353600" cy="1563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0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464" name="Google Shape;4464;g3970249a880_0_12502"/>
          <p:cNvSpPr txBox="1"/>
          <p:nvPr>
            <p:ph idx="13" type="subTitle"/>
          </p:nvPr>
        </p:nvSpPr>
        <p:spPr>
          <a:xfrm>
            <a:off x="7173798" y="2544909"/>
            <a:ext cx="1353600" cy="1563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0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465" name="Google Shape;4465;g3970249a880_0_12502"/>
          <p:cNvSpPr txBox="1"/>
          <p:nvPr>
            <p:ph idx="14" type="subTitle"/>
          </p:nvPr>
        </p:nvSpPr>
        <p:spPr>
          <a:xfrm>
            <a:off x="763851" y="2769881"/>
            <a:ext cx="937800" cy="414300"/>
          </a:xfrm>
          <a:prstGeom prst="rect">
            <a:avLst/>
          </a:prstGeom>
          <a:noFill/>
          <a:ln>
            <a:noFill/>
          </a:ln>
        </p:spPr>
        <p:txBody>
          <a:bodyPr anchorCtr="0" anchor="t" bIns="34275" lIns="34275" spcFirstLastPara="1" rIns="34275" wrap="square" tIns="34275">
            <a:noAutofit/>
          </a:bodyPr>
          <a:lstStyle>
            <a:lvl1pPr lvl="0" marR="0" algn="ctr">
              <a:lnSpc>
                <a:spcPct val="105000"/>
              </a:lnSpc>
              <a:spcBef>
                <a:spcPts val="0"/>
              </a:spcBef>
              <a:spcAft>
                <a:spcPts val="0"/>
              </a:spcAft>
              <a:buSzPts val="945"/>
              <a:buNone/>
              <a:defRPr sz="7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466" name="Google Shape;4466;g3970249a880_0_12502"/>
          <p:cNvSpPr txBox="1"/>
          <p:nvPr>
            <p:ph idx="15" type="subTitle"/>
          </p:nvPr>
        </p:nvSpPr>
        <p:spPr>
          <a:xfrm>
            <a:off x="2450943" y="2769881"/>
            <a:ext cx="937800" cy="414300"/>
          </a:xfrm>
          <a:prstGeom prst="rect">
            <a:avLst/>
          </a:prstGeom>
          <a:noFill/>
          <a:ln>
            <a:noFill/>
          </a:ln>
        </p:spPr>
        <p:txBody>
          <a:bodyPr anchorCtr="0" anchor="t" bIns="34275" lIns="34275" spcFirstLastPara="1" rIns="34275" wrap="square" tIns="34275">
            <a:noAutofit/>
          </a:bodyPr>
          <a:lstStyle>
            <a:lvl1pPr lvl="0" marR="0" algn="ctr">
              <a:lnSpc>
                <a:spcPct val="105000"/>
              </a:lnSpc>
              <a:spcBef>
                <a:spcPts val="0"/>
              </a:spcBef>
              <a:spcAft>
                <a:spcPts val="0"/>
              </a:spcAft>
              <a:buSzPts val="945"/>
              <a:buNone/>
              <a:defRPr sz="7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467" name="Google Shape;4467;g3970249a880_0_12502"/>
          <p:cNvSpPr txBox="1"/>
          <p:nvPr>
            <p:ph idx="16" type="subTitle"/>
          </p:nvPr>
        </p:nvSpPr>
        <p:spPr>
          <a:xfrm>
            <a:off x="4079338" y="2769881"/>
            <a:ext cx="937800" cy="414300"/>
          </a:xfrm>
          <a:prstGeom prst="rect">
            <a:avLst/>
          </a:prstGeom>
          <a:noFill/>
          <a:ln>
            <a:noFill/>
          </a:ln>
        </p:spPr>
        <p:txBody>
          <a:bodyPr anchorCtr="0" anchor="t" bIns="34275" lIns="34275" spcFirstLastPara="1" rIns="34275" wrap="square" tIns="34275">
            <a:noAutofit/>
          </a:bodyPr>
          <a:lstStyle>
            <a:lvl1pPr lvl="0" marR="0" algn="ctr">
              <a:lnSpc>
                <a:spcPct val="105000"/>
              </a:lnSpc>
              <a:spcBef>
                <a:spcPts val="0"/>
              </a:spcBef>
              <a:spcAft>
                <a:spcPts val="0"/>
              </a:spcAft>
              <a:buSzPts val="945"/>
              <a:buNone/>
              <a:defRPr sz="7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468" name="Google Shape;4468;g3970249a880_0_12502"/>
          <p:cNvSpPr txBox="1"/>
          <p:nvPr>
            <p:ph idx="17" type="subTitle"/>
          </p:nvPr>
        </p:nvSpPr>
        <p:spPr>
          <a:xfrm>
            <a:off x="5722378" y="2769881"/>
            <a:ext cx="937800" cy="414300"/>
          </a:xfrm>
          <a:prstGeom prst="rect">
            <a:avLst/>
          </a:prstGeom>
          <a:noFill/>
          <a:ln>
            <a:noFill/>
          </a:ln>
        </p:spPr>
        <p:txBody>
          <a:bodyPr anchorCtr="0" anchor="t" bIns="34275" lIns="34275" spcFirstLastPara="1" rIns="34275" wrap="square" tIns="34275">
            <a:noAutofit/>
          </a:bodyPr>
          <a:lstStyle>
            <a:lvl1pPr lvl="0" marR="0" algn="ctr">
              <a:lnSpc>
                <a:spcPct val="105000"/>
              </a:lnSpc>
              <a:spcBef>
                <a:spcPts val="0"/>
              </a:spcBef>
              <a:spcAft>
                <a:spcPts val="0"/>
              </a:spcAft>
              <a:buSzPts val="945"/>
              <a:buNone/>
              <a:defRPr sz="7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469" name="Google Shape;4469;g3970249a880_0_12502"/>
          <p:cNvSpPr txBox="1"/>
          <p:nvPr>
            <p:ph idx="18" type="subTitle"/>
          </p:nvPr>
        </p:nvSpPr>
        <p:spPr>
          <a:xfrm>
            <a:off x="7390011" y="2769881"/>
            <a:ext cx="937800" cy="414300"/>
          </a:xfrm>
          <a:prstGeom prst="rect">
            <a:avLst/>
          </a:prstGeom>
          <a:noFill/>
          <a:ln>
            <a:noFill/>
          </a:ln>
        </p:spPr>
        <p:txBody>
          <a:bodyPr anchorCtr="0" anchor="t" bIns="34275" lIns="34275" spcFirstLastPara="1" rIns="34275" wrap="square" tIns="34275">
            <a:noAutofit/>
          </a:bodyPr>
          <a:lstStyle>
            <a:lvl1pPr lvl="0" marR="0" algn="ctr">
              <a:lnSpc>
                <a:spcPct val="105000"/>
              </a:lnSpc>
              <a:spcBef>
                <a:spcPts val="0"/>
              </a:spcBef>
              <a:spcAft>
                <a:spcPts val="0"/>
              </a:spcAft>
              <a:buSzPts val="945"/>
              <a:buNone/>
              <a:defRPr sz="7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Custom Layout">
  <p:cSld name="63_Custom Layout">
    <p:bg>
      <p:bgPr>
        <a:blipFill>
          <a:blip r:embed="rId2">
            <a:alphaModFix/>
          </a:blip>
          <a:stretch>
            <a:fillRect/>
          </a:stretch>
        </a:blipFill>
      </p:bgPr>
    </p:bg>
    <p:spTree>
      <p:nvGrpSpPr>
        <p:cNvPr id="4470" name="Shape 4470"/>
        <p:cNvGrpSpPr/>
        <p:nvPr/>
      </p:nvGrpSpPr>
      <p:grpSpPr>
        <a:xfrm>
          <a:off x="0" y="0"/>
          <a:ext cx="0" cy="0"/>
          <a:chOff x="0" y="0"/>
          <a:chExt cx="0" cy="0"/>
        </a:xfrm>
      </p:grpSpPr>
      <p:sp>
        <p:nvSpPr>
          <p:cNvPr id="4471" name="Google Shape;4471;g3970249a880_0_12522"/>
          <p:cNvSpPr/>
          <p:nvPr/>
        </p:nvSpPr>
        <p:spPr>
          <a:xfrm>
            <a:off x="5359543" y="1806942"/>
            <a:ext cx="1623000" cy="1623000"/>
          </a:xfrm>
          <a:prstGeom prst="ellipse">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472" name="Google Shape;4472;g3970249a880_0_12522"/>
          <p:cNvSpPr/>
          <p:nvPr/>
        </p:nvSpPr>
        <p:spPr>
          <a:xfrm>
            <a:off x="6993423" y="1806942"/>
            <a:ext cx="1623000" cy="1623000"/>
          </a:xfrm>
          <a:prstGeom prst="ellipse">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473" name="Google Shape;4473;g3970249a880_0_12522"/>
          <p:cNvSpPr/>
          <p:nvPr/>
        </p:nvSpPr>
        <p:spPr>
          <a:xfrm>
            <a:off x="3725663" y="1806942"/>
            <a:ext cx="1623000" cy="1623000"/>
          </a:xfrm>
          <a:prstGeom prst="ellipse">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474" name="Google Shape;4474;g3970249a880_0_12522"/>
          <p:cNvSpPr/>
          <p:nvPr/>
        </p:nvSpPr>
        <p:spPr>
          <a:xfrm>
            <a:off x="2091783" y="1806942"/>
            <a:ext cx="1623000" cy="1623000"/>
          </a:xfrm>
          <a:prstGeom prst="ellipse">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475" name="Google Shape;4475;g3970249a880_0_12522"/>
          <p:cNvSpPr/>
          <p:nvPr/>
        </p:nvSpPr>
        <p:spPr>
          <a:xfrm>
            <a:off x="457903" y="1806942"/>
            <a:ext cx="1623000" cy="1623000"/>
          </a:xfrm>
          <a:prstGeom prst="ellipse">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476" name="Google Shape;4476;g3970249a880_0_12522"/>
          <p:cNvSpPr txBox="1"/>
          <p:nvPr>
            <p:ph type="title"/>
          </p:nvPr>
        </p:nvSpPr>
        <p:spPr>
          <a:xfrm>
            <a:off x="309269" y="314400"/>
            <a:ext cx="8385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477" name="Google Shape;4477;g3970249a880_0_12522"/>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478" name="Google Shape;4478;g3970249a880_0_12522"/>
          <p:cNvSpPr/>
          <p:nvPr/>
        </p:nvSpPr>
        <p:spPr>
          <a:xfrm>
            <a:off x="381949" y="1744533"/>
            <a:ext cx="8313989" cy="1753907"/>
          </a:xfrm>
          <a:custGeom>
            <a:rect b="b" l="l" r="r" t="t"/>
            <a:pathLst>
              <a:path extrusionOk="0" h="4677085" w="22170636">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479" name="Google Shape;4479;g3970249a880_0_12522"/>
          <p:cNvSpPr txBox="1"/>
          <p:nvPr>
            <p:ph idx="2" type="title"/>
          </p:nvPr>
        </p:nvSpPr>
        <p:spPr>
          <a:xfrm>
            <a:off x="848444" y="2071388"/>
            <a:ext cx="811500" cy="414300"/>
          </a:xfrm>
          <a:prstGeom prst="rect">
            <a:avLst/>
          </a:prstGeom>
          <a:noFill/>
          <a:ln>
            <a:noFill/>
          </a:ln>
        </p:spPr>
        <p:txBody>
          <a:bodyPr anchorCtr="0" anchor="ctr" bIns="34275" lIns="34275" spcFirstLastPara="1" rIns="34275" wrap="square" tIns="34275">
            <a:noAutofit/>
          </a:bodyPr>
          <a:lstStyle>
            <a:lvl1pPr lvl="0" marR="0" algn="ctr">
              <a:lnSpc>
                <a:spcPct val="91000"/>
              </a:lnSpc>
              <a:spcBef>
                <a:spcPts val="0"/>
              </a:spcBef>
              <a:spcAft>
                <a:spcPts val="0"/>
              </a:spcAft>
              <a:buSzPts val="2550"/>
              <a:buNone/>
              <a:defRPr sz="2850">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480" name="Google Shape;4480;g3970249a880_0_12522"/>
          <p:cNvSpPr txBox="1"/>
          <p:nvPr>
            <p:ph idx="3" type="title"/>
          </p:nvPr>
        </p:nvSpPr>
        <p:spPr>
          <a:xfrm>
            <a:off x="2471650" y="2071388"/>
            <a:ext cx="811500" cy="414300"/>
          </a:xfrm>
          <a:prstGeom prst="rect">
            <a:avLst/>
          </a:prstGeom>
          <a:noFill/>
          <a:ln>
            <a:noFill/>
          </a:ln>
        </p:spPr>
        <p:txBody>
          <a:bodyPr anchorCtr="0" anchor="ctr" bIns="34275" lIns="34275" spcFirstLastPara="1" rIns="34275" wrap="square" tIns="34275">
            <a:noAutofit/>
          </a:bodyPr>
          <a:lstStyle>
            <a:lvl1pPr lvl="0" marR="0" algn="ctr">
              <a:lnSpc>
                <a:spcPct val="91000"/>
              </a:lnSpc>
              <a:spcBef>
                <a:spcPts val="0"/>
              </a:spcBef>
              <a:spcAft>
                <a:spcPts val="0"/>
              </a:spcAft>
              <a:buSzPts val="2550"/>
              <a:buNone/>
              <a:defRPr sz="2850">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481" name="Google Shape;4481;g3970249a880_0_12522"/>
          <p:cNvSpPr txBox="1"/>
          <p:nvPr>
            <p:ph idx="4" type="title"/>
          </p:nvPr>
        </p:nvSpPr>
        <p:spPr>
          <a:xfrm>
            <a:off x="4094851" y="2071388"/>
            <a:ext cx="811500" cy="414300"/>
          </a:xfrm>
          <a:prstGeom prst="rect">
            <a:avLst/>
          </a:prstGeom>
          <a:noFill/>
          <a:ln>
            <a:noFill/>
          </a:ln>
        </p:spPr>
        <p:txBody>
          <a:bodyPr anchorCtr="0" anchor="ctr" bIns="34275" lIns="34275" spcFirstLastPara="1" rIns="34275" wrap="square" tIns="34275">
            <a:noAutofit/>
          </a:bodyPr>
          <a:lstStyle>
            <a:lvl1pPr lvl="0" marR="0" algn="ctr">
              <a:lnSpc>
                <a:spcPct val="91000"/>
              </a:lnSpc>
              <a:spcBef>
                <a:spcPts val="0"/>
              </a:spcBef>
              <a:spcAft>
                <a:spcPts val="0"/>
              </a:spcAft>
              <a:buSzPts val="2550"/>
              <a:buNone/>
              <a:defRPr sz="2850">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482" name="Google Shape;4482;g3970249a880_0_12522"/>
          <p:cNvSpPr txBox="1"/>
          <p:nvPr>
            <p:ph idx="5" type="title"/>
          </p:nvPr>
        </p:nvSpPr>
        <p:spPr>
          <a:xfrm>
            <a:off x="5787390" y="2071388"/>
            <a:ext cx="811500" cy="414300"/>
          </a:xfrm>
          <a:prstGeom prst="rect">
            <a:avLst/>
          </a:prstGeom>
          <a:noFill/>
          <a:ln>
            <a:noFill/>
          </a:ln>
        </p:spPr>
        <p:txBody>
          <a:bodyPr anchorCtr="0" anchor="ctr" bIns="34275" lIns="34275" spcFirstLastPara="1" rIns="34275" wrap="square" tIns="34275">
            <a:noAutofit/>
          </a:bodyPr>
          <a:lstStyle>
            <a:lvl1pPr lvl="0" marR="0" algn="ctr">
              <a:lnSpc>
                <a:spcPct val="91000"/>
              </a:lnSpc>
              <a:spcBef>
                <a:spcPts val="0"/>
              </a:spcBef>
              <a:spcAft>
                <a:spcPts val="0"/>
              </a:spcAft>
              <a:buSzPts val="2550"/>
              <a:buNone/>
              <a:defRPr sz="2850">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483" name="Google Shape;4483;g3970249a880_0_12522"/>
          <p:cNvSpPr txBox="1"/>
          <p:nvPr>
            <p:ph idx="6" type="title"/>
          </p:nvPr>
        </p:nvSpPr>
        <p:spPr>
          <a:xfrm>
            <a:off x="7434120" y="2071388"/>
            <a:ext cx="811500" cy="414300"/>
          </a:xfrm>
          <a:prstGeom prst="rect">
            <a:avLst/>
          </a:prstGeom>
          <a:noFill/>
          <a:ln>
            <a:noFill/>
          </a:ln>
        </p:spPr>
        <p:txBody>
          <a:bodyPr anchorCtr="0" anchor="ctr" bIns="34275" lIns="34275" spcFirstLastPara="1" rIns="34275" wrap="square" tIns="34275">
            <a:noAutofit/>
          </a:bodyPr>
          <a:lstStyle>
            <a:lvl1pPr lvl="0" marR="0" algn="ctr">
              <a:lnSpc>
                <a:spcPct val="91000"/>
              </a:lnSpc>
              <a:spcBef>
                <a:spcPts val="0"/>
              </a:spcBef>
              <a:spcAft>
                <a:spcPts val="0"/>
              </a:spcAft>
              <a:buSzPts val="2550"/>
              <a:buNone/>
              <a:defRPr sz="2850">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484" name="Google Shape;4484;g3970249a880_0_12522"/>
          <p:cNvSpPr txBox="1"/>
          <p:nvPr>
            <p:ph idx="1" type="subTitle"/>
          </p:nvPr>
        </p:nvSpPr>
        <p:spPr>
          <a:xfrm>
            <a:off x="602228" y="2544909"/>
            <a:ext cx="1353600" cy="1563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0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485" name="Google Shape;4485;g3970249a880_0_12522"/>
          <p:cNvSpPr txBox="1"/>
          <p:nvPr>
            <p:ph idx="7" type="subTitle"/>
          </p:nvPr>
        </p:nvSpPr>
        <p:spPr>
          <a:xfrm>
            <a:off x="2243129" y="2544909"/>
            <a:ext cx="1353600" cy="1563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0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486" name="Google Shape;4486;g3970249a880_0_12522"/>
          <p:cNvSpPr txBox="1"/>
          <p:nvPr>
            <p:ph idx="8" type="subTitle"/>
          </p:nvPr>
        </p:nvSpPr>
        <p:spPr>
          <a:xfrm>
            <a:off x="3867872" y="2544909"/>
            <a:ext cx="1353600" cy="1563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0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487" name="Google Shape;4487;g3970249a880_0_12522"/>
          <p:cNvSpPr txBox="1"/>
          <p:nvPr>
            <p:ph idx="9" type="subTitle"/>
          </p:nvPr>
        </p:nvSpPr>
        <p:spPr>
          <a:xfrm>
            <a:off x="5530050" y="2544909"/>
            <a:ext cx="1353600" cy="1563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0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488" name="Google Shape;4488;g3970249a880_0_12522"/>
          <p:cNvSpPr txBox="1"/>
          <p:nvPr>
            <p:ph idx="13" type="subTitle"/>
          </p:nvPr>
        </p:nvSpPr>
        <p:spPr>
          <a:xfrm>
            <a:off x="7173798" y="2544909"/>
            <a:ext cx="1353600" cy="1563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0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489" name="Google Shape;4489;g3970249a880_0_12522"/>
          <p:cNvSpPr txBox="1"/>
          <p:nvPr>
            <p:ph idx="14" type="subTitle"/>
          </p:nvPr>
        </p:nvSpPr>
        <p:spPr>
          <a:xfrm>
            <a:off x="763851" y="2769881"/>
            <a:ext cx="937800" cy="414300"/>
          </a:xfrm>
          <a:prstGeom prst="rect">
            <a:avLst/>
          </a:prstGeom>
          <a:noFill/>
          <a:ln>
            <a:noFill/>
          </a:ln>
        </p:spPr>
        <p:txBody>
          <a:bodyPr anchorCtr="0" anchor="t" bIns="34275" lIns="34275" spcFirstLastPara="1" rIns="34275" wrap="square" tIns="34275">
            <a:noAutofit/>
          </a:bodyPr>
          <a:lstStyle>
            <a:lvl1pPr lvl="0" marR="0" algn="ctr">
              <a:lnSpc>
                <a:spcPct val="105000"/>
              </a:lnSpc>
              <a:spcBef>
                <a:spcPts val="0"/>
              </a:spcBef>
              <a:spcAft>
                <a:spcPts val="0"/>
              </a:spcAft>
              <a:buSzPts val="945"/>
              <a:buNone/>
              <a:defRPr sz="7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490" name="Google Shape;4490;g3970249a880_0_12522"/>
          <p:cNvSpPr txBox="1"/>
          <p:nvPr>
            <p:ph idx="15" type="subTitle"/>
          </p:nvPr>
        </p:nvSpPr>
        <p:spPr>
          <a:xfrm>
            <a:off x="2450943" y="2769881"/>
            <a:ext cx="937800" cy="414300"/>
          </a:xfrm>
          <a:prstGeom prst="rect">
            <a:avLst/>
          </a:prstGeom>
          <a:noFill/>
          <a:ln>
            <a:noFill/>
          </a:ln>
        </p:spPr>
        <p:txBody>
          <a:bodyPr anchorCtr="0" anchor="t" bIns="34275" lIns="34275" spcFirstLastPara="1" rIns="34275" wrap="square" tIns="34275">
            <a:noAutofit/>
          </a:bodyPr>
          <a:lstStyle>
            <a:lvl1pPr lvl="0" marR="0" algn="ctr">
              <a:lnSpc>
                <a:spcPct val="105000"/>
              </a:lnSpc>
              <a:spcBef>
                <a:spcPts val="0"/>
              </a:spcBef>
              <a:spcAft>
                <a:spcPts val="0"/>
              </a:spcAft>
              <a:buSzPts val="945"/>
              <a:buNone/>
              <a:defRPr sz="7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491" name="Google Shape;4491;g3970249a880_0_12522"/>
          <p:cNvSpPr txBox="1"/>
          <p:nvPr>
            <p:ph idx="16" type="subTitle"/>
          </p:nvPr>
        </p:nvSpPr>
        <p:spPr>
          <a:xfrm>
            <a:off x="4079338" y="2769881"/>
            <a:ext cx="937800" cy="414300"/>
          </a:xfrm>
          <a:prstGeom prst="rect">
            <a:avLst/>
          </a:prstGeom>
          <a:noFill/>
          <a:ln>
            <a:noFill/>
          </a:ln>
        </p:spPr>
        <p:txBody>
          <a:bodyPr anchorCtr="0" anchor="t" bIns="34275" lIns="34275" spcFirstLastPara="1" rIns="34275" wrap="square" tIns="34275">
            <a:noAutofit/>
          </a:bodyPr>
          <a:lstStyle>
            <a:lvl1pPr lvl="0" marR="0" algn="ctr">
              <a:lnSpc>
                <a:spcPct val="105000"/>
              </a:lnSpc>
              <a:spcBef>
                <a:spcPts val="0"/>
              </a:spcBef>
              <a:spcAft>
                <a:spcPts val="0"/>
              </a:spcAft>
              <a:buSzPts val="945"/>
              <a:buNone/>
              <a:defRPr sz="7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492" name="Google Shape;4492;g3970249a880_0_12522"/>
          <p:cNvSpPr txBox="1"/>
          <p:nvPr>
            <p:ph idx="17" type="subTitle"/>
          </p:nvPr>
        </p:nvSpPr>
        <p:spPr>
          <a:xfrm>
            <a:off x="5722378" y="2769881"/>
            <a:ext cx="937800" cy="414300"/>
          </a:xfrm>
          <a:prstGeom prst="rect">
            <a:avLst/>
          </a:prstGeom>
          <a:noFill/>
          <a:ln>
            <a:noFill/>
          </a:ln>
        </p:spPr>
        <p:txBody>
          <a:bodyPr anchorCtr="0" anchor="t" bIns="34275" lIns="34275" spcFirstLastPara="1" rIns="34275" wrap="square" tIns="34275">
            <a:noAutofit/>
          </a:bodyPr>
          <a:lstStyle>
            <a:lvl1pPr lvl="0" marR="0" algn="ctr">
              <a:lnSpc>
                <a:spcPct val="105000"/>
              </a:lnSpc>
              <a:spcBef>
                <a:spcPts val="0"/>
              </a:spcBef>
              <a:spcAft>
                <a:spcPts val="0"/>
              </a:spcAft>
              <a:buSzPts val="945"/>
              <a:buNone/>
              <a:defRPr sz="7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493" name="Google Shape;4493;g3970249a880_0_12522"/>
          <p:cNvSpPr txBox="1"/>
          <p:nvPr>
            <p:ph idx="18" type="subTitle"/>
          </p:nvPr>
        </p:nvSpPr>
        <p:spPr>
          <a:xfrm>
            <a:off x="7390011" y="2769881"/>
            <a:ext cx="937800" cy="414300"/>
          </a:xfrm>
          <a:prstGeom prst="rect">
            <a:avLst/>
          </a:prstGeom>
          <a:noFill/>
          <a:ln>
            <a:noFill/>
          </a:ln>
        </p:spPr>
        <p:txBody>
          <a:bodyPr anchorCtr="0" anchor="t" bIns="34275" lIns="34275" spcFirstLastPara="1" rIns="34275" wrap="square" tIns="34275">
            <a:noAutofit/>
          </a:bodyPr>
          <a:lstStyle>
            <a:lvl1pPr lvl="0" marR="0" algn="ctr">
              <a:lnSpc>
                <a:spcPct val="105000"/>
              </a:lnSpc>
              <a:spcBef>
                <a:spcPts val="0"/>
              </a:spcBef>
              <a:spcAft>
                <a:spcPts val="0"/>
              </a:spcAft>
              <a:buSzPts val="945"/>
              <a:buNone/>
              <a:defRPr sz="7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Custom Layout">
  <p:cSld name="64_Custom Layout">
    <p:bg>
      <p:bgPr>
        <a:blipFill>
          <a:blip r:embed="rId2">
            <a:alphaModFix/>
          </a:blip>
          <a:stretch>
            <a:fillRect/>
          </a:stretch>
        </a:blipFill>
      </p:bgPr>
    </p:bg>
    <p:spTree>
      <p:nvGrpSpPr>
        <p:cNvPr id="4494" name="Shape 4494"/>
        <p:cNvGrpSpPr/>
        <p:nvPr/>
      </p:nvGrpSpPr>
      <p:grpSpPr>
        <a:xfrm>
          <a:off x="0" y="0"/>
          <a:ext cx="0" cy="0"/>
          <a:chOff x="0" y="0"/>
          <a:chExt cx="0" cy="0"/>
        </a:xfrm>
      </p:grpSpPr>
      <p:sp>
        <p:nvSpPr>
          <p:cNvPr id="4495" name="Google Shape;4495;g3970249a880_0_12546"/>
          <p:cNvSpPr/>
          <p:nvPr/>
        </p:nvSpPr>
        <p:spPr>
          <a:xfrm>
            <a:off x="342855"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496" name="Google Shape;4496;g3970249a880_0_12546"/>
          <p:cNvSpPr/>
          <p:nvPr/>
        </p:nvSpPr>
        <p:spPr>
          <a:xfrm>
            <a:off x="2053978"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497" name="Google Shape;4497;g3970249a880_0_12546"/>
          <p:cNvSpPr/>
          <p:nvPr/>
        </p:nvSpPr>
        <p:spPr>
          <a:xfrm>
            <a:off x="3765101"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498" name="Google Shape;4498;g3970249a880_0_12546"/>
          <p:cNvSpPr/>
          <p:nvPr/>
        </p:nvSpPr>
        <p:spPr>
          <a:xfrm>
            <a:off x="5476224"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499" name="Google Shape;4499;g3970249a880_0_12546"/>
          <p:cNvSpPr/>
          <p:nvPr/>
        </p:nvSpPr>
        <p:spPr>
          <a:xfrm>
            <a:off x="7187347"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500" name="Google Shape;4500;g3970249a880_0_12546"/>
          <p:cNvSpPr/>
          <p:nvPr/>
        </p:nvSpPr>
        <p:spPr>
          <a:xfrm>
            <a:off x="227754" y="2374978"/>
            <a:ext cx="8829300" cy="197700"/>
          </a:xfrm>
          <a:prstGeom prst="homePlate">
            <a:avLst>
              <a:gd fmla="val 33471" name="adj"/>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accent1"/>
              </a:solidFill>
              <a:latin typeface="Poppins Medium"/>
              <a:ea typeface="Poppins Medium"/>
              <a:cs typeface="Poppins Medium"/>
              <a:sym typeface="Poppins Medium"/>
            </a:endParaRPr>
          </a:p>
        </p:txBody>
      </p:sp>
      <p:sp>
        <p:nvSpPr>
          <p:cNvPr id="4501" name="Google Shape;4501;g3970249a880_0_12546"/>
          <p:cNvSpPr txBox="1"/>
          <p:nvPr>
            <p:ph type="title"/>
          </p:nvPr>
        </p:nvSpPr>
        <p:spPr>
          <a:xfrm>
            <a:off x="309269" y="314400"/>
            <a:ext cx="85461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502" name="Google Shape;4502;g3970249a880_0_12546"/>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descr="A white arrow on a black background&#10;&#10;AI-generated content may be incorrect." id="4503" name="Google Shape;4503;g3970249a880_0_12546"/>
          <p:cNvPicPr preferRelativeResize="0"/>
          <p:nvPr/>
        </p:nvPicPr>
        <p:blipFill rotWithShape="1">
          <a:blip r:embed="rId3">
            <a:alphaModFix/>
          </a:blip>
          <a:srcRect b="0" l="0" r="0" t="0"/>
          <a:stretch/>
        </p:blipFill>
        <p:spPr>
          <a:xfrm>
            <a:off x="482470" y="2408575"/>
            <a:ext cx="82147" cy="132149"/>
          </a:xfrm>
          <a:prstGeom prst="rect">
            <a:avLst/>
          </a:prstGeom>
          <a:noFill/>
          <a:ln>
            <a:noFill/>
          </a:ln>
        </p:spPr>
      </p:pic>
      <p:pic>
        <p:nvPicPr>
          <p:cNvPr descr="A white arrow on a black background&#10;&#10;AI-generated content may be incorrect." id="4504" name="Google Shape;4504;g3970249a880_0_12546"/>
          <p:cNvPicPr preferRelativeResize="0"/>
          <p:nvPr/>
        </p:nvPicPr>
        <p:blipFill rotWithShape="1">
          <a:blip r:embed="rId3">
            <a:alphaModFix/>
          </a:blip>
          <a:srcRect b="0" l="0" r="0" t="0"/>
          <a:stretch/>
        </p:blipFill>
        <p:spPr>
          <a:xfrm>
            <a:off x="3905722" y="2408575"/>
            <a:ext cx="82147" cy="132149"/>
          </a:xfrm>
          <a:prstGeom prst="rect">
            <a:avLst/>
          </a:prstGeom>
          <a:noFill/>
          <a:ln>
            <a:noFill/>
          </a:ln>
        </p:spPr>
      </p:pic>
      <p:pic>
        <p:nvPicPr>
          <p:cNvPr descr="A white arrow on a black background&#10;&#10;AI-generated content may be incorrect." id="4505" name="Google Shape;4505;g3970249a880_0_12546"/>
          <p:cNvPicPr preferRelativeResize="0"/>
          <p:nvPr/>
        </p:nvPicPr>
        <p:blipFill rotWithShape="1">
          <a:blip r:embed="rId3">
            <a:alphaModFix/>
          </a:blip>
          <a:srcRect b="0" l="0" r="0" t="0"/>
          <a:stretch/>
        </p:blipFill>
        <p:spPr>
          <a:xfrm>
            <a:off x="5622979" y="2408575"/>
            <a:ext cx="82147" cy="132149"/>
          </a:xfrm>
          <a:prstGeom prst="rect">
            <a:avLst/>
          </a:prstGeom>
          <a:noFill/>
          <a:ln>
            <a:noFill/>
          </a:ln>
        </p:spPr>
      </p:pic>
      <p:pic>
        <p:nvPicPr>
          <p:cNvPr descr="A white arrow on a black background&#10;&#10;AI-generated content may be incorrect." id="4506" name="Google Shape;4506;g3970249a880_0_12546"/>
          <p:cNvPicPr preferRelativeResize="0"/>
          <p:nvPr/>
        </p:nvPicPr>
        <p:blipFill rotWithShape="1">
          <a:blip r:embed="rId3">
            <a:alphaModFix/>
          </a:blip>
          <a:srcRect b="0" l="0" r="0" t="0"/>
          <a:stretch/>
        </p:blipFill>
        <p:spPr>
          <a:xfrm>
            <a:off x="7330730" y="2408575"/>
            <a:ext cx="82147" cy="132149"/>
          </a:xfrm>
          <a:prstGeom prst="rect">
            <a:avLst/>
          </a:prstGeom>
          <a:noFill/>
          <a:ln>
            <a:noFill/>
          </a:ln>
        </p:spPr>
      </p:pic>
      <p:pic>
        <p:nvPicPr>
          <p:cNvPr descr="A white arrow on a black background&#10;&#10;AI-generated content may be incorrect." id="4507" name="Google Shape;4507;g3970249a880_0_12546"/>
          <p:cNvPicPr preferRelativeResize="0"/>
          <p:nvPr/>
        </p:nvPicPr>
        <p:blipFill rotWithShape="1">
          <a:blip r:embed="rId3">
            <a:alphaModFix/>
          </a:blip>
          <a:srcRect b="0" l="0" r="0" t="0"/>
          <a:stretch/>
        </p:blipFill>
        <p:spPr>
          <a:xfrm>
            <a:off x="2190871" y="2408575"/>
            <a:ext cx="82147" cy="132149"/>
          </a:xfrm>
          <a:prstGeom prst="rect">
            <a:avLst/>
          </a:prstGeom>
          <a:noFill/>
          <a:ln>
            <a:noFill/>
          </a:ln>
        </p:spPr>
      </p:pic>
      <p:sp>
        <p:nvSpPr>
          <p:cNvPr id="4508" name="Google Shape;4508;g3970249a880_0_12546"/>
          <p:cNvSpPr txBox="1"/>
          <p:nvPr>
            <p:ph idx="2" type="title"/>
          </p:nvPr>
        </p:nvSpPr>
        <p:spPr>
          <a:xfrm>
            <a:off x="419964" y="1198973"/>
            <a:ext cx="811500" cy="4143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2850">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509" name="Google Shape;4509;g3970249a880_0_12546"/>
          <p:cNvSpPr txBox="1"/>
          <p:nvPr>
            <p:ph idx="3" type="title"/>
          </p:nvPr>
        </p:nvSpPr>
        <p:spPr>
          <a:xfrm>
            <a:off x="2190868" y="1198973"/>
            <a:ext cx="811500" cy="4143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2850">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510" name="Google Shape;4510;g3970249a880_0_12546"/>
          <p:cNvSpPr txBox="1"/>
          <p:nvPr>
            <p:ph idx="4" type="title"/>
          </p:nvPr>
        </p:nvSpPr>
        <p:spPr>
          <a:xfrm>
            <a:off x="3916056" y="1198973"/>
            <a:ext cx="811500" cy="4143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2850">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511" name="Google Shape;4511;g3970249a880_0_12546"/>
          <p:cNvSpPr txBox="1"/>
          <p:nvPr>
            <p:ph idx="5" type="title"/>
          </p:nvPr>
        </p:nvSpPr>
        <p:spPr>
          <a:xfrm>
            <a:off x="5641244" y="1198973"/>
            <a:ext cx="811500" cy="4143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2850">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512" name="Google Shape;4512;g3970249a880_0_12546"/>
          <p:cNvSpPr txBox="1"/>
          <p:nvPr>
            <p:ph idx="6" type="title"/>
          </p:nvPr>
        </p:nvSpPr>
        <p:spPr>
          <a:xfrm>
            <a:off x="7366431" y="1198973"/>
            <a:ext cx="811500" cy="4143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2850">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513" name="Google Shape;4513;g3970249a880_0_12546"/>
          <p:cNvSpPr txBox="1"/>
          <p:nvPr>
            <p:ph idx="1" type="subTitle"/>
          </p:nvPr>
        </p:nvSpPr>
        <p:spPr>
          <a:xfrm>
            <a:off x="473376" y="2770341"/>
            <a:ext cx="1424400" cy="15660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1087"/>
              <a:buNone/>
              <a:defRPr sz="1087"/>
            </a:lvl1pPr>
            <a:lvl2pPr lvl="1" algn="l">
              <a:lnSpc>
                <a:spcPct val="100000"/>
              </a:lnSpc>
              <a:spcBef>
                <a:spcPts val="1350"/>
              </a:spcBef>
              <a:spcAft>
                <a:spcPts val="0"/>
              </a:spcAft>
              <a:buSzPts val="1087"/>
              <a:buNone/>
              <a:defRPr sz="1087"/>
            </a:lvl2pPr>
            <a:lvl3pPr lvl="2" algn="l">
              <a:lnSpc>
                <a:spcPct val="100000"/>
              </a:lnSpc>
              <a:spcBef>
                <a:spcPts val="1350"/>
              </a:spcBef>
              <a:spcAft>
                <a:spcPts val="0"/>
              </a:spcAft>
              <a:buSzPts val="1087"/>
              <a:buNone/>
              <a:defRPr sz="1087"/>
            </a:lvl3pPr>
            <a:lvl4pPr lvl="3" algn="l">
              <a:lnSpc>
                <a:spcPct val="100000"/>
              </a:lnSpc>
              <a:spcBef>
                <a:spcPts val="1350"/>
              </a:spcBef>
              <a:spcAft>
                <a:spcPts val="0"/>
              </a:spcAft>
              <a:buSzPts val="1087"/>
              <a:buNone/>
              <a:defRPr sz="1087"/>
            </a:lvl4pPr>
            <a:lvl5pPr lvl="4" algn="l">
              <a:lnSpc>
                <a:spcPct val="100000"/>
              </a:lnSpc>
              <a:spcBef>
                <a:spcPts val="1350"/>
              </a:spcBef>
              <a:spcAft>
                <a:spcPts val="0"/>
              </a:spcAft>
              <a:buSzPts val="1087"/>
              <a:buNone/>
              <a:defRPr sz="1087"/>
            </a:lvl5pPr>
            <a:lvl6pPr lvl="5" algn="l">
              <a:lnSpc>
                <a:spcPct val="100000"/>
              </a:lnSpc>
              <a:spcBef>
                <a:spcPts val="375"/>
              </a:spcBef>
              <a:spcAft>
                <a:spcPts val="0"/>
              </a:spcAft>
              <a:buSzPts val="1087"/>
              <a:buNone/>
              <a:defRPr sz="1087"/>
            </a:lvl6pPr>
            <a:lvl7pPr lvl="6" algn="l">
              <a:lnSpc>
                <a:spcPct val="100000"/>
              </a:lnSpc>
              <a:spcBef>
                <a:spcPts val="375"/>
              </a:spcBef>
              <a:spcAft>
                <a:spcPts val="0"/>
              </a:spcAft>
              <a:buSzPts val="1087"/>
              <a:buNone/>
              <a:defRPr sz="1087"/>
            </a:lvl7pPr>
            <a:lvl8pPr lvl="7" algn="l">
              <a:lnSpc>
                <a:spcPct val="100000"/>
              </a:lnSpc>
              <a:spcBef>
                <a:spcPts val="375"/>
              </a:spcBef>
              <a:spcAft>
                <a:spcPts val="0"/>
              </a:spcAft>
              <a:buSzPts val="1087"/>
              <a:buNone/>
              <a:defRPr sz="1087"/>
            </a:lvl8pPr>
            <a:lvl9pPr lvl="8" algn="l">
              <a:lnSpc>
                <a:spcPct val="100000"/>
              </a:lnSpc>
              <a:spcBef>
                <a:spcPts val="375"/>
              </a:spcBef>
              <a:spcAft>
                <a:spcPts val="0"/>
              </a:spcAft>
              <a:buSzPts val="1087"/>
              <a:buNone/>
              <a:defRPr sz="1087"/>
            </a:lvl9pPr>
          </a:lstStyle>
          <a:p/>
        </p:txBody>
      </p:sp>
      <p:sp>
        <p:nvSpPr>
          <p:cNvPr id="4514" name="Google Shape;4514;g3970249a880_0_12546"/>
          <p:cNvSpPr txBox="1"/>
          <p:nvPr>
            <p:ph idx="7" type="subTitle"/>
          </p:nvPr>
        </p:nvSpPr>
        <p:spPr>
          <a:xfrm>
            <a:off x="2175767" y="2770341"/>
            <a:ext cx="1424400" cy="15660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1087"/>
              <a:buNone/>
              <a:defRPr sz="1087"/>
            </a:lvl1pPr>
            <a:lvl2pPr lvl="1" algn="l">
              <a:lnSpc>
                <a:spcPct val="100000"/>
              </a:lnSpc>
              <a:spcBef>
                <a:spcPts val="1350"/>
              </a:spcBef>
              <a:spcAft>
                <a:spcPts val="0"/>
              </a:spcAft>
              <a:buSzPts val="1087"/>
              <a:buNone/>
              <a:defRPr sz="1087"/>
            </a:lvl2pPr>
            <a:lvl3pPr lvl="2" algn="l">
              <a:lnSpc>
                <a:spcPct val="100000"/>
              </a:lnSpc>
              <a:spcBef>
                <a:spcPts val="1350"/>
              </a:spcBef>
              <a:spcAft>
                <a:spcPts val="0"/>
              </a:spcAft>
              <a:buSzPts val="1087"/>
              <a:buNone/>
              <a:defRPr sz="1087"/>
            </a:lvl3pPr>
            <a:lvl4pPr lvl="3" algn="l">
              <a:lnSpc>
                <a:spcPct val="100000"/>
              </a:lnSpc>
              <a:spcBef>
                <a:spcPts val="1350"/>
              </a:spcBef>
              <a:spcAft>
                <a:spcPts val="0"/>
              </a:spcAft>
              <a:buSzPts val="1087"/>
              <a:buNone/>
              <a:defRPr sz="1087"/>
            </a:lvl4pPr>
            <a:lvl5pPr lvl="4" algn="l">
              <a:lnSpc>
                <a:spcPct val="100000"/>
              </a:lnSpc>
              <a:spcBef>
                <a:spcPts val="1350"/>
              </a:spcBef>
              <a:spcAft>
                <a:spcPts val="0"/>
              </a:spcAft>
              <a:buSzPts val="1087"/>
              <a:buNone/>
              <a:defRPr sz="1087"/>
            </a:lvl5pPr>
            <a:lvl6pPr lvl="5" algn="l">
              <a:lnSpc>
                <a:spcPct val="100000"/>
              </a:lnSpc>
              <a:spcBef>
                <a:spcPts val="375"/>
              </a:spcBef>
              <a:spcAft>
                <a:spcPts val="0"/>
              </a:spcAft>
              <a:buSzPts val="1087"/>
              <a:buNone/>
              <a:defRPr sz="1087"/>
            </a:lvl6pPr>
            <a:lvl7pPr lvl="6" algn="l">
              <a:lnSpc>
                <a:spcPct val="100000"/>
              </a:lnSpc>
              <a:spcBef>
                <a:spcPts val="375"/>
              </a:spcBef>
              <a:spcAft>
                <a:spcPts val="0"/>
              </a:spcAft>
              <a:buSzPts val="1087"/>
              <a:buNone/>
              <a:defRPr sz="1087"/>
            </a:lvl7pPr>
            <a:lvl8pPr lvl="7" algn="l">
              <a:lnSpc>
                <a:spcPct val="100000"/>
              </a:lnSpc>
              <a:spcBef>
                <a:spcPts val="375"/>
              </a:spcBef>
              <a:spcAft>
                <a:spcPts val="0"/>
              </a:spcAft>
              <a:buSzPts val="1087"/>
              <a:buNone/>
              <a:defRPr sz="1087"/>
            </a:lvl8pPr>
            <a:lvl9pPr lvl="8" algn="l">
              <a:lnSpc>
                <a:spcPct val="100000"/>
              </a:lnSpc>
              <a:spcBef>
                <a:spcPts val="375"/>
              </a:spcBef>
              <a:spcAft>
                <a:spcPts val="0"/>
              </a:spcAft>
              <a:buSzPts val="1087"/>
              <a:buNone/>
              <a:defRPr sz="1087"/>
            </a:lvl9pPr>
          </a:lstStyle>
          <a:p/>
        </p:txBody>
      </p:sp>
      <p:sp>
        <p:nvSpPr>
          <p:cNvPr id="4515" name="Google Shape;4515;g3970249a880_0_12546"/>
          <p:cNvSpPr txBox="1"/>
          <p:nvPr>
            <p:ph idx="8" type="subTitle"/>
          </p:nvPr>
        </p:nvSpPr>
        <p:spPr>
          <a:xfrm>
            <a:off x="3886889" y="2770341"/>
            <a:ext cx="1424400" cy="15660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1087"/>
              <a:buNone/>
              <a:defRPr sz="1087"/>
            </a:lvl1pPr>
            <a:lvl2pPr lvl="1" algn="l">
              <a:lnSpc>
                <a:spcPct val="100000"/>
              </a:lnSpc>
              <a:spcBef>
                <a:spcPts val="1350"/>
              </a:spcBef>
              <a:spcAft>
                <a:spcPts val="0"/>
              </a:spcAft>
              <a:buSzPts val="1087"/>
              <a:buNone/>
              <a:defRPr sz="1087"/>
            </a:lvl2pPr>
            <a:lvl3pPr lvl="2" algn="l">
              <a:lnSpc>
                <a:spcPct val="100000"/>
              </a:lnSpc>
              <a:spcBef>
                <a:spcPts val="1350"/>
              </a:spcBef>
              <a:spcAft>
                <a:spcPts val="0"/>
              </a:spcAft>
              <a:buSzPts val="1087"/>
              <a:buNone/>
              <a:defRPr sz="1087"/>
            </a:lvl3pPr>
            <a:lvl4pPr lvl="3" algn="l">
              <a:lnSpc>
                <a:spcPct val="100000"/>
              </a:lnSpc>
              <a:spcBef>
                <a:spcPts val="1350"/>
              </a:spcBef>
              <a:spcAft>
                <a:spcPts val="0"/>
              </a:spcAft>
              <a:buSzPts val="1087"/>
              <a:buNone/>
              <a:defRPr sz="1087"/>
            </a:lvl4pPr>
            <a:lvl5pPr lvl="4" algn="l">
              <a:lnSpc>
                <a:spcPct val="100000"/>
              </a:lnSpc>
              <a:spcBef>
                <a:spcPts val="1350"/>
              </a:spcBef>
              <a:spcAft>
                <a:spcPts val="0"/>
              </a:spcAft>
              <a:buSzPts val="1087"/>
              <a:buNone/>
              <a:defRPr sz="1087"/>
            </a:lvl5pPr>
            <a:lvl6pPr lvl="5" algn="l">
              <a:lnSpc>
                <a:spcPct val="100000"/>
              </a:lnSpc>
              <a:spcBef>
                <a:spcPts val="375"/>
              </a:spcBef>
              <a:spcAft>
                <a:spcPts val="0"/>
              </a:spcAft>
              <a:buSzPts val="1087"/>
              <a:buNone/>
              <a:defRPr sz="1087"/>
            </a:lvl6pPr>
            <a:lvl7pPr lvl="6" algn="l">
              <a:lnSpc>
                <a:spcPct val="100000"/>
              </a:lnSpc>
              <a:spcBef>
                <a:spcPts val="375"/>
              </a:spcBef>
              <a:spcAft>
                <a:spcPts val="0"/>
              </a:spcAft>
              <a:buSzPts val="1087"/>
              <a:buNone/>
              <a:defRPr sz="1087"/>
            </a:lvl7pPr>
            <a:lvl8pPr lvl="7" algn="l">
              <a:lnSpc>
                <a:spcPct val="100000"/>
              </a:lnSpc>
              <a:spcBef>
                <a:spcPts val="375"/>
              </a:spcBef>
              <a:spcAft>
                <a:spcPts val="0"/>
              </a:spcAft>
              <a:buSzPts val="1087"/>
              <a:buNone/>
              <a:defRPr sz="1087"/>
            </a:lvl8pPr>
            <a:lvl9pPr lvl="8" algn="l">
              <a:lnSpc>
                <a:spcPct val="100000"/>
              </a:lnSpc>
              <a:spcBef>
                <a:spcPts val="375"/>
              </a:spcBef>
              <a:spcAft>
                <a:spcPts val="0"/>
              </a:spcAft>
              <a:buSzPts val="1087"/>
              <a:buNone/>
              <a:defRPr sz="1087"/>
            </a:lvl9pPr>
          </a:lstStyle>
          <a:p/>
        </p:txBody>
      </p:sp>
      <p:sp>
        <p:nvSpPr>
          <p:cNvPr id="4516" name="Google Shape;4516;g3970249a880_0_12546"/>
          <p:cNvSpPr txBox="1"/>
          <p:nvPr>
            <p:ph idx="9" type="subTitle"/>
          </p:nvPr>
        </p:nvSpPr>
        <p:spPr>
          <a:xfrm>
            <a:off x="5598007" y="2770341"/>
            <a:ext cx="1424400" cy="15660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1087"/>
              <a:buNone/>
              <a:defRPr sz="1087"/>
            </a:lvl1pPr>
            <a:lvl2pPr lvl="1" algn="l">
              <a:lnSpc>
                <a:spcPct val="100000"/>
              </a:lnSpc>
              <a:spcBef>
                <a:spcPts val="1350"/>
              </a:spcBef>
              <a:spcAft>
                <a:spcPts val="0"/>
              </a:spcAft>
              <a:buSzPts val="1087"/>
              <a:buNone/>
              <a:defRPr sz="1087"/>
            </a:lvl2pPr>
            <a:lvl3pPr lvl="2" algn="l">
              <a:lnSpc>
                <a:spcPct val="100000"/>
              </a:lnSpc>
              <a:spcBef>
                <a:spcPts val="1350"/>
              </a:spcBef>
              <a:spcAft>
                <a:spcPts val="0"/>
              </a:spcAft>
              <a:buSzPts val="1087"/>
              <a:buNone/>
              <a:defRPr sz="1087"/>
            </a:lvl3pPr>
            <a:lvl4pPr lvl="3" algn="l">
              <a:lnSpc>
                <a:spcPct val="100000"/>
              </a:lnSpc>
              <a:spcBef>
                <a:spcPts val="1350"/>
              </a:spcBef>
              <a:spcAft>
                <a:spcPts val="0"/>
              </a:spcAft>
              <a:buSzPts val="1087"/>
              <a:buNone/>
              <a:defRPr sz="1087"/>
            </a:lvl4pPr>
            <a:lvl5pPr lvl="4" algn="l">
              <a:lnSpc>
                <a:spcPct val="100000"/>
              </a:lnSpc>
              <a:spcBef>
                <a:spcPts val="1350"/>
              </a:spcBef>
              <a:spcAft>
                <a:spcPts val="0"/>
              </a:spcAft>
              <a:buSzPts val="1087"/>
              <a:buNone/>
              <a:defRPr sz="1087"/>
            </a:lvl5pPr>
            <a:lvl6pPr lvl="5" algn="l">
              <a:lnSpc>
                <a:spcPct val="100000"/>
              </a:lnSpc>
              <a:spcBef>
                <a:spcPts val="375"/>
              </a:spcBef>
              <a:spcAft>
                <a:spcPts val="0"/>
              </a:spcAft>
              <a:buSzPts val="1087"/>
              <a:buNone/>
              <a:defRPr sz="1087"/>
            </a:lvl6pPr>
            <a:lvl7pPr lvl="6" algn="l">
              <a:lnSpc>
                <a:spcPct val="100000"/>
              </a:lnSpc>
              <a:spcBef>
                <a:spcPts val="375"/>
              </a:spcBef>
              <a:spcAft>
                <a:spcPts val="0"/>
              </a:spcAft>
              <a:buSzPts val="1087"/>
              <a:buNone/>
              <a:defRPr sz="1087"/>
            </a:lvl7pPr>
            <a:lvl8pPr lvl="7" algn="l">
              <a:lnSpc>
                <a:spcPct val="100000"/>
              </a:lnSpc>
              <a:spcBef>
                <a:spcPts val="375"/>
              </a:spcBef>
              <a:spcAft>
                <a:spcPts val="0"/>
              </a:spcAft>
              <a:buSzPts val="1087"/>
              <a:buNone/>
              <a:defRPr sz="1087"/>
            </a:lvl8pPr>
            <a:lvl9pPr lvl="8" algn="l">
              <a:lnSpc>
                <a:spcPct val="100000"/>
              </a:lnSpc>
              <a:spcBef>
                <a:spcPts val="375"/>
              </a:spcBef>
              <a:spcAft>
                <a:spcPts val="0"/>
              </a:spcAft>
              <a:buSzPts val="1087"/>
              <a:buNone/>
              <a:defRPr sz="1087"/>
            </a:lvl9pPr>
          </a:lstStyle>
          <a:p/>
        </p:txBody>
      </p:sp>
      <p:sp>
        <p:nvSpPr>
          <p:cNvPr id="4517" name="Google Shape;4517;g3970249a880_0_12546"/>
          <p:cNvSpPr txBox="1"/>
          <p:nvPr>
            <p:ph idx="13" type="subTitle"/>
          </p:nvPr>
        </p:nvSpPr>
        <p:spPr>
          <a:xfrm>
            <a:off x="7309125" y="2770341"/>
            <a:ext cx="1424400" cy="15660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1087"/>
              <a:buNone/>
              <a:defRPr sz="1087"/>
            </a:lvl1pPr>
            <a:lvl2pPr lvl="1" algn="l">
              <a:lnSpc>
                <a:spcPct val="100000"/>
              </a:lnSpc>
              <a:spcBef>
                <a:spcPts val="1350"/>
              </a:spcBef>
              <a:spcAft>
                <a:spcPts val="0"/>
              </a:spcAft>
              <a:buSzPts val="1087"/>
              <a:buNone/>
              <a:defRPr sz="1087"/>
            </a:lvl2pPr>
            <a:lvl3pPr lvl="2" algn="l">
              <a:lnSpc>
                <a:spcPct val="100000"/>
              </a:lnSpc>
              <a:spcBef>
                <a:spcPts val="1350"/>
              </a:spcBef>
              <a:spcAft>
                <a:spcPts val="0"/>
              </a:spcAft>
              <a:buSzPts val="1087"/>
              <a:buNone/>
              <a:defRPr sz="1087"/>
            </a:lvl3pPr>
            <a:lvl4pPr lvl="3" algn="l">
              <a:lnSpc>
                <a:spcPct val="100000"/>
              </a:lnSpc>
              <a:spcBef>
                <a:spcPts val="1350"/>
              </a:spcBef>
              <a:spcAft>
                <a:spcPts val="0"/>
              </a:spcAft>
              <a:buSzPts val="1087"/>
              <a:buNone/>
              <a:defRPr sz="1087"/>
            </a:lvl4pPr>
            <a:lvl5pPr lvl="4" algn="l">
              <a:lnSpc>
                <a:spcPct val="100000"/>
              </a:lnSpc>
              <a:spcBef>
                <a:spcPts val="1350"/>
              </a:spcBef>
              <a:spcAft>
                <a:spcPts val="0"/>
              </a:spcAft>
              <a:buSzPts val="1087"/>
              <a:buNone/>
              <a:defRPr sz="1087"/>
            </a:lvl5pPr>
            <a:lvl6pPr lvl="5" algn="l">
              <a:lnSpc>
                <a:spcPct val="100000"/>
              </a:lnSpc>
              <a:spcBef>
                <a:spcPts val="375"/>
              </a:spcBef>
              <a:spcAft>
                <a:spcPts val="0"/>
              </a:spcAft>
              <a:buSzPts val="1087"/>
              <a:buNone/>
              <a:defRPr sz="1087"/>
            </a:lvl6pPr>
            <a:lvl7pPr lvl="6" algn="l">
              <a:lnSpc>
                <a:spcPct val="100000"/>
              </a:lnSpc>
              <a:spcBef>
                <a:spcPts val="375"/>
              </a:spcBef>
              <a:spcAft>
                <a:spcPts val="0"/>
              </a:spcAft>
              <a:buSzPts val="1087"/>
              <a:buNone/>
              <a:defRPr sz="1087"/>
            </a:lvl7pPr>
            <a:lvl8pPr lvl="7" algn="l">
              <a:lnSpc>
                <a:spcPct val="100000"/>
              </a:lnSpc>
              <a:spcBef>
                <a:spcPts val="375"/>
              </a:spcBef>
              <a:spcAft>
                <a:spcPts val="0"/>
              </a:spcAft>
              <a:buSzPts val="1087"/>
              <a:buNone/>
              <a:defRPr sz="1087"/>
            </a:lvl8pPr>
            <a:lvl9pPr lvl="8" algn="l">
              <a:lnSpc>
                <a:spcPct val="100000"/>
              </a:lnSpc>
              <a:spcBef>
                <a:spcPts val="375"/>
              </a:spcBef>
              <a:spcAft>
                <a:spcPts val="0"/>
              </a:spcAft>
              <a:buSzPts val="1087"/>
              <a:buNone/>
              <a:defRPr sz="1087"/>
            </a:lvl9pPr>
          </a:lstStyle>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Custom Layout  77">
  <p:cSld name="64_Custom Layout_1">
    <p:bg>
      <p:bgPr>
        <a:blipFill>
          <a:blip r:embed="rId2">
            <a:alphaModFix/>
          </a:blip>
          <a:stretch>
            <a:fillRect/>
          </a:stretch>
        </a:blipFill>
      </p:bgPr>
    </p:bg>
    <p:spTree>
      <p:nvGrpSpPr>
        <p:cNvPr id="4518" name="Shape 4518"/>
        <p:cNvGrpSpPr/>
        <p:nvPr/>
      </p:nvGrpSpPr>
      <p:grpSpPr>
        <a:xfrm>
          <a:off x="0" y="0"/>
          <a:ext cx="0" cy="0"/>
          <a:chOff x="0" y="0"/>
          <a:chExt cx="0" cy="0"/>
        </a:xfrm>
      </p:grpSpPr>
      <p:sp>
        <p:nvSpPr>
          <p:cNvPr id="4519" name="Google Shape;4519;g3970249a880_0_12570"/>
          <p:cNvSpPr/>
          <p:nvPr/>
        </p:nvSpPr>
        <p:spPr>
          <a:xfrm>
            <a:off x="342855"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520" name="Google Shape;4520;g3970249a880_0_12570"/>
          <p:cNvSpPr/>
          <p:nvPr/>
        </p:nvSpPr>
        <p:spPr>
          <a:xfrm>
            <a:off x="2053978"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521" name="Google Shape;4521;g3970249a880_0_12570"/>
          <p:cNvSpPr/>
          <p:nvPr/>
        </p:nvSpPr>
        <p:spPr>
          <a:xfrm>
            <a:off x="3765101"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522" name="Google Shape;4522;g3970249a880_0_12570"/>
          <p:cNvSpPr/>
          <p:nvPr/>
        </p:nvSpPr>
        <p:spPr>
          <a:xfrm>
            <a:off x="5476224"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523" name="Google Shape;4523;g3970249a880_0_12570"/>
          <p:cNvSpPr/>
          <p:nvPr/>
        </p:nvSpPr>
        <p:spPr>
          <a:xfrm>
            <a:off x="7187347"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524" name="Google Shape;4524;g3970249a880_0_12570"/>
          <p:cNvSpPr/>
          <p:nvPr/>
        </p:nvSpPr>
        <p:spPr>
          <a:xfrm>
            <a:off x="227754" y="2374978"/>
            <a:ext cx="8829300" cy="197700"/>
          </a:xfrm>
          <a:prstGeom prst="homePlate">
            <a:avLst>
              <a:gd fmla="val 33471" name="adj"/>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accent1"/>
              </a:solidFill>
              <a:latin typeface="Poppins Medium"/>
              <a:ea typeface="Poppins Medium"/>
              <a:cs typeface="Poppins Medium"/>
              <a:sym typeface="Poppins Medium"/>
            </a:endParaRPr>
          </a:p>
        </p:txBody>
      </p:sp>
      <p:sp>
        <p:nvSpPr>
          <p:cNvPr id="4525" name="Google Shape;4525;g3970249a880_0_12570"/>
          <p:cNvSpPr txBox="1"/>
          <p:nvPr>
            <p:ph type="title"/>
          </p:nvPr>
        </p:nvSpPr>
        <p:spPr>
          <a:xfrm>
            <a:off x="309269" y="314400"/>
            <a:ext cx="85461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526" name="Google Shape;4526;g3970249a880_0_12570"/>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descr="A white arrow on a black background&#10;&#10;AI-generated content may be incorrect." id="4527" name="Google Shape;4527;g3970249a880_0_12570"/>
          <p:cNvPicPr preferRelativeResize="0"/>
          <p:nvPr/>
        </p:nvPicPr>
        <p:blipFill rotWithShape="1">
          <a:blip r:embed="rId3">
            <a:alphaModFix/>
          </a:blip>
          <a:srcRect b="0" l="0" r="0" t="0"/>
          <a:stretch/>
        </p:blipFill>
        <p:spPr>
          <a:xfrm>
            <a:off x="482470" y="2408575"/>
            <a:ext cx="82147" cy="132149"/>
          </a:xfrm>
          <a:prstGeom prst="rect">
            <a:avLst/>
          </a:prstGeom>
          <a:noFill/>
          <a:ln>
            <a:noFill/>
          </a:ln>
        </p:spPr>
      </p:pic>
      <p:pic>
        <p:nvPicPr>
          <p:cNvPr descr="A white arrow on a black background&#10;&#10;AI-generated content may be incorrect." id="4528" name="Google Shape;4528;g3970249a880_0_12570"/>
          <p:cNvPicPr preferRelativeResize="0"/>
          <p:nvPr/>
        </p:nvPicPr>
        <p:blipFill rotWithShape="1">
          <a:blip r:embed="rId3">
            <a:alphaModFix/>
          </a:blip>
          <a:srcRect b="0" l="0" r="0" t="0"/>
          <a:stretch/>
        </p:blipFill>
        <p:spPr>
          <a:xfrm>
            <a:off x="3905722" y="2408575"/>
            <a:ext cx="82147" cy="132149"/>
          </a:xfrm>
          <a:prstGeom prst="rect">
            <a:avLst/>
          </a:prstGeom>
          <a:noFill/>
          <a:ln>
            <a:noFill/>
          </a:ln>
        </p:spPr>
      </p:pic>
      <p:pic>
        <p:nvPicPr>
          <p:cNvPr descr="A white arrow on a black background&#10;&#10;AI-generated content may be incorrect." id="4529" name="Google Shape;4529;g3970249a880_0_12570"/>
          <p:cNvPicPr preferRelativeResize="0"/>
          <p:nvPr/>
        </p:nvPicPr>
        <p:blipFill rotWithShape="1">
          <a:blip r:embed="rId3">
            <a:alphaModFix/>
          </a:blip>
          <a:srcRect b="0" l="0" r="0" t="0"/>
          <a:stretch/>
        </p:blipFill>
        <p:spPr>
          <a:xfrm>
            <a:off x="5622979" y="2408575"/>
            <a:ext cx="82147" cy="132149"/>
          </a:xfrm>
          <a:prstGeom prst="rect">
            <a:avLst/>
          </a:prstGeom>
          <a:noFill/>
          <a:ln>
            <a:noFill/>
          </a:ln>
        </p:spPr>
      </p:pic>
      <p:pic>
        <p:nvPicPr>
          <p:cNvPr descr="A white arrow on a black background&#10;&#10;AI-generated content may be incorrect." id="4530" name="Google Shape;4530;g3970249a880_0_12570"/>
          <p:cNvPicPr preferRelativeResize="0"/>
          <p:nvPr/>
        </p:nvPicPr>
        <p:blipFill rotWithShape="1">
          <a:blip r:embed="rId3">
            <a:alphaModFix/>
          </a:blip>
          <a:srcRect b="0" l="0" r="0" t="0"/>
          <a:stretch/>
        </p:blipFill>
        <p:spPr>
          <a:xfrm>
            <a:off x="7330730" y="2408575"/>
            <a:ext cx="82147" cy="132149"/>
          </a:xfrm>
          <a:prstGeom prst="rect">
            <a:avLst/>
          </a:prstGeom>
          <a:noFill/>
          <a:ln>
            <a:noFill/>
          </a:ln>
        </p:spPr>
      </p:pic>
      <p:pic>
        <p:nvPicPr>
          <p:cNvPr descr="A white arrow on a black background&#10;&#10;AI-generated content may be incorrect." id="4531" name="Google Shape;4531;g3970249a880_0_12570"/>
          <p:cNvPicPr preferRelativeResize="0"/>
          <p:nvPr/>
        </p:nvPicPr>
        <p:blipFill rotWithShape="1">
          <a:blip r:embed="rId3">
            <a:alphaModFix/>
          </a:blip>
          <a:srcRect b="0" l="0" r="0" t="0"/>
          <a:stretch/>
        </p:blipFill>
        <p:spPr>
          <a:xfrm>
            <a:off x="2190871" y="2408575"/>
            <a:ext cx="82147" cy="132149"/>
          </a:xfrm>
          <a:prstGeom prst="rect">
            <a:avLst/>
          </a:prstGeom>
          <a:noFill/>
          <a:ln>
            <a:noFill/>
          </a:ln>
        </p:spPr>
      </p:pic>
      <p:sp>
        <p:nvSpPr>
          <p:cNvPr id="4532" name="Google Shape;4532;g3970249a880_0_12570"/>
          <p:cNvSpPr txBox="1"/>
          <p:nvPr>
            <p:ph idx="2" type="title"/>
          </p:nvPr>
        </p:nvSpPr>
        <p:spPr>
          <a:xfrm>
            <a:off x="419964" y="1198973"/>
            <a:ext cx="811500" cy="4143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2850">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533" name="Google Shape;4533;g3970249a880_0_12570"/>
          <p:cNvSpPr txBox="1"/>
          <p:nvPr>
            <p:ph idx="3" type="title"/>
          </p:nvPr>
        </p:nvSpPr>
        <p:spPr>
          <a:xfrm>
            <a:off x="2190868" y="1198973"/>
            <a:ext cx="811500" cy="4143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2850">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534" name="Google Shape;4534;g3970249a880_0_12570"/>
          <p:cNvSpPr txBox="1"/>
          <p:nvPr>
            <p:ph idx="4" type="title"/>
          </p:nvPr>
        </p:nvSpPr>
        <p:spPr>
          <a:xfrm>
            <a:off x="3916056" y="1198973"/>
            <a:ext cx="811500" cy="4143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2850">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535" name="Google Shape;4535;g3970249a880_0_12570"/>
          <p:cNvSpPr txBox="1"/>
          <p:nvPr>
            <p:ph idx="5" type="title"/>
          </p:nvPr>
        </p:nvSpPr>
        <p:spPr>
          <a:xfrm>
            <a:off x="5641244" y="1198973"/>
            <a:ext cx="811500" cy="4143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2850">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536" name="Google Shape;4536;g3970249a880_0_12570"/>
          <p:cNvSpPr txBox="1"/>
          <p:nvPr>
            <p:ph idx="6" type="title"/>
          </p:nvPr>
        </p:nvSpPr>
        <p:spPr>
          <a:xfrm>
            <a:off x="7366431" y="1198973"/>
            <a:ext cx="811500" cy="4143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2850">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537" name="Google Shape;4537;g3970249a880_0_12570"/>
          <p:cNvSpPr txBox="1"/>
          <p:nvPr>
            <p:ph idx="1" type="subTitle"/>
          </p:nvPr>
        </p:nvSpPr>
        <p:spPr>
          <a:xfrm>
            <a:off x="2175767" y="2770341"/>
            <a:ext cx="1424400" cy="15660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1087"/>
              <a:buNone/>
              <a:defRPr sz="1087"/>
            </a:lvl1pPr>
            <a:lvl2pPr lvl="1" algn="l">
              <a:lnSpc>
                <a:spcPct val="100000"/>
              </a:lnSpc>
              <a:spcBef>
                <a:spcPts val="1350"/>
              </a:spcBef>
              <a:spcAft>
                <a:spcPts val="0"/>
              </a:spcAft>
              <a:buSzPts val="1087"/>
              <a:buNone/>
              <a:defRPr sz="1087"/>
            </a:lvl2pPr>
            <a:lvl3pPr lvl="2" algn="l">
              <a:lnSpc>
                <a:spcPct val="100000"/>
              </a:lnSpc>
              <a:spcBef>
                <a:spcPts val="1350"/>
              </a:spcBef>
              <a:spcAft>
                <a:spcPts val="0"/>
              </a:spcAft>
              <a:buSzPts val="1087"/>
              <a:buNone/>
              <a:defRPr sz="1087"/>
            </a:lvl3pPr>
            <a:lvl4pPr lvl="3" algn="l">
              <a:lnSpc>
                <a:spcPct val="100000"/>
              </a:lnSpc>
              <a:spcBef>
                <a:spcPts val="1350"/>
              </a:spcBef>
              <a:spcAft>
                <a:spcPts val="0"/>
              </a:spcAft>
              <a:buSzPts val="1087"/>
              <a:buNone/>
              <a:defRPr sz="1087"/>
            </a:lvl4pPr>
            <a:lvl5pPr lvl="4" algn="l">
              <a:lnSpc>
                <a:spcPct val="100000"/>
              </a:lnSpc>
              <a:spcBef>
                <a:spcPts val="1350"/>
              </a:spcBef>
              <a:spcAft>
                <a:spcPts val="0"/>
              </a:spcAft>
              <a:buSzPts val="1087"/>
              <a:buNone/>
              <a:defRPr sz="1087"/>
            </a:lvl5pPr>
            <a:lvl6pPr lvl="5" algn="l">
              <a:lnSpc>
                <a:spcPct val="100000"/>
              </a:lnSpc>
              <a:spcBef>
                <a:spcPts val="375"/>
              </a:spcBef>
              <a:spcAft>
                <a:spcPts val="0"/>
              </a:spcAft>
              <a:buSzPts val="1087"/>
              <a:buNone/>
              <a:defRPr sz="1087"/>
            </a:lvl6pPr>
            <a:lvl7pPr lvl="6" algn="l">
              <a:lnSpc>
                <a:spcPct val="100000"/>
              </a:lnSpc>
              <a:spcBef>
                <a:spcPts val="375"/>
              </a:spcBef>
              <a:spcAft>
                <a:spcPts val="0"/>
              </a:spcAft>
              <a:buSzPts val="1087"/>
              <a:buNone/>
              <a:defRPr sz="1087"/>
            </a:lvl7pPr>
            <a:lvl8pPr lvl="7" algn="l">
              <a:lnSpc>
                <a:spcPct val="100000"/>
              </a:lnSpc>
              <a:spcBef>
                <a:spcPts val="375"/>
              </a:spcBef>
              <a:spcAft>
                <a:spcPts val="0"/>
              </a:spcAft>
              <a:buSzPts val="1087"/>
              <a:buNone/>
              <a:defRPr sz="1087"/>
            </a:lvl8pPr>
            <a:lvl9pPr lvl="8" algn="l">
              <a:lnSpc>
                <a:spcPct val="100000"/>
              </a:lnSpc>
              <a:spcBef>
                <a:spcPts val="375"/>
              </a:spcBef>
              <a:spcAft>
                <a:spcPts val="0"/>
              </a:spcAft>
              <a:buSzPts val="1087"/>
              <a:buNone/>
              <a:defRPr sz="1087"/>
            </a:lvl9pPr>
          </a:lstStyle>
          <a:p/>
        </p:txBody>
      </p:sp>
      <p:sp>
        <p:nvSpPr>
          <p:cNvPr id="4538" name="Google Shape;4538;g3970249a880_0_12570"/>
          <p:cNvSpPr txBox="1"/>
          <p:nvPr>
            <p:ph idx="7" type="subTitle"/>
          </p:nvPr>
        </p:nvSpPr>
        <p:spPr>
          <a:xfrm>
            <a:off x="3886889" y="2770341"/>
            <a:ext cx="1424400" cy="15660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1087"/>
              <a:buNone/>
              <a:defRPr sz="1087"/>
            </a:lvl1pPr>
            <a:lvl2pPr lvl="1" algn="l">
              <a:lnSpc>
                <a:spcPct val="100000"/>
              </a:lnSpc>
              <a:spcBef>
                <a:spcPts val="1350"/>
              </a:spcBef>
              <a:spcAft>
                <a:spcPts val="0"/>
              </a:spcAft>
              <a:buSzPts val="1087"/>
              <a:buNone/>
              <a:defRPr sz="1087"/>
            </a:lvl2pPr>
            <a:lvl3pPr lvl="2" algn="l">
              <a:lnSpc>
                <a:spcPct val="100000"/>
              </a:lnSpc>
              <a:spcBef>
                <a:spcPts val="1350"/>
              </a:spcBef>
              <a:spcAft>
                <a:spcPts val="0"/>
              </a:spcAft>
              <a:buSzPts val="1087"/>
              <a:buNone/>
              <a:defRPr sz="1087"/>
            </a:lvl3pPr>
            <a:lvl4pPr lvl="3" algn="l">
              <a:lnSpc>
                <a:spcPct val="100000"/>
              </a:lnSpc>
              <a:spcBef>
                <a:spcPts val="1350"/>
              </a:spcBef>
              <a:spcAft>
                <a:spcPts val="0"/>
              </a:spcAft>
              <a:buSzPts val="1087"/>
              <a:buNone/>
              <a:defRPr sz="1087"/>
            </a:lvl4pPr>
            <a:lvl5pPr lvl="4" algn="l">
              <a:lnSpc>
                <a:spcPct val="100000"/>
              </a:lnSpc>
              <a:spcBef>
                <a:spcPts val="1350"/>
              </a:spcBef>
              <a:spcAft>
                <a:spcPts val="0"/>
              </a:spcAft>
              <a:buSzPts val="1087"/>
              <a:buNone/>
              <a:defRPr sz="1087"/>
            </a:lvl5pPr>
            <a:lvl6pPr lvl="5" algn="l">
              <a:lnSpc>
                <a:spcPct val="100000"/>
              </a:lnSpc>
              <a:spcBef>
                <a:spcPts val="375"/>
              </a:spcBef>
              <a:spcAft>
                <a:spcPts val="0"/>
              </a:spcAft>
              <a:buSzPts val="1087"/>
              <a:buNone/>
              <a:defRPr sz="1087"/>
            </a:lvl6pPr>
            <a:lvl7pPr lvl="6" algn="l">
              <a:lnSpc>
                <a:spcPct val="100000"/>
              </a:lnSpc>
              <a:spcBef>
                <a:spcPts val="375"/>
              </a:spcBef>
              <a:spcAft>
                <a:spcPts val="0"/>
              </a:spcAft>
              <a:buSzPts val="1087"/>
              <a:buNone/>
              <a:defRPr sz="1087"/>
            </a:lvl7pPr>
            <a:lvl8pPr lvl="7" algn="l">
              <a:lnSpc>
                <a:spcPct val="100000"/>
              </a:lnSpc>
              <a:spcBef>
                <a:spcPts val="375"/>
              </a:spcBef>
              <a:spcAft>
                <a:spcPts val="0"/>
              </a:spcAft>
              <a:buSzPts val="1087"/>
              <a:buNone/>
              <a:defRPr sz="1087"/>
            </a:lvl8pPr>
            <a:lvl9pPr lvl="8" algn="l">
              <a:lnSpc>
                <a:spcPct val="100000"/>
              </a:lnSpc>
              <a:spcBef>
                <a:spcPts val="375"/>
              </a:spcBef>
              <a:spcAft>
                <a:spcPts val="0"/>
              </a:spcAft>
              <a:buSzPts val="1087"/>
              <a:buNone/>
              <a:defRPr sz="1087"/>
            </a:lvl9pPr>
          </a:lstStyle>
          <a:p/>
        </p:txBody>
      </p:sp>
      <p:sp>
        <p:nvSpPr>
          <p:cNvPr id="4539" name="Google Shape;4539;g3970249a880_0_12570"/>
          <p:cNvSpPr txBox="1"/>
          <p:nvPr>
            <p:ph idx="8" type="subTitle"/>
          </p:nvPr>
        </p:nvSpPr>
        <p:spPr>
          <a:xfrm>
            <a:off x="5598007" y="2770341"/>
            <a:ext cx="1424400" cy="15660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1087"/>
              <a:buNone/>
              <a:defRPr sz="1087"/>
            </a:lvl1pPr>
            <a:lvl2pPr lvl="1" algn="l">
              <a:lnSpc>
                <a:spcPct val="100000"/>
              </a:lnSpc>
              <a:spcBef>
                <a:spcPts val="1350"/>
              </a:spcBef>
              <a:spcAft>
                <a:spcPts val="0"/>
              </a:spcAft>
              <a:buSzPts val="1087"/>
              <a:buNone/>
              <a:defRPr sz="1087"/>
            </a:lvl2pPr>
            <a:lvl3pPr lvl="2" algn="l">
              <a:lnSpc>
                <a:spcPct val="100000"/>
              </a:lnSpc>
              <a:spcBef>
                <a:spcPts val="1350"/>
              </a:spcBef>
              <a:spcAft>
                <a:spcPts val="0"/>
              </a:spcAft>
              <a:buSzPts val="1087"/>
              <a:buNone/>
              <a:defRPr sz="1087"/>
            </a:lvl3pPr>
            <a:lvl4pPr lvl="3" algn="l">
              <a:lnSpc>
                <a:spcPct val="100000"/>
              </a:lnSpc>
              <a:spcBef>
                <a:spcPts val="1350"/>
              </a:spcBef>
              <a:spcAft>
                <a:spcPts val="0"/>
              </a:spcAft>
              <a:buSzPts val="1087"/>
              <a:buNone/>
              <a:defRPr sz="1087"/>
            </a:lvl4pPr>
            <a:lvl5pPr lvl="4" algn="l">
              <a:lnSpc>
                <a:spcPct val="100000"/>
              </a:lnSpc>
              <a:spcBef>
                <a:spcPts val="1350"/>
              </a:spcBef>
              <a:spcAft>
                <a:spcPts val="0"/>
              </a:spcAft>
              <a:buSzPts val="1087"/>
              <a:buNone/>
              <a:defRPr sz="1087"/>
            </a:lvl5pPr>
            <a:lvl6pPr lvl="5" algn="l">
              <a:lnSpc>
                <a:spcPct val="100000"/>
              </a:lnSpc>
              <a:spcBef>
                <a:spcPts val="375"/>
              </a:spcBef>
              <a:spcAft>
                <a:spcPts val="0"/>
              </a:spcAft>
              <a:buSzPts val="1087"/>
              <a:buNone/>
              <a:defRPr sz="1087"/>
            </a:lvl6pPr>
            <a:lvl7pPr lvl="6" algn="l">
              <a:lnSpc>
                <a:spcPct val="100000"/>
              </a:lnSpc>
              <a:spcBef>
                <a:spcPts val="375"/>
              </a:spcBef>
              <a:spcAft>
                <a:spcPts val="0"/>
              </a:spcAft>
              <a:buSzPts val="1087"/>
              <a:buNone/>
              <a:defRPr sz="1087"/>
            </a:lvl7pPr>
            <a:lvl8pPr lvl="7" algn="l">
              <a:lnSpc>
                <a:spcPct val="100000"/>
              </a:lnSpc>
              <a:spcBef>
                <a:spcPts val="375"/>
              </a:spcBef>
              <a:spcAft>
                <a:spcPts val="0"/>
              </a:spcAft>
              <a:buSzPts val="1087"/>
              <a:buNone/>
              <a:defRPr sz="1087"/>
            </a:lvl8pPr>
            <a:lvl9pPr lvl="8" algn="l">
              <a:lnSpc>
                <a:spcPct val="100000"/>
              </a:lnSpc>
              <a:spcBef>
                <a:spcPts val="375"/>
              </a:spcBef>
              <a:spcAft>
                <a:spcPts val="0"/>
              </a:spcAft>
              <a:buSzPts val="1087"/>
              <a:buNone/>
              <a:defRPr sz="1087"/>
            </a:lvl9pPr>
          </a:lstStyle>
          <a:p/>
        </p:txBody>
      </p:sp>
      <p:sp>
        <p:nvSpPr>
          <p:cNvPr id="4540" name="Google Shape;4540;g3970249a880_0_12570"/>
          <p:cNvSpPr txBox="1"/>
          <p:nvPr>
            <p:ph idx="9" type="subTitle"/>
          </p:nvPr>
        </p:nvSpPr>
        <p:spPr>
          <a:xfrm>
            <a:off x="7309125" y="2770341"/>
            <a:ext cx="1424400" cy="15660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1087"/>
              <a:buNone/>
              <a:defRPr sz="1087"/>
            </a:lvl1pPr>
            <a:lvl2pPr lvl="1" algn="l">
              <a:lnSpc>
                <a:spcPct val="100000"/>
              </a:lnSpc>
              <a:spcBef>
                <a:spcPts val="1350"/>
              </a:spcBef>
              <a:spcAft>
                <a:spcPts val="0"/>
              </a:spcAft>
              <a:buSzPts val="1087"/>
              <a:buNone/>
              <a:defRPr sz="1087"/>
            </a:lvl2pPr>
            <a:lvl3pPr lvl="2" algn="l">
              <a:lnSpc>
                <a:spcPct val="100000"/>
              </a:lnSpc>
              <a:spcBef>
                <a:spcPts val="1350"/>
              </a:spcBef>
              <a:spcAft>
                <a:spcPts val="0"/>
              </a:spcAft>
              <a:buSzPts val="1087"/>
              <a:buNone/>
              <a:defRPr sz="1087"/>
            </a:lvl3pPr>
            <a:lvl4pPr lvl="3" algn="l">
              <a:lnSpc>
                <a:spcPct val="100000"/>
              </a:lnSpc>
              <a:spcBef>
                <a:spcPts val="1350"/>
              </a:spcBef>
              <a:spcAft>
                <a:spcPts val="0"/>
              </a:spcAft>
              <a:buSzPts val="1087"/>
              <a:buNone/>
              <a:defRPr sz="1087"/>
            </a:lvl4pPr>
            <a:lvl5pPr lvl="4" algn="l">
              <a:lnSpc>
                <a:spcPct val="100000"/>
              </a:lnSpc>
              <a:spcBef>
                <a:spcPts val="1350"/>
              </a:spcBef>
              <a:spcAft>
                <a:spcPts val="0"/>
              </a:spcAft>
              <a:buSzPts val="1087"/>
              <a:buNone/>
              <a:defRPr sz="1087"/>
            </a:lvl5pPr>
            <a:lvl6pPr lvl="5" algn="l">
              <a:lnSpc>
                <a:spcPct val="100000"/>
              </a:lnSpc>
              <a:spcBef>
                <a:spcPts val="375"/>
              </a:spcBef>
              <a:spcAft>
                <a:spcPts val="0"/>
              </a:spcAft>
              <a:buSzPts val="1087"/>
              <a:buNone/>
              <a:defRPr sz="1087"/>
            </a:lvl6pPr>
            <a:lvl7pPr lvl="6" algn="l">
              <a:lnSpc>
                <a:spcPct val="100000"/>
              </a:lnSpc>
              <a:spcBef>
                <a:spcPts val="375"/>
              </a:spcBef>
              <a:spcAft>
                <a:spcPts val="0"/>
              </a:spcAft>
              <a:buSzPts val="1087"/>
              <a:buNone/>
              <a:defRPr sz="1087"/>
            </a:lvl7pPr>
            <a:lvl8pPr lvl="7" algn="l">
              <a:lnSpc>
                <a:spcPct val="100000"/>
              </a:lnSpc>
              <a:spcBef>
                <a:spcPts val="375"/>
              </a:spcBef>
              <a:spcAft>
                <a:spcPts val="0"/>
              </a:spcAft>
              <a:buSzPts val="1087"/>
              <a:buNone/>
              <a:defRPr sz="1087"/>
            </a:lvl8pPr>
            <a:lvl9pPr lvl="8" algn="l">
              <a:lnSpc>
                <a:spcPct val="100000"/>
              </a:lnSpc>
              <a:spcBef>
                <a:spcPts val="375"/>
              </a:spcBef>
              <a:spcAft>
                <a:spcPts val="0"/>
              </a:spcAft>
              <a:buSzPts val="1087"/>
              <a:buNone/>
              <a:defRPr sz="1087"/>
            </a:lvl9pPr>
          </a:lstStyle>
          <a:p/>
        </p:txBody>
      </p:sp>
      <p:sp>
        <p:nvSpPr>
          <p:cNvPr id="4541" name="Google Shape;4541;g3970249a880_0_12570"/>
          <p:cNvSpPr txBox="1"/>
          <p:nvPr>
            <p:ph idx="13" type="subTitle"/>
          </p:nvPr>
        </p:nvSpPr>
        <p:spPr>
          <a:xfrm>
            <a:off x="473376" y="2770341"/>
            <a:ext cx="1424400" cy="15660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1087"/>
              <a:buNone/>
              <a:defRPr sz="1087"/>
            </a:lvl1pPr>
            <a:lvl2pPr lvl="1" algn="l">
              <a:lnSpc>
                <a:spcPct val="100000"/>
              </a:lnSpc>
              <a:spcBef>
                <a:spcPts val="1350"/>
              </a:spcBef>
              <a:spcAft>
                <a:spcPts val="0"/>
              </a:spcAft>
              <a:buSzPts val="1087"/>
              <a:buNone/>
              <a:defRPr sz="1087"/>
            </a:lvl2pPr>
            <a:lvl3pPr lvl="2" algn="l">
              <a:lnSpc>
                <a:spcPct val="100000"/>
              </a:lnSpc>
              <a:spcBef>
                <a:spcPts val="1350"/>
              </a:spcBef>
              <a:spcAft>
                <a:spcPts val="0"/>
              </a:spcAft>
              <a:buSzPts val="1087"/>
              <a:buNone/>
              <a:defRPr sz="1087"/>
            </a:lvl3pPr>
            <a:lvl4pPr lvl="3" algn="l">
              <a:lnSpc>
                <a:spcPct val="100000"/>
              </a:lnSpc>
              <a:spcBef>
                <a:spcPts val="1350"/>
              </a:spcBef>
              <a:spcAft>
                <a:spcPts val="0"/>
              </a:spcAft>
              <a:buSzPts val="1087"/>
              <a:buNone/>
              <a:defRPr sz="1087"/>
            </a:lvl4pPr>
            <a:lvl5pPr lvl="4" algn="l">
              <a:lnSpc>
                <a:spcPct val="100000"/>
              </a:lnSpc>
              <a:spcBef>
                <a:spcPts val="1350"/>
              </a:spcBef>
              <a:spcAft>
                <a:spcPts val="0"/>
              </a:spcAft>
              <a:buSzPts val="1087"/>
              <a:buNone/>
              <a:defRPr sz="1087"/>
            </a:lvl5pPr>
            <a:lvl6pPr lvl="5" algn="l">
              <a:lnSpc>
                <a:spcPct val="100000"/>
              </a:lnSpc>
              <a:spcBef>
                <a:spcPts val="375"/>
              </a:spcBef>
              <a:spcAft>
                <a:spcPts val="0"/>
              </a:spcAft>
              <a:buSzPts val="1087"/>
              <a:buNone/>
              <a:defRPr sz="1087"/>
            </a:lvl6pPr>
            <a:lvl7pPr lvl="6" algn="l">
              <a:lnSpc>
                <a:spcPct val="100000"/>
              </a:lnSpc>
              <a:spcBef>
                <a:spcPts val="375"/>
              </a:spcBef>
              <a:spcAft>
                <a:spcPts val="0"/>
              </a:spcAft>
              <a:buSzPts val="1087"/>
              <a:buNone/>
              <a:defRPr sz="1087"/>
            </a:lvl7pPr>
            <a:lvl8pPr lvl="7" algn="l">
              <a:lnSpc>
                <a:spcPct val="100000"/>
              </a:lnSpc>
              <a:spcBef>
                <a:spcPts val="375"/>
              </a:spcBef>
              <a:spcAft>
                <a:spcPts val="0"/>
              </a:spcAft>
              <a:buSzPts val="1087"/>
              <a:buNone/>
              <a:defRPr sz="1087"/>
            </a:lvl8pPr>
            <a:lvl9pPr lvl="8" algn="l">
              <a:lnSpc>
                <a:spcPct val="100000"/>
              </a:lnSpc>
              <a:spcBef>
                <a:spcPts val="375"/>
              </a:spcBef>
              <a:spcAft>
                <a:spcPts val="0"/>
              </a:spcAft>
              <a:buSzPts val="1087"/>
              <a:buNone/>
              <a:defRPr sz="1087"/>
            </a:lvl9pPr>
          </a:lstStyle>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Custom Layout">
  <p:cSld name="65_Custom Layout">
    <p:bg>
      <p:bgPr>
        <a:blipFill>
          <a:blip r:embed="rId2">
            <a:alphaModFix/>
          </a:blip>
          <a:stretch>
            <a:fillRect/>
          </a:stretch>
        </a:blipFill>
      </p:bgPr>
    </p:bg>
    <p:spTree>
      <p:nvGrpSpPr>
        <p:cNvPr id="4542" name="Shape 4542"/>
        <p:cNvGrpSpPr/>
        <p:nvPr/>
      </p:nvGrpSpPr>
      <p:grpSpPr>
        <a:xfrm>
          <a:off x="0" y="0"/>
          <a:ext cx="0" cy="0"/>
          <a:chOff x="0" y="0"/>
          <a:chExt cx="0" cy="0"/>
        </a:xfrm>
      </p:grpSpPr>
      <p:sp>
        <p:nvSpPr>
          <p:cNvPr id="4543" name="Google Shape;4543;g3970249a880_0_12594"/>
          <p:cNvSpPr/>
          <p:nvPr/>
        </p:nvSpPr>
        <p:spPr>
          <a:xfrm>
            <a:off x="309268" y="894886"/>
            <a:ext cx="8521500" cy="837300"/>
          </a:xfrm>
          <a:prstGeom prst="roundRect">
            <a:avLst>
              <a:gd fmla="val 81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544" name="Google Shape;4544;g3970249a880_0_12594"/>
          <p:cNvSpPr/>
          <p:nvPr/>
        </p:nvSpPr>
        <p:spPr>
          <a:xfrm>
            <a:off x="313224" y="1821774"/>
            <a:ext cx="8517600" cy="837300"/>
          </a:xfrm>
          <a:prstGeom prst="roundRect">
            <a:avLst>
              <a:gd fmla="val 81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545" name="Google Shape;4545;g3970249a880_0_12594"/>
          <p:cNvSpPr/>
          <p:nvPr/>
        </p:nvSpPr>
        <p:spPr>
          <a:xfrm>
            <a:off x="313224" y="2748615"/>
            <a:ext cx="8517600" cy="837300"/>
          </a:xfrm>
          <a:prstGeom prst="roundRect">
            <a:avLst>
              <a:gd fmla="val 81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546" name="Google Shape;4546;g3970249a880_0_12594"/>
          <p:cNvSpPr/>
          <p:nvPr/>
        </p:nvSpPr>
        <p:spPr>
          <a:xfrm>
            <a:off x="313224" y="3675456"/>
            <a:ext cx="8517600" cy="837300"/>
          </a:xfrm>
          <a:prstGeom prst="roundRect">
            <a:avLst>
              <a:gd fmla="val 81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547" name="Google Shape;4547;g3970249a880_0_12594"/>
          <p:cNvSpPr/>
          <p:nvPr/>
        </p:nvSpPr>
        <p:spPr>
          <a:xfrm>
            <a:off x="313224" y="887742"/>
            <a:ext cx="3420999" cy="838581"/>
          </a:xfrm>
          <a:custGeom>
            <a:rect b="b" l="l" r="r" t="t"/>
            <a:pathLst>
              <a:path extrusionOk="0" h="1677162" w="6841998">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548" name="Google Shape;4548;g3970249a880_0_12594"/>
          <p:cNvSpPr/>
          <p:nvPr/>
        </p:nvSpPr>
        <p:spPr>
          <a:xfrm>
            <a:off x="313224" y="1814630"/>
            <a:ext cx="3420999" cy="838581"/>
          </a:xfrm>
          <a:custGeom>
            <a:rect b="b" l="l" r="r" t="t"/>
            <a:pathLst>
              <a:path extrusionOk="0" h="1677162" w="6841998">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549" name="Google Shape;4549;g3970249a880_0_12594"/>
          <p:cNvSpPr/>
          <p:nvPr/>
        </p:nvSpPr>
        <p:spPr>
          <a:xfrm>
            <a:off x="313224" y="2741471"/>
            <a:ext cx="3420999" cy="838581"/>
          </a:xfrm>
          <a:custGeom>
            <a:rect b="b" l="l" r="r" t="t"/>
            <a:pathLst>
              <a:path extrusionOk="0" h="1677161" w="6841998">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550" name="Google Shape;4550;g3970249a880_0_12594"/>
          <p:cNvSpPr/>
          <p:nvPr/>
        </p:nvSpPr>
        <p:spPr>
          <a:xfrm>
            <a:off x="313224" y="3668312"/>
            <a:ext cx="3420999" cy="838581"/>
          </a:xfrm>
          <a:custGeom>
            <a:rect b="b" l="l" r="r" t="t"/>
            <a:pathLst>
              <a:path extrusionOk="0" h="1677162" w="6841998">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551" name="Google Shape;4551;g3970249a880_0_12594"/>
          <p:cNvSpPr txBox="1"/>
          <p:nvPr>
            <p:ph type="title"/>
          </p:nvPr>
        </p:nvSpPr>
        <p:spPr>
          <a:xfrm>
            <a:off x="309269" y="314400"/>
            <a:ext cx="8517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552" name="Google Shape;4552;g3970249a880_0_12594"/>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553" name="Google Shape;4553;g3970249a880_0_12594"/>
          <p:cNvSpPr txBox="1"/>
          <p:nvPr>
            <p:ph idx="2" type="title"/>
          </p:nvPr>
        </p:nvSpPr>
        <p:spPr>
          <a:xfrm>
            <a:off x="506184" y="1156444"/>
            <a:ext cx="521100" cy="2721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1950">
                <a:solidFill>
                  <a:schemeClr val="lt1"/>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554" name="Google Shape;4554;g3970249a880_0_12594"/>
          <p:cNvSpPr txBox="1"/>
          <p:nvPr>
            <p:ph idx="3" type="title"/>
          </p:nvPr>
        </p:nvSpPr>
        <p:spPr>
          <a:xfrm>
            <a:off x="506184" y="2100759"/>
            <a:ext cx="521100" cy="2721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1950">
                <a:solidFill>
                  <a:schemeClr val="lt1"/>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555" name="Google Shape;4555;g3970249a880_0_12594"/>
          <p:cNvSpPr txBox="1"/>
          <p:nvPr>
            <p:ph idx="4" type="title"/>
          </p:nvPr>
        </p:nvSpPr>
        <p:spPr>
          <a:xfrm>
            <a:off x="506184" y="3017639"/>
            <a:ext cx="521100" cy="2721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1950">
                <a:solidFill>
                  <a:schemeClr val="lt1"/>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556" name="Google Shape;4556;g3970249a880_0_12594"/>
          <p:cNvSpPr txBox="1"/>
          <p:nvPr>
            <p:ph idx="5" type="title"/>
          </p:nvPr>
        </p:nvSpPr>
        <p:spPr>
          <a:xfrm>
            <a:off x="506184" y="3961636"/>
            <a:ext cx="521100" cy="2721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1950">
                <a:solidFill>
                  <a:schemeClr val="lt1"/>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557" name="Google Shape;4557;g3970249a880_0_12594"/>
          <p:cNvSpPr txBox="1"/>
          <p:nvPr>
            <p:ph idx="1" type="subTitle"/>
          </p:nvPr>
        </p:nvSpPr>
        <p:spPr>
          <a:xfrm>
            <a:off x="4049022" y="1910324"/>
            <a:ext cx="4558200" cy="681000"/>
          </a:xfrm>
          <a:prstGeom prst="rect">
            <a:avLst/>
          </a:prstGeom>
          <a:noFill/>
          <a:ln>
            <a:noFill/>
          </a:ln>
        </p:spPr>
        <p:txBody>
          <a:bodyPr anchorCtr="0" anchor="t" bIns="34275" lIns="34275" spcFirstLastPara="1" rIns="34275" wrap="square" tIns="34275">
            <a:noAutofit/>
          </a:bodyPr>
          <a:lstStyle>
            <a:lvl1pPr lvl="0" marR="0" algn="l">
              <a:lnSpc>
                <a:spcPct val="164000"/>
              </a:lnSpc>
              <a:spcBef>
                <a:spcPts val="0"/>
              </a:spcBef>
              <a:spcAft>
                <a:spcPts val="0"/>
              </a:spcAft>
              <a:buClr>
                <a:srgbClr val="C00000"/>
              </a:buClr>
              <a:buSzPts val="825"/>
              <a:buFont typeface="Abel"/>
              <a:buNone/>
              <a:defRPr sz="825"/>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558" name="Google Shape;4558;g3970249a880_0_12594"/>
          <p:cNvSpPr txBox="1"/>
          <p:nvPr>
            <p:ph idx="6" type="subTitle"/>
          </p:nvPr>
        </p:nvSpPr>
        <p:spPr>
          <a:xfrm>
            <a:off x="4049022" y="2826131"/>
            <a:ext cx="4558200" cy="573300"/>
          </a:xfrm>
          <a:prstGeom prst="rect">
            <a:avLst/>
          </a:prstGeom>
          <a:noFill/>
          <a:ln>
            <a:noFill/>
          </a:ln>
        </p:spPr>
        <p:txBody>
          <a:bodyPr anchorCtr="0" anchor="t" bIns="34275" lIns="34275" spcFirstLastPara="1" rIns="34275" wrap="square" tIns="34275">
            <a:noAutofit/>
          </a:bodyPr>
          <a:lstStyle>
            <a:lvl1pPr lvl="0" marR="0" algn="l">
              <a:lnSpc>
                <a:spcPct val="164000"/>
              </a:lnSpc>
              <a:spcBef>
                <a:spcPts val="0"/>
              </a:spcBef>
              <a:spcAft>
                <a:spcPts val="0"/>
              </a:spcAft>
              <a:buClr>
                <a:srgbClr val="C00000"/>
              </a:buClr>
              <a:buSzPts val="825"/>
              <a:buFont typeface="Abel"/>
              <a:buNone/>
              <a:defRPr sz="825"/>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559" name="Google Shape;4559;g3970249a880_0_12594"/>
          <p:cNvSpPr txBox="1"/>
          <p:nvPr>
            <p:ph idx="7" type="subTitle"/>
          </p:nvPr>
        </p:nvSpPr>
        <p:spPr>
          <a:xfrm>
            <a:off x="4049022" y="3748565"/>
            <a:ext cx="4558200" cy="573300"/>
          </a:xfrm>
          <a:prstGeom prst="rect">
            <a:avLst/>
          </a:prstGeom>
          <a:noFill/>
          <a:ln>
            <a:noFill/>
          </a:ln>
        </p:spPr>
        <p:txBody>
          <a:bodyPr anchorCtr="0" anchor="t" bIns="34275" lIns="34275" spcFirstLastPara="1" rIns="34275" wrap="square" tIns="34275">
            <a:noAutofit/>
          </a:bodyPr>
          <a:lstStyle>
            <a:lvl1pPr lvl="0" marR="0" algn="l">
              <a:lnSpc>
                <a:spcPct val="164000"/>
              </a:lnSpc>
              <a:spcBef>
                <a:spcPts val="0"/>
              </a:spcBef>
              <a:spcAft>
                <a:spcPts val="0"/>
              </a:spcAft>
              <a:buClr>
                <a:srgbClr val="C00000"/>
              </a:buClr>
              <a:buSzPts val="825"/>
              <a:buFont typeface="Abel"/>
              <a:buNone/>
              <a:defRPr sz="825"/>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560" name="Google Shape;4560;g3970249a880_0_12594"/>
          <p:cNvSpPr txBox="1"/>
          <p:nvPr>
            <p:ph idx="8" type="subTitle"/>
          </p:nvPr>
        </p:nvSpPr>
        <p:spPr>
          <a:xfrm>
            <a:off x="4049022" y="976144"/>
            <a:ext cx="4558200" cy="681000"/>
          </a:xfrm>
          <a:prstGeom prst="rect">
            <a:avLst/>
          </a:prstGeom>
          <a:noFill/>
          <a:ln>
            <a:noFill/>
          </a:ln>
        </p:spPr>
        <p:txBody>
          <a:bodyPr anchorCtr="0" anchor="t" bIns="34275" lIns="34275" spcFirstLastPara="1" rIns="34275" wrap="square" tIns="34275">
            <a:noAutofit/>
          </a:bodyPr>
          <a:lstStyle>
            <a:lvl1pPr lvl="0" marR="0" algn="l">
              <a:lnSpc>
                <a:spcPct val="164000"/>
              </a:lnSpc>
              <a:spcBef>
                <a:spcPts val="0"/>
              </a:spcBef>
              <a:spcAft>
                <a:spcPts val="0"/>
              </a:spcAft>
              <a:buClr>
                <a:srgbClr val="C00000"/>
              </a:buClr>
              <a:buSzPts val="825"/>
              <a:buFont typeface="Abel"/>
              <a:buNone/>
              <a:defRPr sz="825"/>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561" name="Google Shape;4561;g3970249a880_0_12594"/>
          <p:cNvSpPr txBox="1"/>
          <p:nvPr>
            <p:ph idx="9" type="subTitle"/>
          </p:nvPr>
        </p:nvSpPr>
        <p:spPr>
          <a:xfrm>
            <a:off x="1044792" y="1165444"/>
            <a:ext cx="2043300" cy="353400"/>
          </a:xfrm>
          <a:prstGeom prst="rect">
            <a:avLst/>
          </a:prstGeom>
          <a:noFill/>
          <a:ln>
            <a:noFill/>
          </a:ln>
        </p:spPr>
        <p:txBody>
          <a:bodyPr anchorCtr="0" anchor="t" bIns="34275" lIns="34275" spcFirstLastPara="1" rIns="34275" wrap="square" tIns="34275">
            <a:noAutofit/>
          </a:bodyPr>
          <a:lstStyle>
            <a:lvl1pPr lvl="0" algn="l">
              <a:lnSpc>
                <a:spcPct val="115000"/>
              </a:lnSpc>
              <a:spcBef>
                <a:spcPts val="0"/>
              </a:spcBef>
              <a:spcAft>
                <a:spcPts val="0"/>
              </a:spcAft>
              <a:buClr>
                <a:schemeClr val="lt1"/>
              </a:buClr>
              <a:buSzPts val="1125"/>
              <a:buFont typeface="Poppins"/>
              <a:buNone/>
              <a:defRPr b="1" sz="1125">
                <a:solidFill>
                  <a:schemeClr val="lt1"/>
                </a:solidFill>
                <a:latin typeface="Poppins"/>
                <a:ea typeface="Poppins"/>
                <a:cs typeface="Poppins"/>
                <a:sym typeface="Poppins"/>
              </a:defRPr>
            </a:lvl1pPr>
            <a:lvl2pPr lvl="1" algn="l">
              <a:lnSpc>
                <a:spcPct val="115000"/>
              </a:lnSpc>
              <a:spcBef>
                <a:spcPts val="1350"/>
              </a:spcBef>
              <a:spcAft>
                <a:spcPts val="0"/>
              </a:spcAft>
              <a:buSzPts val="810"/>
              <a:buNone/>
              <a:defRPr sz="900"/>
            </a:lvl2pPr>
            <a:lvl3pPr lvl="2" algn="l">
              <a:lnSpc>
                <a:spcPct val="115000"/>
              </a:lnSpc>
              <a:spcBef>
                <a:spcPts val="1350"/>
              </a:spcBef>
              <a:spcAft>
                <a:spcPts val="0"/>
              </a:spcAft>
              <a:buSzPts val="675"/>
              <a:buNone/>
              <a:defRPr sz="750"/>
            </a:lvl3pPr>
            <a:lvl4pPr lvl="3" algn="l">
              <a:lnSpc>
                <a:spcPct val="115000"/>
              </a:lnSpc>
              <a:spcBef>
                <a:spcPts val="1350"/>
              </a:spcBef>
              <a:spcAft>
                <a:spcPts val="0"/>
              </a:spcAft>
              <a:buSzPts val="540"/>
              <a:buNone/>
              <a:defRPr sz="600"/>
            </a:lvl4pPr>
            <a:lvl5pPr lvl="4" algn="l">
              <a:lnSpc>
                <a:spcPct val="115000"/>
              </a:lnSpc>
              <a:spcBef>
                <a:spcPts val="1350"/>
              </a:spcBef>
              <a:spcAft>
                <a:spcPts val="0"/>
              </a:spcAft>
              <a:buSzPts val="405"/>
              <a:buNone/>
              <a:defRPr sz="450"/>
            </a:lvl5pPr>
            <a:lvl6pPr lvl="5" algn="l">
              <a:lnSpc>
                <a:spcPct val="115000"/>
              </a:lnSpc>
              <a:spcBef>
                <a:spcPts val="375"/>
              </a:spcBef>
              <a:spcAft>
                <a:spcPts val="0"/>
              </a:spcAft>
              <a:buSzPts val="187"/>
              <a:buNone/>
              <a:defRPr sz="187"/>
            </a:lvl6pPr>
            <a:lvl7pPr lvl="6" algn="l">
              <a:lnSpc>
                <a:spcPct val="115000"/>
              </a:lnSpc>
              <a:spcBef>
                <a:spcPts val="375"/>
              </a:spcBef>
              <a:spcAft>
                <a:spcPts val="0"/>
              </a:spcAft>
              <a:buSzPts val="187"/>
              <a:buNone/>
              <a:defRPr sz="187"/>
            </a:lvl7pPr>
            <a:lvl8pPr lvl="7" algn="l">
              <a:lnSpc>
                <a:spcPct val="115000"/>
              </a:lnSpc>
              <a:spcBef>
                <a:spcPts val="375"/>
              </a:spcBef>
              <a:spcAft>
                <a:spcPts val="0"/>
              </a:spcAft>
              <a:buSzPts val="187"/>
              <a:buNone/>
              <a:defRPr sz="187"/>
            </a:lvl8pPr>
            <a:lvl9pPr lvl="8" algn="l">
              <a:lnSpc>
                <a:spcPct val="115000"/>
              </a:lnSpc>
              <a:spcBef>
                <a:spcPts val="375"/>
              </a:spcBef>
              <a:spcAft>
                <a:spcPts val="0"/>
              </a:spcAft>
              <a:buSzPts val="187"/>
              <a:buNone/>
              <a:defRPr sz="187"/>
            </a:lvl9pPr>
          </a:lstStyle>
          <a:p/>
        </p:txBody>
      </p:sp>
      <p:sp>
        <p:nvSpPr>
          <p:cNvPr id="4562" name="Google Shape;4562;g3970249a880_0_12594"/>
          <p:cNvSpPr txBox="1"/>
          <p:nvPr>
            <p:ph idx="13" type="subTitle"/>
          </p:nvPr>
        </p:nvSpPr>
        <p:spPr>
          <a:xfrm>
            <a:off x="1044792" y="2087623"/>
            <a:ext cx="2043300" cy="353400"/>
          </a:xfrm>
          <a:prstGeom prst="rect">
            <a:avLst/>
          </a:prstGeom>
          <a:noFill/>
          <a:ln>
            <a:noFill/>
          </a:ln>
        </p:spPr>
        <p:txBody>
          <a:bodyPr anchorCtr="0" anchor="t" bIns="34275" lIns="34275" spcFirstLastPara="1" rIns="34275" wrap="square" tIns="34275">
            <a:noAutofit/>
          </a:bodyPr>
          <a:lstStyle>
            <a:lvl1pPr lvl="0" algn="l">
              <a:lnSpc>
                <a:spcPct val="115000"/>
              </a:lnSpc>
              <a:spcBef>
                <a:spcPts val="0"/>
              </a:spcBef>
              <a:spcAft>
                <a:spcPts val="0"/>
              </a:spcAft>
              <a:buClr>
                <a:schemeClr val="lt1"/>
              </a:buClr>
              <a:buSzPts val="1125"/>
              <a:buFont typeface="Poppins"/>
              <a:buNone/>
              <a:defRPr b="1" sz="1125">
                <a:solidFill>
                  <a:schemeClr val="lt1"/>
                </a:solidFill>
                <a:latin typeface="Poppins"/>
                <a:ea typeface="Poppins"/>
                <a:cs typeface="Poppins"/>
                <a:sym typeface="Poppins"/>
              </a:defRPr>
            </a:lvl1pPr>
            <a:lvl2pPr lvl="1" algn="l">
              <a:lnSpc>
                <a:spcPct val="115000"/>
              </a:lnSpc>
              <a:spcBef>
                <a:spcPts val="1350"/>
              </a:spcBef>
              <a:spcAft>
                <a:spcPts val="0"/>
              </a:spcAft>
              <a:buSzPts val="810"/>
              <a:buNone/>
              <a:defRPr sz="900"/>
            </a:lvl2pPr>
            <a:lvl3pPr lvl="2" algn="l">
              <a:lnSpc>
                <a:spcPct val="115000"/>
              </a:lnSpc>
              <a:spcBef>
                <a:spcPts val="1350"/>
              </a:spcBef>
              <a:spcAft>
                <a:spcPts val="0"/>
              </a:spcAft>
              <a:buSzPts val="675"/>
              <a:buNone/>
              <a:defRPr sz="750"/>
            </a:lvl3pPr>
            <a:lvl4pPr lvl="3" algn="l">
              <a:lnSpc>
                <a:spcPct val="115000"/>
              </a:lnSpc>
              <a:spcBef>
                <a:spcPts val="1350"/>
              </a:spcBef>
              <a:spcAft>
                <a:spcPts val="0"/>
              </a:spcAft>
              <a:buSzPts val="540"/>
              <a:buNone/>
              <a:defRPr sz="600"/>
            </a:lvl4pPr>
            <a:lvl5pPr lvl="4" algn="l">
              <a:lnSpc>
                <a:spcPct val="115000"/>
              </a:lnSpc>
              <a:spcBef>
                <a:spcPts val="1350"/>
              </a:spcBef>
              <a:spcAft>
                <a:spcPts val="0"/>
              </a:spcAft>
              <a:buSzPts val="405"/>
              <a:buNone/>
              <a:defRPr sz="450"/>
            </a:lvl5pPr>
            <a:lvl6pPr lvl="5" algn="l">
              <a:lnSpc>
                <a:spcPct val="115000"/>
              </a:lnSpc>
              <a:spcBef>
                <a:spcPts val="375"/>
              </a:spcBef>
              <a:spcAft>
                <a:spcPts val="0"/>
              </a:spcAft>
              <a:buSzPts val="187"/>
              <a:buNone/>
              <a:defRPr sz="187"/>
            </a:lvl6pPr>
            <a:lvl7pPr lvl="6" algn="l">
              <a:lnSpc>
                <a:spcPct val="115000"/>
              </a:lnSpc>
              <a:spcBef>
                <a:spcPts val="375"/>
              </a:spcBef>
              <a:spcAft>
                <a:spcPts val="0"/>
              </a:spcAft>
              <a:buSzPts val="187"/>
              <a:buNone/>
              <a:defRPr sz="187"/>
            </a:lvl7pPr>
            <a:lvl8pPr lvl="7" algn="l">
              <a:lnSpc>
                <a:spcPct val="115000"/>
              </a:lnSpc>
              <a:spcBef>
                <a:spcPts val="375"/>
              </a:spcBef>
              <a:spcAft>
                <a:spcPts val="0"/>
              </a:spcAft>
              <a:buSzPts val="187"/>
              <a:buNone/>
              <a:defRPr sz="187"/>
            </a:lvl8pPr>
            <a:lvl9pPr lvl="8" algn="l">
              <a:lnSpc>
                <a:spcPct val="115000"/>
              </a:lnSpc>
              <a:spcBef>
                <a:spcPts val="375"/>
              </a:spcBef>
              <a:spcAft>
                <a:spcPts val="0"/>
              </a:spcAft>
              <a:buSzPts val="187"/>
              <a:buNone/>
              <a:defRPr sz="187"/>
            </a:lvl9pPr>
          </a:lstStyle>
          <a:p/>
        </p:txBody>
      </p:sp>
      <p:sp>
        <p:nvSpPr>
          <p:cNvPr id="4563" name="Google Shape;4563;g3970249a880_0_12594"/>
          <p:cNvSpPr txBox="1"/>
          <p:nvPr>
            <p:ph idx="14" type="subTitle"/>
          </p:nvPr>
        </p:nvSpPr>
        <p:spPr>
          <a:xfrm>
            <a:off x="1044792" y="3010918"/>
            <a:ext cx="2043300" cy="353400"/>
          </a:xfrm>
          <a:prstGeom prst="rect">
            <a:avLst/>
          </a:prstGeom>
          <a:noFill/>
          <a:ln>
            <a:noFill/>
          </a:ln>
        </p:spPr>
        <p:txBody>
          <a:bodyPr anchorCtr="0" anchor="t" bIns="34275" lIns="34275" spcFirstLastPara="1" rIns="34275" wrap="square" tIns="34275">
            <a:noAutofit/>
          </a:bodyPr>
          <a:lstStyle>
            <a:lvl1pPr lvl="0" algn="l">
              <a:lnSpc>
                <a:spcPct val="115000"/>
              </a:lnSpc>
              <a:spcBef>
                <a:spcPts val="0"/>
              </a:spcBef>
              <a:spcAft>
                <a:spcPts val="0"/>
              </a:spcAft>
              <a:buClr>
                <a:schemeClr val="lt1"/>
              </a:buClr>
              <a:buSzPts val="1125"/>
              <a:buFont typeface="Poppins"/>
              <a:buNone/>
              <a:defRPr b="1" sz="1125">
                <a:solidFill>
                  <a:schemeClr val="lt1"/>
                </a:solidFill>
                <a:latin typeface="Poppins"/>
                <a:ea typeface="Poppins"/>
                <a:cs typeface="Poppins"/>
                <a:sym typeface="Poppins"/>
              </a:defRPr>
            </a:lvl1pPr>
            <a:lvl2pPr lvl="1" algn="l">
              <a:lnSpc>
                <a:spcPct val="115000"/>
              </a:lnSpc>
              <a:spcBef>
                <a:spcPts val="1350"/>
              </a:spcBef>
              <a:spcAft>
                <a:spcPts val="0"/>
              </a:spcAft>
              <a:buSzPts val="810"/>
              <a:buNone/>
              <a:defRPr sz="900"/>
            </a:lvl2pPr>
            <a:lvl3pPr lvl="2" algn="l">
              <a:lnSpc>
                <a:spcPct val="115000"/>
              </a:lnSpc>
              <a:spcBef>
                <a:spcPts val="1350"/>
              </a:spcBef>
              <a:spcAft>
                <a:spcPts val="0"/>
              </a:spcAft>
              <a:buSzPts val="675"/>
              <a:buNone/>
              <a:defRPr sz="750"/>
            </a:lvl3pPr>
            <a:lvl4pPr lvl="3" algn="l">
              <a:lnSpc>
                <a:spcPct val="115000"/>
              </a:lnSpc>
              <a:spcBef>
                <a:spcPts val="1350"/>
              </a:spcBef>
              <a:spcAft>
                <a:spcPts val="0"/>
              </a:spcAft>
              <a:buSzPts val="540"/>
              <a:buNone/>
              <a:defRPr sz="600"/>
            </a:lvl4pPr>
            <a:lvl5pPr lvl="4" algn="l">
              <a:lnSpc>
                <a:spcPct val="115000"/>
              </a:lnSpc>
              <a:spcBef>
                <a:spcPts val="1350"/>
              </a:spcBef>
              <a:spcAft>
                <a:spcPts val="0"/>
              </a:spcAft>
              <a:buSzPts val="405"/>
              <a:buNone/>
              <a:defRPr sz="450"/>
            </a:lvl5pPr>
            <a:lvl6pPr lvl="5" algn="l">
              <a:lnSpc>
                <a:spcPct val="115000"/>
              </a:lnSpc>
              <a:spcBef>
                <a:spcPts val="375"/>
              </a:spcBef>
              <a:spcAft>
                <a:spcPts val="0"/>
              </a:spcAft>
              <a:buSzPts val="187"/>
              <a:buNone/>
              <a:defRPr sz="187"/>
            </a:lvl6pPr>
            <a:lvl7pPr lvl="6" algn="l">
              <a:lnSpc>
                <a:spcPct val="115000"/>
              </a:lnSpc>
              <a:spcBef>
                <a:spcPts val="375"/>
              </a:spcBef>
              <a:spcAft>
                <a:spcPts val="0"/>
              </a:spcAft>
              <a:buSzPts val="187"/>
              <a:buNone/>
              <a:defRPr sz="187"/>
            </a:lvl7pPr>
            <a:lvl8pPr lvl="7" algn="l">
              <a:lnSpc>
                <a:spcPct val="115000"/>
              </a:lnSpc>
              <a:spcBef>
                <a:spcPts val="375"/>
              </a:spcBef>
              <a:spcAft>
                <a:spcPts val="0"/>
              </a:spcAft>
              <a:buSzPts val="187"/>
              <a:buNone/>
              <a:defRPr sz="187"/>
            </a:lvl8pPr>
            <a:lvl9pPr lvl="8" algn="l">
              <a:lnSpc>
                <a:spcPct val="115000"/>
              </a:lnSpc>
              <a:spcBef>
                <a:spcPts val="375"/>
              </a:spcBef>
              <a:spcAft>
                <a:spcPts val="0"/>
              </a:spcAft>
              <a:buSzPts val="187"/>
              <a:buNone/>
              <a:defRPr sz="187"/>
            </a:lvl9pPr>
          </a:lstStyle>
          <a:p/>
        </p:txBody>
      </p:sp>
      <p:sp>
        <p:nvSpPr>
          <p:cNvPr id="4564" name="Google Shape;4564;g3970249a880_0_12594"/>
          <p:cNvSpPr txBox="1"/>
          <p:nvPr>
            <p:ph idx="15" type="subTitle"/>
          </p:nvPr>
        </p:nvSpPr>
        <p:spPr>
          <a:xfrm>
            <a:off x="1044792" y="3928719"/>
            <a:ext cx="2043300" cy="353400"/>
          </a:xfrm>
          <a:prstGeom prst="rect">
            <a:avLst/>
          </a:prstGeom>
          <a:noFill/>
          <a:ln>
            <a:noFill/>
          </a:ln>
        </p:spPr>
        <p:txBody>
          <a:bodyPr anchorCtr="0" anchor="t" bIns="34275" lIns="34275" spcFirstLastPara="1" rIns="34275" wrap="square" tIns="34275">
            <a:noAutofit/>
          </a:bodyPr>
          <a:lstStyle>
            <a:lvl1pPr lvl="0" algn="l">
              <a:lnSpc>
                <a:spcPct val="115000"/>
              </a:lnSpc>
              <a:spcBef>
                <a:spcPts val="0"/>
              </a:spcBef>
              <a:spcAft>
                <a:spcPts val="0"/>
              </a:spcAft>
              <a:buClr>
                <a:schemeClr val="lt1"/>
              </a:buClr>
              <a:buSzPts val="1125"/>
              <a:buFont typeface="Poppins"/>
              <a:buNone/>
              <a:defRPr b="1" sz="1125">
                <a:solidFill>
                  <a:schemeClr val="lt1"/>
                </a:solidFill>
                <a:latin typeface="Poppins"/>
                <a:ea typeface="Poppins"/>
                <a:cs typeface="Poppins"/>
                <a:sym typeface="Poppins"/>
              </a:defRPr>
            </a:lvl1pPr>
            <a:lvl2pPr lvl="1" algn="l">
              <a:lnSpc>
                <a:spcPct val="115000"/>
              </a:lnSpc>
              <a:spcBef>
                <a:spcPts val="1350"/>
              </a:spcBef>
              <a:spcAft>
                <a:spcPts val="0"/>
              </a:spcAft>
              <a:buSzPts val="810"/>
              <a:buNone/>
              <a:defRPr sz="900"/>
            </a:lvl2pPr>
            <a:lvl3pPr lvl="2" algn="l">
              <a:lnSpc>
                <a:spcPct val="115000"/>
              </a:lnSpc>
              <a:spcBef>
                <a:spcPts val="1350"/>
              </a:spcBef>
              <a:spcAft>
                <a:spcPts val="0"/>
              </a:spcAft>
              <a:buSzPts val="675"/>
              <a:buNone/>
              <a:defRPr sz="750"/>
            </a:lvl3pPr>
            <a:lvl4pPr lvl="3" algn="l">
              <a:lnSpc>
                <a:spcPct val="115000"/>
              </a:lnSpc>
              <a:spcBef>
                <a:spcPts val="1350"/>
              </a:spcBef>
              <a:spcAft>
                <a:spcPts val="0"/>
              </a:spcAft>
              <a:buSzPts val="540"/>
              <a:buNone/>
              <a:defRPr sz="600"/>
            </a:lvl4pPr>
            <a:lvl5pPr lvl="4" algn="l">
              <a:lnSpc>
                <a:spcPct val="115000"/>
              </a:lnSpc>
              <a:spcBef>
                <a:spcPts val="1350"/>
              </a:spcBef>
              <a:spcAft>
                <a:spcPts val="0"/>
              </a:spcAft>
              <a:buSzPts val="405"/>
              <a:buNone/>
              <a:defRPr sz="450"/>
            </a:lvl5pPr>
            <a:lvl6pPr lvl="5" algn="l">
              <a:lnSpc>
                <a:spcPct val="115000"/>
              </a:lnSpc>
              <a:spcBef>
                <a:spcPts val="375"/>
              </a:spcBef>
              <a:spcAft>
                <a:spcPts val="0"/>
              </a:spcAft>
              <a:buSzPts val="187"/>
              <a:buNone/>
              <a:defRPr sz="187"/>
            </a:lvl6pPr>
            <a:lvl7pPr lvl="6" algn="l">
              <a:lnSpc>
                <a:spcPct val="115000"/>
              </a:lnSpc>
              <a:spcBef>
                <a:spcPts val="375"/>
              </a:spcBef>
              <a:spcAft>
                <a:spcPts val="0"/>
              </a:spcAft>
              <a:buSzPts val="187"/>
              <a:buNone/>
              <a:defRPr sz="187"/>
            </a:lvl7pPr>
            <a:lvl8pPr lvl="7" algn="l">
              <a:lnSpc>
                <a:spcPct val="115000"/>
              </a:lnSpc>
              <a:spcBef>
                <a:spcPts val="375"/>
              </a:spcBef>
              <a:spcAft>
                <a:spcPts val="0"/>
              </a:spcAft>
              <a:buSzPts val="187"/>
              <a:buNone/>
              <a:defRPr sz="187"/>
            </a:lvl8pPr>
            <a:lvl9pPr lvl="8" algn="l">
              <a:lnSpc>
                <a:spcPct val="115000"/>
              </a:lnSpc>
              <a:spcBef>
                <a:spcPts val="375"/>
              </a:spcBef>
              <a:spcAft>
                <a:spcPts val="0"/>
              </a:spcAft>
              <a:buSzPts val="187"/>
              <a:buNone/>
              <a:defRPr sz="187"/>
            </a:lvl9pPr>
          </a:lstStyle>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Custom Layout">
  <p:cSld name="66_Custom Layout">
    <p:bg>
      <p:bgPr>
        <a:blipFill>
          <a:blip r:embed="rId2">
            <a:alphaModFix/>
          </a:blip>
          <a:stretch>
            <a:fillRect/>
          </a:stretch>
        </a:blipFill>
      </p:bgPr>
    </p:bg>
    <p:spTree>
      <p:nvGrpSpPr>
        <p:cNvPr id="4565" name="Shape 4565"/>
        <p:cNvGrpSpPr/>
        <p:nvPr/>
      </p:nvGrpSpPr>
      <p:grpSpPr>
        <a:xfrm>
          <a:off x="0" y="0"/>
          <a:ext cx="0" cy="0"/>
          <a:chOff x="0" y="0"/>
          <a:chExt cx="0" cy="0"/>
        </a:xfrm>
      </p:grpSpPr>
      <p:sp>
        <p:nvSpPr>
          <p:cNvPr id="4566" name="Google Shape;4566;g3970249a880_0_12617"/>
          <p:cNvSpPr/>
          <p:nvPr/>
        </p:nvSpPr>
        <p:spPr>
          <a:xfrm>
            <a:off x="309268" y="884849"/>
            <a:ext cx="8517600" cy="681000"/>
          </a:xfrm>
          <a:prstGeom prst="roundRect">
            <a:avLst>
              <a:gd fmla="val 81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567" name="Google Shape;4567;g3970249a880_0_12617"/>
          <p:cNvSpPr/>
          <p:nvPr/>
        </p:nvSpPr>
        <p:spPr>
          <a:xfrm>
            <a:off x="309268" y="1617422"/>
            <a:ext cx="8517600" cy="681000"/>
          </a:xfrm>
          <a:prstGeom prst="roundRect">
            <a:avLst>
              <a:gd fmla="val 81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568" name="Google Shape;4568;g3970249a880_0_12617"/>
          <p:cNvSpPr/>
          <p:nvPr/>
        </p:nvSpPr>
        <p:spPr>
          <a:xfrm>
            <a:off x="309268" y="2349996"/>
            <a:ext cx="8517600" cy="681000"/>
          </a:xfrm>
          <a:prstGeom prst="roundRect">
            <a:avLst>
              <a:gd fmla="val 81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569" name="Google Shape;4569;g3970249a880_0_12617"/>
          <p:cNvSpPr/>
          <p:nvPr/>
        </p:nvSpPr>
        <p:spPr>
          <a:xfrm>
            <a:off x="309268" y="3082570"/>
            <a:ext cx="8517600" cy="703800"/>
          </a:xfrm>
          <a:prstGeom prst="roundRect">
            <a:avLst>
              <a:gd fmla="val 81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570" name="Google Shape;4570;g3970249a880_0_12617"/>
          <p:cNvSpPr/>
          <p:nvPr/>
        </p:nvSpPr>
        <p:spPr>
          <a:xfrm>
            <a:off x="309268" y="3838040"/>
            <a:ext cx="8517600" cy="695100"/>
          </a:xfrm>
          <a:prstGeom prst="roundRect">
            <a:avLst>
              <a:gd fmla="val 81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571" name="Google Shape;4571;g3970249a880_0_12617"/>
          <p:cNvSpPr/>
          <p:nvPr/>
        </p:nvSpPr>
        <p:spPr>
          <a:xfrm>
            <a:off x="313301" y="889135"/>
            <a:ext cx="3010479" cy="675058"/>
          </a:xfrm>
          <a:custGeom>
            <a:rect b="b" l="l" r="r" t="t"/>
            <a:pathLst>
              <a:path extrusionOk="0" h="1677162" w="6841998">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572" name="Google Shape;4572;g3970249a880_0_12617"/>
          <p:cNvSpPr/>
          <p:nvPr/>
        </p:nvSpPr>
        <p:spPr>
          <a:xfrm>
            <a:off x="313301" y="1625989"/>
            <a:ext cx="3010479" cy="679251"/>
          </a:xfrm>
          <a:custGeom>
            <a:rect b="b" l="l" r="r" t="t"/>
            <a:pathLst>
              <a:path extrusionOk="0" h="1677162" w="6841998">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573" name="Google Shape;4573;g3970249a880_0_12617"/>
          <p:cNvSpPr/>
          <p:nvPr/>
        </p:nvSpPr>
        <p:spPr>
          <a:xfrm>
            <a:off x="313301" y="2377089"/>
            <a:ext cx="3010479" cy="666671"/>
          </a:xfrm>
          <a:custGeom>
            <a:rect b="b" l="l" r="r" t="t"/>
            <a:pathLst>
              <a:path extrusionOk="0" h="1677161" w="6841998">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574" name="Google Shape;4574;g3970249a880_0_12617"/>
          <p:cNvSpPr/>
          <p:nvPr/>
        </p:nvSpPr>
        <p:spPr>
          <a:xfrm>
            <a:off x="313301" y="3113901"/>
            <a:ext cx="3010479" cy="679251"/>
          </a:xfrm>
          <a:custGeom>
            <a:rect b="b" l="l" r="r" t="t"/>
            <a:pathLst>
              <a:path extrusionOk="0" h="1677162" w="6841998">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575" name="Google Shape;4575;g3970249a880_0_12617"/>
          <p:cNvSpPr/>
          <p:nvPr/>
        </p:nvSpPr>
        <p:spPr>
          <a:xfrm>
            <a:off x="313301" y="3852199"/>
            <a:ext cx="3010479" cy="679251"/>
          </a:xfrm>
          <a:custGeom>
            <a:rect b="b" l="l" r="r" t="t"/>
            <a:pathLst>
              <a:path extrusionOk="0" h="1677162" w="6841998">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576" name="Google Shape;4576;g3970249a880_0_12617"/>
          <p:cNvSpPr txBox="1"/>
          <p:nvPr>
            <p:ph type="title"/>
          </p:nvPr>
        </p:nvSpPr>
        <p:spPr>
          <a:xfrm>
            <a:off x="309269" y="314400"/>
            <a:ext cx="8517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577" name="Google Shape;4577;g3970249a880_0_1261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578" name="Google Shape;4578;g3970249a880_0_12617"/>
          <p:cNvSpPr txBox="1"/>
          <p:nvPr>
            <p:ph idx="2" type="title"/>
          </p:nvPr>
        </p:nvSpPr>
        <p:spPr>
          <a:xfrm>
            <a:off x="456816" y="1091428"/>
            <a:ext cx="491400" cy="272100"/>
          </a:xfrm>
          <a:prstGeom prst="rect">
            <a:avLst/>
          </a:prstGeom>
          <a:noFill/>
          <a:ln>
            <a:noFill/>
          </a:ln>
        </p:spPr>
        <p:txBody>
          <a:bodyPr anchorCtr="0" anchor="t" bIns="34275" lIns="34275" spcFirstLastPara="1" rIns="34275" wrap="square" tIns="34275">
            <a:noAutofit/>
          </a:bodyPr>
          <a:lstStyle>
            <a:lvl1pPr lvl="0" marR="0" algn="l">
              <a:lnSpc>
                <a:spcPct val="91000"/>
              </a:lnSpc>
              <a:spcBef>
                <a:spcPts val="0"/>
              </a:spcBef>
              <a:spcAft>
                <a:spcPts val="0"/>
              </a:spcAft>
              <a:buSzPts val="2550"/>
              <a:buNone/>
              <a:defRPr sz="1575">
                <a:solidFill>
                  <a:schemeClr val="lt1"/>
                </a:solidFill>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579" name="Google Shape;4579;g3970249a880_0_12617"/>
          <p:cNvSpPr txBox="1"/>
          <p:nvPr>
            <p:ph idx="3" type="title"/>
          </p:nvPr>
        </p:nvSpPr>
        <p:spPr>
          <a:xfrm>
            <a:off x="456816" y="1821858"/>
            <a:ext cx="491400" cy="272100"/>
          </a:xfrm>
          <a:prstGeom prst="rect">
            <a:avLst/>
          </a:prstGeom>
          <a:noFill/>
          <a:ln>
            <a:noFill/>
          </a:ln>
        </p:spPr>
        <p:txBody>
          <a:bodyPr anchorCtr="0" anchor="t" bIns="34275" lIns="34275" spcFirstLastPara="1" rIns="34275" wrap="square" tIns="34275">
            <a:noAutofit/>
          </a:bodyPr>
          <a:lstStyle>
            <a:lvl1pPr lvl="0" marR="0" algn="l">
              <a:lnSpc>
                <a:spcPct val="91000"/>
              </a:lnSpc>
              <a:spcBef>
                <a:spcPts val="0"/>
              </a:spcBef>
              <a:spcAft>
                <a:spcPts val="0"/>
              </a:spcAft>
              <a:buSzPts val="2550"/>
              <a:buNone/>
              <a:defRPr sz="1575">
                <a:solidFill>
                  <a:schemeClr val="lt1"/>
                </a:solidFill>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580" name="Google Shape;4580;g3970249a880_0_12617"/>
          <p:cNvSpPr txBox="1"/>
          <p:nvPr>
            <p:ph idx="4" type="title"/>
          </p:nvPr>
        </p:nvSpPr>
        <p:spPr>
          <a:xfrm>
            <a:off x="456816" y="2565513"/>
            <a:ext cx="491400" cy="272100"/>
          </a:xfrm>
          <a:prstGeom prst="rect">
            <a:avLst/>
          </a:prstGeom>
          <a:noFill/>
          <a:ln>
            <a:noFill/>
          </a:ln>
        </p:spPr>
        <p:txBody>
          <a:bodyPr anchorCtr="0" anchor="t" bIns="34275" lIns="34275" spcFirstLastPara="1" rIns="34275" wrap="square" tIns="34275">
            <a:noAutofit/>
          </a:bodyPr>
          <a:lstStyle>
            <a:lvl1pPr lvl="0" marR="0" algn="l">
              <a:lnSpc>
                <a:spcPct val="91000"/>
              </a:lnSpc>
              <a:spcBef>
                <a:spcPts val="0"/>
              </a:spcBef>
              <a:spcAft>
                <a:spcPts val="0"/>
              </a:spcAft>
              <a:buSzPts val="2550"/>
              <a:buNone/>
              <a:defRPr sz="1575">
                <a:solidFill>
                  <a:schemeClr val="lt1"/>
                </a:solidFill>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581" name="Google Shape;4581;g3970249a880_0_12617"/>
          <p:cNvSpPr txBox="1"/>
          <p:nvPr>
            <p:ph idx="5" type="title"/>
          </p:nvPr>
        </p:nvSpPr>
        <p:spPr>
          <a:xfrm>
            <a:off x="456816" y="3337704"/>
            <a:ext cx="491400" cy="272100"/>
          </a:xfrm>
          <a:prstGeom prst="rect">
            <a:avLst/>
          </a:prstGeom>
          <a:noFill/>
          <a:ln>
            <a:noFill/>
          </a:ln>
        </p:spPr>
        <p:txBody>
          <a:bodyPr anchorCtr="0" anchor="t" bIns="34275" lIns="34275" spcFirstLastPara="1" rIns="34275" wrap="square" tIns="34275">
            <a:noAutofit/>
          </a:bodyPr>
          <a:lstStyle>
            <a:lvl1pPr lvl="0" marR="0" algn="l">
              <a:lnSpc>
                <a:spcPct val="91000"/>
              </a:lnSpc>
              <a:spcBef>
                <a:spcPts val="0"/>
              </a:spcBef>
              <a:spcAft>
                <a:spcPts val="0"/>
              </a:spcAft>
              <a:buSzPts val="2550"/>
              <a:buNone/>
              <a:defRPr sz="1575">
                <a:solidFill>
                  <a:schemeClr val="lt1"/>
                </a:solidFill>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582" name="Google Shape;4582;g3970249a880_0_12617"/>
          <p:cNvSpPr txBox="1"/>
          <p:nvPr>
            <p:ph idx="6" type="title"/>
          </p:nvPr>
        </p:nvSpPr>
        <p:spPr>
          <a:xfrm>
            <a:off x="456816" y="4065522"/>
            <a:ext cx="491400" cy="272100"/>
          </a:xfrm>
          <a:prstGeom prst="rect">
            <a:avLst/>
          </a:prstGeom>
          <a:noFill/>
          <a:ln>
            <a:noFill/>
          </a:ln>
        </p:spPr>
        <p:txBody>
          <a:bodyPr anchorCtr="0" anchor="t" bIns="34275" lIns="34275" spcFirstLastPara="1" rIns="34275" wrap="square" tIns="34275">
            <a:noAutofit/>
          </a:bodyPr>
          <a:lstStyle>
            <a:lvl1pPr lvl="0" marR="0" algn="l">
              <a:lnSpc>
                <a:spcPct val="91000"/>
              </a:lnSpc>
              <a:spcBef>
                <a:spcPts val="0"/>
              </a:spcBef>
              <a:spcAft>
                <a:spcPts val="0"/>
              </a:spcAft>
              <a:buSzPts val="2550"/>
              <a:buNone/>
              <a:defRPr sz="1575">
                <a:solidFill>
                  <a:schemeClr val="lt1"/>
                </a:solidFill>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583" name="Google Shape;4583;g3970249a880_0_12617"/>
          <p:cNvSpPr txBox="1"/>
          <p:nvPr>
            <p:ph idx="1" type="subTitle"/>
          </p:nvPr>
        </p:nvSpPr>
        <p:spPr>
          <a:xfrm>
            <a:off x="3555034" y="1694240"/>
            <a:ext cx="4558200" cy="561000"/>
          </a:xfrm>
          <a:prstGeom prst="rect">
            <a:avLst/>
          </a:prstGeom>
          <a:noFill/>
          <a:ln>
            <a:noFill/>
          </a:ln>
        </p:spPr>
        <p:txBody>
          <a:bodyPr anchorCtr="0" anchor="t" bIns="34275" lIns="34275" spcFirstLastPara="1" rIns="34275" wrap="square" tIns="34275">
            <a:noAutofit/>
          </a:bodyPr>
          <a:lstStyle>
            <a:lvl1pPr lvl="0" marR="0" algn="l">
              <a:lnSpc>
                <a:spcPct val="164000"/>
              </a:lnSpc>
              <a:spcBef>
                <a:spcPts val="0"/>
              </a:spcBef>
              <a:spcAft>
                <a:spcPts val="0"/>
              </a:spcAft>
              <a:buClr>
                <a:srgbClr val="C00000"/>
              </a:buClr>
              <a:buSzPts val="675"/>
              <a:buFont typeface="Abel"/>
              <a:buNone/>
              <a:defRPr sz="675"/>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584" name="Google Shape;4584;g3970249a880_0_12617"/>
          <p:cNvSpPr txBox="1"/>
          <p:nvPr>
            <p:ph idx="7" type="subTitle"/>
          </p:nvPr>
        </p:nvSpPr>
        <p:spPr>
          <a:xfrm>
            <a:off x="3555034" y="958908"/>
            <a:ext cx="4558200" cy="561000"/>
          </a:xfrm>
          <a:prstGeom prst="rect">
            <a:avLst/>
          </a:prstGeom>
          <a:noFill/>
          <a:ln>
            <a:noFill/>
          </a:ln>
        </p:spPr>
        <p:txBody>
          <a:bodyPr anchorCtr="0" anchor="t" bIns="34275" lIns="34275" spcFirstLastPara="1" rIns="34275" wrap="square" tIns="34275">
            <a:noAutofit/>
          </a:bodyPr>
          <a:lstStyle>
            <a:lvl1pPr lvl="0" marR="0" algn="l">
              <a:lnSpc>
                <a:spcPct val="164000"/>
              </a:lnSpc>
              <a:spcBef>
                <a:spcPts val="0"/>
              </a:spcBef>
              <a:spcAft>
                <a:spcPts val="0"/>
              </a:spcAft>
              <a:buClr>
                <a:srgbClr val="C00000"/>
              </a:buClr>
              <a:buSzPts val="675"/>
              <a:buFont typeface="Abel"/>
              <a:buNone/>
              <a:defRPr sz="675"/>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585" name="Google Shape;4585;g3970249a880_0_12617"/>
          <p:cNvSpPr txBox="1"/>
          <p:nvPr>
            <p:ph idx="8" type="subTitle"/>
          </p:nvPr>
        </p:nvSpPr>
        <p:spPr>
          <a:xfrm>
            <a:off x="3555034" y="3166371"/>
            <a:ext cx="4558200" cy="561000"/>
          </a:xfrm>
          <a:prstGeom prst="rect">
            <a:avLst/>
          </a:prstGeom>
          <a:noFill/>
          <a:ln>
            <a:noFill/>
          </a:ln>
        </p:spPr>
        <p:txBody>
          <a:bodyPr anchorCtr="0" anchor="t" bIns="34275" lIns="34275" spcFirstLastPara="1" rIns="34275" wrap="square" tIns="34275">
            <a:noAutofit/>
          </a:bodyPr>
          <a:lstStyle>
            <a:lvl1pPr lvl="0" marR="0" algn="l">
              <a:lnSpc>
                <a:spcPct val="164000"/>
              </a:lnSpc>
              <a:spcBef>
                <a:spcPts val="0"/>
              </a:spcBef>
              <a:spcAft>
                <a:spcPts val="0"/>
              </a:spcAft>
              <a:buClr>
                <a:srgbClr val="C00000"/>
              </a:buClr>
              <a:buSzPts val="675"/>
              <a:buFont typeface="Abel"/>
              <a:buNone/>
              <a:defRPr sz="675"/>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586" name="Google Shape;4586;g3970249a880_0_12617"/>
          <p:cNvSpPr txBox="1"/>
          <p:nvPr>
            <p:ph idx="9" type="subTitle"/>
          </p:nvPr>
        </p:nvSpPr>
        <p:spPr>
          <a:xfrm>
            <a:off x="3555034" y="2431039"/>
            <a:ext cx="4558200" cy="561000"/>
          </a:xfrm>
          <a:prstGeom prst="rect">
            <a:avLst/>
          </a:prstGeom>
          <a:noFill/>
          <a:ln>
            <a:noFill/>
          </a:ln>
        </p:spPr>
        <p:txBody>
          <a:bodyPr anchorCtr="0" anchor="t" bIns="34275" lIns="34275" spcFirstLastPara="1" rIns="34275" wrap="square" tIns="34275">
            <a:noAutofit/>
          </a:bodyPr>
          <a:lstStyle>
            <a:lvl1pPr lvl="0" marR="0" algn="l">
              <a:lnSpc>
                <a:spcPct val="164000"/>
              </a:lnSpc>
              <a:spcBef>
                <a:spcPts val="0"/>
              </a:spcBef>
              <a:spcAft>
                <a:spcPts val="0"/>
              </a:spcAft>
              <a:buClr>
                <a:srgbClr val="C00000"/>
              </a:buClr>
              <a:buSzPts val="675"/>
              <a:buFont typeface="Abel"/>
              <a:buNone/>
              <a:defRPr sz="675"/>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587" name="Google Shape;4587;g3970249a880_0_12617"/>
          <p:cNvSpPr txBox="1"/>
          <p:nvPr>
            <p:ph idx="13" type="subTitle"/>
          </p:nvPr>
        </p:nvSpPr>
        <p:spPr>
          <a:xfrm>
            <a:off x="3555034" y="3924784"/>
            <a:ext cx="4558200" cy="561000"/>
          </a:xfrm>
          <a:prstGeom prst="rect">
            <a:avLst/>
          </a:prstGeom>
          <a:noFill/>
          <a:ln>
            <a:noFill/>
          </a:ln>
        </p:spPr>
        <p:txBody>
          <a:bodyPr anchorCtr="0" anchor="t" bIns="34275" lIns="34275" spcFirstLastPara="1" rIns="34275" wrap="square" tIns="34275">
            <a:noAutofit/>
          </a:bodyPr>
          <a:lstStyle>
            <a:lvl1pPr lvl="0" marR="0" algn="l">
              <a:lnSpc>
                <a:spcPct val="164000"/>
              </a:lnSpc>
              <a:spcBef>
                <a:spcPts val="0"/>
              </a:spcBef>
              <a:spcAft>
                <a:spcPts val="0"/>
              </a:spcAft>
              <a:buClr>
                <a:srgbClr val="C00000"/>
              </a:buClr>
              <a:buSzPts val="675"/>
              <a:buFont typeface="Abel"/>
              <a:buNone/>
              <a:defRPr sz="675"/>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588" name="Google Shape;4588;g3970249a880_0_12617"/>
          <p:cNvSpPr txBox="1"/>
          <p:nvPr>
            <p:ph idx="14" type="subTitle"/>
          </p:nvPr>
        </p:nvSpPr>
        <p:spPr>
          <a:xfrm>
            <a:off x="1003627" y="1091841"/>
            <a:ext cx="2043300" cy="353400"/>
          </a:xfrm>
          <a:prstGeom prst="rect">
            <a:avLst/>
          </a:prstGeom>
          <a:noFill/>
          <a:ln>
            <a:noFill/>
          </a:ln>
        </p:spPr>
        <p:txBody>
          <a:bodyPr anchorCtr="0" anchor="t" bIns="34275" lIns="34275" spcFirstLastPara="1" rIns="34275" wrap="square" tIns="34275">
            <a:noAutofit/>
          </a:bodyPr>
          <a:lstStyle>
            <a:lvl1pPr lvl="0" algn="l">
              <a:lnSpc>
                <a:spcPct val="115000"/>
              </a:lnSpc>
              <a:spcBef>
                <a:spcPts val="0"/>
              </a:spcBef>
              <a:spcAft>
                <a:spcPts val="0"/>
              </a:spcAft>
              <a:buClr>
                <a:schemeClr val="lt1"/>
              </a:buClr>
              <a:buSzPts val="900"/>
              <a:buFont typeface="Poppins"/>
              <a:buNone/>
              <a:defRPr b="1" sz="900">
                <a:solidFill>
                  <a:schemeClr val="lt1"/>
                </a:solidFill>
                <a:latin typeface="Poppins"/>
                <a:ea typeface="Poppins"/>
                <a:cs typeface="Poppins"/>
                <a:sym typeface="Poppins"/>
              </a:defRPr>
            </a:lvl1pPr>
            <a:lvl2pPr lvl="1" algn="l">
              <a:lnSpc>
                <a:spcPct val="115000"/>
              </a:lnSpc>
              <a:spcBef>
                <a:spcPts val="1350"/>
              </a:spcBef>
              <a:spcAft>
                <a:spcPts val="0"/>
              </a:spcAft>
              <a:buSzPts val="810"/>
              <a:buNone/>
              <a:defRPr sz="900"/>
            </a:lvl2pPr>
            <a:lvl3pPr lvl="2" algn="l">
              <a:lnSpc>
                <a:spcPct val="115000"/>
              </a:lnSpc>
              <a:spcBef>
                <a:spcPts val="1350"/>
              </a:spcBef>
              <a:spcAft>
                <a:spcPts val="0"/>
              </a:spcAft>
              <a:buSzPts val="675"/>
              <a:buNone/>
              <a:defRPr sz="750"/>
            </a:lvl3pPr>
            <a:lvl4pPr lvl="3" algn="l">
              <a:lnSpc>
                <a:spcPct val="115000"/>
              </a:lnSpc>
              <a:spcBef>
                <a:spcPts val="1350"/>
              </a:spcBef>
              <a:spcAft>
                <a:spcPts val="0"/>
              </a:spcAft>
              <a:buSzPts val="540"/>
              <a:buNone/>
              <a:defRPr sz="600"/>
            </a:lvl4pPr>
            <a:lvl5pPr lvl="4" algn="l">
              <a:lnSpc>
                <a:spcPct val="115000"/>
              </a:lnSpc>
              <a:spcBef>
                <a:spcPts val="1350"/>
              </a:spcBef>
              <a:spcAft>
                <a:spcPts val="0"/>
              </a:spcAft>
              <a:buSzPts val="405"/>
              <a:buNone/>
              <a:defRPr sz="450"/>
            </a:lvl5pPr>
            <a:lvl6pPr lvl="5" algn="l">
              <a:lnSpc>
                <a:spcPct val="115000"/>
              </a:lnSpc>
              <a:spcBef>
                <a:spcPts val="375"/>
              </a:spcBef>
              <a:spcAft>
                <a:spcPts val="0"/>
              </a:spcAft>
              <a:buSzPts val="187"/>
              <a:buNone/>
              <a:defRPr sz="187"/>
            </a:lvl6pPr>
            <a:lvl7pPr lvl="6" algn="l">
              <a:lnSpc>
                <a:spcPct val="115000"/>
              </a:lnSpc>
              <a:spcBef>
                <a:spcPts val="375"/>
              </a:spcBef>
              <a:spcAft>
                <a:spcPts val="0"/>
              </a:spcAft>
              <a:buSzPts val="187"/>
              <a:buNone/>
              <a:defRPr sz="187"/>
            </a:lvl7pPr>
            <a:lvl8pPr lvl="7" algn="l">
              <a:lnSpc>
                <a:spcPct val="115000"/>
              </a:lnSpc>
              <a:spcBef>
                <a:spcPts val="375"/>
              </a:spcBef>
              <a:spcAft>
                <a:spcPts val="0"/>
              </a:spcAft>
              <a:buSzPts val="187"/>
              <a:buNone/>
              <a:defRPr sz="187"/>
            </a:lvl8pPr>
            <a:lvl9pPr lvl="8" algn="l">
              <a:lnSpc>
                <a:spcPct val="115000"/>
              </a:lnSpc>
              <a:spcBef>
                <a:spcPts val="375"/>
              </a:spcBef>
              <a:spcAft>
                <a:spcPts val="0"/>
              </a:spcAft>
              <a:buSzPts val="187"/>
              <a:buNone/>
              <a:defRPr sz="187"/>
            </a:lvl9pPr>
          </a:lstStyle>
          <a:p/>
        </p:txBody>
      </p:sp>
      <p:sp>
        <p:nvSpPr>
          <p:cNvPr id="4589" name="Google Shape;4589;g3970249a880_0_12617"/>
          <p:cNvSpPr txBox="1"/>
          <p:nvPr>
            <p:ph idx="15" type="subTitle"/>
          </p:nvPr>
        </p:nvSpPr>
        <p:spPr>
          <a:xfrm>
            <a:off x="1003627" y="1818525"/>
            <a:ext cx="2043300" cy="353400"/>
          </a:xfrm>
          <a:prstGeom prst="rect">
            <a:avLst/>
          </a:prstGeom>
          <a:noFill/>
          <a:ln>
            <a:noFill/>
          </a:ln>
        </p:spPr>
        <p:txBody>
          <a:bodyPr anchorCtr="0" anchor="t" bIns="34275" lIns="34275" spcFirstLastPara="1" rIns="34275" wrap="square" tIns="34275">
            <a:noAutofit/>
          </a:bodyPr>
          <a:lstStyle>
            <a:lvl1pPr lvl="0" algn="l">
              <a:lnSpc>
                <a:spcPct val="115000"/>
              </a:lnSpc>
              <a:spcBef>
                <a:spcPts val="0"/>
              </a:spcBef>
              <a:spcAft>
                <a:spcPts val="0"/>
              </a:spcAft>
              <a:buClr>
                <a:schemeClr val="lt1"/>
              </a:buClr>
              <a:buSzPts val="900"/>
              <a:buFont typeface="Poppins"/>
              <a:buNone/>
              <a:defRPr b="1" sz="900">
                <a:solidFill>
                  <a:schemeClr val="lt1"/>
                </a:solidFill>
                <a:latin typeface="Poppins"/>
                <a:ea typeface="Poppins"/>
                <a:cs typeface="Poppins"/>
                <a:sym typeface="Poppins"/>
              </a:defRPr>
            </a:lvl1pPr>
            <a:lvl2pPr lvl="1" algn="l">
              <a:lnSpc>
                <a:spcPct val="115000"/>
              </a:lnSpc>
              <a:spcBef>
                <a:spcPts val="1350"/>
              </a:spcBef>
              <a:spcAft>
                <a:spcPts val="0"/>
              </a:spcAft>
              <a:buSzPts val="810"/>
              <a:buNone/>
              <a:defRPr sz="900"/>
            </a:lvl2pPr>
            <a:lvl3pPr lvl="2" algn="l">
              <a:lnSpc>
                <a:spcPct val="115000"/>
              </a:lnSpc>
              <a:spcBef>
                <a:spcPts val="1350"/>
              </a:spcBef>
              <a:spcAft>
                <a:spcPts val="0"/>
              </a:spcAft>
              <a:buSzPts val="675"/>
              <a:buNone/>
              <a:defRPr sz="750"/>
            </a:lvl3pPr>
            <a:lvl4pPr lvl="3" algn="l">
              <a:lnSpc>
                <a:spcPct val="115000"/>
              </a:lnSpc>
              <a:spcBef>
                <a:spcPts val="1350"/>
              </a:spcBef>
              <a:spcAft>
                <a:spcPts val="0"/>
              </a:spcAft>
              <a:buSzPts val="540"/>
              <a:buNone/>
              <a:defRPr sz="600"/>
            </a:lvl4pPr>
            <a:lvl5pPr lvl="4" algn="l">
              <a:lnSpc>
                <a:spcPct val="115000"/>
              </a:lnSpc>
              <a:spcBef>
                <a:spcPts val="1350"/>
              </a:spcBef>
              <a:spcAft>
                <a:spcPts val="0"/>
              </a:spcAft>
              <a:buSzPts val="405"/>
              <a:buNone/>
              <a:defRPr sz="450"/>
            </a:lvl5pPr>
            <a:lvl6pPr lvl="5" algn="l">
              <a:lnSpc>
                <a:spcPct val="115000"/>
              </a:lnSpc>
              <a:spcBef>
                <a:spcPts val="375"/>
              </a:spcBef>
              <a:spcAft>
                <a:spcPts val="0"/>
              </a:spcAft>
              <a:buSzPts val="187"/>
              <a:buNone/>
              <a:defRPr sz="187"/>
            </a:lvl6pPr>
            <a:lvl7pPr lvl="6" algn="l">
              <a:lnSpc>
                <a:spcPct val="115000"/>
              </a:lnSpc>
              <a:spcBef>
                <a:spcPts val="375"/>
              </a:spcBef>
              <a:spcAft>
                <a:spcPts val="0"/>
              </a:spcAft>
              <a:buSzPts val="187"/>
              <a:buNone/>
              <a:defRPr sz="187"/>
            </a:lvl7pPr>
            <a:lvl8pPr lvl="7" algn="l">
              <a:lnSpc>
                <a:spcPct val="115000"/>
              </a:lnSpc>
              <a:spcBef>
                <a:spcPts val="375"/>
              </a:spcBef>
              <a:spcAft>
                <a:spcPts val="0"/>
              </a:spcAft>
              <a:buSzPts val="187"/>
              <a:buNone/>
              <a:defRPr sz="187"/>
            </a:lvl8pPr>
            <a:lvl9pPr lvl="8" algn="l">
              <a:lnSpc>
                <a:spcPct val="115000"/>
              </a:lnSpc>
              <a:spcBef>
                <a:spcPts val="375"/>
              </a:spcBef>
              <a:spcAft>
                <a:spcPts val="0"/>
              </a:spcAft>
              <a:buSzPts val="187"/>
              <a:buNone/>
              <a:defRPr sz="187"/>
            </a:lvl9pPr>
          </a:lstStyle>
          <a:p/>
        </p:txBody>
      </p:sp>
      <p:sp>
        <p:nvSpPr>
          <p:cNvPr id="4590" name="Google Shape;4590;g3970249a880_0_12617"/>
          <p:cNvSpPr txBox="1"/>
          <p:nvPr>
            <p:ph idx="16" type="subTitle"/>
          </p:nvPr>
        </p:nvSpPr>
        <p:spPr>
          <a:xfrm>
            <a:off x="1003627" y="2570081"/>
            <a:ext cx="2043300" cy="353400"/>
          </a:xfrm>
          <a:prstGeom prst="rect">
            <a:avLst/>
          </a:prstGeom>
          <a:noFill/>
          <a:ln>
            <a:noFill/>
          </a:ln>
        </p:spPr>
        <p:txBody>
          <a:bodyPr anchorCtr="0" anchor="t" bIns="34275" lIns="34275" spcFirstLastPara="1" rIns="34275" wrap="square" tIns="34275">
            <a:noAutofit/>
          </a:bodyPr>
          <a:lstStyle>
            <a:lvl1pPr lvl="0" algn="l">
              <a:lnSpc>
                <a:spcPct val="115000"/>
              </a:lnSpc>
              <a:spcBef>
                <a:spcPts val="0"/>
              </a:spcBef>
              <a:spcAft>
                <a:spcPts val="0"/>
              </a:spcAft>
              <a:buClr>
                <a:schemeClr val="lt1"/>
              </a:buClr>
              <a:buSzPts val="900"/>
              <a:buFont typeface="Poppins"/>
              <a:buNone/>
              <a:defRPr b="1" sz="900">
                <a:solidFill>
                  <a:schemeClr val="lt1"/>
                </a:solidFill>
                <a:latin typeface="Poppins"/>
                <a:ea typeface="Poppins"/>
                <a:cs typeface="Poppins"/>
                <a:sym typeface="Poppins"/>
              </a:defRPr>
            </a:lvl1pPr>
            <a:lvl2pPr lvl="1" algn="l">
              <a:lnSpc>
                <a:spcPct val="115000"/>
              </a:lnSpc>
              <a:spcBef>
                <a:spcPts val="1350"/>
              </a:spcBef>
              <a:spcAft>
                <a:spcPts val="0"/>
              </a:spcAft>
              <a:buSzPts val="810"/>
              <a:buNone/>
              <a:defRPr sz="900"/>
            </a:lvl2pPr>
            <a:lvl3pPr lvl="2" algn="l">
              <a:lnSpc>
                <a:spcPct val="115000"/>
              </a:lnSpc>
              <a:spcBef>
                <a:spcPts val="1350"/>
              </a:spcBef>
              <a:spcAft>
                <a:spcPts val="0"/>
              </a:spcAft>
              <a:buSzPts val="675"/>
              <a:buNone/>
              <a:defRPr sz="750"/>
            </a:lvl3pPr>
            <a:lvl4pPr lvl="3" algn="l">
              <a:lnSpc>
                <a:spcPct val="115000"/>
              </a:lnSpc>
              <a:spcBef>
                <a:spcPts val="1350"/>
              </a:spcBef>
              <a:spcAft>
                <a:spcPts val="0"/>
              </a:spcAft>
              <a:buSzPts val="540"/>
              <a:buNone/>
              <a:defRPr sz="600"/>
            </a:lvl4pPr>
            <a:lvl5pPr lvl="4" algn="l">
              <a:lnSpc>
                <a:spcPct val="115000"/>
              </a:lnSpc>
              <a:spcBef>
                <a:spcPts val="1350"/>
              </a:spcBef>
              <a:spcAft>
                <a:spcPts val="0"/>
              </a:spcAft>
              <a:buSzPts val="405"/>
              <a:buNone/>
              <a:defRPr sz="450"/>
            </a:lvl5pPr>
            <a:lvl6pPr lvl="5" algn="l">
              <a:lnSpc>
                <a:spcPct val="115000"/>
              </a:lnSpc>
              <a:spcBef>
                <a:spcPts val="375"/>
              </a:spcBef>
              <a:spcAft>
                <a:spcPts val="0"/>
              </a:spcAft>
              <a:buSzPts val="187"/>
              <a:buNone/>
              <a:defRPr sz="187"/>
            </a:lvl6pPr>
            <a:lvl7pPr lvl="6" algn="l">
              <a:lnSpc>
                <a:spcPct val="115000"/>
              </a:lnSpc>
              <a:spcBef>
                <a:spcPts val="375"/>
              </a:spcBef>
              <a:spcAft>
                <a:spcPts val="0"/>
              </a:spcAft>
              <a:buSzPts val="187"/>
              <a:buNone/>
              <a:defRPr sz="187"/>
            </a:lvl7pPr>
            <a:lvl8pPr lvl="7" algn="l">
              <a:lnSpc>
                <a:spcPct val="115000"/>
              </a:lnSpc>
              <a:spcBef>
                <a:spcPts val="375"/>
              </a:spcBef>
              <a:spcAft>
                <a:spcPts val="0"/>
              </a:spcAft>
              <a:buSzPts val="187"/>
              <a:buNone/>
              <a:defRPr sz="187"/>
            </a:lvl8pPr>
            <a:lvl9pPr lvl="8" algn="l">
              <a:lnSpc>
                <a:spcPct val="115000"/>
              </a:lnSpc>
              <a:spcBef>
                <a:spcPts val="375"/>
              </a:spcBef>
              <a:spcAft>
                <a:spcPts val="0"/>
              </a:spcAft>
              <a:buSzPts val="187"/>
              <a:buNone/>
              <a:defRPr sz="187"/>
            </a:lvl9pPr>
          </a:lstStyle>
          <a:p/>
        </p:txBody>
      </p:sp>
      <p:sp>
        <p:nvSpPr>
          <p:cNvPr id="4591" name="Google Shape;4591;g3970249a880_0_12617"/>
          <p:cNvSpPr txBox="1"/>
          <p:nvPr>
            <p:ph idx="17" type="subTitle"/>
          </p:nvPr>
        </p:nvSpPr>
        <p:spPr>
          <a:xfrm>
            <a:off x="1003627" y="3302261"/>
            <a:ext cx="2043300" cy="353400"/>
          </a:xfrm>
          <a:prstGeom prst="rect">
            <a:avLst/>
          </a:prstGeom>
          <a:noFill/>
          <a:ln>
            <a:noFill/>
          </a:ln>
        </p:spPr>
        <p:txBody>
          <a:bodyPr anchorCtr="0" anchor="t" bIns="34275" lIns="34275" spcFirstLastPara="1" rIns="34275" wrap="square" tIns="34275">
            <a:noAutofit/>
          </a:bodyPr>
          <a:lstStyle>
            <a:lvl1pPr lvl="0" algn="l">
              <a:lnSpc>
                <a:spcPct val="115000"/>
              </a:lnSpc>
              <a:spcBef>
                <a:spcPts val="0"/>
              </a:spcBef>
              <a:spcAft>
                <a:spcPts val="0"/>
              </a:spcAft>
              <a:buClr>
                <a:schemeClr val="lt1"/>
              </a:buClr>
              <a:buSzPts val="900"/>
              <a:buFont typeface="Poppins"/>
              <a:buNone/>
              <a:defRPr b="1" sz="900">
                <a:solidFill>
                  <a:schemeClr val="lt1"/>
                </a:solidFill>
                <a:latin typeface="Poppins"/>
                <a:ea typeface="Poppins"/>
                <a:cs typeface="Poppins"/>
                <a:sym typeface="Poppins"/>
              </a:defRPr>
            </a:lvl1pPr>
            <a:lvl2pPr lvl="1" algn="l">
              <a:lnSpc>
                <a:spcPct val="115000"/>
              </a:lnSpc>
              <a:spcBef>
                <a:spcPts val="1350"/>
              </a:spcBef>
              <a:spcAft>
                <a:spcPts val="0"/>
              </a:spcAft>
              <a:buSzPts val="810"/>
              <a:buNone/>
              <a:defRPr sz="900"/>
            </a:lvl2pPr>
            <a:lvl3pPr lvl="2" algn="l">
              <a:lnSpc>
                <a:spcPct val="115000"/>
              </a:lnSpc>
              <a:spcBef>
                <a:spcPts val="1350"/>
              </a:spcBef>
              <a:spcAft>
                <a:spcPts val="0"/>
              </a:spcAft>
              <a:buSzPts val="675"/>
              <a:buNone/>
              <a:defRPr sz="750"/>
            </a:lvl3pPr>
            <a:lvl4pPr lvl="3" algn="l">
              <a:lnSpc>
                <a:spcPct val="115000"/>
              </a:lnSpc>
              <a:spcBef>
                <a:spcPts val="1350"/>
              </a:spcBef>
              <a:spcAft>
                <a:spcPts val="0"/>
              </a:spcAft>
              <a:buSzPts val="540"/>
              <a:buNone/>
              <a:defRPr sz="600"/>
            </a:lvl4pPr>
            <a:lvl5pPr lvl="4" algn="l">
              <a:lnSpc>
                <a:spcPct val="115000"/>
              </a:lnSpc>
              <a:spcBef>
                <a:spcPts val="1350"/>
              </a:spcBef>
              <a:spcAft>
                <a:spcPts val="0"/>
              </a:spcAft>
              <a:buSzPts val="405"/>
              <a:buNone/>
              <a:defRPr sz="450"/>
            </a:lvl5pPr>
            <a:lvl6pPr lvl="5" algn="l">
              <a:lnSpc>
                <a:spcPct val="115000"/>
              </a:lnSpc>
              <a:spcBef>
                <a:spcPts val="375"/>
              </a:spcBef>
              <a:spcAft>
                <a:spcPts val="0"/>
              </a:spcAft>
              <a:buSzPts val="187"/>
              <a:buNone/>
              <a:defRPr sz="187"/>
            </a:lvl6pPr>
            <a:lvl7pPr lvl="6" algn="l">
              <a:lnSpc>
                <a:spcPct val="115000"/>
              </a:lnSpc>
              <a:spcBef>
                <a:spcPts val="375"/>
              </a:spcBef>
              <a:spcAft>
                <a:spcPts val="0"/>
              </a:spcAft>
              <a:buSzPts val="187"/>
              <a:buNone/>
              <a:defRPr sz="187"/>
            </a:lvl7pPr>
            <a:lvl8pPr lvl="7" algn="l">
              <a:lnSpc>
                <a:spcPct val="115000"/>
              </a:lnSpc>
              <a:spcBef>
                <a:spcPts val="375"/>
              </a:spcBef>
              <a:spcAft>
                <a:spcPts val="0"/>
              </a:spcAft>
              <a:buSzPts val="187"/>
              <a:buNone/>
              <a:defRPr sz="187"/>
            </a:lvl8pPr>
            <a:lvl9pPr lvl="8" algn="l">
              <a:lnSpc>
                <a:spcPct val="115000"/>
              </a:lnSpc>
              <a:spcBef>
                <a:spcPts val="375"/>
              </a:spcBef>
              <a:spcAft>
                <a:spcPts val="0"/>
              </a:spcAft>
              <a:buSzPts val="187"/>
              <a:buNone/>
              <a:defRPr sz="187"/>
            </a:lvl9pPr>
          </a:lstStyle>
          <a:p/>
        </p:txBody>
      </p:sp>
      <p:sp>
        <p:nvSpPr>
          <p:cNvPr id="4592" name="Google Shape;4592;g3970249a880_0_12617"/>
          <p:cNvSpPr txBox="1"/>
          <p:nvPr>
            <p:ph idx="18" type="subTitle"/>
          </p:nvPr>
        </p:nvSpPr>
        <p:spPr>
          <a:xfrm>
            <a:off x="1003627" y="4039934"/>
            <a:ext cx="2043300" cy="353400"/>
          </a:xfrm>
          <a:prstGeom prst="rect">
            <a:avLst/>
          </a:prstGeom>
          <a:noFill/>
          <a:ln>
            <a:noFill/>
          </a:ln>
        </p:spPr>
        <p:txBody>
          <a:bodyPr anchorCtr="0" anchor="t" bIns="34275" lIns="34275" spcFirstLastPara="1" rIns="34275" wrap="square" tIns="34275">
            <a:noAutofit/>
          </a:bodyPr>
          <a:lstStyle>
            <a:lvl1pPr lvl="0" algn="l">
              <a:lnSpc>
                <a:spcPct val="115000"/>
              </a:lnSpc>
              <a:spcBef>
                <a:spcPts val="0"/>
              </a:spcBef>
              <a:spcAft>
                <a:spcPts val="0"/>
              </a:spcAft>
              <a:buClr>
                <a:schemeClr val="lt1"/>
              </a:buClr>
              <a:buSzPts val="900"/>
              <a:buFont typeface="Poppins"/>
              <a:buNone/>
              <a:defRPr b="1" sz="900">
                <a:solidFill>
                  <a:schemeClr val="lt1"/>
                </a:solidFill>
                <a:latin typeface="Poppins"/>
                <a:ea typeface="Poppins"/>
                <a:cs typeface="Poppins"/>
                <a:sym typeface="Poppins"/>
              </a:defRPr>
            </a:lvl1pPr>
            <a:lvl2pPr lvl="1" algn="l">
              <a:lnSpc>
                <a:spcPct val="115000"/>
              </a:lnSpc>
              <a:spcBef>
                <a:spcPts val="1350"/>
              </a:spcBef>
              <a:spcAft>
                <a:spcPts val="0"/>
              </a:spcAft>
              <a:buSzPts val="810"/>
              <a:buNone/>
              <a:defRPr sz="900"/>
            </a:lvl2pPr>
            <a:lvl3pPr lvl="2" algn="l">
              <a:lnSpc>
                <a:spcPct val="115000"/>
              </a:lnSpc>
              <a:spcBef>
                <a:spcPts val="1350"/>
              </a:spcBef>
              <a:spcAft>
                <a:spcPts val="0"/>
              </a:spcAft>
              <a:buSzPts val="675"/>
              <a:buNone/>
              <a:defRPr sz="750"/>
            </a:lvl3pPr>
            <a:lvl4pPr lvl="3" algn="l">
              <a:lnSpc>
                <a:spcPct val="115000"/>
              </a:lnSpc>
              <a:spcBef>
                <a:spcPts val="1350"/>
              </a:spcBef>
              <a:spcAft>
                <a:spcPts val="0"/>
              </a:spcAft>
              <a:buSzPts val="540"/>
              <a:buNone/>
              <a:defRPr sz="600"/>
            </a:lvl4pPr>
            <a:lvl5pPr lvl="4" algn="l">
              <a:lnSpc>
                <a:spcPct val="115000"/>
              </a:lnSpc>
              <a:spcBef>
                <a:spcPts val="1350"/>
              </a:spcBef>
              <a:spcAft>
                <a:spcPts val="0"/>
              </a:spcAft>
              <a:buSzPts val="405"/>
              <a:buNone/>
              <a:defRPr sz="450"/>
            </a:lvl5pPr>
            <a:lvl6pPr lvl="5" algn="l">
              <a:lnSpc>
                <a:spcPct val="115000"/>
              </a:lnSpc>
              <a:spcBef>
                <a:spcPts val="375"/>
              </a:spcBef>
              <a:spcAft>
                <a:spcPts val="0"/>
              </a:spcAft>
              <a:buSzPts val="187"/>
              <a:buNone/>
              <a:defRPr sz="187"/>
            </a:lvl6pPr>
            <a:lvl7pPr lvl="6" algn="l">
              <a:lnSpc>
                <a:spcPct val="115000"/>
              </a:lnSpc>
              <a:spcBef>
                <a:spcPts val="375"/>
              </a:spcBef>
              <a:spcAft>
                <a:spcPts val="0"/>
              </a:spcAft>
              <a:buSzPts val="187"/>
              <a:buNone/>
              <a:defRPr sz="187"/>
            </a:lvl7pPr>
            <a:lvl8pPr lvl="7" algn="l">
              <a:lnSpc>
                <a:spcPct val="115000"/>
              </a:lnSpc>
              <a:spcBef>
                <a:spcPts val="375"/>
              </a:spcBef>
              <a:spcAft>
                <a:spcPts val="0"/>
              </a:spcAft>
              <a:buSzPts val="187"/>
              <a:buNone/>
              <a:defRPr sz="187"/>
            </a:lvl8pPr>
            <a:lvl9pPr lvl="8" algn="l">
              <a:lnSpc>
                <a:spcPct val="115000"/>
              </a:lnSpc>
              <a:spcBef>
                <a:spcPts val="375"/>
              </a:spcBef>
              <a:spcAft>
                <a:spcPts val="0"/>
              </a:spcAft>
              <a:buSzPts val="187"/>
              <a:buNone/>
              <a:defRPr sz="187"/>
            </a:lvl9pPr>
          </a:lstStyle>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Custom Layout">
  <p:cSld name="69_Custom Layout">
    <p:bg>
      <p:bgPr>
        <a:solidFill>
          <a:schemeClr val="lt1"/>
        </a:solidFill>
      </p:bgPr>
    </p:bg>
    <p:spTree>
      <p:nvGrpSpPr>
        <p:cNvPr id="4593" name="Shape 4593"/>
        <p:cNvGrpSpPr/>
        <p:nvPr/>
      </p:nvGrpSpPr>
      <p:grpSpPr>
        <a:xfrm>
          <a:off x="0" y="0"/>
          <a:ext cx="0" cy="0"/>
          <a:chOff x="0" y="0"/>
          <a:chExt cx="0" cy="0"/>
        </a:xfrm>
      </p:grpSpPr>
      <p:sp>
        <p:nvSpPr>
          <p:cNvPr id="4594" name="Google Shape;4594;g3970249a880_0_12645"/>
          <p:cNvSpPr txBox="1"/>
          <p:nvPr>
            <p:ph type="title"/>
          </p:nvPr>
        </p:nvSpPr>
        <p:spPr>
          <a:xfrm>
            <a:off x="309269" y="314400"/>
            <a:ext cx="8508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595" name="Google Shape;4595;g3970249a880_0_12645"/>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Custom Layout">
  <p:cSld name="71_Custom Layout">
    <p:bg>
      <p:bgPr>
        <a:solidFill>
          <a:schemeClr val="lt1"/>
        </a:solidFill>
      </p:bgPr>
    </p:bg>
    <p:spTree>
      <p:nvGrpSpPr>
        <p:cNvPr id="4596" name="Shape 4596"/>
        <p:cNvGrpSpPr/>
        <p:nvPr/>
      </p:nvGrpSpPr>
      <p:grpSpPr>
        <a:xfrm>
          <a:off x="0" y="0"/>
          <a:ext cx="0" cy="0"/>
          <a:chOff x="0" y="0"/>
          <a:chExt cx="0" cy="0"/>
        </a:xfrm>
      </p:grpSpPr>
      <p:sp>
        <p:nvSpPr>
          <p:cNvPr id="4597" name="Google Shape;4597;g3970249a880_0_12648"/>
          <p:cNvSpPr txBox="1"/>
          <p:nvPr>
            <p:ph type="title"/>
          </p:nvPr>
        </p:nvSpPr>
        <p:spPr>
          <a:xfrm>
            <a:off x="309269" y="314400"/>
            <a:ext cx="8508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598" name="Google Shape;4598;g3970249a880_0_1264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Custom Layout">
  <p:cSld name="73_Custom Layout">
    <p:bg>
      <p:bgPr>
        <a:solidFill>
          <a:schemeClr val="lt1"/>
        </a:solidFill>
      </p:bgPr>
    </p:bg>
    <p:spTree>
      <p:nvGrpSpPr>
        <p:cNvPr id="4599" name="Shape 4599"/>
        <p:cNvGrpSpPr/>
        <p:nvPr/>
      </p:nvGrpSpPr>
      <p:grpSpPr>
        <a:xfrm>
          <a:off x="0" y="0"/>
          <a:ext cx="0" cy="0"/>
          <a:chOff x="0" y="0"/>
          <a:chExt cx="0" cy="0"/>
        </a:xfrm>
      </p:grpSpPr>
      <p:sp>
        <p:nvSpPr>
          <p:cNvPr id="4600" name="Google Shape;4600;g3970249a880_0_12651"/>
          <p:cNvSpPr txBox="1"/>
          <p:nvPr>
            <p:ph type="title"/>
          </p:nvPr>
        </p:nvSpPr>
        <p:spPr>
          <a:xfrm>
            <a:off x="309269" y="314400"/>
            <a:ext cx="8508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601" name="Google Shape;4601;g3970249a880_0_1265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Layout">
  <p:cSld name="7_Custom Layout">
    <p:bg>
      <p:bgPr>
        <a:blipFill>
          <a:blip r:embed="rId2">
            <a:alphaModFix/>
          </a:blip>
          <a:stretch>
            <a:fillRect/>
          </a:stretch>
        </a:blipFill>
      </p:bgPr>
    </p:bg>
    <p:spTree>
      <p:nvGrpSpPr>
        <p:cNvPr id="402" name="Shape 402"/>
        <p:cNvGrpSpPr/>
        <p:nvPr/>
      </p:nvGrpSpPr>
      <p:grpSpPr>
        <a:xfrm>
          <a:off x="0" y="0"/>
          <a:ext cx="0" cy="0"/>
          <a:chOff x="0" y="0"/>
          <a:chExt cx="0" cy="0"/>
        </a:xfrm>
      </p:grpSpPr>
      <p:sp>
        <p:nvSpPr>
          <p:cNvPr id="403" name="Google Shape;403;g3d3f6d03170_0_4999"/>
          <p:cNvSpPr/>
          <p:nvPr/>
        </p:nvSpPr>
        <p:spPr>
          <a:xfrm>
            <a:off x="315022" y="1802299"/>
            <a:ext cx="8610900" cy="2748300"/>
          </a:xfrm>
          <a:prstGeom prst="roundRect">
            <a:avLst>
              <a:gd fmla="val 1867"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04" name="Google Shape;404;g3d3f6d03170_0_4999"/>
          <p:cNvSpPr txBox="1"/>
          <p:nvPr>
            <p:ph type="title"/>
          </p:nvPr>
        </p:nvSpPr>
        <p:spPr>
          <a:xfrm>
            <a:off x="325593" y="339924"/>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05" name="Google Shape;405;g3d3f6d03170_0_499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id="406" name="Google Shape;406;g3d3f6d03170_0_4999"/>
          <p:cNvPicPr preferRelativeResize="0"/>
          <p:nvPr/>
        </p:nvPicPr>
        <p:blipFill rotWithShape="1">
          <a:blip r:embed="rId3">
            <a:alphaModFix/>
          </a:blip>
          <a:srcRect b="0" l="0" r="0" t="0"/>
          <a:stretch/>
        </p:blipFill>
        <p:spPr>
          <a:xfrm>
            <a:off x="556032" y="2718197"/>
            <a:ext cx="8128945" cy="7143"/>
          </a:xfrm>
          <a:prstGeom prst="rect">
            <a:avLst/>
          </a:prstGeom>
          <a:noFill/>
          <a:ln>
            <a:noFill/>
          </a:ln>
        </p:spPr>
      </p:pic>
      <p:pic>
        <p:nvPicPr>
          <p:cNvPr id="407" name="Google Shape;407;g3d3f6d03170_0_4999"/>
          <p:cNvPicPr preferRelativeResize="0"/>
          <p:nvPr/>
        </p:nvPicPr>
        <p:blipFill rotWithShape="1">
          <a:blip r:embed="rId3">
            <a:alphaModFix/>
          </a:blip>
          <a:srcRect b="0" l="0" r="0" t="0"/>
          <a:stretch/>
        </p:blipFill>
        <p:spPr>
          <a:xfrm>
            <a:off x="556032" y="3624943"/>
            <a:ext cx="8128945" cy="7143"/>
          </a:xfrm>
          <a:prstGeom prst="rect">
            <a:avLst/>
          </a:prstGeom>
          <a:noFill/>
          <a:ln>
            <a:noFill/>
          </a:ln>
        </p:spPr>
      </p:pic>
      <p:sp>
        <p:nvSpPr>
          <p:cNvPr id="408" name="Google Shape;408;g3d3f6d03170_0_4999"/>
          <p:cNvSpPr txBox="1"/>
          <p:nvPr>
            <p:ph idx="1" type="subTitle"/>
          </p:nvPr>
        </p:nvSpPr>
        <p:spPr>
          <a:xfrm>
            <a:off x="512821" y="2166408"/>
            <a:ext cx="3663300" cy="3156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18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09" name="Google Shape;409;g3d3f6d03170_0_4999"/>
          <p:cNvSpPr txBox="1"/>
          <p:nvPr>
            <p:ph idx="2" type="subTitle"/>
          </p:nvPr>
        </p:nvSpPr>
        <p:spPr>
          <a:xfrm>
            <a:off x="512821" y="3039512"/>
            <a:ext cx="3663300" cy="3156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18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10" name="Google Shape;410;g3d3f6d03170_0_4999"/>
          <p:cNvSpPr txBox="1"/>
          <p:nvPr>
            <p:ph idx="3" type="subTitle"/>
          </p:nvPr>
        </p:nvSpPr>
        <p:spPr>
          <a:xfrm>
            <a:off x="512821" y="3938875"/>
            <a:ext cx="3663300" cy="3156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18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11" name="Google Shape;411;g3d3f6d03170_0_4999"/>
          <p:cNvSpPr txBox="1"/>
          <p:nvPr>
            <p:ph idx="4" type="subTitle"/>
          </p:nvPr>
        </p:nvSpPr>
        <p:spPr>
          <a:xfrm>
            <a:off x="4483465" y="2166408"/>
            <a:ext cx="3663300" cy="3156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18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12" name="Google Shape;412;g3d3f6d03170_0_4999"/>
          <p:cNvSpPr txBox="1"/>
          <p:nvPr>
            <p:ph idx="5" type="subTitle"/>
          </p:nvPr>
        </p:nvSpPr>
        <p:spPr>
          <a:xfrm>
            <a:off x="4483465" y="3039512"/>
            <a:ext cx="3663300" cy="3156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18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13" name="Google Shape;413;g3d3f6d03170_0_4999"/>
          <p:cNvSpPr txBox="1"/>
          <p:nvPr>
            <p:ph idx="6" type="subTitle"/>
          </p:nvPr>
        </p:nvSpPr>
        <p:spPr>
          <a:xfrm>
            <a:off x="4483465" y="3938875"/>
            <a:ext cx="3663300" cy="3156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18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Custom Layout">
  <p:cSld name="72_Custom Layout">
    <p:bg>
      <p:bgPr>
        <a:solidFill>
          <a:schemeClr val="lt1"/>
        </a:solidFill>
      </p:bgPr>
    </p:bg>
    <p:spTree>
      <p:nvGrpSpPr>
        <p:cNvPr id="4602" name="Shape 4602"/>
        <p:cNvGrpSpPr/>
        <p:nvPr/>
      </p:nvGrpSpPr>
      <p:grpSpPr>
        <a:xfrm>
          <a:off x="0" y="0"/>
          <a:ext cx="0" cy="0"/>
          <a:chOff x="0" y="0"/>
          <a:chExt cx="0" cy="0"/>
        </a:xfrm>
      </p:grpSpPr>
      <p:sp>
        <p:nvSpPr>
          <p:cNvPr id="4603" name="Google Shape;4603;g3970249a880_0_12654"/>
          <p:cNvSpPr txBox="1"/>
          <p:nvPr>
            <p:ph type="title"/>
          </p:nvPr>
        </p:nvSpPr>
        <p:spPr>
          <a:xfrm>
            <a:off x="309269" y="314400"/>
            <a:ext cx="8508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604" name="Google Shape;4604;g3970249a880_0_12654"/>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Custom Layout">
  <p:cSld name="70_Custom Layout">
    <p:bg>
      <p:bgPr>
        <a:blipFill>
          <a:blip r:embed="rId2">
            <a:alphaModFix/>
          </a:blip>
          <a:stretch>
            <a:fillRect/>
          </a:stretch>
        </a:blipFill>
      </p:bgPr>
    </p:bg>
    <p:spTree>
      <p:nvGrpSpPr>
        <p:cNvPr id="4605" name="Shape 4605"/>
        <p:cNvGrpSpPr/>
        <p:nvPr/>
      </p:nvGrpSpPr>
      <p:grpSpPr>
        <a:xfrm>
          <a:off x="0" y="0"/>
          <a:ext cx="0" cy="0"/>
          <a:chOff x="0" y="0"/>
          <a:chExt cx="0" cy="0"/>
        </a:xfrm>
      </p:grpSpPr>
      <p:sp>
        <p:nvSpPr>
          <p:cNvPr id="4606" name="Google Shape;4606;g3970249a880_0_12657"/>
          <p:cNvSpPr/>
          <p:nvPr/>
        </p:nvSpPr>
        <p:spPr>
          <a:xfrm rot="5400000">
            <a:off x="5664849" y="1490119"/>
            <a:ext cx="3921900" cy="2499000"/>
          </a:xfrm>
          <a:prstGeom prst="round2SameRect">
            <a:avLst>
              <a:gd fmla="val 5928" name="adj1"/>
              <a:gd fmla="val 0" name="adj2"/>
            </a:avLst>
          </a:prstGeom>
          <a:solidFill>
            <a:srgbClr val="EDF0FF"/>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607" name="Google Shape;4607;g3970249a880_0_12657"/>
          <p:cNvSpPr/>
          <p:nvPr/>
        </p:nvSpPr>
        <p:spPr>
          <a:xfrm>
            <a:off x="322164" y="778669"/>
            <a:ext cx="8542200" cy="3921900"/>
          </a:xfrm>
          <a:prstGeom prst="roundRect">
            <a:avLst>
              <a:gd fmla="val 3553"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608" name="Google Shape;4608;g3970249a880_0_12657"/>
          <p:cNvSpPr txBox="1"/>
          <p:nvPr>
            <p:ph type="title"/>
          </p:nvPr>
        </p:nvSpPr>
        <p:spPr>
          <a:xfrm>
            <a:off x="309269" y="314400"/>
            <a:ext cx="8508600" cy="3570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609" name="Google Shape;4609;g3970249a880_0_1265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cxnSp>
        <p:nvCxnSpPr>
          <p:cNvPr id="4610" name="Google Shape;4610;g3970249a880_0_12657"/>
          <p:cNvCxnSpPr/>
          <p:nvPr/>
        </p:nvCxnSpPr>
        <p:spPr>
          <a:xfrm>
            <a:off x="6605918" y="1291590"/>
            <a:ext cx="2054100" cy="0"/>
          </a:xfrm>
          <a:prstGeom prst="straightConnector1">
            <a:avLst/>
          </a:prstGeom>
          <a:noFill/>
          <a:ln cap="flat" cmpd="sng" w="9525">
            <a:solidFill>
              <a:srgbClr val="D1DCFF">
                <a:alpha val="89800"/>
              </a:srgbClr>
            </a:solidFill>
            <a:prstDash val="solid"/>
            <a:miter lim="800000"/>
            <a:headEnd len="sm" w="sm" type="none"/>
            <a:tailEnd len="sm" w="sm" type="none"/>
          </a:ln>
        </p:spPr>
      </p:cxnSp>
      <p:cxnSp>
        <p:nvCxnSpPr>
          <p:cNvPr id="4611" name="Google Shape;4611;g3970249a880_0_12657"/>
          <p:cNvCxnSpPr/>
          <p:nvPr/>
        </p:nvCxnSpPr>
        <p:spPr>
          <a:xfrm>
            <a:off x="6605918" y="1705928"/>
            <a:ext cx="2054100" cy="0"/>
          </a:xfrm>
          <a:prstGeom prst="straightConnector1">
            <a:avLst/>
          </a:prstGeom>
          <a:noFill/>
          <a:ln cap="flat" cmpd="sng" w="9525">
            <a:solidFill>
              <a:srgbClr val="D1DCFF">
                <a:alpha val="89800"/>
              </a:srgbClr>
            </a:solidFill>
            <a:prstDash val="solid"/>
            <a:miter lim="800000"/>
            <a:headEnd len="sm" w="sm" type="none"/>
            <a:tailEnd len="sm" w="sm" type="none"/>
          </a:ln>
        </p:spPr>
      </p:cxnSp>
      <p:cxnSp>
        <p:nvCxnSpPr>
          <p:cNvPr id="4612" name="Google Shape;4612;g3970249a880_0_12657"/>
          <p:cNvCxnSpPr/>
          <p:nvPr/>
        </p:nvCxnSpPr>
        <p:spPr>
          <a:xfrm>
            <a:off x="6605918" y="2117408"/>
            <a:ext cx="2054100" cy="0"/>
          </a:xfrm>
          <a:prstGeom prst="straightConnector1">
            <a:avLst/>
          </a:prstGeom>
          <a:noFill/>
          <a:ln cap="flat" cmpd="sng" w="9525">
            <a:solidFill>
              <a:srgbClr val="D1DCFF">
                <a:alpha val="89800"/>
              </a:srgbClr>
            </a:solidFill>
            <a:prstDash val="solid"/>
            <a:miter lim="800000"/>
            <a:headEnd len="sm" w="sm" type="none"/>
            <a:tailEnd len="sm" w="sm" type="none"/>
          </a:ln>
        </p:spPr>
      </p:cxnSp>
      <p:cxnSp>
        <p:nvCxnSpPr>
          <p:cNvPr id="4613" name="Google Shape;4613;g3970249a880_0_12657"/>
          <p:cNvCxnSpPr/>
          <p:nvPr/>
        </p:nvCxnSpPr>
        <p:spPr>
          <a:xfrm>
            <a:off x="6605918" y="2528888"/>
            <a:ext cx="2054100" cy="0"/>
          </a:xfrm>
          <a:prstGeom prst="straightConnector1">
            <a:avLst/>
          </a:prstGeom>
          <a:noFill/>
          <a:ln cap="flat" cmpd="sng" w="9525">
            <a:solidFill>
              <a:srgbClr val="D1DCFF">
                <a:alpha val="89800"/>
              </a:srgbClr>
            </a:solidFill>
            <a:prstDash val="solid"/>
            <a:miter lim="800000"/>
            <a:headEnd len="sm" w="sm" type="none"/>
            <a:tailEnd len="sm" w="sm" type="none"/>
          </a:ln>
        </p:spPr>
      </p:cxnSp>
      <p:cxnSp>
        <p:nvCxnSpPr>
          <p:cNvPr id="4614" name="Google Shape;4614;g3970249a880_0_12657"/>
          <p:cNvCxnSpPr/>
          <p:nvPr/>
        </p:nvCxnSpPr>
        <p:spPr>
          <a:xfrm>
            <a:off x="6605918" y="2940368"/>
            <a:ext cx="2054100" cy="0"/>
          </a:xfrm>
          <a:prstGeom prst="straightConnector1">
            <a:avLst/>
          </a:prstGeom>
          <a:noFill/>
          <a:ln cap="flat" cmpd="sng" w="9525">
            <a:solidFill>
              <a:srgbClr val="D1DCFF">
                <a:alpha val="89800"/>
              </a:srgbClr>
            </a:solidFill>
            <a:prstDash val="solid"/>
            <a:miter lim="800000"/>
            <a:headEnd len="sm" w="sm" type="none"/>
            <a:tailEnd len="sm" w="sm" type="none"/>
          </a:ln>
        </p:spPr>
      </p:cxnSp>
      <p:cxnSp>
        <p:nvCxnSpPr>
          <p:cNvPr id="4615" name="Google Shape;4615;g3970249a880_0_12657"/>
          <p:cNvCxnSpPr/>
          <p:nvPr/>
        </p:nvCxnSpPr>
        <p:spPr>
          <a:xfrm>
            <a:off x="6605918" y="3354705"/>
            <a:ext cx="2054100" cy="0"/>
          </a:xfrm>
          <a:prstGeom prst="straightConnector1">
            <a:avLst/>
          </a:prstGeom>
          <a:noFill/>
          <a:ln cap="flat" cmpd="sng" w="9525">
            <a:solidFill>
              <a:srgbClr val="D1DCFF">
                <a:alpha val="89800"/>
              </a:srgbClr>
            </a:solidFill>
            <a:prstDash val="solid"/>
            <a:miter lim="800000"/>
            <a:headEnd len="sm" w="sm" type="none"/>
            <a:tailEnd len="sm" w="sm" type="none"/>
          </a:ln>
        </p:spPr>
      </p:cxnSp>
      <p:cxnSp>
        <p:nvCxnSpPr>
          <p:cNvPr id="4616" name="Google Shape;4616;g3970249a880_0_12657"/>
          <p:cNvCxnSpPr/>
          <p:nvPr/>
        </p:nvCxnSpPr>
        <p:spPr>
          <a:xfrm>
            <a:off x="6605918" y="3763328"/>
            <a:ext cx="2054100" cy="0"/>
          </a:xfrm>
          <a:prstGeom prst="straightConnector1">
            <a:avLst/>
          </a:prstGeom>
          <a:noFill/>
          <a:ln cap="flat" cmpd="sng" w="9525">
            <a:solidFill>
              <a:srgbClr val="D1DCFF">
                <a:alpha val="89800"/>
              </a:srgbClr>
            </a:solidFill>
            <a:prstDash val="solid"/>
            <a:miter lim="800000"/>
            <a:headEnd len="sm" w="sm" type="none"/>
            <a:tailEnd len="sm" w="sm" type="none"/>
          </a:ln>
        </p:spPr>
      </p:cxnSp>
      <p:cxnSp>
        <p:nvCxnSpPr>
          <p:cNvPr id="4617" name="Google Shape;4617;g3970249a880_0_12657"/>
          <p:cNvCxnSpPr/>
          <p:nvPr/>
        </p:nvCxnSpPr>
        <p:spPr>
          <a:xfrm>
            <a:off x="6605918" y="4174808"/>
            <a:ext cx="2054100" cy="0"/>
          </a:xfrm>
          <a:prstGeom prst="straightConnector1">
            <a:avLst/>
          </a:prstGeom>
          <a:noFill/>
          <a:ln cap="flat" cmpd="sng" w="9525">
            <a:solidFill>
              <a:srgbClr val="D1DCFF">
                <a:alpha val="89800"/>
              </a:srgbClr>
            </a:solidFill>
            <a:prstDash val="solid"/>
            <a:miter lim="800000"/>
            <a:headEnd len="sm" w="sm" type="none"/>
            <a:tailEnd len="sm" w="sm" type="none"/>
          </a:ln>
        </p:spPr>
      </p:cxnSp>
    </p:spTree>
  </p:cSld>
  <p:clrMapOvr>
    <a:masterClrMapping/>
  </p:clrMapOvr>
</p:sldLayout>
</file>

<file path=ppt/slideLayouts/slideLayout2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ustom Layout">
  <p:cSld name="74_Custom Layout">
    <p:bg>
      <p:bgPr>
        <a:blipFill>
          <a:blip r:embed="rId2">
            <a:alphaModFix/>
          </a:blip>
          <a:stretch>
            <a:fillRect/>
          </a:stretch>
        </a:blipFill>
      </p:bgPr>
    </p:bg>
    <p:spTree>
      <p:nvGrpSpPr>
        <p:cNvPr id="4618" name="Shape 4618"/>
        <p:cNvGrpSpPr/>
        <p:nvPr/>
      </p:nvGrpSpPr>
      <p:grpSpPr>
        <a:xfrm>
          <a:off x="0" y="0"/>
          <a:ext cx="0" cy="0"/>
          <a:chOff x="0" y="0"/>
          <a:chExt cx="0" cy="0"/>
        </a:xfrm>
      </p:grpSpPr>
      <p:sp>
        <p:nvSpPr>
          <p:cNvPr id="4619" name="Google Shape;4619;g3970249a880_0_12670"/>
          <p:cNvSpPr/>
          <p:nvPr/>
        </p:nvSpPr>
        <p:spPr>
          <a:xfrm>
            <a:off x="3447800" y="676125"/>
            <a:ext cx="5401200" cy="3595800"/>
          </a:xfrm>
          <a:prstGeom prst="roundRect">
            <a:avLst>
              <a:gd fmla="val 3042" name="adj"/>
            </a:avLst>
          </a:prstGeom>
          <a:solidFill>
            <a:srgbClr val="EDF1FF"/>
          </a:solidFill>
          <a:ln>
            <a:noFill/>
          </a:ln>
        </p:spPr>
        <p:txBody>
          <a:bodyPr anchorCtr="0" anchor="t" bIns="274300" lIns="274300" spcFirstLastPara="1" rIns="274300" wrap="square" tIns="274300">
            <a:noAutofit/>
          </a:bodyPr>
          <a:lstStyle/>
          <a:p>
            <a:pPr indent="0" lvl="0" marL="0" marR="0" rtl="0" algn="l">
              <a:lnSpc>
                <a:spcPct val="125000"/>
              </a:lnSpc>
              <a:spcBef>
                <a:spcPts val="1200"/>
              </a:spcBef>
              <a:spcAft>
                <a:spcPts val="0"/>
              </a:spcAft>
              <a:buClr>
                <a:srgbClr val="000000"/>
              </a:buClr>
              <a:buSzPts val="1000"/>
              <a:buFont typeface="Arial"/>
              <a:buNone/>
            </a:pPr>
            <a:r>
              <a:t/>
            </a:r>
            <a:endParaRPr b="0" i="0" sz="1000" u="none" cap="none" strike="noStrike">
              <a:solidFill>
                <a:srgbClr val="25146F"/>
              </a:solidFill>
              <a:latin typeface="Inter"/>
              <a:ea typeface="Inter"/>
              <a:cs typeface="Inter"/>
              <a:sym typeface="Inter"/>
            </a:endParaRPr>
          </a:p>
        </p:txBody>
      </p:sp>
      <p:sp>
        <p:nvSpPr>
          <p:cNvPr id="4620" name="Google Shape;4620;g3970249a880_0_12670"/>
          <p:cNvSpPr/>
          <p:nvPr/>
        </p:nvSpPr>
        <p:spPr>
          <a:xfrm>
            <a:off x="260713" y="676128"/>
            <a:ext cx="3046500" cy="3595800"/>
          </a:xfrm>
          <a:prstGeom prst="roundRect">
            <a:avLst>
              <a:gd fmla="val 2130" name="adj"/>
            </a:avLst>
          </a:prstGeom>
          <a:gradFill>
            <a:gsLst>
              <a:gs pos="0">
                <a:srgbClr val="9AC2FC">
                  <a:alpha val="49803"/>
                </a:srgbClr>
              </a:gs>
              <a:gs pos="2730">
                <a:srgbClr val="9AC2FC">
                  <a:alpha val="49803"/>
                </a:srgbClr>
              </a:gs>
              <a:gs pos="100000">
                <a:srgbClr val="96C4FF"/>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621" name="Google Shape;4621;g3970249a880_0_12670"/>
          <p:cNvSpPr txBox="1"/>
          <p:nvPr>
            <p:ph type="title"/>
          </p:nvPr>
        </p:nvSpPr>
        <p:spPr>
          <a:xfrm>
            <a:off x="3743075" y="1518090"/>
            <a:ext cx="4767000" cy="4911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622" name="Google Shape;4622;g3970249a880_0_12670"/>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623" name="Google Shape;4623;g3970249a880_0_12670"/>
          <p:cNvSpPr/>
          <p:nvPr/>
        </p:nvSpPr>
        <p:spPr>
          <a:xfrm>
            <a:off x="1545825" y="4035623"/>
            <a:ext cx="473400" cy="473700"/>
          </a:xfrm>
          <a:prstGeom prst="ellipse">
            <a:avLst/>
          </a:prstGeom>
          <a:solidFill>
            <a:schemeClr val="accent2"/>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624" name="Google Shape;4624;g3970249a880_0_12670"/>
          <p:cNvSpPr/>
          <p:nvPr/>
        </p:nvSpPr>
        <p:spPr>
          <a:xfrm>
            <a:off x="1692623" y="4196981"/>
            <a:ext cx="178023" cy="144410"/>
          </a:xfrm>
          <a:custGeom>
            <a:rect b="b" l="l" r="r" t="t"/>
            <a:pathLst>
              <a:path extrusionOk="0" h="385094" w="474727">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625" name="Google Shape;4625;g3970249a880_0_12670"/>
          <p:cNvSpPr/>
          <p:nvPr>
            <p:ph idx="2" type="pic"/>
          </p:nvPr>
        </p:nvSpPr>
        <p:spPr>
          <a:xfrm>
            <a:off x="1396124" y="302419"/>
            <a:ext cx="765900" cy="765600"/>
          </a:xfrm>
          <a:prstGeom prst="ellipse">
            <a:avLst/>
          </a:prstGeom>
          <a:noFill/>
          <a:ln>
            <a:noFill/>
          </a:ln>
        </p:spPr>
      </p:sp>
      <p:sp>
        <p:nvSpPr>
          <p:cNvPr id="4626" name="Google Shape;4626;g3970249a880_0_12670"/>
          <p:cNvSpPr txBox="1"/>
          <p:nvPr/>
        </p:nvSpPr>
        <p:spPr>
          <a:xfrm>
            <a:off x="514962" y="3202911"/>
            <a:ext cx="2547900" cy="318600"/>
          </a:xfrm>
          <a:prstGeom prst="rect">
            <a:avLst/>
          </a:prstGeom>
          <a:noFill/>
          <a:ln>
            <a:noFill/>
          </a:ln>
        </p:spPr>
        <p:txBody>
          <a:bodyPr anchorCtr="0" anchor="t" bIns="0" lIns="0" spcFirstLastPara="1" rIns="0" wrap="square" tIns="0">
            <a:noAutofit/>
          </a:bodyPr>
          <a:lstStyle/>
          <a:p>
            <a:pPr indent="-102861" lvl="0" marL="102861" marR="0" rtl="0" algn="ctr">
              <a:lnSpc>
                <a:spcPct val="107000"/>
              </a:lnSpc>
              <a:spcBef>
                <a:spcPts val="0"/>
              </a:spcBef>
              <a:spcAft>
                <a:spcPts val="0"/>
              </a:spcAft>
              <a:buClr>
                <a:srgbClr val="000000"/>
              </a:buClr>
              <a:buSzPts val="900"/>
              <a:buFont typeface="Arial"/>
              <a:buNone/>
            </a:pPr>
            <a:r>
              <a:rPr b="0" i="0" lang="en" sz="900" u="none" cap="none" strike="noStrike">
                <a:solidFill>
                  <a:srgbClr val="1E50D5"/>
                </a:solidFill>
                <a:latin typeface="Poppins Medium"/>
                <a:ea typeface="Poppins Medium"/>
                <a:cs typeface="Poppins Medium"/>
                <a:sym typeface="Poppins Medium"/>
              </a:rPr>
              <a:t>NICOLE SNOW</a:t>
            </a:r>
            <a:endParaRPr b="0" i="0" sz="525" u="none" cap="none" strike="noStrike">
              <a:solidFill>
                <a:srgbClr val="000000"/>
              </a:solidFill>
              <a:latin typeface="Arial"/>
              <a:ea typeface="Arial"/>
              <a:cs typeface="Arial"/>
              <a:sym typeface="Arial"/>
            </a:endParaRPr>
          </a:p>
          <a:p>
            <a:pPr indent="-102861" lvl="0" marL="102861" marR="0" rtl="0" algn="ctr">
              <a:lnSpc>
                <a:spcPct val="107000"/>
              </a:lnSpc>
              <a:spcBef>
                <a:spcPts val="0"/>
              </a:spcBef>
              <a:spcAft>
                <a:spcPts val="0"/>
              </a:spcAft>
              <a:buClr>
                <a:srgbClr val="000000"/>
              </a:buClr>
              <a:buSzPts val="900"/>
              <a:buFont typeface="Arial"/>
              <a:buNone/>
            </a:pPr>
            <a:r>
              <a:rPr b="0" i="0" lang="en" sz="900" u="none" cap="none" strike="noStrike">
                <a:solidFill>
                  <a:srgbClr val="1E50D5"/>
                </a:solidFill>
                <a:latin typeface="Poppins Medium"/>
                <a:ea typeface="Poppins Medium"/>
                <a:cs typeface="Poppins Medium"/>
                <a:sym typeface="Poppins Medium"/>
              </a:rPr>
              <a:t>SMALL BUSINESS OWNER</a:t>
            </a:r>
            <a:endParaRPr b="0" i="0" sz="525" u="none" cap="none" strike="noStrike">
              <a:solidFill>
                <a:srgbClr val="000000"/>
              </a:solidFill>
              <a:latin typeface="Arial"/>
              <a:ea typeface="Arial"/>
              <a:cs typeface="Arial"/>
              <a:sym typeface="Arial"/>
            </a:endParaRPr>
          </a:p>
        </p:txBody>
      </p:sp>
      <p:sp>
        <p:nvSpPr>
          <p:cNvPr id="4627" name="Google Shape;4627;g3970249a880_0_12670"/>
          <p:cNvSpPr/>
          <p:nvPr>
            <p:ph idx="3" type="pic"/>
          </p:nvPr>
        </p:nvSpPr>
        <p:spPr>
          <a:xfrm>
            <a:off x="3743076" y="940554"/>
            <a:ext cx="1566000" cy="429900"/>
          </a:xfrm>
          <a:prstGeom prst="rect">
            <a:avLst/>
          </a:prstGeom>
          <a:solidFill>
            <a:schemeClr val="lt2"/>
          </a:solidFill>
          <a:ln>
            <a:noFill/>
          </a:ln>
        </p:spPr>
      </p:sp>
      <p:sp>
        <p:nvSpPr>
          <p:cNvPr id="4628" name="Google Shape;4628;g3970249a880_0_12670"/>
          <p:cNvSpPr txBox="1"/>
          <p:nvPr>
            <p:ph idx="1" type="subTitle"/>
          </p:nvPr>
        </p:nvSpPr>
        <p:spPr>
          <a:xfrm>
            <a:off x="527313" y="1638225"/>
            <a:ext cx="2535600" cy="1433700"/>
          </a:xfrm>
          <a:prstGeom prst="rect">
            <a:avLst/>
          </a:prstGeom>
          <a:noFill/>
          <a:ln>
            <a:noFill/>
          </a:ln>
        </p:spPr>
        <p:txBody>
          <a:bodyPr anchorCtr="0" anchor="t" bIns="34275" lIns="34275" spcFirstLastPara="1" rIns="34275" wrap="square" tIns="34275">
            <a:noAutofit/>
          </a:bodyPr>
          <a:lstStyle>
            <a:lvl1pPr lvl="0" algn="ctr">
              <a:lnSpc>
                <a:spcPct val="99000"/>
              </a:lnSpc>
              <a:spcBef>
                <a:spcPts val="0"/>
              </a:spcBef>
              <a:spcAft>
                <a:spcPts val="0"/>
              </a:spcAft>
              <a:buSzPts val="1687"/>
              <a:buFont typeface="Poppins"/>
              <a:buNone/>
              <a:defRPr b="1" sz="1687">
                <a:latin typeface="Poppins"/>
                <a:ea typeface="Poppins"/>
                <a:cs typeface="Poppins"/>
                <a:sym typeface="Poppins"/>
              </a:defRPr>
            </a:lvl1pPr>
            <a:lvl2pPr lvl="1" algn="ctr">
              <a:lnSpc>
                <a:spcPct val="95000"/>
              </a:lnSpc>
              <a:spcBef>
                <a:spcPts val="0"/>
              </a:spcBef>
              <a:spcAft>
                <a:spcPts val="0"/>
              </a:spcAft>
              <a:buSzPts val="1687"/>
              <a:buFont typeface="Poppins"/>
              <a:buNone/>
              <a:defRPr b="1" sz="1687">
                <a:latin typeface="Poppins"/>
                <a:ea typeface="Poppins"/>
                <a:cs typeface="Poppins"/>
                <a:sym typeface="Poppins"/>
              </a:defRPr>
            </a:lvl2pPr>
            <a:lvl3pPr lvl="2" algn="ctr">
              <a:lnSpc>
                <a:spcPct val="95000"/>
              </a:lnSpc>
              <a:spcBef>
                <a:spcPts val="0"/>
              </a:spcBef>
              <a:spcAft>
                <a:spcPts val="0"/>
              </a:spcAft>
              <a:buSzPts val="1687"/>
              <a:buFont typeface="Poppins"/>
              <a:buNone/>
              <a:defRPr b="1" sz="1687">
                <a:latin typeface="Poppins"/>
                <a:ea typeface="Poppins"/>
                <a:cs typeface="Poppins"/>
                <a:sym typeface="Poppins"/>
              </a:defRPr>
            </a:lvl3pPr>
            <a:lvl4pPr lvl="3" algn="ctr">
              <a:lnSpc>
                <a:spcPct val="95000"/>
              </a:lnSpc>
              <a:spcBef>
                <a:spcPts val="0"/>
              </a:spcBef>
              <a:spcAft>
                <a:spcPts val="0"/>
              </a:spcAft>
              <a:buSzPts val="1687"/>
              <a:buFont typeface="Poppins"/>
              <a:buNone/>
              <a:defRPr b="1" sz="1687">
                <a:latin typeface="Poppins"/>
                <a:ea typeface="Poppins"/>
                <a:cs typeface="Poppins"/>
                <a:sym typeface="Poppins"/>
              </a:defRPr>
            </a:lvl4pPr>
            <a:lvl5pPr lvl="4" algn="ctr">
              <a:lnSpc>
                <a:spcPct val="95000"/>
              </a:lnSpc>
              <a:spcBef>
                <a:spcPts val="0"/>
              </a:spcBef>
              <a:spcAft>
                <a:spcPts val="0"/>
              </a:spcAft>
              <a:buSzPts val="1687"/>
              <a:buFont typeface="Poppins"/>
              <a:buNone/>
              <a:defRPr b="1" sz="1687">
                <a:latin typeface="Poppins"/>
                <a:ea typeface="Poppins"/>
                <a:cs typeface="Poppins"/>
                <a:sym typeface="Poppins"/>
              </a:defRPr>
            </a:lvl5pPr>
            <a:lvl6pPr lvl="5" algn="ctr">
              <a:lnSpc>
                <a:spcPct val="95000"/>
              </a:lnSpc>
              <a:spcBef>
                <a:spcPts val="0"/>
              </a:spcBef>
              <a:spcAft>
                <a:spcPts val="0"/>
              </a:spcAft>
              <a:buSzPts val="1687"/>
              <a:buFont typeface="Poppins"/>
              <a:buNone/>
              <a:defRPr b="1" sz="1687">
                <a:latin typeface="Poppins"/>
                <a:ea typeface="Poppins"/>
                <a:cs typeface="Poppins"/>
                <a:sym typeface="Poppins"/>
              </a:defRPr>
            </a:lvl6pPr>
            <a:lvl7pPr lvl="6" algn="ctr">
              <a:lnSpc>
                <a:spcPct val="95000"/>
              </a:lnSpc>
              <a:spcBef>
                <a:spcPts val="0"/>
              </a:spcBef>
              <a:spcAft>
                <a:spcPts val="0"/>
              </a:spcAft>
              <a:buSzPts val="1687"/>
              <a:buFont typeface="Poppins"/>
              <a:buNone/>
              <a:defRPr b="1" sz="1687">
                <a:latin typeface="Poppins"/>
                <a:ea typeface="Poppins"/>
                <a:cs typeface="Poppins"/>
                <a:sym typeface="Poppins"/>
              </a:defRPr>
            </a:lvl7pPr>
            <a:lvl8pPr lvl="7" algn="ctr">
              <a:lnSpc>
                <a:spcPct val="95000"/>
              </a:lnSpc>
              <a:spcBef>
                <a:spcPts val="0"/>
              </a:spcBef>
              <a:spcAft>
                <a:spcPts val="0"/>
              </a:spcAft>
              <a:buSzPts val="1687"/>
              <a:buFont typeface="Poppins"/>
              <a:buNone/>
              <a:defRPr b="1" sz="1687">
                <a:latin typeface="Poppins"/>
                <a:ea typeface="Poppins"/>
                <a:cs typeface="Poppins"/>
                <a:sym typeface="Poppins"/>
              </a:defRPr>
            </a:lvl8pPr>
            <a:lvl9pPr lvl="8" algn="ctr">
              <a:lnSpc>
                <a:spcPct val="95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629" name="Google Shape;4629;g3970249a880_0_12670"/>
          <p:cNvSpPr txBox="1"/>
          <p:nvPr>
            <p:ph idx="4" type="body"/>
          </p:nvPr>
        </p:nvSpPr>
        <p:spPr>
          <a:xfrm>
            <a:off x="3789500" y="2027375"/>
            <a:ext cx="4717800" cy="1174500"/>
          </a:xfrm>
          <a:prstGeom prst="rect">
            <a:avLst/>
          </a:prstGeom>
          <a:noFill/>
          <a:ln>
            <a:noFill/>
          </a:ln>
        </p:spPr>
        <p:txBody>
          <a:bodyPr anchorCtr="0" anchor="t" bIns="0" lIns="0" spcFirstLastPara="1" rIns="0" wrap="square" tIns="0">
            <a:noAutofit/>
          </a:bodyPr>
          <a:lstStyle>
            <a:lvl1pPr indent="-288608" lvl="0" marL="457200" algn="l">
              <a:lnSpc>
                <a:spcPct val="95000"/>
              </a:lnSpc>
              <a:spcBef>
                <a:spcPts val="1350"/>
              </a:spcBef>
              <a:spcAft>
                <a:spcPts val="0"/>
              </a:spcAft>
              <a:buSzPts val="945"/>
              <a:buChar char="●"/>
              <a:defRPr/>
            </a:lvl1pPr>
            <a:lvl2pPr indent="-280035" lvl="1" marL="914400" algn="l">
              <a:lnSpc>
                <a:spcPct val="95000"/>
              </a:lnSpc>
              <a:spcBef>
                <a:spcPts val="1350"/>
              </a:spcBef>
              <a:spcAft>
                <a:spcPts val="0"/>
              </a:spcAft>
              <a:buSzPts val="810"/>
              <a:buChar char="●"/>
              <a:defRPr/>
            </a:lvl2pPr>
            <a:lvl3pPr indent="-271463" lvl="2" marL="1371600" algn="l">
              <a:lnSpc>
                <a:spcPct val="95000"/>
              </a:lnSpc>
              <a:spcBef>
                <a:spcPts val="1350"/>
              </a:spcBef>
              <a:spcAft>
                <a:spcPts val="0"/>
              </a:spcAft>
              <a:buSzPts val="675"/>
              <a:buChar char="●"/>
              <a:defRPr/>
            </a:lvl3pPr>
            <a:lvl4pPr indent="-262890" lvl="3" marL="1828800" algn="l">
              <a:lnSpc>
                <a:spcPct val="95000"/>
              </a:lnSpc>
              <a:spcBef>
                <a:spcPts val="1350"/>
              </a:spcBef>
              <a:spcAft>
                <a:spcPts val="0"/>
              </a:spcAft>
              <a:buSzPts val="540"/>
              <a:buChar char="●"/>
              <a:defRPr/>
            </a:lvl4pPr>
            <a:lvl5pPr indent="-254317" lvl="4" marL="2286000" algn="l">
              <a:lnSpc>
                <a:spcPct val="95000"/>
              </a:lnSpc>
              <a:spcBef>
                <a:spcPts val="1350"/>
              </a:spcBef>
              <a:spcAft>
                <a:spcPts val="0"/>
              </a:spcAft>
              <a:buSzPts val="405"/>
              <a:buChar char="●"/>
              <a:defRPr/>
            </a:lvl5pPr>
            <a:lvl6pPr indent="-240474" lvl="5" marL="2743200" algn="l">
              <a:lnSpc>
                <a:spcPct val="90000"/>
              </a:lnSpc>
              <a:spcBef>
                <a:spcPts val="375"/>
              </a:spcBef>
              <a:spcAft>
                <a:spcPts val="0"/>
              </a:spcAft>
              <a:buSzPts val="187"/>
              <a:buChar char="•"/>
              <a:defRPr/>
            </a:lvl6pPr>
            <a:lvl7pPr indent="-240474" lvl="6" marL="3200400" algn="l">
              <a:lnSpc>
                <a:spcPct val="90000"/>
              </a:lnSpc>
              <a:spcBef>
                <a:spcPts val="375"/>
              </a:spcBef>
              <a:spcAft>
                <a:spcPts val="0"/>
              </a:spcAft>
              <a:buSzPts val="187"/>
              <a:buChar char="•"/>
              <a:defRPr/>
            </a:lvl7pPr>
            <a:lvl8pPr indent="-240474" lvl="7" marL="3657600" algn="l">
              <a:lnSpc>
                <a:spcPct val="90000"/>
              </a:lnSpc>
              <a:spcBef>
                <a:spcPts val="375"/>
              </a:spcBef>
              <a:spcAft>
                <a:spcPts val="0"/>
              </a:spcAft>
              <a:buSzPts val="187"/>
              <a:buChar char="•"/>
              <a:defRPr/>
            </a:lvl8pPr>
            <a:lvl9pPr indent="-240474" lvl="8" marL="4114800" algn="l">
              <a:lnSpc>
                <a:spcPct val="90000"/>
              </a:lnSpc>
              <a:spcBef>
                <a:spcPts val="375"/>
              </a:spcBef>
              <a:spcAft>
                <a:spcPts val="0"/>
              </a:spcAft>
              <a:buSzPts val="187"/>
              <a:buChar char="•"/>
              <a:defRPr/>
            </a:lvl9pPr>
          </a:lstStyle>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6_Custom Layout" showMasterSp="0">
  <p:cSld name="76_Custom Layout">
    <p:bg>
      <p:bgPr>
        <a:blipFill>
          <a:blip r:embed="rId2">
            <a:alphaModFix/>
          </a:blip>
          <a:stretch>
            <a:fillRect/>
          </a:stretch>
        </a:blipFill>
      </p:bgPr>
    </p:bg>
    <p:spTree>
      <p:nvGrpSpPr>
        <p:cNvPr id="4630" name="Shape 4630"/>
        <p:cNvGrpSpPr/>
        <p:nvPr/>
      </p:nvGrpSpPr>
      <p:grpSpPr>
        <a:xfrm>
          <a:off x="0" y="0"/>
          <a:ext cx="0" cy="0"/>
          <a:chOff x="0" y="0"/>
          <a:chExt cx="0" cy="0"/>
        </a:xfrm>
      </p:grpSpPr>
      <p:sp>
        <p:nvSpPr>
          <p:cNvPr id="4631" name="Google Shape;4631;g3970249a880_0_12682"/>
          <p:cNvSpPr/>
          <p:nvPr/>
        </p:nvSpPr>
        <p:spPr>
          <a:xfrm>
            <a:off x="1090672" y="1476228"/>
            <a:ext cx="6952200" cy="2638500"/>
          </a:xfrm>
          <a:prstGeom prst="roundRect">
            <a:avLst>
              <a:gd fmla="val 1667" name="adj"/>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632" name="Google Shape;4632;g3970249a880_0_12682"/>
          <p:cNvSpPr txBox="1"/>
          <p:nvPr>
            <p:ph type="title"/>
          </p:nvPr>
        </p:nvSpPr>
        <p:spPr>
          <a:xfrm>
            <a:off x="1512237" y="2053191"/>
            <a:ext cx="6144900" cy="1169100"/>
          </a:xfrm>
          <a:prstGeom prst="rect">
            <a:avLst/>
          </a:prstGeom>
          <a:noFill/>
          <a:ln>
            <a:noFill/>
          </a:ln>
        </p:spPr>
        <p:txBody>
          <a:bodyPr anchorCtr="0" anchor="t" bIns="0" lIns="0" spcFirstLastPara="1" rIns="0" wrap="square" tIns="34275">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633" name="Google Shape;4633;g3970249a880_0_12682"/>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grpSp>
        <p:nvGrpSpPr>
          <p:cNvPr id="4634" name="Google Shape;4634;g3970249a880_0_12682"/>
          <p:cNvGrpSpPr/>
          <p:nvPr/>
        </p:nvGrpSpPr>
        <p:grpSpPr>
          <a:xfrm>
            <a:off x="4363971" y="1237055"/>
            <a:ext cx="473625" cy="473625"/>
            <a:chOff x="-5326064" y="9047077"/>
            <a:chExt cx="1263000" cy="1263000"/>
          </a:xfrm>
        </p:grpSpPr>
        <p:sp>
          <p:nvSpPr>
            <p:cNvPr id="4635" name="Google Shape;4635;g3970249a880_0_12682"/>
            <p:cNvSpPr/>
            <p:nvPr/>
          </p:nvSpPr>
          <p:spPr>
            <a:xfrm>
              <a:off x="-5326064" y="9047077"/>
              <a:ext cx="1263000" cy="1263000"/>
            </a:xfrm>
            <a:prstGeom prst="ellipse">
              <a:avLst/>
            </a:prstGeom>
            <a:solidFill>
              <a:schemeClr val="accent2"/>
            </a:solidFill>
            <a:ln>
              <a:noFill/>
            </a:ln>
          </p:spPr>
          <p:txBody>
            <a:bodyPr anchorCtr="0" anchor="t"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636" name="Google Shape;4636;g3970249a880_0_12682"/>
            <p:cNvSpPr/>
            <p:nvPr/>
          </p:nvSpPr>
          <p:spPr>
            <a:xfrm>
              <a:off x="-4934550" y="9477365"/>
              <a:ext cx="474727" cy="385094"/>
            </a:xfrm>
            <a:custGeom>
              <a:rect b="b" l="l" r="r" t="t"/>
              <a:pathLst>
                <a:path extrusionOk="0" h="385094" w="474727">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anchorCtr="0" anchor="t"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4637" name="Google Shape;4637;g3970249a880_0_12682"/>
          <p:cNvSpPr txBox="1"/>
          <p:nvPr>
            <p:ph idx="1" type="subTitle"/>
          </p:nvPr>
        </p:nvSpPr>
        <p:spPr>
          <a:xfrm>
            <a:off x="1512245" y="3433659"/>
            <a:ext cx="6144900" cy="264600"/>
          </a:xfrm>
          <a:prstGeom prst="rect">
            <a:avLst/>
          </a:prstGeom>
          <a:noFill/>
          <a:ln>
            <a:noFill/>
          </a:ln>
        </p:spPr>
        <p:txBody>
          <a:bodyPr anchorCtr="0" anchor="ctr" bIns="0" lIns="0" spcFirstLastPara="1" rIns="0" wrap="square" tIns="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grpSp>
        <p:nvGrpSpPr>
          <p:cNvPr id="4638" name="Google Shape;4638;g3970249a880_0_12682"/>
          <p:cNvGrpSpPr/>
          <p:nvPr/>
        </p:nvGrpSpPr>
        <p:grpSpPr>
          <a:xfrm>
            <a:off x="8381800" y="4822421"/>
            <a:ext cx="537710" cy="158585"/>
            <a:chOff x="22351457" y="12859799"/>
            <a:chExt cx="1433894" cy="422893"/>
          </a:xfrm>
        </p:grpSpPr>
        <p:grpSp>
          <p:nvGrpSpPr>
            <p:cNvPr id="4639" name="Google Shape;4639;g3970249a880_0_12682"/>
            <p:cNvGrpSpPr/>
            <p:nvPr/>
          </p:nvGrpSpPr>
          <p:grpSpPr>
            <a:xfrm>
              <a:off x="22351457" y="12859799"/>
              <a:ext cx="1379787" cy="422893"/>
              <a:chOff x="22351457" y="12859799"/>
              <a:chExt cx="1379787" cy="422893"/>
            </a:xfrm>
          </p:grpSpPr>
          <p:sp>
            <p:nvSpPr>
              <p:cNvPr id="4640" name="Google Shape;4640;g3970249a880_0_12682"/>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641" name="Google Shape;4641;g3970249a880_0_12682"/>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4642" name="Google Shape;4642;g3970249a880_0_12682"/>
              <p:cNvGrpSpPr/>
              <p:nvPr/>
            </p:nvGrpSpPr>
            <p:grpSpPr>
              <a:xfrm>
                <a:off x="23288552" y="12859801"/>
                <a:ext cx="442692" cy="422765"/>
                <a:chOff x="23288552" y="12859801"/>
                <a:chExt cx="442692" cy="422765"/>
              </a:xfrm>
            </p:grpSpPr>
            <p:grpSp>
              <p:nvGrpSpPr>
                <p:cNvPr id="4643" name="Google Shape;4643;g3970249a880_0_12682"/>
                <p:cNvGrpSpPr/>
                <p:nvPr/>
              </p:nvGrpSpPr>
              <p:grpSpPr>
                <a:xfrm>
                  <a:off x="23288552" y="12859801"/>
                  <a:ext cx="442692" cy="422765"/>
                  <a:chOff x="23288552" y="12859801"/>
                  <a:chExt cx="442692" cy="422765"/>
                </a:xfrm>
              </p:grpSpPr>
              <p:sp>
                <p:nvSpPr>
                  <p:cNvPr id="4644" name="Google Shape;4644;g3970249a880_0_12682"/>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645" name="Google Shape;4645;g3970249a880_0_12682"/>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4646" name="Google Shape;4646;g3970249a880_0_12682"/>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4647" name="Google Shape;4647;g3970249a880_0_12682"/>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4648" name="Google Shape;4648;g3970249a880_0_12682"/>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chemeClr val="lt1"/>
                </a:solidFill>
                <a:latin typeface="Poppins Medium"/>
                <a:ea typeface="Poppins Medium"/>
                <a:cs typeface="Poppins Medium"/>
                <a:sym typeface="Poppins Medium"/>
              </a:rPr>
              <a:t>Proprietary &amp; Confidential</a:t>
            </a:r>
            <a:endParaRPr b="0" i="0" sz="525" u="none" cap="none" strike="noStrike">
              <a:solidFill>
                <a:srgbClr val="000000"/>
              </a:solidFill>
              <a:latin typeface="Arial"/>
              <a:ea typeface="Arial"/>
              <a:cs typeface="Arial"/>
              <a:sym typeface="Arial"/>
            </a:endParaRPr>
          </a:p>
        </p:txBody>
      </p:sp>
      <p:cxnSp>
        <p:nvCxnSpPr>
          <p:cNvPr id="4649" name="Google Shape;4649;g3970249a880_0_12682"/>
          <p:cNvCxnSpPr/>
          <p:nvPr/>
        </p:nvCxnSpPr>
        <p:spPr>
          <a:xfrm>
            <a:off x="681901" y="4883706"/>
            <a:ext cx="0" cy="4560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7_Custom Layout" showMasterSp="0">
  <p:cSld name="77_Custom Layout">
    <p:bg>
      <p:bgPr>
        <a:gradFill>
          <a:gsLst>
            <a:gs pos="0">
              <a:srgbClr val="FF001A"/>
            </a:gs>
            <a:gs pos="70000">
              <a:srgbClr val="290051"/>
            </a:gs>
            <a:gs pos="100000">
              <a:srgbClr val="0C0024"/>
            </a:gs>
          </a:gsLst>
          <a:lin ang="13500032" scaled="0"/>
        </a:gradFill>
      </p:bgPr>
    </p:bg>
    <p:spTree>
      <p:nvGrpSpPr>
        <p:cNvPr id="4650" name="Shape 4650"/>
        <p:cNvGrpSpPr/>
        <p:nvPr/>
      </p:nvGrpSpPr>
      <p:grpSpPr>
        <a:xfrm>
          <a:off x="0" y="0"/>
          <a:ext cx="0" cy="0"/>
          <a:chOff x="0" y="0"/>
          <a:chExt cx="0" cy="0"/>
        </a:xfrm>
      </p:grpSpPr>
      <p:pic>
        <p:nvPicPr>
          <p:cNvPr descr="A black and blue background&#10;&#10;AI-generated content may be incorrect." id="4651" name="Google Shape;4651;g3970249a880_0_12702"/>
          <p:cNvPicPr preferRelativeResize="0"/>
          <p:nvPr/>
        </p:nvPicPr>
        <p:blipFill rotWithShape="1">
          <a:blip r:embed="rId2">
            <a:alphaModFix/>
          </a:blip>
          <a:srcRect b="100" l="0" r="0" t="100"/>
          <a:stretch/>
        </p:blipFill>
        <p:spPr>
          <a:xfrm>
            <a:off x="0" y="0"/>
            <a:ext cx="9144000" cy="5142829"/>
          </a:xfrm>
          <a:prstGeom prst="rect">
            <a:avLst/>
          </a:prstGeom>
          <a:noFill/>
          <a:ln>
            <a:noFill/>
          </a:ln>
        </p:spPr>
      </p:pic>
      <p:sp>
        <p:nvSpPr>
          <p:cNvPr id="4652" name="Google Shape;4652;g3970249a880_0_12702"/>
          <p:cNvSpPr/>
          <p:nvPr/>
        </p:nvSpPr>
        <p:spPr>
          <a:xfrm>
            <a:off x="1090672" y="1476228"/>
            <a:ext cx="6952200" cy="2638500"/>
          </a:xfrm>
          <a:prstGeom prst="roundRect">
            <a:avLst>
              <a:gd fmla="val 1667" name="adj"/>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4653" name="Google Shape;4653;g3970249a880_0_12702"/>
          <p:cNvGrpSpPr/>
          <p:nvPr/>
        </p:nvGrpSpPr>
        <p:grpSpPr>
          <a:xfrm>
            <a:off x="4363971" y="1237055"/>
            <a:ext cx="473625" cy="473625"/>
            <a:chOff x="-5326064" y="9047077"/>
            <a:chExt cx="1263000" cy="1263000"/>
          </a:xfrm>
        </p:grpSpPr>
        <p:sp>
          <p:nvSpPr>
            <p:cNvPr id="4654" name="Google Shape;4654;g3970249a880_0_12702"/>
            <p:cNvSpPr/>
            <p:nvPr/>
          </p:nvSpPr>
          <p:spPr>
            <a:xfrm>
              <a:off x="-5326064" y="9047077"/>
              <a:ext cx="1263000" cy="1263000"/>
            </a:xfrm>
            <a:prstGeom prst="ellipse">
              <a:avLst/>
            </a:prstGeom>
            <a:solidFill>
              <a:srgbClr val="0370FF"/>
            </a:solidFill>
            <a:ln>
              <a:noFill/>
            </a:ln>
          </p:spPr>
          <p:txBody>
            <a:bodyPr anchorCtr="0" anchor="t"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655" name="Google Shape;4655;g3970249a880_0_12702"/>
            <p:cNvSpPr/>
            <p:nvPr/>
          </p:nvSpPr>
          <p:spPr>
            <a:xfrm>
              <a:off x="-4934550" y="9477365"/>
              <a:ext cx="474727" cy="385094"/>
            </a:xfrm>
            <a:custGeom>
              <a:rect b="b" l="l" r="r" t="t"/>
              <a:pathLst>
                <a:path extrusionOk="0" h="385094" w="474727">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anchorCtr="0" anchor="t"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4656" name="Google Shape;4656;g3970249a880_0_12702"/>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grpSp>
        <p:nvGrpSpPr>
          <p:cNvPr id="4657" name="Google Shape;4657;g3970249a880_0_12702"/>
          <p:cNvGrpSpPr/>
          <p:nvPr/>
        </p:nvGrpSpPr>
        <p:grpSpPr>
          <a:xfrm>
            <a:off x="8381800" y="4822421"/>
            <a:ext cx="537710" cy="158585"/>
            <a:chOff x="22351457" y="12859799"/>
            <a:chExt cx="1433894" cy="422893"/>
          </a:xfrm>
        </p:grpSpPr>
        <p:grpSp>
          <p:nvGrpSpPr>
            <p:cNvPr id="4658" name="Google Shape;4658;g3970249a880_0_12702"/>
            <p:cNvGrpSpPr/>
            <p:nvPr/>
          </p:nvGrpSpPr>
          <p:grpSpPr>
            <a:xfrm>
              <a:off x="22351457" y="12859799"/>
              <a:ext cx="1379787" cy="422893"/>
              <a:chOff x="22351457" y="12859799"/>
              <a:chExt cx="1379787" cy="422893"/>
            </a:xfrm>
          </p:grpSpPr>
          <p:sp>
            <p:nvSpPr>
              <p:cNvPr id="4659" name="Google Shape;4659;g3970249a880_0_12702"/>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660" name="Google Shape;4660;g3970249a880_0_12702"/>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4661" name="Google Shape;4661;g3970249a880_0_12702"/>
              <p:cNvGrpSpPr/>
              <p:nvPr/>
            </p:nvGrpSpPr>
            <p:grpSpPr>
              <a:xfrm>
                <a:off x="23288552" y="12859801"/>
                <a:ext cx="442692" cy="422765"/>
                <a:chOff x="23288552" y="12859801"/>
                <a:chExt cx="442692" cy="422765"/>
              </a:xfrm>
            </p:grpSpPr>
            <p:grpSp>
              <p:nvGrpSpPr>
                <p:cNvPr id="4662" name="Google Shape;4662;g3970249a880_0_12702"/>
                <p:cNvGrpSpPr/>
                <p:nvPr/>
              </p:nvGrpSpPr>
              <p:grpSpPr>
                <a:xfrm>
                  <a:off x="23288552" y="12859801"/>
                  <a:ext cx="442692" cy="422765"/>
                  <a:chOff x="23288552" y="12859801"/>
                  <a:chExt cx="442692" cy="422765"/>
                </a:xfrm>
              </p:grpSpPr>
              <p:sp>
                <p:nvSpPr>
                  <p:cNvPr id="4663" name="Google Shape;4663;g3970249a880_0_12702"/>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664" name="Google Shape;4664;g3970249a880_0_12702"/>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4665" name="Google Shape;4665;g3970249a880_0_12702"/>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4666" name="Google Shape;4666;g3970249a880_0_12702"/>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4667" name="Google Shape;4667;g3970249a880_0_12702"/>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chemeClr val="lt1"/>
                </a:solidFill>
                <a:latin typeface="Poppins Medium"/>
                <a:ea typeface="Poppins Medium"/>
                <a:cs typeface="Poppins Medium"/>
                <a:sym typeface="Poppins Medium"/>
              </a:rPr>
              <a:t>Proprietary &amp; Confidential</a:t>
            </a:r>
            <a:endParaRPr b="0" i="0" sz="525" u="none" cap="none" strike="noStrike">
              <a:solidFill>
                <a:srgbClr val="000000"/>
              </a:solidFill>
              <a:latin typeface="Arial"/>
              <a:ea typeface="Arial"/>
              <a:cs typeface="Arial"/>
              <a:sym typeface="Arial"/>
            </a:endParaRPr>
          </a:p>
        </p:txBody>
      </p:sp>
      <p:cxnSp>
        <p:nvCxnSpPr>
          <p:cNvPr id="4668" name="Google Shape;4668;g3970249a880_0_12702"/>
          <p:cNvCxnSpPr/>
          <p:nvPr/>
        </p:nvCxnSpPr>
        <p:spPr>
          <a:xfrm>
            <a:off x="681901" y="4883706"/>
            <a:ext cx="0" cy="45600"/>
          </a:xfrm>
          <a:prstGeom prst="straightConnector1">
            <a:avLst/>
          </a:prstGeom>
          <a:noFill/>
          <a:ln cap="flat" cmpd="sng" w="9525">
            <a:solidFill>
              <a:schemeClr val="lt1"/>
            </a:solidFill>
            <a:prstDash val="solid"/>
            <a:miter lim="800000"/>
            <a:headEnd len="sm" w="sm" type="none"/>
            <a:tailEnd len="sm" w="sm" type="none"/>
          </a:ln>
        </p:spPr>
      </p:cxnSp>
      <p:sp>
        <p:nvSpPr>
          <p:cNvPr id="4669" name="Google Shape;4669;g3970249a880_0_12702"/>
          <p:cNvSpPr txBox="1"/>
          <p:nvPr>
            <p:ph type="title"/>
          </p:nvPr>
        </p:nvSpPr>
        <p:spPr>
          <a:xfrm>
            <a:off x="1512237" y="2053191"/>
            <a:ext cx="6144900" cy="1169100"/>
          </a:xfrm>
          <a:prstGeom prst="rect">
            <a:avLst/>
          </a:prstGeom>
          <a:noFill/>
          <a:ln>
            <a:noFill/>
          </a:ln>
        </p:spPr>
        <p:txBody>
          <a:bodyPr anchorCtr="0" anchor="t" bIns="0" lIns="0" spcFirstLastPara="1" rIns="0" wrap="square" tIns="34275">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670" name="Google Shape;4670;g3970249a880_0_12702"/>
          <p:cNvSpPr txBox="1"/>
          <p:nvPr>
            <p:ph idx="1" type="subTitle"/>
          </p:nvPr>
        </p:nvSpPr>
        <p:spPr>
          <a:xfrm>
            <a:off x="1512245" y="3433659"/>
            <a:ext cx="6144900" cy="264600"/>
          </a:xfrm>
          <a:prstGeom prst="rect">
            <a:avLst/>
          </a:prstGeom>
          <a:noFill/>
          <a:ln>
            <a:noFill/>
          </a:ln>
        </p:spPr>
        <p:txBody>
          <a:bodyPr anchorCtr="0" anchor="ctr" bIns="0" lIns="0" spcFirstLastPara="1" rIns="0" wrap="square" tIns="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8_Custom Layout" showMasterSp="0">
  <p:cSld name="78_Custom Layout">
    <p:bg>
      <p:bgPr>
        <a:gradFill>
          <a:gsLst>
            <a:gs pos="0">
              <a:srgbClr val="FF001A"/>
            </a:gs>
            <a:gs pos="70000">
              <a:srgbClr val="290051"/>
            </a:gs>
            <a:gs pos="100000">
              <a:srgbClr val="0C0024"/>
            </a:gs>
          </a:gsLst>
          <a:lin ang="13500032" scaled="0"/>
        </a:gradFill>
      </p:bgPr>
    </p:bg>
    <p:spTree>
      <p:nvGrpSpPr>
        <p:cNvPr id="4671" name="Shape 4671"/>
        <p:cNvGrpSpPr/>
        <p:nvPr/>
      </p:nvGrpSpPr>
      <p:grpSpPr>
        <a:xfrm>
          <a:off x="0" y="0"/>
          <a:ext cx="0" cy="0"/>
          <a:chOff x="0" y="0"/>
          <a:chExt cx="0" cy="0"/>
        </a:xfrm>
      </p:grpSpPr>
      <p:pic>
        <p:nvPicPr>
          <p:cNvPr descr="A black and blue background&#10;&#10;AI-generated content may be incorrect." id="4672" name="Google Shape;4672;g3970249a880_0_12723"/>
          <p:cNvPicPr preferRelativeResize="0"/>
          <p:nvPr/>
        </p:nvPicPr>
        <p:blipFill rotWithShape="1">
          <a:blip r:embed="rId2">
            <a:alphaModFix/>
          </a:blip>
          <a:srcRect b="100" l="0" r="0" t="100"/>
          <a:stretch/>
        </p:blipFill>
        <p:spPr>
          <a:xfrm>
            <a:off x="0" y="0"/>
            <a:ext cx="9144000" cy="5142832"/>
          </a:xfrm>
          <a:prstGeom prst="rect">
            <a:avLst/>
          </a:prstGeom>
          <a:noFill/>
          <a:ln>
            <a:noFill/>
          </a:ln>
        </p:spPr>
      </p:pic>
      <p:sp>
        <p:nvSpPr>
          <p:cNvPr id="4673" name="Google Shape;4673;g3970249a880_0_12723"/>
          <p:cNvSpPr/>
          <p:nvPr>
            <p:ph idx="2" type="pic"/>
          </p:nvPr>
        </p:nvSpPr>
        <p:spPr>
          <a:xfrm>
            <a:off x="809642" y="727999"/>
            <a:ext cx="3804900" cy="3702600"/>
          </a:xfrm>
          <a:prstGeom prst="roundRect">
            <a:avLst>
              <a:gd fmla="val 3253" name="adj"/>
            </a:avLst>
          </a:prstGeom>
          <a:noFill/>
          <a:ln>
            <a:noFill/>
          </a:ln>
        </p:spPr>
      </p:sp>
      <p:sp>
        <p:nvSpPr>
          <p:cNvPr id="4674" name="Google Shape;4674;g3970249a880_0_1272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675" name="Google Shape;4675;g3970249a880_0_12723"/>
          <p:cNvSpPr txBox="1"/>
          <p:nvPr>
            <p:ph type="title"/>
          </p:nvPr>
        </p:nvSpPr>
        <p:spPr>
          <a:xfrm>
            <a:off x="4544195" y="1830366"/>
            <a:ext cx="3383400" cy="1169100"/>
          </a:xfrm>
          <a:prstGeom prst="rect">
            <a:avLst/>
          </a:prstGeom>
          <a:noFill/>
          <a:ln>
            <a:noFill/>
          </a:ln>
        </p:spPr>
        <p:txBody>
          <a:bodyPr anchorCtr="0" anchor="t" bIns="0" lIns="0" spcFirstLastPara="1" rIns="0" wrap="square" tIns="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676" name="Google Shape;4676;g3970249a880_0_12723"/>
          <p:cNvSpPr txBox="1"/>
          <p:nvPr>
            <p:ph idx="1" type="subTitle"/>
          </p:nvPr>
        </p:nvSpPr>
        <p:spPr>
          <a:xfrm>
            <a:off x="4761880" y="3186236"/>
            <a:ext cx="2908200" cy="264900"/>
          </a:xfrm>
          <a:prstGeom prst="rect">
            <a:avLst/>
          </a:prstGeom>
          <a:noFill/>
          <a:ln>
            <a:noFill/>
          </a:ln>
        </p:spPr>
        <p:txBody>
          <a:bodyPr anchorCtr="0" anchor="ctr" bIns="0" lIns="0" spcFirstLastPara="1" rIns="0" wrap="square" tIns="0">
            <a:noAutofit/>
          </a:bodyPr>
          <a:lstStyle>
            <a:lvl1pPr lvl="0" algn="ctr">
              <a:lnSpc>
                <a:spcPct val="95000"/>
              </a:lnSpc>
              <a:spcBef>
                <a:spcPts val="1350"/>
              </a:spcBef>
              <a:spcAft>
                <a:spcPts val="0"/>
              </a:spcAft>
              <a:buClr>
                <a:schemeClr val="lt2"/>
              </a:buClr>
              <a:buSzPts val="810"/>
              <a:buNone/>
              <a:defRPr sz="900">
                <a:solidFill>
                  <a:schemeClr val="lt2"/>
                </a:solidFill>
                <a:latin typeface="Poppins Medium"/>
                <a:ea typeface="Poppins Medium"/>
                <a:cs typeface="Poppins Medium"/>
                <a:sym typeface="Poppins Medium"/>
              </a:defRPr>
            </a:lvl1pPr>
            <a:lvl2pPr lvl="1" algn="ctr">
              <a:lnSpc>
                <a:spcPct val="95000"/>
              </a:lnSpc>
              <a:spcBef>
                <a:spcPts val="1350"/>
              </a:spcBef>
              <a:spcAft>
                <a:spcPts val="0"/>
              </a:spcAft>
              <a:buClr>
                <a:schemeClr val="lt2"/>
              </a:buClr>
              <a:buSzPts val="675"/>
              <a:buNone/>
              <a:defRPr sz="750">
                <a:solidFill>
                  <a:schemeClr val="lt2"/>
                </a:solidFill>
              </a:defRPr>
            </a:lvl2pPr>
            <a:lvl3pPr lvl="2" algn="ctr">
              <a:lnSpc>
                <a:spcPct val="95000"/>
              </a:lnSpc>
              <a:spcBef>
                <a:spcPts val="1350"/>
              </a:spcBef>
              <a:spcAft>
                <a:spcPts val="0"/>
              </a:spcAft>
              <a:buClr>
                <a:schemeClr val="lt2"/>
              </a:buClr>
              <a:buSzPts val="607"/>
              <a:buNone/>
              <a:defRPr sz="675">
                <a:solidFill>
                  <a:schemeClr val="lt2"/>
                </a:solidFill>
              </a:defRPr>
            </a:lvl3pPr>
            <a:lvl4pPr lvl="3" algn="ctr">
              <a:lnSpc>
                <a:spcPct val="95000"/>
              </a:lnSpc>
              <a:spcBef>
                <a:spcPts val="1350"/>
              </a:spcBef>
              <a:spcAft>
                <a:spcPts val="0"/>
              </a:spcAft>
              <a:buClr>
                <a:schemeClr val="lt2"/>
              </a:buClr>
              <a:buSzPts val="540"/>
              <a:buNone/>
              <a:defRPr sz="600">
                <a:solidFill>
                  <a:schemeClr val="lt2"/>
                </a:solidFill>
              </a:defRPr>
            </a:lvl4pPr>
            <a:lvl5pPr lvl="4" algn="ctr">
              <a:lnSpc>
                <a:spcPct val="95000"/>
              </a:lnSpc>
              <a:spcBef>
                <a:spcPts val="1350"/>
              </a:spcBef>
              <a:spcAft>
                <a:spcPts val="0"/>
              </a:spcAft>
              <a:buClr>
                <a:schemeClr val="lt2"/>
              </a:buClr>
              <a:buSzPts val="540"/>
              <a:buNone/>
              <a:defRPr sz="600">
                <a:solidFill>
                  <a:schemeClr val="lt2"/>
                </a:solidFill>
              </a:defRPr>
            </a:lvl5pPr>
            <a:lvl6pPr lvl="5" algn="ctr">
              <a:lnSpc>
                <a:spcPct val="90000"/>
              </a:lnSpc>
              <a:spcBef>
                <a:spcPts val="375"/>
              </a:spcBef>
              <a:spcAft>
                <a:spcPts val="0"/>
              </a:spcAft>
              <a:buClr>
                <a:schemeClr val="lt2"/>
              </a:buClr>
              <a:buSzPts val="600"/>
              <a:buNone/>
              <a:defRPr sz="600">
                <a:solidFill>
                  <a:schemeClr val="lt2"/>
                </a:solidFill>
              </a:defRPr>
            </a:lvl6pPr>
            <a:lvl7pPr lvl="6" algn="ctr">
              <a:lnSpc>
                <a:spcPct val="90000"/>
              </a:lnSpc>
              <a:spcBef>
                <a:spcPts val="375"/>
              </a:spcBef>
              <a:spcAft>
                <a:spcPts val="0"/>
              </a:spcAft>
              <a:buClr>
                <a:schemeClr val="lt2"/>
              </a:buClr>
              <a:buSzPts val="600"/>
              <a:buNone/>
              <a:defRPr sz="600">
                <a:solidFill>
                  <a:schemeClr val="lt2"/>
                </a:solidFill>
              </a:defRPr>
            </a:lvl7pPr>
            <a:lvl8pPr lvl="7" algn="ctr">
              <a:lnSpc>
                <a:spcPct val="90000"/>
              </a:lnSpc>
              <a:spcBef>
                <a:spcPts val="375"/>
              </a:spcBef>
              <a:spcAft>
                <a:spcPts val="0"/>
              </a:spcAft>
              <a:buClr>
                <a:schemeClr val="lt2"/>
              </a:buClr>
              <a:buSzPts val="600"/>
              <a:buNone/>
              <a:defRPr sz="600">
                <a:solidFill>
                  <a:schemeClr val="lt2"/>
                </a:solidFill>
              </a:defRPr>
            </a:lvl8pPr>
            <a:lvl9pPr lvl="8" algn="ctr">
              <a:lnSpc>
                <a:spcPct val="90000"/>
              </a:lnSpc>
              <a:spcBef>
                <a:spcPts val="375"/>
              </a:spcBef>
              <a:spcAft>
                <a:spcPts val="0"/>
              </a:spcAft>
              <a:buClr>
                <a:schemeClr val="lt2"/>
              </a:buClr>
              <a:buSzPts val="600"/>
              <a:buNone/>
              <a:defRPr sz="600">
                <a:solidFill>
                  <a:schemeClr val="lt2"/>
                </a:solidFill>
              </a:defRPr>
            </a:lvl9pPr>
          </a:lstStyle>
          <a:p/>
        </p:txBody>
      </p:sp>
      <p:grpSp>
        <p:nvGrpSpPr>
          <p:cNvPr id="4677" name="Google Shape;4677;g3970249a880_0_12723"/>
          <p:cNvGrpSpPr/>
          <p:nvPr/>
        </p:nvGrpSpPr>
        <p:grpSpPr>
          <a:xfrm>
            <a:off x="8381800" y="4822421"/>
            <a:ext cx="537710" cy="158585"/>
            <a:chOff x="22351457" y="12859799"/>
            <a:chExt cx="1433894" cy="422893"/>
          </a:xfrm>
        </p:grpSpPr>
        <p:grpSp>
          <p:nvGrpSpPr>
            <p:cNvPr id="4678" name="Google Shape;4678;g3970249a880_0_12723"/>
            <p:cNvGrpSpPr/>
            <p:nvPr/>
          </p:nvGrpSpPr>
          <p:grpSpPr>
            <a:xfrm>
              <a:off x="22351457" y="12859799"/>
              <a:ext cx="1379787" cy="422893"/>
              <a:chOff x="22351457" y="12859799"/>
              <a:chExt cx="1379787" cy="422893"/>
            </a:xfrm>
          </p:grpSpPr>
          <p:sp>
            <p:nvSpPr>
              <p:cNvPr id="4679" name="Google Shape;4679;g3970249a880_0_12723"/>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680" name="Google Shape;4680;g3970249a880_0_12723"/>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4681" name="Google Shape;4681;g3970249a880_0_12723"/>
              <p:cNvGrpSpPr/>
              <p:nvPr/>
            </p:nvGrpSpPr>
            <p:grpSpPr>
              <a:xfrm>
                <a:off x="23288552" y="12859801"/>
                <a:ext cx="442692" cy="422765"/>
                <a:chOff x="23288552" y="12859801"/>
                <a:chExt cx="442692" cy="422765"/>
              </a:xfrm>
            </p:grpSpPr>
            <p:grpSp>
              <p:nvGrpSpPr>
                <p:cNvPr id="4682" name="Google Shape;4682;g3970249a880_0_12723"/>
                <p:cNvGrpSpPr/>
                <p:nvPr/>
              </p:nvGrpSpPr>
              <p:grpSpPr>
                <a:xfrm>
                  <a:off x="23288552" y="12859801"/>
                  <a:ext cx="442692" cy="422765"/>
                  <a:chOff x="23288552" y="12859801"/>
                  <a:chExt cx="442692" cy="422765"/>
                </a:xfrm>
              </p:grpSpPr>
              <p:sp>
                <p:nvSpPr>
                  <p:cNvPr id="4683" name="Google Shape;4683;g3970249a880_0_12723"/>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684" name="Google Shape;4684;g3970249a880_0_12723"/>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4685" name="Google Shape;4685;g3970249a880_0_12723"/>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4686" name="Google Shape;4686;g3970249a880_0_12723"/>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4687" name="Google Shape;4687;g3970249a880_0_12723"/>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chemeClr val="lt1"/>
                </a:solidFill>
                <a:latin typeface="Poppins Medium"/>
                <a:ea typeface="Poppins Medium"/>
                <a:cs typeface="Poppins Medium"/>
                <a:sym typeface="Poppins Medium"/>
              </a:rPr>
              <a:t>Proprietary &amp; Confidential</a:t>
            </a:r>
            <a:endParaRPr b="0" i="0" sz="525" u="none" cap="none" strike="noStrike">
              <a:solidFill>
                <a:srgbClr val="000000"/>
              </a:solidFill>
              <a:latin typeface="Arial"/>
              <a:ea typeface="Arial"/>
              <a:cs typeface="Arial"/>
              <a:sym typeface="Arial"/>
            </a:endParaRPr>
          </a:p>
        </p:txBody>
      </p:sp>
      <p:cxnSp>
        <p:nvCxnSpPr>
          <p:cNvPr id="4688" name="Google Shape;4688;g3970249a880_0_12723"/>
          <p:cNvCxnSpPr/>
          <p:nvPr/>
        </p:nvCxnSpPr>
        <p:spPr>
          <a:xfrm>
            <a:off x="681901" y="4883706"/>
            <a:ext cx="0" cy="4560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9_Custom Layout" showMasterSp="0">
  <p:cSld name="79_Custom Layout">
    <p:bg>
      <p:bgPr>
        <a:blipFill>
          <a:blip r:embed="rId2">
            <a:alphaModFix/>
          </a:blip>
          <a:stretch>
            <a:fillRect/>
          </a:stretch>
        </a:blipFill>
      </p:bgPr>
    </p:bg>
    <p:spTree>
      <p:nvGrpSpPr>
        <p:cNvPr id="4689" name="Shape 4689"/>
        <p:cNvGrpSpPr/>
        <p:nvPr/>
      </p:nvGrpSpPr>
      <p:grpSpPr>
        <a:xfrm>
          <a:off x="0" y="0"/>
          <a:ext cx="0" cy="0"/>
          <a:chOff x="0" y="0"/>
          <a:chExt cx="0" cy="0"/>
        </a:xfrm>
      </p:grpSpPr>
      <p:sp>
        <p:nvSpPr>
          <p:cNvPr id="4690" name="Google Shape;4690;g3970249a880_0_1274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4691" name="Google Shape;4691;g3970249a880_0_12741"/>
          <p:cNvSpPr/>
          <p:nvPr/>
        </p:nvSpPr>
        <p:spPr>
          <a:xfrm>
            <a:off x="1090672" y="1469084"/>
            <a:ext cx="6952200" cy="2638500"/>
          </a:xfrm>
          <a:prstGeom prst="roundRect">
            <a:avLst>
              <a:gd fmla="val 1667" name="adj"/>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692" name="Google Shape;4692;g3970249a880_0_12741"/>
          <p:cNvSpPr txBox="1"/>
          <p:nvPr>
            <p:ph type="title"/>
          </p:nvPr>
        </p:nvSpPr>
        <p:spPr>
          <a:xfrm>
            <a:off x="1512234" y="2053191"/>
            <a:ext cx="6144900" cy="1169100"/>
          </a:xfrm>
          <a:prstGeom prst="rect">
            <a:avLst/>
          </a:prstGeom>
          <a:noFill/>
          <a:ln>
            <a:noFill/>
          </a:ln>
        </p:spPr>
        <p:txBody>
          <a:bodyPr anchorCtr="0" anchor="t" bIns="0" lIns="0" spcFirstLastPara="1" rIns="0" wrap="square" tIns="0">
            <a:noAutofit/>
          </a:bodyPr>
          <a:lstStyle>
            <a:lvl1pPr lvl="0" algn="ctr">
              <a:lnSpc>
                <a:spcPct val="102000"/>
              </a:lnSpc>
              <a:spcBef>
                <a:spcPts val="0"/>
              </a:spcBef>
              <a:spcAft>
                <a:spcPts val="0"/>
              </a:spcAft>
              <a:buClr>
                <a:schemeClr val="dk1"/>
              </a:buClr>
              <a:buSzPts val="2662"/>
              <a:buFont typeface="Poppins SemiBold"/>
              <a:buNone/>
              <a:defRPr sz="2662">
                <a:solidFill>
                  <a:schemeClr val="dk1"/>
                </a:solidFill>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grpSp>
        <p:nvGrpSpPr>
          <p:cNvPr id="4693" name="Google Shape;4693;g3970249a880_0_12741"/>
          <p:cNvGrpSpPr/>
          <p:nvPr/>
        </p:nvGrpSpPr>
        <p:grpSpPr>
          <a:xfrm>
            <a:off x="4356947" y="1194033"/>
            <a:ext cx="428662" cy="428662"/>
            <a:chOff x="-5326064" y="9047077"/>
            <a:chExt cx="1263000" cy="1263000"/>
          </a:xfrm>
        </p:grpSpPr>
        <p:sp>
          <p:nvSpPr>
            <p:cNvPr id="4694" name="Google Shape;4694;g3970249a880_0_12741"/>
            <p:cNvSpPr/>
            <p:nvPr/>
          </p:nvSpPr>
          <p:spPr>
            <a:xfrm>
              <a:off x="-5326064" y="9047077"/>
              <a:ext cx="1263000" cy="1263000"/>
            </a:xfrm>
            <a:prstGeom prst="ellipse">
              <a:avLst/>
            </a:prstGeom>
            <a:solidFill>
              <a:schemeClr val="accent2"/>
            </a:solidFill>
            <a:ln>
              <a:noFill/>
            </a:ln>
          </p:spPr>
          <p:txBody>
            <a:bodyPr anchorCtr="0" anchor="t"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695" name="Google Shape;4695;g3970249a880_0_12741"/>
            <p:cNvSpPr/>
            <p:nvPr/>
          </p:nvSpPr>
          <p:spPr>
            <a:xfrm>
              <a:off x="-4934550" y="9477365"/>
              <a:ext cx="474727" cy="385094"/>
            </a:xfrm>
            <a:custGeom>
              <a:rect b="b" l="l" r="r" t="t"/>
              <a:pathLst>
                <a:path extrusionOk="0" h="385094" w="474727">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anchorCtr="0" anchor="t"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4696" name="Google Shape;4696;g3970249a880_0_12741"/>
          <p:cNvSpPr txBox="1"/>
          <p:nvPr>
            <p:ph idx="1" type="subTitle"/>
          </p:nvPr>
        </p:nvSpPr>
        <p:spPr>
          <a:xfrm>
            <a:off x="1512243" y="3477909"/>
            <a:ext cx="6144900" cy="264600"/>
          </a:xfrm>
          <a:prstGeom prst="rect">
            <a:avLst/>
          </a:prstGeom>
          <a:noFill/>
          <a:ln>
            <a:noFill/>
          </a:ln>
        </p:spPr>
        <p:txBody>
          <a:bodyPr anchorCtr="0" anchor="ctr" bIns="0" lIns="0" spcFirstLastPara="1" rIns="0" wrap="square" tIns="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grpSp>
        <p:nvGrpSpPr>
          <p:cNvPr id="4697" name="Google Shape;4697;g3970249a880_0_12741"/>
          <p:cNvGrpSpPr/>
          <p:nvPr/>
        </p:nvGrpSpPr>
        <p:grpSpPr>
          <a:xfrm>
            <a:off x="8381800" y="4822421"/>
            <a:ext cx="537710" cy="158585"/>
            <a:chOff x="22351457" y="12859799"/>
            <a:chExt cx="1433894" cy="422893"/>
          </a:xfrm>
        </p:grpSpPr>
        <p:grpSp>
          <p:nvGrpSpPr>
            <p:cNvPr id="4698" name="Google Shape;4698;g3970249a880_0_12741"/>
            <p:cNvGrpSpPr/>
            <p:nvPr/>
          </p:nvGrpSpPr>
          <p:grpSpPr>
            <a:xfrm>
              <a:off x="22351457" y="12859799"/>
              <a:ext cx="1379787" cy="422893"/>
              <a:chOff x="22351457" y="12859799"/>
              <a:chExt cx="1379787" cy="422893"/>
            </a:xfrm>
          </p:grpSpPr>
          <p:sp>
            <p:nvSpPr>
              <p:cNvPr id="4699" name="Google Shape;4699;g3970249a880_0_12741"/>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700" name="Google Shape;4700;g3970249a880_0_12741"/>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4701" name="Google Shape;4701;g3970249a880_0_12741"/>
              <p:cNvGrpSpPr/>
              <p:nvPr/>
            </p:nvGrpSpPr>
            <p:grpSpPr>
              <a:xfrm>
                <a:off x="23288552" y="12859801"/>
                <a:ext cx="442692" cy="422765"/>
                <a:chOff x="23288552" y="12859801"/>
                <a:chExt cx="442692" cy="422765"/>
              </a:xfrm>
            </p:grpSpPr>
            <p:grpSp>
              <p:nvGrpSpPr>
                <p:cNvPr id="4702" name="Google Shape;4702;g3970249a880_0_12741"/>
                <p:cNvGrpSpPr/>
                <p:nvPr/>
              </p:nvGrpSpPr>
              <p:grpSpPr>
                <a:xfrm>
                  <a:off x="23288552" y="12859801"/>
                  <a:ext cx="442692" cy="422765"/>
                  <a:chOff x="23288552" y="12859801"/>
                  <a:chExt cx="442692" cy="422765"/>
                </a:xfrm>
              </p:grpSpPr>
              <p:sp>
                <p:nvSpPr>
                  <p:cNvPr id="4703" name="Google Shape;4703;g3970249a880_0_12741"/>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4704" name="Google Shape;4704;g3970249a880_0_12741"/>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4705" name="Google Shape;4705;g3970249a880_0_12741"/>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4706" name="Google Shape;4706;g3970249a880_0_12741"/>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4707" name="Google Shape;4707;g3970249a880_0_12741"/>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chemeClr val="lt1"/>
                </a:solidFill>
                <a:latin typeface="Poppins Medium"/>
                <a:ea typeface="Poppins Medium"/>
                <a:cs typeface="Poppins Medium"/>
                <a:sym typeface="Poppins Medium"/>
              </a:rPr>
              <a:t>Proprietary &amp; Confidential</a:t>
            </a:r>
            <a:endParaRPr b="0" i="0" sz="525" u="none" cap="none" strike="noStrike">
              <a:solidFill>
                <a:srgbClr val="000000"/>
              </a:solidFill>
              <a:latin typeface="Arial"/>
              <a:ea typeface="Arial"/>
              <a:cs typeface="Arial"/>
              <a:sym typeface="Arial"/>
            </a:endParaRPr>
          </a:p>
        </p:txBody>
      </p:sp>
      <p:cxnSp>
        <p:nvCxnSpPr>
          <p:cNvPr id="4708" name="Google Shape;4708;g3970249a880_0_12741"/>
          <p:cNvCxnSpPr/>
          <p:nvPr/>
        </p:nvCxnSpPr>
        <p:spPr>
          <a:xfrm>
            <a:off x="681901" y="4883706"/>
            <a:ext cx="0" cy="4560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ustom Layout">
  <p:cSld name="32_Custom Layout">
    <p:spTree>
      <p:nvGrpSpPr>
        <p:cNvPr id="4709" name="Shape 4709"/>
        <p:cNvGrpSpPr/>
        <p:nvPr/>
      </p:nvGrpSpPr>
      <p:grpSpPr>
        <a:xfrm>
          <a:off x="0" y="0"/>
          <a:ext cx="0" cy="0"/>
          <a:chOff x="0" y="0"/>
          <a:chExt cx="0" cy="0"/>
        </a:xfrm>
      </p:grpSpPr>
      <p:sp>
        <p:nvSpPr>
          <p:cNvPr id="4710" name="Google Shape;4710;g3970249a880_0_12761"/>
          <p:cNvSpPr txBox="1"/>
          <p:nvPr>
            <p:ph type="title"/>
          </p:nvPr>
        </p:nvSpPr>
        <p:spPr>
          <a:xfrm>
            <a:off x="325593" y="325636"/>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675"/>
              <a:buNone/>
              <a:defRPr sz="2550"/>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711" name="Google Shape;4711;g3970249a880_0_1276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 Body">
  <p:cSld name="TITLE_AND_BODY_3_1">
    <p:spTree>
      <p:nvGrpSpPr>
        <p:cNvPr id="4712" name="Shape 4712"/>
        <p:cNvGrpSpPr/>
        <p:nvPr/>
      </p:nvGrpSpPr>
      <p:grpSpPr>
        <a:xfrm>
          <a:off x="0" y="0"/>
          <a:ext cx="0" cy="0"/>
          <a:chOff x="0" y="0"/>
          <a:chExt cx="0" cy="0"/>
        </a:xfrm>
      </p:grpSpPr>
      <p:sp>
        <p:nvSpPr>
          <p:cNvPr id="4713" name="Google Shape;4713;g3970249a880_0_12764"/>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12"/>
              <a:buNone/>
              <a:defRPr sz="2812"/>
            </a:lvl1pPr>
            <a:lvl2pPr lvl="1" algn="l">
              <a:lnSpc>
                <a:spcPct val="115000"/>
              </a:lnSpc>
              <a:spcBef>
                <a:spcPts val="0"/>
              </a:spcBef>
              <a:spcAft>
                <a:spcPts val="0"/>
              </a:spcAft>
              <a:buSzPts val="2812"/>
              <a:buNone/>
              <a:defRPr sz="675"/>
            </a:lvl2pPr>
            <a:lvl3pPr lvl="2" algn="l">
              <a:lnSpc>
                <a:spcPct val="115000"/>
              </a:lnSpc>
              <a:spcBef>
                <a:spcPts val="0"/>
              </a:spcBef>
              <a:spcAft>
                <a:spcPts val="0"/>
              </a:spcAft>
              <a:buSzPts val="2812"/>
              <a:buNone/>
              <a:defRPr sz="675"/>
            </a:lvl3pPr>
            <a:lvl4pPr lvl="3" algn="l">
              <a:lnSpc>
                <a:spcPct val="115000"/>
              </a:lnSpc>
              <a:spcBef>
                <a:spcPts val="0"/>
              </a:spcBef>
              <a:spcAft>
                <a:spcPts val="0"/>
              </a:spcAft>
              <a:buSzPts val="2812"/>
              <a:buNone/>
              <a:defRPr sz="675"/>
            </a:lvl4pPr>
            <a:lvl5pPr lvl="4" algn="l">
              <a:lnSpc>
                <a:spcPct val="115000"/>
              </a:lnSpc>
              <a:spcBef>
                <a:spcPts val="0"/>
              </a:spcBef>
              <a:spcAft>
                <a:spcPts val="0"/>
              </a:spcAft>
              <a:buSzPts val="2812"/>
              <a:buNone/>
              <a:defRPr sz="675"/>
            </a:lvl5pPr>
            <a:lvl6pPr lvl="5" algn="l">
              <a:lnSpc>
                <a:spcPct val="115000"/>
              </a:lnSpc>
              <a:spcBef>
                <a:spcPts val="0"/>
              </a:spcBef>
              <a:spcAft>
                <a:spcPts val="0"/>
              </a:spcAft>
              <a:buSzPts val="2812"/>
              <a:buNone/>
              <a:defRPr sz="675"/>
            </a:lvl6pPr>
            <a:lvl7pPr lvl="6" algn="l">
              <a:lnSpc>
                <a:spcPct val="115000"/>
              </a:lnSpc>
              <a:spcBef>
                <a:spcPts val="0"/>
              </a:spcBef>
              <a:spcAft>
                <a:spcPts val="0"/>
              </a:spcAft>
              <a:buSzPts val="2812"/>
              <a:buNone/>
              <a:defRPr sz="675"/>
            </a:lvl7pPr>
            <a:lvl8pPr lvl="7" algn="l">
              <a:lnSpc>
                <a:spcPct val="115000"/>
              </a:lnSpc>
              <a:spcBef>
                <a:spcPts val="0"/>
              </a:spcBef>
              <a:spcAft>
                <a:spcPts val="0"/>
              </a:spcAft>
              <a:buSzPts val="2812"/>
              <a:buNone/>
              <a:defRPr sz="675"/>
            </a:lvl8pPr>
            <a:lvl9pPr lvl="8" algn="l">
              <a:lnSpc>
                <a:spcPct val="115000"/>
              </a:lnSpc>
              <a:spcBef>
                <a:spcPts val="0"/>
              </a:spcBef>
              <a:spcAft>
                <a:spcPts val="0"/>
              </a:spcAft>
              <a:buSzPts val="2812"/>
              <a:buNone/>
              <a:defRPr sz="675"/>
            </a:lvl9pPr>
          </a:lstStyle>
          <a:p/>
        </p:txBody>
      </p:sp>
      <p:sp>
        <p:nvSpPr>
          <p:cNvPr id="4714" name="Google Shape;4714;g3970249a880_0_12764"/>
          <p:cNvSpPr txBox="1"/>
          <p:nvPr>
            <p:ph idx="1"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962" lvl="0" marL="457200" algn="l">
              <a:lnSpc>
                <a:spcPct val="115000"/>
              </a:lnSpc>
              <a:spcBef>
                <a:spcPts val="0"/>
              </a:spcBef>
              <a:spcAft>
                <a:spcPts val="0"/>
              </a:spcAft>
              <a:buClr>
                <a:schemeClr val="accent1"/>
              </a:buClr>
              <a:buSzPts val="1612"/>
              <a:buFont typeface="Inter"/>
              <a:buChar char="●"/>
              <a:defRPr sz="1050">
                <a:solidFill>
                  <a:schemeClr val="dk1"/>
                </a:solidFill>
                <a:latin typeface="Inter"/>
                <a:ea typeface="Inter"/>
                <a:cs typeface="Inter"/>
                <a:sym typeface="Inter"/>
              </a:defRPr>
            </a:lvl1pPr>
            <a:lvl2pPr indent="-316675" lvl="1" marL="914400" algn="l">
              <a:lnSpc>
                <a:spcPct val="115000"/>
              </a:lnSpc>
              <a:spcBef>
                <a:spcPts val="0"/>
              </a:spcBef>
              <a:spcAft>
                <a:spcPts val="0"/>
              </a:spcAft>
              <a:buClr>
                <a:schemeClr val="dk1"/>
              </a:buClr>
              <a:buSzPts val="1387"/>
              <a:buFont typeface="Inter"/>
              <a:buChar char="○"/>
              <a:defRPr sz="900">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862" lvl="4" marL="2286000"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5pPr>
            <a:lvl6pPr indent="-292862" lvl="5" marL="2743200"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6pPr>
            <a:lvl7pPr indent="-292862" lvl="6" marL="3200400"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4715" name="Google Shape;4715;g3970249a880_0_12764"/>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 Blank">
  <p:cSld name="TITLE_ONLY_1">
    <p:spTree>
      <p:nvGrpSpPr>
        <p:cNvPr id="4716" name="Shape 4716"/>
        <p:cNvGrpSpPr/>
        <p:nvPr/>
      </p:nvGrpSpPr>
      <p:grpSpPr>
        <a:xfrm>
          <a:off x="0" y="0"/>
          <a:ext cx="0" cy="0"/>
          <a:chOff x="0" y="0"/>
          <a:chExt cx="0" cy="0"/>
        </a:xfrm>
      </p:grpSpPr>
      <p:sp>
        <p:nvSpPr>
          <p:cNvPr id="4717" name="Google Shape;4717;g3970249a880_0_12768"/>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550"/>
            </a:lvl1pPr>
            <a:lvl2pPr lvl="1" algn="l">
              <a:lnSpc>
                <a:spcPct val="100000"/>
              </a:lnSpc>
              <a:spcBef>
                <a:spcPts val="0"/>
              </a:spcBef>
              <a:spcAft>
                <a:spcPts val="0"/>
              </a:spcAft>
              <a:buSzPts val="2812"/>
              <a:buNone/>
              <a:defRPr sz="675"/>
            </a:lvl2pPr>
            <a:lvl3pPr lvl="2" algn="l">
              <a:lnSpc>
                <a:spcPct val="100000"/>
              </a:lnSpc>
              <a:spcBef>
                <a:spcPts val="0"/>
              </a:spcBef>
              <a:spcAft>
                <a:spcPts val="0"/>
              </a:spcAft>
              <a:buSzPts val="2812"/>
              <a:buNone/>
              <a:defRPr sz="675"/>
            </a:lvl3pPr>
            <a:lvl4pPr lvl="3" algn="l">
              <a:lnSpc>
                <a:spcPct val="100000"/>
              </a:lnSpc>
              <a:spcBef>
                <a:spcPts val="0"/>
              </a:spcBef>
              <a:spcAft>
                <a:spcPts val="0"/>
              </a:spcAft>
              <a:buSzPts val="2812"/>
              <a:buNone/>
              <a:defRPr sz="675"/>
            </a:lvl4pPr>
            <a:lvl5pPr lvl="4" algn="l">
              <a:lnSpc>
                <a:spcPct val="100000"/>
              </a:lnSpc>
              <a:spcBef>
                <a:spcPts val="0"/>
              </a:spcBef>
              <a:spcAft>
                <a:spcPts val="0"/>
              </a:spcAft>
              <a:buSzPts val="2812"/>
              <a:buNone/>
              <a:defRPr sz="675"/>
            </a:lvl5pPr>
            <a:lvl6pPr lvl="5" algn="l">
              <a:lnSpc>
                <a:spcPct val="100000"/>
              </a:lnSpc>
              <a:spcBef>
                <a:spcPts val="0"/>
              </a:spcBef>
              <a:spcAft>
                <a:spcPts val="0"/>
              </a:spcAft>
              <a:buSzPts val="2812"/>
              <a:buNone/>
              <a:defRPr sz="675"/>
            </a:lvl6pPr>
            <a:lvl7pPr lvl="6" algn="l">
              <a:lnSpc>
                <a:spcPct val="100000"/>
              </a:lnSpc>
              <a:spcBef>
                <a:spcPts val="0"/>
              </a:spcBef>
              <a:spcAft>
                <a:spcPts val="0"/>
              </a:spcAft>
              <a:buSzPts val="2812"/>
              <a:buNone/>
              <a:defRPr sz="675"/>
            </a:lvl7pPr>
            <a:lvl8pPr lvl="7" algn="l">
              <a:lnSpc>
                <a:spcPct val="100000"/>
              </a:lnSpc>
              <a:spcBef>
                <a:spcPts val="0"/>
              </a:spcBef>
              <a:spcAft>
                <a:spcPts val="0"/>
              </a:spcAft>
              <a:buSzPts val="2812"/>
              <a:buNone/>
              <a:defRPr sz="675"/>
            </a:lvl8pPr>
            <a:lvl9pPr lvl="8" algn="l">
              <a:lnSpc>
                <a:spcPct val="100000"/>
              </a:lnSpc>
              <a:spcBef>
                <a:spcPts val="0"/>
              </a:spcBef>
              <a:spcAft>
                <a:spcPts val="0"/>
              </a:spcAft>
              <a:buSzPts val="2812"/>
              <a:buNone/>
              <a:defRPr sz="675"/>
            </a:lvl9pPr>
          </a:lstStyle>
          <a:p/>
        </p:txBody>
      </p:sp>
      <p:sp>
        <p:nvSpPr>
          <p:cNvPr id="4718" name="Google Shape;4718;g3970249a880_0_1276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Custom Layout">
  <p:cSld name="28_Custom Layout">
    <p:bg>
      <p:bgPr>
        <a:blipFill>
          <a:blip r:embed="rId2">
            <a:alphaModFix/>
          </a:blip>
          <a:stretch>
            <a:fillRect/>
          </a:stretch>
        </a:blipFill>
      </p:bgPr>
    </p:bg>
    <p:spTree>
      <p:nvGrpSpPr>
        <p:cNvPr id="34" name="Shape 34"/>
        <p:cNvGrpSpPr/>
        <p:nvPr/>
      </p:nvGrpSpPr>
      <p:grpSpPr>
        <a:xfrm>
          <a:off x="0" y="0"/>
          <a:ext cx="0" cy="0"/>
          <a:chOff x="0" y="0"/>
          <a:chExt cx="0" cy="0"/>
        </a:xfrm>
      </p:grpSpPr>
      <p:sp>
        <p:nvSpPr>
          <p:cNvPr id="35" name="Google Shape;35;g3d3f6d03170_0_5283"/>
          <p:cNvSpPr txBox="1"/>
          <p:nvPr>
            <p:ph idx="1" type="subTitle"/>
          </p:nvPr>
        </p:nvSpPr>
        <p:spPr>
          <a:xfrm>
            <a:off x="6665788" y="2813841"/>
            <a:ext cx="1980000" cy="505200"/>
          </a:xfrm>
          <a:prstGeom prst="rect">
            <a:avLst/>
          </a:prstGeom>
          <a:noFill/>
          <a:ln>
            <a:noFill/>
          </a:ln>
        </p:spPr>
        <p:txBody>
          <a:bodyPr anchorCtr="0" anchor="t" bIns="34275" lIns="34275" spcFirstLastPara="1" rIns="34275" wrap="square" tIns="34275">
            <a:noAutofit/>
          </a:bodyPr>
          <a:lstStyle>
            <a:lvl1pPr lvl="0" marR="0" algn="l">
              <a:lnSpc>
                <a:spcPct val="102000"/>
              </a:lnSpc>
              <a:spcBef>
                <a:spcPts val="0"/>
              </a:spcBef>
              <a:spcAft>
                <a:spcPts val="0"/>
              </a:spcAft>
              <a:buSzPts val="945"/>
              <a:buNone/>
              <a:defRPr sz="975"/>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6" name="Google Shape;36;g3d3f6d03170_0_528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37" name="Google Shape;37;g3d3f6d03170_0_5283"/>
          <p:cNvSpPr txBox="1"/>
          <p:nvPr>
            <p:ph idx="2" type="subTitle"/>
          </p:nvPr>
        </p:nvSpPr>
        <p:spPr>
          <a:xfrm>
            <a:off x="1010878" y="1716234"/>
            <a:ext cx="1990800" cy="505200"/>
          </a:xfrm>
          <a:prstGeom prst="rect">
            <a:avLst/>
          </a:prstGeom>
          <a:noFill/>
          <a:ln>
            <a:noFill/>
          </a:ln>
        </p:spPr>
        <p:txBody>
          <a:bodyPr anchorCtr="0" anchor="t" bIns="34275" lIns="34275" spcFirstLastPara="1" rIns="34275" wrap="square" tIns="34275">
            <a:noAutofit/>
          </a:bodyPr>
          <a:lstStyle>
            <a:lvl1pPr lvl="0" marR="0" algn="l">
              <a:lnSpc>
                <a:spcPct val="102000"/>
              </a:lnSpc>
              <a:spcBef>
                <a:spcPts val="0"/>
              </a:spcBef>
              <a:spcAft>
                <a:spcPts val="0"/>
              </a:spcAft>
              <a:buSzPts val="945"/>
              <a:buNone/>
              <a:defRPr b="1" sz="975">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8" name="Google Shape;38;g3d3f6d03170_0_5283"/>
          <p:cNvSpPr txBox="1"/>
          <p:nvPr>
            <p:ph idx="3" type="subTitle"/>
          </p:nvPr>
        </p:nvSpPr>
        <p:spPr>
          <a:xfrm>
            <a:off x="1017224" y="2821022"/>
            <a:ext cx="1990800" cy="505200"/>
          </a:xfrm>
          <a:prstGeom prst="rect">
            <a:avLst/>
          </a:prstGeom>
          <a:noFill/>
          <a:ln>
            <a:noFill/>
          </a:ln>
        </p:spPr>
        <p:txBody>
          <a:bodyPr anchorCtr="0" anchor="t" bIns="34275" lIns="34275" spcFirstLastPara="1" rIns="34275" wrap="square" tIns="34275">
            <a:noAutofit/>
          </a:bodyPr>
          <a:lstStyle>
            <a:lvl1pPr lvl="0" marR="0" algn="l">
              <a:lnSpc>
                <a:spcPct val="102000"/>
              </a:lnSpc>
              <a:spcBef>
                <a:spcPts val="0"/>
              </a:spcBef>
              <a:spcAft>
                <a:spcPts val="0"/>
              </a:spcAft>
              <a:buSzPts val="945"/>
              <a:buNone/>
              <a:defRPr sz="975"/>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39" name="Google Shape;39;g3d3f6d03170_0_5283"/>
          <p:cNvSpPr txBox="1"/>
          <p:nvPr>
            <p:ph idx="4" type="subTitle"/>
          </p:nvPr>
        </p:nvSpPr>
        <p:spPr>
          <a:xfrm>
            <a:off x="6676725" y="1735669"/>
            <a:ext cx="1980000" cy="505200"/>
          </a:xfrm>
          <a:prstGeom prst="rect">
            <a:avLst/>
          </a:prstGeom>
          <a:noFill/>
          <a:ln>
            <a:noFill/>
          </a:ln>
        </p:spPr>
        <p:txBody>
          <a:bodyPr anchorCtr="0" anchor="t" bIns="34275" lIns="34275" spcFirstLastPara="1" rIns="34275" wrap="square" tIns="34275">
            <a:noAutofit/>
          </a:bodyPr>
          <a:lstStyle>
            <a:lvl1pPr lvl="0" marR="0" algn="l">
              <a:lnSpc>
                <a:spcPct val="102000"/>
              </a:lnSpc>
              <a:spcBef>
                <a:spcPts val="0"/>
              </a:spcBef>
              <a:spcAft>
                <a:spcPts val="0"/>
              </a:spcAft>
              <a:buSzPts val="945"/>
              <a:buNone/>
              <a:defRPr b="1" sz="975">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0" name="Google Shape;40;g3d3f6d03170_0_5283"/>
          <p:cNvSpPr txBox="1"/>
          <p:nvPr>
            <p:ph idx="5" type="subTitle"/>
          </p:nvPr>
        </p:nvSpPr>
        <p:spPr>
          <a:xfrm>
            <a:off x="3881026" y="846394"/>
            <a:ext cx="1934700" cy="471600"/>
          </a:xfrm>
          <a:prstGeom prst="rect">
            <a:avLst/>
          </a:prstGeom>
          <a:noFill/>
          <a:ln>
            <a:noFill/>
          </a:ln>
        </p:spPr>
        <p:txBody>
          <a:bodyPr anchorCtr="0" anchor="t" bIns="34275" lIns="34275" spcFirstLastPara="1" rIns="34275" wrap="square" tIns="34275">
            <a:noAutofit/>
          </a:bodyPr>
          <a:lstStyle>
            <a:lvl1pPr lvl="0" marR="0" algn="l">
              <a:lnSpc>
                <a:spcPct val="102000"/>
              </a:lnSpc>
              <a:spcBef>
                <a:spcPts val="0"/>
              </a:spcBef>
              <a:spcAft>
                <a:spcPts val="0"/>
              </a:spcAft>
              <a:buSzPts val="945"/>
              <a:buNone/>
              <a:defRPr b="1" sz="975">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1" name="Google Shape;41;g3d3f6d03170_0_5283"/>
          <p:cNvSpPr txBox="1"/>
          <p:nvPr>
            <p:ph idx="6" type="subTitle"/>
          </p:nvPr>
        </p:nvSpPr>
        <p:spPr>
          <a:xfrm>
            <a:off x="3871871" y="3865513"/>
            <a:ext cx="1934700" cy="505200"/>
          </a:xfrm>
          <a:prstGeom prst="rect">
            <a:avLst/>
          </a:prstGeom>
          <a:noFill/>
          <a:ln>
            <a:noFill/>
          </a:ln>
        </p:spPr>
        <p:txBody>
          <a:bodyPr anchorCtr="0" anchor="t" bIns="34275" lIns="34275" spcFirstLastPara="1" rIns="34275" wrap="square" tIns="34275">
            <a:noAutofit/>
          </a:bodyPr>
          <a:lstStyle>
            <a:lvl1pPr lvl="0" marR="0" algn="l">
              <a:lnSpc>
                <a:spcPct val="102000"/>
              </a:lnSpc>
              <a:spcBef>
                <a:spcPts val="0"/>
              </a:spcBef>
              <a:spcAft>
                <a:spcPts val="0"/>
              </a:spcAft>
              <a:buSzPts val="945"/>
              <a:buNone/>
              <a:defRPr sz="975"/>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42" name="Google Shape;42;g3d3f6d03170_0_5283"/>
          <p:cNvSpPr txBox="1"/>
          <p:nvPr>
            <p:ph type="title"/>
          </p:nvPr>
        </p:nvSpPr>
        <p:spPr>
          <a:xfrm>
            <a:off x="3315459" y="1829972"/>
            <a:ext cx="2557500" cy="1632300"/>
          </a:xfrm>
          <a:prstGeom prst="rect">
            <a:avLst/>
          </a:prstGeom>
          <a:noFill/>
          <a:ln>
            <a:noFill/>
          </a:ln>
        </p:spPr>
        <p:txBody>
          <a:bodyPr anchorCtr="0" anchor="t" bIns="0" lIns="0" spcFirstLastPara="1" rIns="0" wrap="square" tIns="0">
            <a:noAutofit/>
          </a:bodyPr>
          <a:lstStyle>
            <a:lvl1pPr lvl="0" algn="ctr">
              <a:lnSpc>
                <a:spcPct val="98000"/>
              </a:lnSpc>
              <a:spcBef>
                <a:spcPts val="0"/>
              </a:spcBef>
              <a:spcAft>
                <a:spcPts val="0"/>
              </a:spcAft>
              <a:buClr>
                <a:schemeClr val="dk1"/>
              </a:buClr>
              <a:buSzPts val="2550"/>
              <a:buFont typeface="Poppins SemiBold"/>
              <a:buNone/>
              <a:defRPr sz="2550">
                <a:solidFill>
                  <a:schemeClr val="dk1"/>
                </a:solidFill>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bg>
      <p:bgPr>
        <a:blipFill>
          <a:blip r:embed="rId2">
            <a:alphaModFix/>
          </a:blip>
          <a:stretch>
            <a:fillRect/>
          </a:stretch>
        </a:blipFill>
      </p:bgPr>
    </p:bg>
    <p:spTree>
      <p:nvGrpSpPr>
        <p:cNvPr id="414" name="Shape 414"/>
        <p:cNvGrpSpPr/>
        <p:nvPr/>
      </p:nvGrpSpPr>
      <p:grpSpPr>
        <a:xfrm>
          <a:off x="0" y="0"/>
          <a:ext cx="0" cy="0"/>
          <a:chOff x="0" y="0"/>
          <a:chExt cx="0" cy="0"/>
        </a:xfrm>
      </p:grpSpPr>
      <p:sp>
        <p:nvSpPr>
          <p:cNvPr id="415" name="Google Shape;415;g3d3f6d03170_0_5011"/>
          <p:cNvSpPr/>
          <p:nvPr/>
        </p:nvSpPr>
        <p:spPr>
          <a:xfrm>
            <a:off x="315022" y="1802299"/>
            <a:ext cx="8610900" cy="2748300"/>
          </a:xfrm>
          <a:prstGeom prst="roundRect">
            <a:avLst>
              <a:gd fmla="val 1867"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16" name="Google Shape;416;g3d3f6d03170_0_5011"/>
          <p:cNvSpPr txBox="1"/>
          <p:nvPr>
            <p:ph type="title"/>
          </p:nvPr>
        </p:nvSpPr>
        <p:spPr>
          <a:xfrm>
            <a:off x="325593" y="339924"/>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17" name="Google Shape;417;g3d3f6d03170_0_501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id="418" name="Google Shape;418;g3d3f6d03170_0_5011"/>
          <p:cNvPicPr preferRelativeResize="0"/>
          <p:nvPr/>
        </p:nvPicPr>
        <p:blipFill rotWithShape="1">
          <a:blip r:embed="rId3">
            <a:alphaModFix/>
          </a:blip>
          <a:srcRect b="0" l="0" r="0" t="0"/>
          <a:stretch/>
        </p:blipFill>
        <p:spPr>
          <a:xfrm>
            <a:off x="556032" y="2718197"/>
            <a:ext cx="8128945" cy="7143"/>
          </a:xfrm>
          <a:prstGeom prst="rect">
            <a:avLst/>
          </a:prstGeom>
          <a:noFill/>
          <a:ln>
            <a:noFill/>
          </a:ln>
        </p:spPr>
      </p:pic>
      <p:pic>
        <p:nvPicPr>
          <p:cNvPr id="419" name="Google Shape;419;g3d3f6d03170_0_5011"/>
          <p:cNvPicPr preferRelativeResize="0"/>
          <p:nvPr/>
        </p:nvPicPr>
        <p:blipFill rotWithShape="1">
          <a:blip r:embed="rId3">
            <a:alphaModFix/>
          </a:blip>
          <a:srcRect b="0" l="0" r="0" t="0"/>
          <a:stretch/>
        </p:blipFill>
        <p:spPr>
          <a:xfrm>
            <a:off x="556032" y="3624943"/>
            <a:ext cx="8128945" cy="7143"/>
          </a:xfrm>
          <a:prstGeom prst="rect">
            <a:avLst/>
          </a:prstGeom>
          <a:noFill/>
          <a:ln>
            <a:noFill/>
          </a:ln>
        </p:spPr>
      </p:pic>
      <p:sp>
        <p:nvSpPr>
          <p:cNvPr id="420" name="Google Shape;420;g3d3f6d03170_0_5011"/>
          <p:cNvSpPr txBox="1"/>
          <p:nvPr>
            <p:ph idx="1" type="subTitle"/>
          </p:nvPr>
        </p:nvSpPr>
        <p:spPr>
          <a:xfrm>
            <a:off x="1000257" y="2161134"/>
            <a:ext cx="3244200" cy="3156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1837"/>
            </a:lvl1pPr>
            <a:lvl2pPr lvl="1" algn="l">
              <a:lnSpc>
                <a:spcPct val="95000"/>
              </a:lnSpc>
              <a:spcBef>
                <a:spcPts val="1350"/>
              </a:spcBef>
              <a:spcAft>
                <a:spcPts val="0"/>
              </a:spcAft>
              <a:buSzPts val="1837"/>
              <a:buFont typeface="Poppins Medium"/>
              <a:buNone/>
              <a:defRPr sz="1837"/>
            </a:lvl2pPr>
            <a:lvl3pPr lvl="2" algn="l">
              <a:lnSpc>
                <a:spcPct val="95000"/>
              </a:lnSpc>
              <a:spcBef>
                <a:spcPts val="1350"/>
              </a:spcBef>
              <a:spcAft>
                <a:spcPts val="0"/>
              </a:spcAft>
              <a:buSzPts val="1837"/>
              <a:buFont typeface="Poppins Medium"/>
              <a:buNone/>
              <a:defRPr sz="1837"/>
            </a:lvl3pPr>
            <a:lvl4pPr lvl="3" algn="l">
              <a:lnSpc>
                <a:spcPct val="95000"/>
              </a:lnSpc>
              <a:spcBef>
                <a:spcPts val="1350"/>
              </a:spcBef>
              <a:spcAft>
                <a:spcPts val="0"/>
              </a:spcAft>
              <a:buSzPts val="1837"/>
              <a:buFont typeface="Poppins Medium"/>
              <a:buNone/>
              <a:defRPr sz="1837"/>
            </a:lvl4pPr>
            <a:lvl5pPr lvl="4" algn="l">
              <a:lnSpc>
                <a:spcPct val="95000"/>
              </a:lnSpc>
              <a:spcBef>
                <a:spcPts val="1350"/>
              </a:spcBef>
              <a:spcAft>
                <a:spcPts val="0"/>
              </a:spcAft>
              <a:buSzPts val="1837"/>
              <a:buFont typeface="Poppins Medium"/>
              <a:buNone/>
              <a:defRPr sz="1837"/>
            </a:lvl5pPr>
            <a:lvl6pPr lvl="5" algn="l">
              <a:lnSpc>
                <a:spcPct val="90000"/>
              </a:lnSpc>
              <a:spcBef>
                <a:spcPts val="375"/>
              </a:spcBef>
              <a:spcAft>
                <a:spcPts val="0"/>
              </a:spcAft>
              <a:buSzPts val="1837"/>
              <a:buFont typeface="Poppins Medium"/>
              <a:buNone/>
              <a:defRPr sz="1837"/>
            </a:lvl6pPr>
            <a:lvl7pPr lvl="6" algn="l">
              <a:lnSpc>
                <a:spcPct val="90000"/>
              </a:lnSpc>
              <a:spcBef>
                <a:spcPts val="375"/>
              </a:spcBef>
              <a:spcAft>
                <a:spcPts val="0"/>
              </a:spcAft>
              <a:buSzPts val="1837"/>
              <a:buFont typeface="Poppins Medium"/>
              <a:buNone/>
              <a:defRPr sz="1837"/>
            </a:lvl7pPr>
            <a:lvl8pPr lvl="7" algn="l">
              <a:lnSpc>
                <a:spcPct val="90000"/>
              </a:lnSpc>
              <a:spcBef>
                <a:spcPts val="375"/>
              </a:spcBef>
              <a:spcAft>
                <a:spcPts val="0"/>
              </a:spcAft>
              <a:buSzPts val="1837"/>
              <a:buFont typeface="Poppins Medium"/>
              <a:buNone/>
              <a:defRPr sz="1837"/>
            </a:lvl8pPr>
            <a:lvl9pPr lvl="8" algn="l">
              <a:lnSpc>
                <a:spcPct val="90000"/>
              </a:lnSpc>
              <a:spcBef>
                <a:spcPts val="375"/>
              </a:spcBef>
              <a:spcAft>
                <a:spcPts val="0"/>
              </a:spcAft>
              <a:buSzPts val="1837"/>
              <a:buFont typeface="Poppins Medium"/>
              <a:buNone/>
              <a:defRPr sz="1837"/>
            </a:lvl9pPr>
          </a:lstStyle>
          <a:p/>
        </p:txBody>
      </p:sp>
      <p:sp>
        <p:nvSpPr>
          <p:cNvPr id="421" name="Google Shape;421;g3d3f6d03170_0_5011"/>
          <p:cNvSpPr txBox="1"/>
          <p:nvPr>
            <p:ph idx="2" type="subTitle"/>
          </p:nvPr>
        </p:nvSpPr>
        <p:spPr>
          <a:xfrm>
            <a:off x="1000257" y="3017362"/>
            <a:ext cx="3244200" cy="3156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1837"/>
            </a:lvl1pPr>
            <a:lvl2pPr lvl="1" algn="l">
              <a:lnSpc>
                <a:spcPct val="95000"/>
              </a:lnSpc>
              <a:spcBef>
                <a:spcPts val="1350"/>
              </a:spcBef>
              <a:spcAft>
                <a:spcPts val="0"/>
              </a:spcAft>
              <a:buSzPts val="1837"/>
              <a:buFont typeface="Poppins Medium"/>
              <a:buNone/>
              <a:defRPr sz="1837"/>
            </a:lvl2pPr>
            <a:lvl3pPr lvl="2" algn="l">
              <a:lnSpc>
                <a:spcPct val="95000"/>
              </a:lnSpc>
              <a:spcBef>
                <a:spcPts val="1350"/>
              </a:spcBef>
              <a:spcAft>
                <a:spcPts val="0"/>
              </a:spcAft>
              <a:buSzPts val="1837"/>
              <a:buFont typeface="Poppins Medium"/>
              <a:buNone/>
              <a:defRPr sz="1837"/>
            </a:lvl3pPr>
            <a:lvl4pPr lvl="3" algn="l">
              <a:lnSpc>
                <a:spcPct val="95000"/>
              </a:lnSpc>
              <a:spcBef>
                <a:spcPts val="1350"/>
              </a:spcBef>
              <a:spcAft>
                <a:spcPts val="0"/>
              </a:spcAft>
              <a:buSzPts val="1837"/>
              <a:buFont typeface="Poppins Medium"/>
              <a:buNone/>
              <a:defRPr sz="1837"/>
            </a:lvl4pPr>
            <a:lvl5pPr lvl="4" algn="l">
              <a:lnSpc>
                <a:spcPct val="95000"/>
              </a:lnSpc>
              <a:spcBef>
                <a:spcPts val="1350"/>
              </a:spcBef>
              <a:spcAft>
                <a:spcPts val="0"/>
              </a:spcAft>
              <a:buSzPts val="1837"/>
              <a:buFont typeface="Poppins Medium"/>
              <a:buNone/>
              <a:defRPr sz="1837"/>
            </a:lvl5pPr>
            <a:lvl6pPr lvl="5" algn="l">
              <a:lnSpc>
                <a:spcPct val="90000"/>
              </a:lnSpc>
              <a:spcBef>
                <a:spcPts val="375"/>
              </a:spcBef>
              <a:spcAft>
                <a:spcPts val="0"/>
              </a:spcAft>
              <a:buSzPts val="1837"/>
              <a:buFont typeface="Poppins Medium"/>
              <a:buNone/>
              <a:defRPr sz="1837"/>
            </a:lvl6pPr>
            <a:lvl7pPr lvl="6" algn="l">
              <a:lnSpc>
                <a:spcPct val="90000"/>
              </a:lnSpc>
              <a:spcBef>
                <a:spcPts val="375"/>
              </a:spcBef>
              <a:spcAft>
                <a:spcPts val="0"/>
              </a:spcAft>
              <a:buSzPts val="1837"/>
              <a:buFont typeface="Poppins Medium"/>
              <a:buNone/>
              <a:defRPr sz="1837"/>
            </a:lvl7pPr>
            <a:lvl8pPr lvl="7" algn="l">
              <a:lnSpc>
                <a:spcPct val="90000"/>
              </a:lnSpc>
              <a:spcBef>
                <a:spcPts val="375"/>
              </a:spcBef>
              <a:spcAft>
                <a:spcPts val="0"/>
              </a:spcAft>
              <a:buSzPts val="1837"/>
              <a:buFont typeface="Poppins Medium"/>
              <a:buNone/>
              <a:defRPr sz="1837"/>
            </a:lvl8pPr>
            <a:lvl9pPr lvl="8" algn="l">
              <a:lnSpc>
                <a:spcPct val="90000"/>
              </a:lnSpc>
              <a:spcBef>
                <a:spcPts val="375"/>
              </a:spcBef>
              <a:spcAft>
                <a:spcPts val="0"/>
              </a:spcAft>
              <a:buSzPts val="1837"/>
              <a:buFont typeface="Poppins Medium"/>
              <a:buNone/>
              <a:defRPr sz="1837"/>
            </a:lvl9pPr>
          </a:lstStyle>
          <a:p/>
        </p:txBody>
      </p:sp>
      <p:sp>
        <p:nvSpPr>
          <p:cNvPr id="422" name="Google Shape;422;g3d3f6d03170_0_5011"/>
          <p:cNvSpPr txBox="1"/>
          <p:nvPr>
            <p:ph idx="3" type="subTitle"/>
          </p:nvPr>
        </p:nvSpPr>
        <p:spPr>
          <a:xfrm>
            <a:off x="1000257" y="3907851"/>
            <a:ext cx="3244200" cy="3156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1837"/>
            </a:lvl1pPr>
            <a:lvl2pPr lvl="1" algn="l">
              <a:lnSpc>
                <a:spcPct val="95000"/>
              </a:lnSpc>
              <a:spcBef>
                <a:spcPts val="1350"/>
              </a:spcBef>
              <a:spcAft>
                <a:spcPts val="0"/>
              </a:spcAft>
              <a:buSzPts val="1837"/>
              <a:buFont typeface="Poppins Medium"/>
              <a:buNone/>
              <a:defRPr sz="1837"/>
            </a:lvl2pPr>
            <a:lvl3pPr lvl="2" algn="l">
              <a:lnSpc>
                <a:spcPct val="95000"/>
              </a:lnSpc>
              <a:spcBef>
                <a:spcPts val="1350"/>
              </a:spcBef>
              <a:spcAft>
                <a:spcPts val="0"/>
              </a:spcAft>
              <a:buSzPts val="1837"/>
              <a:buFont typeface="Poppins Medium"/>
              <a:buNone/>
              <a:defRPr sz="1837"/>
            </a:lvl3pPr>
            <a:lvl4pPr lvl="3" algn="l">
              <a:lnSpc>
                <a:spcPct val="95000"/>
              </a:lnSpc>
              <a:spcBef>
                <a:spcPts val="1350"/>
              </a:spcBef>
              <a:spcAft>
                <a:spcPts val="0"/>
              </a:spcAft>
              <a:buSzPts val="1837"/>
              <a:buFont typeface="Poppins Medium"/>
              <a:buNone/>
              <a:defRPr sz="1837"/>
            </a:lvl4pPr>
            <a:lvl5pPr lvl="4" algn="l">
              <a:lnSpc>
                <a:spcPct val="95000"/>
              </a:lnSpc>
              <a:spcBef>
                <a:spcPts val="1350"/>
              </a:spcBef>
              <a:spcAft>
                <a:spcPts val="0"/>
              </a:spcAft>
              <a:buSzPts val="1837"/>
              <a:buFont typeface="Poppins Medium"/>
              <a:buNone/>
              <a:defRPr sz="1837"/>
            </a:lvl5pPr>
            <a:lvl6pPr lvl="5" algn="l">
              <a:lnSpc>
                <a:spcPct val="90000"/>
              </a:lnSpc>
              <a:spcBef>
                <a:spcPts val="375"/>
              </a:spcBef>
              <a:spcAft>
                <a:spcPts val="0"/>
              </a:spcAft>
              <a:buSzPts val="1837"/>
              <a:buFont typeface="Poppins Medium"/>
              <a:buNone/>
              <a:defRPr sz="1837"/>
            </a:lvl6pPr>
            <a:lvl7pPr lvl="6" algn="l">
              <a:lnSpc>
                <a:spcPct val="90000"/>
              </a:lnSpc>
              <a:spcBef>
                <a:spcPts val="375"/>
              </a:spcBef>
              <a:spcAft>
                <a:spcPts val="0"/>
              </a:spcAft>
              <a:buSzPts val="1837"/>
              <a:buFont typeface="Poppins Medium"/>
              <a:buNone/>
              <a:defRPr sz="1837"/>
            </a:lvl7pPr>
            <a:lvl8pPr lvl="7" algn="l">
              <a:lnSpc>
                <a:spcPct val="90000"/>
              </a:lnSpc>
              <a:spcBef>
                <a:spcPts val="375"/>
              </a:spcBef>
              <a:spcAft>
                <a:spcPts val="0"/>
              </a:spcAft>
              <a:buSzPts val="1837"/>
              <a:buFont typeface="Poppins Medium"/>
              <a:buNone/>
              <a:defRPr sz="1837"/>
            </a:lvl8pPr>
            <a:lvl9pPr lvl="8" algn="l">
              <a:lnSpc>
                <a:spcPct val="90000"/>
              </a:lnSpc>
              <a:spcBef>
                <a:spcPts val="375"/>
              </a:spcBef>
              <a:spcAft>
                <a:spcPts val="0"/>
              </a:spcAft>
              <a:buSzPts val="1837"/>
              <a:buFont typeface="Poppins Medium"/>
              <a:buNone/>
              <a:defRPr sz="1837"/>
            </a:lvl9pPr>
          </a:lstStyle>
          <a:p/>
        </p:txBody>
      </p:sp>
      <p:sp>
        <p:nvSpPr>
          <p:cNvPr id="423" name="Google Shape;423;g3d3f6d03170_0_5011"/>
          <p:cNvSpPr txBox="1"/>
          <p:nvPr>
            <p:ph idx="4" type="subTitle"/>
          </p:nvPr>
        </p:nvSpPr>
        <p:spPr>
          <a:xfrm>
            <a:off x="4978030" y="2161134"/>
            <a:ext cx="3244200" cy="3156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1837"/>
            </a:lvl1pPr>
            <a:lvl2pPr lvl="1" algn="l">
              <a:lnSpc>
                <a:spcPct val="95000"/>
              </a:lnSpc>
              <a:spcBef>
                <a:spcPts val="1350"/>
              </a:spcBef>
              <a:spcAft>
                <a:spcPts val="0"/>
              </a:spcAft>
              <a:buSzPts val="1837"/>
              <a:buFont typeface="Poppins Medium"/>
              <a:buNone/>
              <a:defRPr sz="1837"/>
            </a:lvl2pPr>
            <a:lvl3pPr lvl="2" algn="l">
              <a:lnSpc>
                <a:spcPct val="95000"/>
              </a:lnSpc>
              <a:spcBef>
                <a:spcPts val="1350"/>
              </a:spcBef>
              <a:spcAft>
                <a:spcPts val="0"/>
              </a:spcAft>
              <a:buSzPts val="1837"/>
              <a:buFont typeface="Poppins Medium"/>
              <a:buNone/>
              <a:defRPr sz="1837"/>
            </a:lvl3pPr>
            <a:lvl4pPr lvl="3" algn="l">
              <a:lnSpc>
                <a:spcPct val="95000"/>
              </a:lnSpc>
              <a:spcBef>
                <a:spcPts val="1350"/>
              </a:spcBef>
              <a:spcAft>
                <a:spcPts val="0"/>
              </a:spcAft>
              <a:buSzPts val="1837"/>
              <a:buFont typeface="Poppins Medium"/>
              <a:buNone/>
              <a:defRPr sz="1837"/>
            </a:lvl4pPr>
            <a:lvl5pPr lvl="4" algn="l">
              <a:lnSpc>
                <a:spcPct val="95000"/>
              </a:lnSpc>
              <a:spcBef>
                <a:spcPts val="1350"/>
              </a:spcBef>
              <a:spcAft>
                <a:spcPts val="0"/>
              </a:spcAft>
              <a:buSzPts val="1837"/>
              <a:buFont typeface="Poppins Medium"/>
              <a:buNone/>
              <a:defRPr sz="1837"/>
            </a:lvl5pPr>
            <a:lvl6pPr lvl="5" algn="l">
              <a:lnSpc>
                <a:spcPct val="90000"/>
              </a:lnSpc>
              <a:spcBef>
                <a:spcPts val="375"/>
              </a:spcBef>
              <a:spcAft>
                <a:spcPts val="0"/>
              </a:spcAft>
              <a:buSzPts val="1837"/>
              <a:buFont typeface="Poppins Medium"/>
              <a:buNone/>
              <a:defRPr sz="1837"/>
            </a:lvl6pPr>
            <a:lvl7pPr lvl="6" algn="l">
              <a:lnSpc>
                <a:spcPct val="90000"/>
              </a:lnSpc>
              <a:spcBef>
                <a:spcPts val="375"/>
              </a:spcBef>
              <a:spcAft>
                <a:spcPts val="0"/>
              </a:spcAft>
              <a:buSzPts val="1837"/>
              <a:buFont typeface="Poppins Medium"/>
              <a:buNone/>
              <a:defRPr sz="1837"/>
            </a:lvl7pPr>
            <a:lvl8pPr lvl="7" algn="l">
              <a:lnSpc>
                <a:spcPct val="90000"/>
              </a:lnSpc>
              <a:spcBef>
                <a:spcPts val="375"/>
              </a:spcBef>
              <a:spcAft>
                <a:spcPts val="0"/>
              </a:spcAft>
              <a:buSzPts val="1837"/>
              <a:buFont typeface="Poppins Medium"/>
              <a:buNone/>
              <a:defRPr sz="1837"/>
            </a:lvl8pPr>
            <a:lvl9pPr lvl="8" algn="l">
              <a:lnSpc>
                <a:spcPct val="90000"/>
              </a:lnSpc>
              <a:spcBef>
                <a:spcPts val="375"/>
              </a:spcBef>
              <a:spcAft>
                <a:spcPts val="0"/>
              </a:spcAft>
              <a:buSzPts val="1837"/>
              <a:buFont typeface="Poppins Medium"/>
              <a:buNone/>
              <a:defRPr sz="1837"/>
            </a:lvl9pPr>
          </a:lstStyle>
          <a:p/>
        </p:txBody>
      </p:sp>
      <p:sp>
        <p:nvSpPr>
          <p:cNvPr id="424" name="Google Shape;424;g3d3f6d03170_0_5011"/>
          <p:cNvSpPr txBox="1"/>
          <p:nvPr>
            <p:ph idx="5" type="subTitle"/>
          </p:nvPr>
        </p:nvSpPr>
        <p:spPr>
          <a:xfrm>
            <a:off x="4978030" y="3017362"/>
            <a:ext cx="3244200" cy="3156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1837"/>
            </a:lvl1pPr>
            <a:lvl2pPr lvl="1" algn="l">
              <a:lnSpc>
                <a:spcPct val="95000"/>
              </a:lnSpc>
              <a:spcBef>
                <a:spcPts val="1350"/>
              </a:spcBef>
              <a:spcAft>
                <a:spcPts val="0"/>
              </a:spcAft>
              <a:buSzPts val="1837"/>
              <a:buFont typeface="Poppins Medium"/>
              <a:buNone/>
              <a:defRPr sz="1837"/>
            </a:lvl2pPr>
            <a:lvl3pPr lvl="2" algn="l">
              <a:lnSpc>
                <a:spcPct val="95000"/>
              </a:lnSpc>
              <a:spcBef>
                <a:spcPts val="1350"/>
              </a:spcBef>
              <a:spcAft>
                <a:spcPts val="0"/>
              </a:spcAft>
              <a:buSzPts val="1837"/>
              <a:buFont typeface="Poppins Medium"/>
              <a:buNone/>
              <a:defRPr sz="1837"/>
            </a:lvl3pPr>
            <a:lvl4pPr lvl="3" algn="l">
              <a:lnSpc>
                <a:spcPct val="95000"/>
              </a:lnSpc>
              <a:spcBef>
                <a:spcPts val="1350"/>
              </a:spcBef>
              <a:spcAft>
                <a:spcPts val="0"/>
              </a:spcAft>
              <a:buSzPts val="1837"/>
              <a:buFont typeface="Poppins Medium"/>
              <a:buNone/>
              <a:defRPr sz="1837"/>
            </a:lvl4pPr>
            <a:lvl5pPr lvl="4" algn="l">
              <a:lnSpc>
                <a:spcPct val="95000"/>
              </a:lnSpc>
              <a:spcBef>
                <a:spcPts val="1350"/>
              </a:spcBef>
              <a:spcAft>
                <a:spcPts val="0"/>
              </a:spcAft>
              <a:buSzPts val="1837"/>
              <a:buFont typeface="Poppins Medium"/>
              <a:buNone/>
              <a:defRPr sz="1837"/>
            </a:lvl5pPr>
            <a:lvl6pPr lvl="5" algn="l">
              <a:lnSpc>
                <a:spcPct val="90000"/>
              </a:lnSpc>
              <a:spcBef>
                <a:spcPts val="375"/>
              </a:spcBef>
              <a:spcAft>
                <a:spcPts val="0"/>
              </a:spcAft>
              <a:buSzPts val="1837"/>
              <a:buFont typeface="Poppins Medium"/>
              <a:buNone/>
              <a:defRPr sz="1837"/>
            </a:lvl6pPr>
            <a:lvl7pPr lvl="6" algn="l">
              <a:lnSpc>
                <a:spcPct val="90000"/>
              </a:lnSpc>
              <a:spcBef>
                <a:spcPts val="375"/>
              </a:spcBef>
              <a:spcAft>
                <a:spcPts val="0"/>
              </a:spcAft>
              <a:buSzPts val="1837"/>
              <a:buFont typeface="Poppins Medium"/>
              <a:buNone/>
              <a:defRPr sz="1837"/>
            </a:lvl7pPr>
            <a:lvl8pPr lvl="7" algn="l">
              <a:lnSpc>
                <a:spcPct val="90000"/>
              </a:lnSpc>
              <a:spcBef>
                <a:spcPts val="375"/>
              </a:spcBef>
              <a:spcAft>
                <a:spcPts val="0"/>
              </a:spcAft>
              <a:buSzPts val="1837"/>
              <a:buFont typeface="Poppins Medium"/>
              <a:buNone/>
              <a:defRPr sz="1837"/>
            </a:lvl8pPr>
            <a:lvl9pPr lvl="8" algn="l">
              <a:lnSpc>
                <a:spcPct val="90000"/>
              </a:lnSpc>
              <a:spcBef>
                <a:spcPts val="375"/>
              </a:spcBef>
              <a:spcAft>
                <a:spcPts val="0"/>
              </a:spcAft>
              <a:buSzPts val="1837"/>
              <a:buFont typeface="Poppins Medium"/>
              <a:buNone/>
              <a:defRPr sz="1837"/>
            </a:lvl9pPr>
          </a:lstStyle>
          <a:p/>
        </p:txBody>
      </p:sp>
      <p:sp>
        <p:nvSpPr>
          <p:cNvPr id="425" name="Google Shape;425;g3d3f6d03170_0_5011"/>
          <p:cNvSpPr txBox="1"/>
          <p:nvPr>
            <p:ph idx="6" type="subTitle"/>
          </p:nvPr>
        </p:nvSpPr>
        <p:spPr>
          <a:xfrm>
            <a:off x="4978030" y="3907851"/>
            <a:ext cx="3244200" cy="3156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1837"/>
            </a:lvl1pPr>
            <a:lvl2pPr lvl="1" algn="l">
              <a:lnSpc>
                <a:spcPct val="95000"/>
              </a:lnSpc>
              <a:spcBef>
                <a:spcPts val="1350"/>
              </a:spcBef>
              <a:spcAft>
                <a:spcPts val="0"/>
              </a:spcAft>
              <a:buSzPts val="1837"/>
              <a:buFont typeface="Poppins Medium"/>
              <a:buNone/>
              <a:defRPr sz="1837"/>
            </a:lvl2pPr>
            <a:lvl3pPr lvl="2" algn="l">
              <a:lnSpc>
                <a:spcPct val="95000"/>
              </a:lnSpc>
              <a:spcBef>
                <a:spcPts val="1350"/>
              </a:spcBef>
              <a:spcAft>
                <a:spcPts val="0"/>
              </a:spcAft>
              <a:buSzPts val="1837"/>
              <a:buFont typeface="Poppins Medium"/>
              <a:buNone/>
              <a:defRPr sz="1837"/>
            </a:lvl3pPr>
            <a:lvl4pPr lvl="3" algn="l">
              <a:lnSpc>
                <a:spcPct val="95000"/>
              </a:lnSpc>
              <a:spcBef>
                <a:spcPts val="1350"/>
              </a:spcBef>
              <a:spcAft>
                <a:spcPts val="0"/>
              </a:spcAft>
              <a:buSzPts val="1837"/>
              <a:buFont typeface="Poppins Medium"/>
              <a:buNone/>
              <a:defRPr sz="1837"/>
            </a:lvl4pPr>
            <a:lvl5pPr lvl="4" algn="l">
              <a:lnSpc>
                <a:spcPct val="95000"/>
              </a:lnSpc>
              <a:spcBef>
                <a:spcPts val="1350"/>
              </a:spcBef>
              <a:spcAft>
                <a:spcPts val="0"/>
              </a:spcAft>
              <a:buSzPts val="1837"/>
              <a:buFont typeface="Poppins Medium"/>
              <a:buNone/>
              <a:defRPr sz="1837"/>
            </a:lvl5pPr>
            <a:lvl6pPr lvl="5" algn="l">
              <a:lnSpc>
                <a:spcPct val="90000"/>
              </a:lnSpc>
              <a:spcBef>
                <a:spcPts val="375"/>
              </a:spcBef>
              <a:spcAft>
                <a:spcPts val="0"/>
              </a:spcAft>
              <a:buSzPts val="1837"/>
              <a:buFont typeface="Poppins Medium"/>
              <a:buNone/>
              <a:defRPr sz="1837"/>
            </a:lvl6pPr>
            <a:lvl7pPr lvl="6" algn="l">
              <a:lnSpc>
                <a:spcPct val="90000"/>
              </a:lnSpc>
              <a:spcBef>
                <a:spcPts val="375"/>
              </a:spcBef>
              <a:spcAft>
                <a:spcPts val="0"/>
              </a:spcAft>
              <a:buSzPts val="1837"/>
              <a:buFont typeface="Poppins Medium"/>
              <a:buNone/>
              <a:defRPr sz="1837"/>
            </a:lvl7pPr>
            <a:lvl8pPr lvl="7" algn="l">
              <a:lnSpc>
                <a:spcPct val="90000"/>
              </a:lnSpc>
              <a:spcBef>
                <a:spcPts val="375"/>
              </a:spcBef>
              <a:spcAft>
                <a:spcPts val="0"/>
              </a:spcAft>
              <a:buSzPts val="1837"/>
              <a:buFont typeface="Poppins Medium"/>
              <a:buNone/>
              <a:defRPr sz="1837"/>
            </a:lvl8pPr>
            <a:lvl9pPr lvl="8" algn="l">
              <a:lnSpc>
                <a:spcPct val="90000"/>
              </a:lnSpc>
              <a:spcBef>
                <a:spcPts val="375"/>
              </a:spcBef>
              <a:spcAft>
                <a:spcPts val="0"/>
              </a:spcAft>
              <a:buSzPts val="1837"/>
              <a:buFont typeface="Poppins Medium"/>
              <a:buNone/>
              <a:defRPr sz="1837"/>
            </a:lvl9pPr>
          </a:lstStyle>
          <a:p/>
        </p:txBody>
      </p:sp>
      <p:sp>
        <p:nvSpPr>
          <p:cNvPr id="426" name="Google Shape;426;g3d3f6d03170_0_5011"/>
          <p:cNvSpPr txBox="1"/>
          <p:nvPr>
            <p:ph idx="7" type="title"/>
          </p:nvPr>
        </p:nvSpPr>
        <p:spPr>
          <a:xfrm>
            <a:off x="372046" y="2123955"/>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837">
                <a:solidFill>
                  <a:schemeClr val="accent2"/>
                </a:solidFill>
                <a:latin typeface="Poppins"/>
                <a:ea typeface="Poppins"/>
                <a:cs typeface="Poppins"/>
                <a:sym typeface="Poppins"/>
              </a:defRPr>
            </a:lvl1pPr>
            <a:lvl2pPr lvl="1" algn="ctr">
              <a:lnSpc>
                <a:spcPct val="100000"/>
              </a:lnSpc>
              <a:spcBef>
                <a:spcPts val="0"/>
              </a:spcBef>
              <a:spcAft>
                <a:spcPts val="0"/>
              </a:spcAft>
              <a:buSzPts val="4500"/>
              <a:buFont typeface="Poppins"/>
              <a:buNone/>
              <a:defRPr b="1" sz="4500">
                <a:latin typeface="Poppins"/>
                <a:ea typeface="Poppins"/>
                <a:cs typeface="Poppins"/>
                <a:sym typeface="Poppins"/>
              </a:defRPr>
            </a:lvl2pPr>
            <a:lvl3pPr lvl="2" algn="ctr">
              <a:lnSpc>
                <a:spcPct val="100000"/>
              </a:lnSpc>
              <a:spcBef>
                <a:spcPts val="0"/>
              </a:spcBef>
              <a:spcAft>
                <a:spcPts val="0"/>
              </a:spcAft>
              <a:buSzPts val="4500"/>
              <a:buFont typeface="Poppins"/>
              <a:buNone/>
              <a:defRPr b="1" sz="4500">
                <a:latin typeface="Poppins"/>
                <a:ea typeface="Poppins"/>
                <a:cs typeface="Poppins"/>
                <a:sym typeface="Poppins"/>
              </a:defRPr>
            </a:lvl3pPr>
            <a:lvl4pPr lvl="3" algn="ctr">
              <a:lnSpc>
                <a:spcPct val="100000"/>
              </a:lnSpc>
              <a:spcBef>
                <a:spcPts val="0"/>
              </a:spcBef>
              <a:spcAft>
                <a:spcPts val="0"/>
              </a:spcAft>
              <a:buSzPts val="4500"/>
              <a:buFont typeface="Poppins"/>
              <a:buNone/>
              <a:defRPr b="1" sz="4500">
                <a:latin typeface="Poppins"/>
                <a:ea typeface="Poppins"/>
                <a:cs typeface="Poppins"/>
                <a:sym typeface="Poppins"/>
              </a:defRPr>
            </a:lvl4pPr>
            <a:lvl5pPr lvl="4" algn="ctr">
              <a:lnSpc>
                <a:spcPct val="100000"/>
              </a:lnSpc>
              <a:spcBef>
                <a:spcPts val="0"/>
              </a:spcBef>
              <a:spcAft>
                <a:spcPts val="0"/>
              </a:spcAft>
              <a:buSzPts val="4500"/>
              <a:buFont typeface="Poppins"/>
              <a:buNone/>
              <a:defRPr b="1" sz="4500">
                <a:latin typeface="Poppins"/>
                <a:ea typeface="Poppins"/>
                <a:cs typeface="Poppins"/>
                <a:sym typeface="Poppins"/>
              </a:defRPr>
            </a:lvl5pPr>
            <a:lvl6pPr lvl="5" algn="ctr">
              <a:lnSpc>
                <a:spcPct val="100000"/>
              </a:lnSpc>
              <a:spcBef>
                <a:spcPts val="0"/>
              </a:spcBef>
              <a:spcAft>
                <a:spcPts val="0"/>
              </a:spcAft>
              <a:buSzPts val="4500"/>
              <a:buFont typeface="Poppins"/>
              <a:buNone/>
              <a:defRPr b="1" sz="4500">
                <a:latin typeface="Poppins"/>
                <a:ea typeface="Poppins"/>
                <a:cs typeface="Poppins"/>
                <a:sym typeface="Poppins"/>
              </a:defRPr>
            </a:lvl6pPr>
            <a:lvl7pPr lvl="6" algn="ctr">
              <a:lnSpc>
                <a:spcPct val="100000"/>
              </a:lnSpc>
              <a:spcBef>
                <a:spcPts val="0"/>
              </a:spcBef>
              <a:spcAft>
                <a:spcPts val="0"/>
              </a:spcAft>
              <a:buSzPts val="4500"/>
              <a:buFont typeface="Poppins"/>
              <a:buNone/>
              <a:defRPr b="1" sz="4500">
                <a:latin typeface="Poppins"/>
                <a:ea typeface="Poppins"/>
                <a:cs typeface="Poppins"/>
                <a:sym typeface="Poppins"/>
              </a:defRPr>
            </a:lvl7pPr>
            <a:lvl8pPr lvl="7" algn="ctr">
              <a:lnSpc>
                <a:spcPct val="100000"/>
              </a:lnSpc>
              <a:spcBef>
                <a:spcPts val="0"/>
              </a:spcBef>
              <a:spcAft>
                <a:spcPts val="0"/>
              </a:spcAft>
              <a:buSzPts val="4500"/>
              <a:buFont typeface="Poppins"/>
              <a:buNone/>
              <a:defRPr b="1" sz="4500">
                <a:latin typeface="Poppins"/>
                <a:ea typeface="Poppins"/>
                <a:cs typeface="Poppins"/>
                <a:sym typeface="Poppins"/>
              </a:defRPr>
            </a:lvl8pPr>
            <a:lvl9pPr lvl="8" algn="ctr">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427" name="Google Shape;427;g3d3f6d03170_0_5011"/>
          <p:cNvSpPr txBox="1"/>
          <p:nvPr>
            <p:ph idx="8" type="title"/>
          </p:nvPr>
        </p:nvSpPr>
        <p:spPr>
          <a:xfrm>
            <a:off x="372046" y="2989127"/>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837">
                <a:solidFill>
                  <a:schemeClr val="accent2"/>
                </a:solidFill>
                <a:latin typeface="Poppins"/>
                <a:ea typeface="Poppins"/>
                <a:cs typeface="Poppins"/>
                <a:sym typeface="Poppins"/>
              </a:defRPr>
            </a:lvl1pPr>
            <a:lvl2pPr lvl="1" algn="ctr">
              <a:lnSpc>
                <a:spcPct val="100000"/>
              </a:lnSpc>
              <a:spcBef>
                <a:spcPts val="0"/>
              </a:spcBef>
              <a:spcAft>
                <a:spcPts val="0"/>
              </a:spcAft>
              <a:buSzPts val="4500"/>
              <a:buFont typeface="Poppins"/>
              <a:buNone/>
              <a:defRPr b="1" sz="4500">
                <a:latin typeface="Poppins"/>
                <a:ea typeface="Poppins"/>
                <a:cs typeface="Poppins"/>
                <a:sym typeface="Poppins"/>
              </a:defRPr>
            </a:lvl2pPr>
            <a:lvl3pPr lvl="2" algn="ctr">
              <a:lnSpc>
                <a:spcPct val="100000"/>
              </a:lnSpc>
              <a:spcBef>
                <a:spcPts val="0"/>
              </a:spcBef>
              <a:spcAft>
                <a:spcPts val="0"/>
              </a:spcAft>
              <a:buSzPts val="4500"/>
              <a:buFont typeface="Poppins"/>
              <a:buNone/>
              <a:defRPr b="1" sz="4500">
                <a:latin typeface="Poppins"/>
                <a:ea typeface="Poppins"/>
                <a:cs typeface="Poppins"/>
                <a:sym typeface="Poppins"/>
              </a:defRPr>
            </a:lvl3pPr>
            <a:lvl4pPr lvl="3" algn="ctr">
              <a:lnSpc>
                <a:spcPct val="100000"/>
              </a:lnSpc>
              <a:spcBef>
                <a:spcPts val="0"/>
              </a:spcBef>
              <a:spcAft>
                <a:spcPts val="0"/>
              </a:spcAft>
              <a:buSzPts val="4500"/>
              <a:buFont typeface="Poppins"/>
              <a:buNone/>
              <a:defRPr b="1" sz="4500">
                <a:latin typeface="Poppins"/>
                <a:ea typeface="Poppins"/>
                <a:cs typeface="Poppins"/>
                <a:sym typeface="Poppins"/>
              </a:defRPr>
            </a:lvl4pPr>
            <a:lvl5pPr lvl="4" algn="ctr">
              <a:lnSpc>
                <a:spcPct val="100000"/>
              </a:lnSpc>
              <a:spcBef>
                <a:spcPts val="0"/>
              </a:spcBef>
              <a:spcAft>
                <a:spcPts val="0"/>
              </a:spcAft>
              <a:buSzPts val="4500"/>
              <a:buFont typeface="Poppins"/>
              <a:buNone/>
              <a:defRPr b="1" sz="4500">
                <a:latin typeface="Poppins"/>
                <a:ea typeface="Poppins"/>
                <a:cs typeface="Poppins"/>
                <a:sym typeface="Poppins"/>
              </a:defRPr>
            </a:lvl5pPr>
            <a:lvl6pPr lvl="5" algn="ctr">
              <a:lnSpc>
                <a:spcPct val="100000"/>
              </a:lnSpc>
              <a:spcBef>
                <a:spcPts val="0"/>
              </a:spcBef>
              <a:spcAft>
                <a:spcPts val="0"/>
              </a:spcAft>
              <a:buSzPts val="4500"/>
              <a:buFont typeface="Poppins"/>
              <a:buNone/>
              <a:defRPr b="1" sz="4500">
                <a:latin typeface="Poppins"/>
                <a:ea typeface="Poppins"/>
                <a:cs typeface="Poppins"/>
                <a:sym typeface="Poppins"/>
              </a:defRPr>
            </a:lvl6pPr>
            <a:lvl7pPr lvl="6" algn="ctr">
              <a:lnSpc>
                <a:spcPct val="100000"/>
              </a:lnSpc>
              <a:spcBef>
                <a:spcPts val="0"/>
              </a:spcBef>
              <a:spcAft>
                <a:spcPts val="0"/>
              </a:spcAft>
              <a:buSzPts val="4500"/>
              <a:buFont typeface="Poppins"/>
              <a:buNone/>
              <a:defRPr b="1" sz="4500">
                <a:latin typeface="Poppins"/>
                <a:ea typeface="Poppins"/>
                <a:cs typeface="Poppins"/>
                <a:sym typeface="Poppins"/>
              </a:defRPr>
            </a:lvl7pPr>
            <a:lvl8pPr lvl="7" algn="ctr">
              <a:lnSpc>
                <a:spcPct val="100000"/>
              </a:lnSpc>
              <a:spcBef>
                <a:spcPts val="0"/>
              </a:spcBef>
              <a:spcAft>
                <a:spcPts val="0"/>
              </a:spcAft>
              <a:buSzPts val="4500"/>
              <a:buFont typeface="Poppins"/>
              <a:buNone/>
              <a:defRPr b="1" sz="4500">
                <a:latin typeface="Poppins"/>
                <a:ea typeface="Poppins"/>
                <a:cs typeface="Poppins"/>
                <a:sym typeface="Poppins"/>
              </a:defRPr>
            </a:lvl8pPr>
            <a:lvl9pPr lvl="8" algn="ctr">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428" name="Google Shape;428;g3d3f6d03170_0_5011"/>
          <p:cNvSpPr txBox="1"/>
          <p:nvPr>
            <p:ph idx="9" type="title"/>
          </p:nvPr>
        </p:nvSpPr>
        <p:spPr>
          <a:xfrm>
            <a:off x="372046" y="3888133"/>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837">
                <a:solidFill>
                  <a:schemeClr val="accent2"/>
                </a:solidFill>
                <a:latin typeface="Poppins"/>
                <a:ea typeface="Poppins"/>
                <a:cs typeface="Poppins"/>
                <a:sym typeface="Poppins"/>
              </a:defRPr>
            </a:lvl1pPr>
            <a:lvl2pPr lvl="1" algn="ctr">
              <a:lnSpc>
                <a:spcPct val="100000"/>
              </a:lnSpc>
              <a:spcBef>
                <a:spcPts val="0"/>
              </a:spcBef>
              <a:spcAft>
                <a:spcPts val="0"/>
              </a:spcAft>
              <a:buSzPts val="4500"/>
              <a:buFont typeface="Poppins"/>
              <a:buNone/>
              <a:defRPr b="1" sz="4500">
                <a:latin typeface="Poppins"/>
                <a:ea typeface="Poppins"/>
                <a:cs typeface="Poppins"/>
                <a:sym typeface="Poppins"/>
              </a:defRPr>
            </a:lvl2pPr>
            <a:lvl3pPr lvl="2" algn="ctr">
              <a:lnSpc>
                <a:spcPct val="100000"/>
              </a:lnSpc>
              <a:spcBef>
                <a:spcPts val="0"/>
              </a:spcBef>
              <a:spcAft>
                <a:spcPts val="0"/>
              </a:spcAft>
              <a:buSzPts val="4500"/>
              <a:buFont typeface="Poppins"/>
              <a:buNone/>
              <a:defRPr b="1" sz="4500">
                <a:latin typeface="Poppins"/>
                <a:ea typeface="Poppins"/>
                <a:cs typeface="Poppins"/>
                <a:sym typeface="Poppins"/>
              </a:defRPr>
            </a:lvl3pPr>
            <a:lvl4pPr lvl="3" algn="ctr">
              <a:lnSpc>
                <a:spcPct val="100000"/>
              </a:lnSpc>
              <a:spcBef>
                <a:spcPts val="0"/>
              </a:spcBef>
              <a:spcAft>
                <a:spcPts val="0"/>
              </a:spcAft>
              <a:buSzPts val="4500"/>
              <a:buFont typeface="Poppins"/>
              <a:buNone/>
              <a:defRPr b="1" sz="4500">
                <a:latin typeface="Poppins"/>
                <a:ea typeface="Poppins"/>
                <a:cs typeface="Poppins"/>
                <a:sym typeface="Poppins"/>
              </a:defRPr>
            </a:lvl4pPr>
            <a:lvl5pPr lvl="4" algn="ctr">
              <a:lnSpc>
                <a:spcPct val="100000"/>
              </a:lnSpc>
              <a:spcBef>
                <a:spcPts val="0"/>
              </a:spcBef>
              <a:spcAft>
                <a:spcPts val="0"/>
              </a:spcAft>
              <a:buSzPts val="4500"/>
              <a:buFont typeface="Poppins"/>
              <a:buNone/>
              <a:defRPr b="1" sz="4500">
                <a:latin typeface="Poppins"/>
                <a:ea typeface="Poppins"/>
                <a:cs typeface="Poppins"/>
                <a:sym typeface="Poppins"/>
              </a:defRPr>
            </a:lvl5pPr>
            <a:lvl6pPr lvl="5" algn="ctr">
              <a:lnSpc>
                <a:spcPct val="100000"/>
              </a:lnSpc>
              <a:spcBef>
                <a:spcPts val="0"/>
              </a:spcBef>
              <a:spcAft>
                <a:spcPts val="0"/>
              </a:spcAft>
              <a:buSzPts val="4500"/>
              <a:buFont typeface="Poppins"/>
              <a:buNone/>
              <a:defRPr b="1" sz="4500">
                <a:latin typeface="Poppins"/>
                <a:ea typeface="Poppins"/>
                <a:cs typeface="Poppins"/>
                <a:sym typeface="Poppins"/>
              </a:defRPr>
            </a:lvl6pPr>
            <a:lvl7pPr lvl="6" algn="ctr">
              <a:lnSpc>
                <a:spcPct val="100000"/>
              </a:lnSpc>
              <a:spcBef>
                <a:spcPts val="0"/>
              </a:spcBef>
              <a:spcAft>
                <a:spcPts val="0"/>
              </a:spcAft>
              <a:buSzPts val="4500"/>
              <a:buFont typeface="Poppins"/>
              <a:buNone/>
              <a:defRPr b="1" sz="4500">
                <a:latin typeface="Poppins"/>
                <a:ea typeface="Poppins"/>
                <a:cs typeface="Poppins"/>
                <a:sym typeface="Poppins"/>
              </a:defRPr>
            </a:lvl7pPr>
            <a:lvl8pPr lvl="7" algn="ctr">
              <a:lnSpc>
                <a:spcPct val="100000"/>
              </a:lnSpc>
              <a:spcBef>
                <a:spcPts val="0"/>
              </a:spcBef>
              <a:spcAft>
                <a:spcPts val="0"/>
              </a:spcAft>
              <a:buSzPts val="4500"/>
              <a:buFont typeface="Poppins"/>
              <a:buNone/>
              <a:defRPr b="1" sz="4500">
                <a:latin typeface="Poppins"/>
                <a:ea typeface="Poppins"/>
                <a:cs typeface="Poppins"/>
                <a:sym typeface="Poppins"/>
              </a:defRPr>
            </a:lvl8pPr>
            <a:lvl9pPr lvl="8" algn="ctr">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429" name="Google Shape;429;g3d3f6d03170_0_5011"/>
          <p:cNvSpPr txBox="1"/>
          <p:nvPr>
            <p:ph idx="13" type="title"/>
          </p:nvPr>
        </p:nvSpPr>
        <p:spPr>
          <a:xfrm>
            <a:off x="4387041" y="2142273"/>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837">
                <a:solidFill>
                  <a:schemeClr val="accent2"/>
                </a:solidFill>
                <a:latin typeface="Poppins"/>
                <a:ea typeface="Poppins"/>
                <a:cs typeface="Poppins"/>
                <a:sym typeface="Poppins"/>
              </a:defRPr>
            </a:lvl1pPr>
            <a:lvl2pPr lvl="1" algn="ctr">
              <a:lnSpc>
                <a:spcPct val="100000"/>
              </a:lnSpc>
              <a:spcBef>
                <a:spcPts val="0"/>
              </a:spcBef>
              <a:spcAft>
                <a:spcPts val="0"/>
              </a:spcAft>
              <a:buSzPts val="4500"/>
              <a:buFont typeface="Poppins"/>
              <a:buNone/>
              <a:defRPr b="1" sz="4500">
                <a:latin typeface="Poppins"/>
                <a:ea typeface="Poppins"/>
                <a:cs typeface="Poppins"/>
                <a:sym typeface="Poppins"/>
              </a:defRPr>
            </a:lvl2pPr>
            <a:lvl3pPr lvl="2" algn="ctr">
              <a:lnSpc>
                <a:spcPct val="100000"/>
              </a:lnSpc>
              <a:spcBef>
                <a:spcPts val="0"/>
              </a:spcBef>
              <a:spcAft>
                <a:spcPts val="0"/>
              </a:spcAft>
              <a:buSzPts val="4500"/>
              <a:buFont typeface="Poppins"/>
              <a:buNone/>
              <a:defRPr b="1" sz="4500">
                <a:latin typeface="Poppins"/>
                <a:ea typeface="Poppins"/>
                <a:cs typeface="Poppins"/>
                <a:sym typeface="Poppins"/>
              </a:defRPr>
            </a:lvl3pPr>
            <a:lvl4pPr lvl="3" algn="ctr">
              <a:lnSpc>
                <a:spcPct val="100000"/>
              </a:lnSpc>
              <a:spcBef>
                <a:spcPts val="0"/>
              </a:spcBef>
              <a:spcAft>
                <a:spcPts val="0"/>
              </a:spcAft>
              <a:buSzPts val="4500"/>
              <a:buFont typeface="Poppins"/>
              <a:buNone/>
              <a:defRPr b="1" sz="4500">
                <a:latin typeface="Poppins"/>
                <a:ea typeface="Poppins"/>
                <a:cs typeface="Poppins"/>
                <a:sym typeface="Poppins"/>
              </a:defRPr>
            </a:lvl4pPr>
            <a:lvl5pPr lvl="4" algn="ctr">
              <a:lnSpc>
                <a:spcPct val="100000"/>
              </a:lnSpc>
              <a:spcBef>
                <a:spcPts val="0"/>
              </a:spcBef>
              <a:spcAft>
                <a:spcPts val="0"/>
              </a:spcAft>
              <a:buSzPts val="4500"/>
              <a:buFont typeface="Poppins"/>
              <a:buNone/>
              <a:defRPr b="1" sz="4500">
                <a:latin typeface="Poppins"/>
                <a:ea typeface="Poppins"/>
                <a:cs typeface="Poppins"/>
                <a:sym typeface="Poppins"/>
              </a:defRPr>
            </a:lvl5pPr>
            <a:lvl6pPr lvl="5" algn="ctr">
              <a:lnSpc>
                <a:spcPct val="100000"/>
              </a:lnSpc>
              <a:spcBef>
                <a:spcPts val="0"/>
              </a:spcBef>
              <a:spcAft>
                <a:spcPts val="0"/>
              </a:spcAft>
              <a:buSzPts val="4500"/>
              <a:buFont typeface="Poppins"/>
              <a:buNone/>
              <a:defRPr b="1" sz="4500">
                <a:latin typeface="Poppins"/>
                <a:ea typeface="Poppins"/>
                <a:cs typeface="Poppins"/>
                <a:sym typeface="Poppins"/>
              </a:defRPr>
            </a:lvl6pPr>
            <a:lvl7pPr lvl="6" algn="ctr">
              <a:lnSpc>
                <a:spcPct val="100000"/>
              </a:lnSpc>
              <a:spcBef>
                <a:spcPts val="0"/>
              </a:spcBef>
              <a:spcAft>
                <a:spcPts val="0"/>
              </a:spcAft>
              <a:buSzPts val="4500"/>
              <a:buFont typeface="Poppins"/>
              <a:buNone/>
              <a:defRPr b="1" sz="4500">
                <a:latin typeface="Poppins"/>
                <a:ea typeface="Poppins"/>
                <a:cs typeface="Poppins"/>
                <a:sym typeface="Poppins"/>
              </a:defRPr>
            </a:lvl7pPr>
            <a:lvl8pPr lvl="7" algn="ctr">
              <a:lnSpc>
                <a:spcPct val="100000"/>
              </a:lnSpc>
              <a:spcBef>
                <a:spcPts val="0"/>
              </a:spcBef>
              <a:spcAft>
                <a:spcPts val="0"/>
              </a:spcAft>
              <a:buSzPts val="4500"/>
              <a:buFont typeface="Poppins"/>
              <a:buNone/>
              <a:defRPr b="1" sz="4500">
                <a:latin typeface="Poppins"/>
                <a:ea typeface="Poppins"/>
                <a:cs typeface="Poppins"/>
                <a:sym typeface="Poppins"/>
              </a:defRPr>
            </a:lvl8pPr>
            <a:lvl9pPr lvl="8" algn="ctr">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430" name="Google Shape;430;g3d3f6d03170_0_5011"/>
          <p:cNvSpPr txBox="1"/>
          <p:nvPr>
            <p:ph idx="14" type="title"/>
          </p:nvPr>
        </p:nvSpPr>
        <p:spPr>
          <a:xfrm>
            <a:off x="4387041" y="3007444"/>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837">
                <a:solidFill>
                  <a:schemeClr val="accent2"/>
                </a:solidFill>
                <a:latin typeface="Poppins"/>
                <a:ea typeface="Poppins"/>
                <a:cs typeface="Poppins"/>
                <a:sym typeface="Poppins"/>
              </a:defRPr>
            </a:lvl1pPr>
            <a:lvl2pPr lvl="1" algn="ctr">
              <a:lnSpc>
                <a:spcPct val="100000"/>
              </a:lnSpc>
              <a:spcBef>
                <a:spcPts val="0"/>
              </a:spcBef>
              <a:spcAft>
                <a:spcPts val="0"/>
              </a:spcAft>
              <a:buSzPts val="4500"/>
              <a:buFont typeface="Poppins"/>
              <a:buNone/>
              <a:defRPr b="1" sz="4500">
                <a:latin typeface="Poppins"/>
                <a:ea typeface="Poppins"/>
                <a:cs typeface="Poppins"/>
                <a:sym typeface="Poppins"/>
              </a:defRPr>
            </a:lvl2pPr>
            <a:lvl3pPr lvl="2" algn="ctr">
              <a:lnSpc>
                <a:spcPct val="100000"/>
              </a:lnSpc>
              <a:spcBef>
                <a:spcPts val="0"/>
              </a:spcBef>
              <a:spcAft>
                <a:spcPts val="0"/>
              </a:spcAft>
              <a:buSzPts val="4500"/>
              <a:buFont typeface="Poppins"/>
              <a:buNone/>
              <a:defRPr b="1" sz="4500">
                <a:latin typeface="Poppins"/>
                <a:ea typeface="Poppins"/>
                <a:cs typeface="Poppins"/>
                <a:sym typeface="Poppins"/>
              </a:defRPr>
            </a:lvl3pPr>
            <a:lvl4pPr lvl="3" algn="ctr">
              <a:lnSpc>
                <a:spcPct val="100000"/>
              </a:lnSpc>
              <a:spcBef>
                <a:spcPts val="0"/>
              </a:spcBef>
              <a:spcAft>
                <a:spcPts val="0"/>
              </a:spcAft>
              <a:buSzPts val="4500"/>
              <a:buFont typeface="Poppins"/>
              <a:buNone/>
              <a:defRPr b="1" sz="4500">
                <a:latin typeface="Poppins"/>
                <a:ea typeface="Poppins"/>
                <a:cs typeface="Poppins"/>
                <a:sym typeface="Poppins"/>
              </a:defRPr>
            </a:lvl4pPr>
            <a:lvl5pPr lvl="4" algn="ctr">
              <a:lnSpc>
                <a:spcPct val="100000"/>
              </a:lnSpc>
              <a:spcBef>
                <a:spcPts val="0"/>
              </a:spcBef>
              <a:spcAft>
                <a:spcPts val="0"/>
              </a:spcAft>
              <a:buSzPts val="4500"/>
              <a:buFont typeface="Poppins"/>
              <a:buNone/>
              <a:defRPr b="1" sz="4500">
                <a:latin typeface="Poppins"/>
                <a:ea typeface="Poppins"/>
                <a:cs typeface="Poppins"/>
                <a:sym typeface="Poppins"/>
              </a:defRPr>
            </a:lvl5pPr>
            <a:lvl6pPr lvl="5" algn="ctr">
              <a:lnSpc>
                <a:spcPct val="100000"/>
              </a:lnSpc>
              <a:spcBef>
                <a:spcPts val="0"/>
              </a:spcBef>
              <a:spcAft>
                <a:spcPts val="0"/>
              </a:spcAft>
              <a:buSzPts val="4500"/>
              <a:buFont typeface="Poppins"/>
              <a:buNone/>
              <a:defRPr b="1" sz="4500">
                <a:latin typeface="Poppins"/>
                <a:ea typeface="Poppins"/>
                <a:cs typeface="Poppins"/>
                <a:sym typeface="Poppins"/>
              </a:defRPr>
            </a:lvl6pPr>
            <a:lvl7pPr lvl="6" algn="ctr">
              <a:lnSpc>
                <a:spcPct val="100000"/>
              </a:lnSpc>
              <a:spcBef>
                <a:spcPts val="0"/>
              </a:spcBef>
              <a:spcAft>
                <a:spcPts val="0"/>
              </a:spcAft>
              <a:buSzPts val="4500"/>
              <a:buFont typeface="Poppins"/>
              <a:buNone/>
              <a:defRPr b="1" sz="4500">
                <a:latin typeface="Poppins"/>
                <a:ea typeface="Poppins"/>
                <a:cs typeface="Poppins"/>
                <a:sym typeface="Poppins"/>
              </a:defRPr>
            </a:lvl7pPr>
            <a:lvl8pPr lvl="7" algn="ctr">
              <a:lnSpc>
                <a:spcPct val="100000"/>
              </a:lnSpc>
              <a:spcBef>
                <a:spcPts val="0"/>
              </a:spcBef>
              <a:spcAft>
                <a:spcPts val="0"/>
              </a:spcAft>
              <a:buSzPts val="4500"/>
              <a:buFont typeface="Poppins"/>
              <a:buNone/>
              <a:defRPr b="1" sz="4500">
                <a:latin typeface="Poppins"/>
                <a:ea typeface="Poppins"/>
                <a:cs typeface="Poppins"/>
                <a:sym typeface="Poppins"/>
              </a:defRPr>
            </a:lvl8pPr>
            <a:lvl9pPr lvl="8" algn="ctr">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431" name="Google Shape;431;g3d3f6d03170_0_5011"/>
          <p:cNvSpPr txBox="1"/>
          <p:nvPr>
            <p:ph idx="15" type="title"/>
          </p:nvPr>
        </p:nvSpPr>
        <p:spPr>
          <a:xfrm>
            <a:off x="4387041" y="3906451"/>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837">
                <a:solidFill>
                  <a:schemeClr val="accent2"/>
                </a:solidFill>
                <a:latin typeface="Poppins"/>
                <a:ea typeface="Poppins"/>
                <a:cs typeface="Poppins"/>
                <a:sym typeface="Poppins"/>
              </a:defRPr>
            </a:lvl1pPr>
            <a:lvl2pPr lvl="1" algn="ctr">
              <a:lnSpc>
                <a:spcPct val="100000"/>
              </a:lnSpc>
              <a:spcBef>
                <a:spcPts val="0"/>
              </a:spcBef>
              <a:spcAft>
                <a:spcPts val="0"/>
              </a:spcAft>
              <a:buSzPts val="4500"/>
              <a:buFont typeface="Poppins"/>
              <a:buNone/>
              <a:defRPr b="1" sz="4500">
                <a:latin typeface="Poppins"/>
                <a:ea typeface="Poppins"/>
                <a:cs typeface="Poppins"/>
                <a:sym typeface="Poppins"/>
              </a:defRPr>
            </a:lvl2pPr>
            <a:lvl3pPr lvl="2" algn="ctr">
              <a:lnSpc>
                <a:spcPct val="100000"/>
              </a:lnSpc>
              <a:spcBef>
                <a:spcPts val="0"/>
              </a:spcBef>
              <a:spcAft>
                <a:spcPts val="0"/>
              </a:spcAft>
              <a:buSzPts val="4500"/>
              <a:buFont typeface="Poppins"/>
              <a:buNone/>
              <a:defRPr b="1" sz="4500">
                <a:latin typeface="Poppins"/>
                <a:ea typeface="Poppins"/>
                <a:cs typeface="Poppins"/>
                <a:sym typeface="Poppins"/>
              </a:defRPr>
            </a:lvl3pPr>
            <a:lvl4pPr lvl="3" algn="ctr">
              <a:lnSpc>
                <a:spcPct val="100000"/>
              </a:lnSpc>
              <a:spcBef>
                <a:spcPts val="0"/>
              </a:spcBef>
              <a:spcAft>
                <a:spcPts val="0"/>
              </a:spcAft>
              <a:buSzPts val="4500"/>
              <a:buFont typeface="Poppins"/>
              <a:buNone/>
              <a:defRPr b="1" sz="4500">
                <a:latin typeface="Poppins"/>
                <a:ea typeface="Poppins"/>
                <a:cs typeface="Poppins"/>
                <a:sym typeface="Poppins"/>
              </a:defRPr>
            </a:lvl4pPr>
            <a:lvl5pPr lvl="4" algn="ctr">
              <a:lnSpc>
                <a:spcPct val="100000"/>
              </a:lnSpc>
              <a:spcBef>
                <a:spcPts val="0"/>
              </a:spcBef>
              <a:spcAft>
                <a:spcPts val="0"/>
              </a:spcAft>
              <a:buSzPts val="4500"/>
              <a:buFont typeface="Poppins"/>
              <a:buNone/>
              <a:defRPr b="1" sz="4500">
                <a:latin typeface="Poppins"/>
                <a:ea typeface="Poppins"/>
                <a:cs typeface="Poppins"/>
                <a:sym typeface="Poppins"/>
              </a:defRPr>
            </a:lvl5pPr>
            <a:lvl6pPr lvl="5" algn="ctr">
              <a:lnSpc>
                <a:spcPct val="100000"/>
              </a:lnSpc>
              <a:spcBef>
                <a:spcPts val="0"/>
              </a:spcBef>
              <a:spcAft>
                <a:spcPts val="0"/>
              </a:spcAft>
              <a:buSzPts val="4500"/>
              <a:buFont typeface="Poppins"/>
              <a:buNone/>
              <a:defRPr b="1" sz="4500">
                <a:latin typeface="Poppins"/>
                <a:ea typeface="Poppins"/>
                <a:cs typeface="Poppins"/>
                <a:sym typeface="Poppins"/>
              </a:defRPr>
            </a:lvl6pPr>
            <a:lvl7pPr lvl="6" algn="ctr">
              <a:lnSpc>
                <a:spcPct val="100000"/>
              </a:lnSpc>
              <a:spcBef>
                <a:spcPts val="0"/>
              </a:spcBef>
              <a:spcAft>
                <a:spcPts val="0"/>
              </a:spcAft>
              <a:buSzPts val="4500"/>
              <a:buFont typeface="Poppins"/>
              <a:buNone/>
              <a:defRPr b="1" sz="4500">
                <a:latin typeface="Poppins"/>
                <a:ea typeface="Poppins"/>
                <a:cs typeface="Poppins"/>
                <a:sym typeface="Poppins"/>
              </a:defRPr>
            </a:lvl7pPr>
            <a:lvl8pPr lvl="7" algn="ctr">
              <a:lnSpc>
                <a:spcPct val="100000"/>
              </a:lnSpc>
              <a:spcBef>
                <a:spcPts val="0"/>
              </a:spcBef>
              <a:spcAft>
                <a:spcPts val="0"/>
              </a:spcAft>
              <a:buSzPts val="4500"/>
              <a:buFont typeface="Poppins"/>
              <a:buNone/>
              <a:defRPr b="1" sz="4500">
                <a:latin typeface="Poppins"/>
                <a:ea typeface="Poppins"/>
                <a:cs typeface="Poppins"/>
                <a:sym typeface="Poppins"/>
              </a:defRPr>
            </a:lvl8pPr>
            <a:lvl9pPr lvl="8" algn="ctr">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719" name="Shape 4719"/>
        <p:cNvGrpSpPr/>
        <p:nvPr/>
      </p:nvGrpSpPr>
      <p:grpSpPr>
        <a:xfrm>
          <a:off x="0" y="0"/>
          <a:ext cx="0" cy="0"/>
          <a:chOff x="0" y="0"/>
          <a:chExt cx="0" cy="0"/>
        </a:xfrm>
      </p:grpSpPr>
      <p:sp>
        <p:nvSpPr>
          <p:cNvPr id="4720" name="Google Shape;4720;g3970249a880_0_12771"/>
          <p:cNvSpPr txBox="1"/>
          <p:nvPr>
            <p:ph type="ctrTitle"/>
          </p:nvPr>
        </p:nvSpPr>
        <p:spPr>
          <a:xfrm>
            <a:off x="311708" y="744575"/>
            <a:ext cx="8520600" cy="2052600"/>
          </a:xfrm>
          <a:prstGeom prst="rect">
            <a:avLst/>
          </a:prstGeom>
          <a:noFill/>
          <a:ln>
            <a:noFill/>
          </a:ln>
        </p:spPr>
        <p:txBody>
          <a:bodyPr anchorCtr="0" anchor="b" bIns="34275" lIns="34275" spcFirstLastPara="1" rIns="34275" wrap="square" tIns="34275">
            <a:noAutofit/>
          </a:bodyPr>
          <a:lstStyle>
            <a:lvl1pPr lvl="0" algn="ctr">
              <a:lnSpc>
                <a:spcPct val="90000"/>
              </a:lnSpc>
              <a:spcBef>
                <a:spcPts val="0"/>
              </a:spcBef>
              <a:spcAft>
                <a:spcPts val="0"/>
              </a:spcAft>
              <a:buSzPts val="5212"/>
              <a:buNone/>
              <a:defRPr sz="5212"/>
            </a:lvl1pPr>
            <a:lvl2pPr lvl="1" algn="ctr">
              <a:lnSpc>
                <a:spcPct val="100000"/>
              </a:lnSpc>
              <a:spcBef>
                <a:spcPts val="0"/>
              </a:spcBef>
              <a:spcAft>
                <a:spcPts val="0"/>
              </a:spcAft>
              <a:buSzPts val="5212"/>
              <a:buNone/>
              <a:defRPr sz="5212"/>
            </a:lvl2pPr>
            <a:lvl3pPr lvl="2" algn="ctr">
              <a:lnSpc>
                <a:spcPct val="100000"/>
              </a:lnSpc>
              <a:spcBef>
                <a:spcPts val="0"/>
              </a:spcBef>
              <a:spcAft>
                <a:spcPts val="0"/>
              </a:spcAft>
              <a:buSzPts val="5212"/>
              <a:buNone/>
              <a:defRPr sz="5212"/>
            </a:lvl3pPr>
            <a:lvl4pPr lvl="3" algn="ctr">
              <a:lnSpc>
                <a:spcPct val="100000"/>
              </a:lnSpc>
              <a:spcBef>
                <a:spcPts val="0"/>
              </a:spcBef>
              <a:spcAft>
                <a:spcPts val="0"/>
              </a:spcAft>
              <a:buSzPts val="5212"/>
              <a:buNone/>
              <a:defRPr sz="5212"/>
            </a:lvl4pPr>
            <a:lvl5pPr lvl="4" algn="ctr">
              <a:lnSpc>
                <a:spcPct val="100000"/>
              </a:lnSpc>
              <a:spcBef>
                <a:spcPts val="0"/>
              </a:spcBef>
              <a:spcAft>
                <a:spcPts val="0"/>
              </a:spcAft>
              <a:buSzPts val="5212"/>
              <a:buNone/>
              <a:defRPr sz="5212"/>
            </a:lvl5pPr>
            <a:lvl6pPr lvl="5" algn="ctr">
              <a:lnSpc>
                <a:spcPct val="100000"/>
              </a:lnSpc>
              <a:spcBef>
                <a:spcPts val="0"/>
              </a:spcBef>
              <a:spcAft>
                <a:spcPts val="0"/>
              </a:spcAft>
              <a:buSzPts val="5212"/>
              <a:buNone/>
              <a:defRPr sz="5212"/>
            </a:lvl6pPr>
            <a:lvl7pPr lvl="6" algn="ctr">
              <a:lnSpc>
                <a:spcPct val="100000"/>
              </a:lnSpc>
              <a:spcBef>
                <a:spcPts val="0"/>
              </a:spcBef>
              <a:spcAft>
                <a:spcPts val="0"/>
              </a:spcAft>
              <a:buSzPts val="5212"/>
              <a:buNone/>
              <a:defRPr sz="5212"/>
            </a:lvl7pPr>
            <a:lvl8pPr lvl="7" algn="ctr">
              <a:lnSpc>
                <a:spcPct val="100000"/>
              </a:lnSpc>
              <a:spcBef>
                <a:spcPts val="0"/>
              </a:spcBef>
              <a:spcAft>
                <a:spcPts val="0"/>
              </a:spcAft>
              <a:buSzPts val="5212"/>
              <a:buNone/>
              <a:defRPr sz="5212"/>
            </a:lvl8pPr>
            <a:lvl9pPr lvl="8" algn="ctr">
              <a:lnSpc>
                <a:spcPct val="100000"/>
              </a:lnSpc>
              <a:spcBef>
                <a:spcPts val="0"/>
              </a:spcBef>
              <a:spcAft>
                <a:spcPts val="0"/>
              </a:spcAft>
              <a:buSzPts val="5212"/>
              <a:buNone/>
              <a:defRPr sz="5212"/>
            </a:lvl9pPr>
          </a:lstStyle>
          <a:p/>
        </p:txBody>
      </p:sp>
      <p:sp>
        <p:nvSpPr>
          <p:cNvPr id="4721" name="Google Shape;4721;g3970249a880_0_12771"/>
          <p:cNvSpPr txBox="1"/>
          <p:nvPr>
            <p:ph idx="1" type="subTitle"/>
          </p:nvPr>
        </p:nvSpPr>
        <p:spPr>
          <a:xfrm>
            <a:off x="311700" y="2834125"/>
            <a:ext cx="8520600" cy="792600"/>
          </a:xfrm>
          <a:prstGeom prst="rect">
            <a:avLst/>
          </a:prstGeom>
          <a:noFill/>
          <a:ln>
            <a:noFill/>
          </a:ln>
        </p:spPr>
        <p:txBody>
          <a:bodyPr anchorCtr="0" anchor="t" bIns="34275" lIns="34275" spcFirstLastPara="1" rIns="34275" wrap="square" tIns="34275">
            <a:noAutofit/>
          </a:bodyPr>
          <a:lstStyle>
            <a:lvl1pPr lvl="0" algn="ctr">
              <a:lnSpc>
                <a:spcPct val="100000"/>
              </a:lnSpc>
              <a:spcBef>
                <a:spcPts val="1350"/>
              </a:spcBef>
              <a:spcAft>
                <a:spcPts val="0"/>
              </a:spcAft>
              <a:buSzPts val="2812"/>
              <a:buNone/>
              <a:defRPr sz="2812"/>
            </a:lvl1pPr>
            <a:lvl2pPr lvl="1" algn="ctr">
              <a:lnSpc>
                <a:spcPct val="100000"/>
              </a:lnSpc>
              <a:spcBef>
                <a:spcPts val="1350"/>
              </a:spcBef>
              <a:spcAft>
                <a:spcPts val="0"/>
              </a:spcAft>
              <a:buSzPts val="2812"/>
              <a:buNone/>
              <a:defRPr sz="2812"/>
            </a:lvl2pPr>
            <a:lvl3pPr lvl="2" algn="ctr">
              <a:lnSpc>
                <a:spcPct val="100000"/>
              </a:lnSpc>
              <a:spcBef>
                <a:spcPts val="1350"/>
              </a:spcBef>
              <a:spcAft>
                <a:spcPts val="0"/>
              </a:spcAft>
              <a:buSzPts val="2812"/>
              <a:buNone/>
              <a:defRPr sz="2812"/>
            </a:lvl3pPr>
            <a:lvl4pPr lvl="3" algn="ctr">
              <a:lnSpc>
                <a:spcPct val="100000"/>
              </a:lnSpc>
              <a:spcBef>
                <a:spcPts val="1350"/>
              </a:spcBef>
              <a:spcAft>
                <a:spcPts val="0"/>
              </a:spcAft>
              <a:buSzPts val="2812"/>
              <a:buNone/>
              <a:defRPr sz="2812"/>
            </a:lvl4pPr>
            <a:lvl5pPr lvl="4" algn="ctr">
              <a:lnSpc>
                <a:spcPct val="100000"/>
              </a:lnSpc>
              <a:spcBef>
                <a:spcPts val="1350"/>
              </a:spcBef>
              <a:spcAft>
                <a:spcPts val="0"/>
              </a:spcAft>
              <a:buSzPts val="2812"/>
              <a:buNone/>
              <a:defRPr sz="2812"/>
            </a:lvl5pPr>
            <a:lvl6pPr lvl="5" algn="ctr">
              <a:lnSpc>
                <a:spcPct val="100000"/>
              </a:lnSpc>
              <a:spcBef>
                <a:spcPts val="375"/>
              </a:spcBef>
              <a:spcAft>
                <a:spcPts val="0"/>
              </a:spcAft>
              <a:buSzPts val="2812"/>
              <a:buNone/>
              <a:defRPr sz="2812"/>
            </a:lvl6pPr>
            <a:lvl7pPr lvl="6" algn="ctr">
              <a:lnSpc>
                <a:spcPct val="100000"/>
              </a:lnSpc>
              <a:spcBef>
                <a:spcPts val="375"/>
              </a:spcBef>
              <a:spcAft>
                <a:spcPts val="0"/>
              </a:spcAft>
              <a:buSzPts val="2812"/>
              <a:buNone/>
              <a:defRPr sz="2812"/>
            </a:lvl7pPr>
            <a:lvl8pPr lvl="7" algn="ctr">
              <a:lnSpc>
                <a:spcPct val="100000"/>
              </a:lnSpc>
              <a:spcBef>
                <a:spcPts val="375"/>
              </a:spcBef>
              <a:spcAft>
                <a:spcPts val="0"/>
              </a:spcAft>
              <a:buSzPts val="2812"/>
              <a:buNone/>
              <a:defRPr sz="2812"/>
            </a:lvl8pPr>
            <a:lvl9pPr lvl="8" algn="ctr">
              <a:lnSpc>
                <a:spcPct val="100000"/>
              </a:lnSpc>
              <a:spcBef>
                <a:spcPts val="375"/>
              </a:spcBef>
              <a:spcAft>
                <a:spcPts val="0"/>
              </a:spcAft>
              <a:buSzPts val="2812"/>
              <a:buNone/>
              <a:defRPr sz="2812"/>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bg>
      <p:bgPr>
        <a:blipFill>
          <a:blip r:embed="rId2">
            <a:alphaModFix/>
          </a:blip>
          <a:stretch>
            <a:fillRect/>
          </a:stretch>
        </a:blipFill>
      </p:bgPr>
    </p:bg>
    <p:spTree>
      <p:nvGrpSpPr>
        <p:cNvPr id="432" name="Shape 432"/>
        <p:cNvGrpSpPr/>
        <p:nvPr/>
      </p:nvGrpSpPr>
      <p:grpSpPr>
        <a:xfrm>
          <a:off x="0" y="0"/>
          <a:ext cx="0" cy="0"/>
          <a:chOff x="0" y="0"/>
          <a:chExt cx="0" cy="0"/>
        </a:xfrm>
      </p:grpSpPr>
      <p:sp>
        <p:nvSpPr>
          <p:cNvPr id="433" name="Google Shape;433;g3d3f6d03170_0_5029"/>
          <p:cNvSpPr/>
          <p:nvPr/>
        </p:nvSpPr>
        <p:spPr>
          <a:xfrm>
            <a:off x="315022" y="1381969"/>
            <a:ext cx="8610900" cy="3175200"/>
          </a:xfrm>
          <a:prstGeom prst="roundRect">
            <a:avLst>
              <a:gd fmla="val 1867"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434" name="Google Shape;434;g3d3f6d03170_0_5029"/>
          <p:cNvSpPr txBox="1"/>
          <p:nvPr>
            <p:ph type="title"/>
          </p:nvPr>
        </p:nvSpPr>
        <p:spPr>
          <a:xfrm>
            <a:off x="325593" y="339924"/>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35" name="Google Shape;435;g3d3f6d03170_0_502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id="436" name="Google Shape;436;g3d3f6d03170_0_5029"/>
          <p:cNvPicPr preferRelativeResize="0"/>
          <p:nvPr/>
        </p:nvPicPr>
        <p:blipFill rotWithShape="1">
          <a:blip r:embed="rId3">
            <a:alphaModFix/>
          </a:blip>
          <a:srcRect b="0" l="0" r="0" t="0"/>
          <a:stretch/>
        </p:blipFill>
        <p:spPr>
          <a:xfrm>
            <a:off x="556032" y="2419542"/>
            <a:ext cx="8128945" cy="7143"/>
          </a:xfrm>
          <a:prstGeom prst="rect">
            <a:avLst/>
          </a:prstGeom>
          <a:noFill/>
          <a:ln>
            <a:noFill/>
          </a:ln>
        </p:spPr>
      </p:pic>
      <p:pic>
        <p:nvPicPr>
          <p:cNvPr id="437" name="Google Shape;437;g3d3f6d03170_0_5029"/>
          <p:cNvPicPr preferRelativeResize="0"/>
          <p:nvPr/>
        </p:nvPicPr>
        <p:blipFill rotWithShape="1">
          <a:blip r:embed="rId3">
            <a:alphaModFix/>
          </a:blip>
          <a:srcRect b="0" l="0" r="0" t="0"/>
          <a:stretch/>
        </p:blipFill>
        <p:spPr>
          <a:xfrm>
            <a:off x="556032" y="3492209"/>
            <a:ext cx="8128945" cy="7143"/>
          </a:xfrm>
          <a:prstGeom prst="rect">
            <a:avLst/>
          </a:prstGeom>
          <a:noFill/>
          <a:ln>
            <a:noFill/>
          </a:ln>
        </p:spPr>
      </p:pic>
      <p:sp>
        <p:nvSpPr>
          <p:cNvPr id="438" name="Google Shape;438;g3d3f6d03170_0_5029"/>
          <p:cNvSpPr txBox="1"/>
          <p:nvPr>
            <p:ph idx="2" type="title"/>
          </p:nvPr>
        </p:nvSpPr>
        <p:spPr>
          <a:xfrm>
            <a:off x="390361" y="3727815"/>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837">
                <a:solidFill>
                  <a:schemeClr val="accent2"/>
                </a:solidFill>
                <a:latin typeface="Poppins"/>
                <a:ea typeface="Poppins"/>
                <a:cs typeface="Poppins"/>
                <a:sym typeface="Poppins"/>
              </a:defRPr>
            </a:lvl1pPr>
            <a:lvl2pPr lvl="1" algn="ctr">
              <a:lnSpc>
                <a:spcPct val="100000"/>
              </a:lnSpc>
              <a:spcBef>
                <a:spcPts val="0"/>
              </a:spcBef>
              <a:spcAft>
                <a:spcPts val="0"/>
              </a:spcAft>
              <a:buSzPts val="4500"/>
              <a:buFont typeface="Poppins"/>
              <a:buNone/>
              <a:defRPr b="1" sz="4500">
                <a:latin typeface="Poppins"/>
                <a:ea typeface="Poppins"/>
                <a:cs typeface="Poppins"/>
                <a:sym typeface="Poppins"/>
              </a:defRPr>
            </a:lvl2pPr>
            <a:lvl3pPr lvl="2" algn="ctr">
              <a:lnSpc>
                <a:spcPct val="100000"/>
              </a:lnSpc>
              <a:spcBef>
                <a:spcPts val="0"/>
              </a:spcBef>
              <a:spcAft>
                <a:spcPts val="0"/>
              </a:spcAft>
              <a:buSzPts val="4500"/>
              <a:buFont typeface="Poppins"/>
              <a:buNone/>
              <a:defRPr b="1" sz="4500">
                <a:latin typeface="Poppins"/>
                <a:ea typeface="Poppins"/>
                <a:cs typeface="Poppins"/>
                <a:sym typeface="Poppins"/>
              </a:defRPr>
            </a:lvl3pPr>
            <a:lvl4pPr lvl="3" algn="ctr">
              <a:lnSpc>
                <a:spcPct val="100000"/>
              </a:lnSpc>
              <a:spcBef>
                <a:spcPts val="0"/>
              </a:spcBef>
              <a:spcAft>
                <a:spcPts val="0"/>
              </a:spcAft>
              <a:buSzPts val="4500"/>
              <a:buFont typeface="Poppins"/>
              <a:buNone/>
              <a:defRPr b="1" sz="4500">
                <a:latin typeface="Poppins"/>
                <a:ea typeface="Poppins"/>
                <a:cs typeface="Poppins"/>
                <a:sym typeface="Poppins"/>
              </a:defRPr>
            </a:lvl4pPr>
            <a:lvl5pPr lvl="4" algn="ctr">
              <a:lnSpc>
                <a:spcPct val="100000"/>
              </a:lnSpc>
              <a:spcBef>
                <a:spcPts val="0"/>
              </a:spcBef>
              <a:spcAft>
                <a:spcPts val="0"/>
              </a:spcAft>
              <a:buSzPts val="4500"/>
              <a:buFont typeface="Poppins"/>
              <a:buNone/>
              <a:defRPr b="1" sz="4500">
                <a:latin typeface="Poppins"/>
                <a:ea typeface="Poppins"/>
                <a:cs typeface="Poppins"/>
                <a:sym typeface="Poppins"/>
              </a:defRPr>
            </a:lvl5pPr>
            <a:lvl6pPr lvl="5" algn="ctr">
              <a:lnSpc>
                <a:spcPct val="100000"/>
              </a:lnSpc>
              <a:spcBef>
                <a:spcPts val="0"/>
              </a:spcBef>
              <a:spcAft>
                <a:spcPts val="0"/>
              </a:spcAft>
              <a:buSzPts val="4500"/>
              <a:buFont typeface="Poppins"/>
              <a:buNone/>
              <a:defRPr b="1" sz="4500">
                <a:latin typeface="Poppins"/>
                <a:ea typeface="Poppins"/>
                <a:cs typeface="Poppins"/>
                <a:sym typeface="Poppins"/>
              </a:defRPr>
            </a:lvl6pPr>
            <a:lvl7pPr lvl="6" algn="ctr">
              <a:lnSpc>
                <a:spcPct val="100000"/>
              </a:lnSpc>
              <a:spcBef>
                <a:spcPts val="0"/>
              </a:spcBef>
              <a:spcAft>
                <a:spcPts val="0"/>
              </a:spcAft>
              <a:buSzPts val="4500"/>
              <a:buFont typeface="Poppins"/>
              <a:buNone/>
              <a:defRPr b="1" sz="4500">
                <a:latin typeface="Poppins"/>
                <a:ea typeface="Poppins"/>
                <a:cs typeface="Poppins"/>
                <a:sym typeface="Poppins"/>
              </a:defRPr>
            </a:lvl7pPr>
            <a:lvl8pPr lvl="7" algn="ctr">
              <a:lnSpc>
                <a:spcPct val="100000"/>
              </a:lnSpc>
              <a:spcBef>
                <a:spcPts val="0"/>
              </a:spcBef>
              <a:spcAft>
                <a:spcPts val="0"/>
              </a:spcAft>
              <a:buSzPts val="4500"/>
              <a:buFont typeface="Poppins"/>
              <a:buNone/>
              <a:defRPr b="1" sz="4500">
                <a:latin typeface="Poppins"/>
                <a:ea typeface="Poppins"/>
                <a:cs typeface="Poppins"/>
                <a:sym typeface="Poppins"/>
              </a:defRPr>
            </a:lvl8pPr>
            <a:lvl9pPr lvl="8" algn="ctr">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439" name="Google Shape;439;g3d3f6d03170_0_5029"/>
          <p:cNvSpPr txBox="1"/>
          <p:nvPr>
            <p:ph idx="3" type="title"/>
          </p:nvPr>
        </p:nvSpPr>
        <p:spPr>
          <a:xfrm>
            <a:off x="4405357" y="3727815"/>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837">
                <a:solidFill>
                  <a:schemeClr val="accent2"/>
                </a:solidFill>
                <a:latin typeface="Poppins"/>
                <a:ea typeface="Poppins"/>
                <a:cs typeface="Poppins"/>
                <a:sym typeface="Poppins"/>
              </a:defRPr>
            </a:lvl1pPr>
            <a:lvl2pPr lvl="1" algn="ctr">
              <a:lnSpc>
                <a:spcPct val="100000"/>
              </a:lnSpc>
              <a:spcBef>
                <a:spcPts val="0"/>
              </a:spcBef>
              <a:spcAft>
                <a:spcPts val="0"/>
              </a:spcAft>
              <a:buSzPts val="4500"/>
              <a:buFont typeface="Poppins"/>
              <a:buNone/>
              <a:defRPr b="1" sz="4500">
                <a:latin typeface="Poppins"/>
                <a:ea typeface="Poppins"/>
                <a:cs typeface="Poppins"/>
                <a:sym typeface="Poppins"/>
              </a:defRPr>
            </a:lvl2pPr>
            <a:lvl3pPr lvl="2" algn="ctr">
              <a:lnSpc>
                <a:spcPct val="100000"/>
              </a:lnSpc>
              <a:spcBef>
                <a:spcPts val="0"/>
              </a:spcBef>
              <a:spcAft>
                <a:spcPts val="0"/>
              </a:spcAft>
              <a:buSzPts val="4500"/>
              <a:buFont typeface="Poppins"/>
              <a:buNone/>
              <a:defRPr b="1" sz="4500">
                <a:latin typeface="Poppins"/>
                <a:ea typeface="Poppins"/>
                <a:cs typeface="Poppins"/>
                <a:sym typeface="Poppins"/>
              </a:defRPr>
            </a:lvl3pPr>
            <a:lvl4pPr lvl="3" algn="ctr">
              <a:lnSpc>
                <a:spcPct val="100000"/>
              </a:lnSpc>
              <a:spcBef>
                <a:spcPts val="0"/>
              </a:spcBef>
              <a:spcAft>
                <a:spcPts val="0"/>
              </a:spcAft>
              <a:buSzPts val="4500"/>
              <a:buFont typeface="Poppins"/>
              <a:buNone/>
              <a:defRPr b="1" sz="4500">
                <a:latin typeface="Poppins"/>
                <a:ea typeface="Poppins"/>
                <a:cs typeface="Poppins"/>
                <a:sym typeface="Poppins"/>
              </a:defRPr>
            </a:lvl4pPr>
            <a:lvl5pPr lvl="4" algn="ctr">
              <a:lnSpc>
                <a:spcPct val="100000"/>
              </a:lnSpc>
              <a:spcBef>
                <a:spcPts val="0"/>
              </a:spcBef>
              <a:spcAft>
                <a:spcPts val="0"/>
              </a:spcAft>
              <a:buSzPts val="4500"/>
              <a:buFont typeface="Poppins"/>
              <a:buNone/>
              <a:defRPr b="1" sz="4500">
                <a:latin typeface="Poppins"/>
                <a:ea typeface="Poppins"/>
                <a:cs typeface="Poppins"/>
                <a:sym typeface="Poppins"/>
              </a:defRPr>
            </a:lvl5pPr>
            <a:lvl6pPr lvl="5" algn="ctr">
              <a:lnSpc>
                <a:spcPct val="100000"/>
              </a:lnSpc>
              <a:spcBef>
                <a:spcPts val="0"/>
              </a:spcBef>
              <a:spcAft>
                <a:spcPts val="0"/>
              </a:spcAft>
              <a:buSzPts val="4500"/>
              <a:buFont typeface="Poppins"/>
              <a:buNone/>
              <a:defRPr b="1" sz="4500">
                <a:latin typeface="Poppins"/>
                <a:ea typeface="Poppins"/>
                <a:cs typeface="Poppins"/>
                <a:sym typeface="Poppins"/>
              </a:defRPr>
            </a:lvl6pPr>
            <a:lvl7pPr lvl="6" algn="ctr">
              <a:lnSpc>
                <a:spcPct val="100000"/>
              </a:lnSpc>
              <a:spcBef>
                <a:spcPts val="0"/>
              </a:spcBef>
              <a:spcAft>
                <a:spcPts val="0"/>
              </a:spcAft>
              <a:buSzPts val="4500"/>
              <a:buFont typeface="Poppins"/>
              <a:buNone/>
              <a:defRPr b="1" sz="4500">
                <a:latin typeface="Poppins"/>
                <a:ea typeface="Poppins"/>
                <a:cs typeface="Poppins"/>
                <a:sym typeface="Poppins"/>
              </a:defRPr>
            </a:lvl7pPr>
            <a:lvl8pPr lvl="7" algn="ctr">
              <a:lnSpc>
                <a:spcPct val="100000"/>
              </a:lnSpc>
              <a:spcBef>
                <a:spcPts val="0"/>
              </a:spcBef>
              <a:spcAft>
                <a:spcPts val="0"/>
              </a:spcAft>
              <a:buSzPts val="4500"/>
              <a:buFont typeface="Poppins"/>
              <a:buNone/>
              <a:defRPr b="1" sz="4500">
                <a:latin typeface="Poppins"/>
                <a:ea typeface="Poppins"/>
                <a:cs typeface="Poppins"/>
                <a:sym typeface="Poppins"/>
              </a:defRPr>
            </a:lvl8pPr>
            <a:lvl9pPr lvl="8" algn="ctr">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440" name="Google Shape;440;g3d3f6d03170_0_5029"/>
          <p:cNvSpPr txBox="1"/>
          <p:nvPr>
            <p:ph idx="4" type="title"/>
          </p:nvPr>
        </p:nvSpPr>
        <p:spPr>
          <a:xfrm>
            <a:off x="381204" y="1710014"/>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837">
                <a:solidFill>
                  <a:schemeClr val="accent2"/>
                </a:solidFill>
                <a:latin typeface="Poppins"/>
                <a:ea typeface="Poppins"/>
                <a:cs typeface="Poppins"/>
                <a:sym typeface="Poppins"/>
              </a:defRPr>
            </a:lvl1pPr>
            <a:lvl2pPr lvl="1" algn="ctr">
              <a:lnSpc>
                <a:spcPct val="100000"/>
              </a:lnSpc>
              <a:spcBef>
                <a:spcPts val="0"/>
              </a:spcBef>
              <a:spcAft>
                <a:spcPts val="0"/>
              </a:spcAft>
              <a:buSzPts val="4500"/>
              <a:buFont typeface="Poppins"/>
              <a:buNone/>
              <a:defRPr b="1" sz="4500">
                <a:latin typeface="Poppins"/>
                <a:ea typeface="Poppins"/>
                <a:cs typeface="Poppins"/>
                <a:sym typeface="Poppins"/>
              </a:defRPr>
            </a:lvl2pPr>
            <a:lvl3pPr lvl="2" algn="ctr">
              <a:lnSpc>
                <a:spcPct val="100000"/>
              </a:lnSpc>
              <a:spcBef>
                <a:spcPts val="0"/>
              </a:spcBef>
              <a:spcAft>
                <a:spcPts val="0"/>
              </a:spcAft>
              <a:buSzPts val="4500"/>
              <a:buFont typeface="Poppins"/>
              <a:buNone/>
              <a:defRPr b="1" sz="4500">
                <a:latin typeface="Poppins"/>
                <a:ea typeface="Poppins"/>
                <a:cs typeface="Poppins"/>
                <a:sym typeface="Poppins"/>
              </a:defRPr>
            </a:lvl3pPr>
            <a:lvl4pPr lvl="3" algn="ctr">
              <a:lnSpc>
                <a:spcPct val="100000"/>
              </a:lnSpc>
              <a:spcBef>
                <a:spcPts val="0"/>
              </a:spcBef>
              <a:spcAft>
                <a:spcPts val="0"/>
              </a:spcAft>
              <a:buSzPts val="4500"/>
              <a:buFont typeface="Poppins"/>
              <a:buNone/>
              <a:defRPr b="1" sz="4500">
                <a:latin typeface="Poppins"/>
                <a:ea typeface="Poppins"/>
                <a:cs typeface="Poppins"/>
                <a:sym typeface="Poppins"/>
              </a:defRPr>
            </a:lvl4pPr>
            <a:lvl5pPr lvl="4" algn="ctr">
              <a:lnSpc>
                <a:spcPct val="100000"/>
              </a:lnSpc>
              <a:spcBef>
                <a:spcPts val="0"/>
              </a:spcBef>
              <a:spcAft>
                <a:spcPts val="0"/>
              </a:spcAft>
              <a:buSzPts val="4500"/>
              <a:buFont typeface="Poppins"/>
              <a:buNone/>
              <a:defRPr b="1" sz="4500">
                <a:latin typeface="Poppins"/>
                <a:ea typeface="Poppins"/>
                <a:cs typeface="Poppins"/>
                <a:sym typeface="Poppins"/>
              </a:defRPr>
            </a:lvl5pPr>
            <a:lvl6pPr lvl="5" algn="ctr">
              <a:lnSpc>
                <a:spcPct val="100000"/>
              </a:lnSpc>
              <a:spcBef>
                <a:spcPts val="0"/>
              </a:spcBef>
              <a:spcAft>
                <a:spcPts val="0"/>
              </a:spcAft>
              <a:buSzPts val="4500"/>
              <a:buFont typeface="Poppins"/>
              <a:buNone/>
              <a:defRPr b="1" sz="4500">
                <a:latin typeface="Poppins"/>
                <a:ea typeface="Poppins"/>
                <a:cs typeface="Poppins"/>
                <a:sym typeface="Poppins"/>
              </a:defRPr>
            </a:lvl6pPr>
            <a:lvl7pPr lvl="6" algn="ctr">
              <a:lnSpc>
                <a:spcPct val="100000"/>
              </a:lnSpc>
              <a:spcBef>
                <a:spcPts val="0"/>
              </a:spcBef>
              <a:spcAft>
                <a:spcPts val="0"/>
              </a:spcAft>
              <a:buSzPts val="4500"/>
              <a:buFont typeface="Poppins"/>
              <a:buNone/>
              <a:defRPr b="1" sz="4500">
                <a:latin typeface="Poppins"/>
                <a:ea typeface="Poppins"/>
                <a:cs typeface="Poppins"/>
                <a:sym typeface="Poppins"/>
              </a:defRPr>
            </a:lvl7pPr>
            <a:lvl8pPr lvl="7" algn="ctr">
              <a:lnSpc>
                <a:spcPct val="100000"/>
              </a:lnSpc>
              <a:spcBef>
                <a:spcPts val="0"/>
              </a:spcBef>
              <a:spcAft>
                <a:spcPts val="0"/>
              </a:spcAft>
              <a:buSzPts val="4500"/>
              <a:buFont typeface="Poppins"/>
              <a:buNone/>
              <a:defRPr b="1" sz="4500">
                <a:latin typeface="Poppins"/>
                <a:ea typeface="Poppins"/>
                <a:cs typeface="Poppins"/>
                <a:sym typeface="Poppins"/>
              </a:defRPr>
            </a:lvl8pPr>
            <a:lvl9pPr lvl="8" algn="ctr">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441" name="Google Shape;441;g3d3f6d03170_0_5029"/>
          <p:cNvSpPr txBox="1"/>
          <p:nvPr>
            <p:ph idx="5" type="title"/>
          </p:nvPr>
        </p:nvSpPr>
        <p:spPr>
          <a:xfrm>
            <a:off x="390361" y="2709939"/>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837">
                <a:solidFill>
                  <a:schemeClr val="accent2"/>
                </a:solidFill>
                <a:latin typeface="Poppins"/>
                <a:ea typeface="Poppins"/>
                <a:cs typeface="Poppins"/>
                <a:sym typeface="Poppins"/>
              </a:defRPr>
            </a:lvl1pPr>
            <a:lvl2pPr lvl="1" algn="ctr">
              <a:lnSpc>
                <a:spcPct val="100000"/>
              </a:lnSpc>
              <a:spcBef>
                <a:spcPts val="0"/>
              </a:spcBef>
              <a:spcAft>
                <a:spcPts val="0"/>
              </a:spcAft>
              <a:buSzPts val="4500"/>
              <a:buFont typeface="Poppins"/>
              <a:buNone/>
              <a:defRPr b="1" sz="4500">
                <a:latin typeface="Poppins"/>
                <a:ea typeface="Poppins"/>
                <a:cs typeface="Poppins"/>
                <a:sym typeface="Poppins"/>
              </a:defRPr>
            </a:lvl2pPr>
            <a:lvl3pPr lvl="2" algn="ctr">
              <a:lnSpc>
                <a:spcPct val="100000"/>
              </a:lnSpc>
              <a:spcBef>
                <a:spcPts val="0"/>
              </a:spcBef>
              <a:spcAft>
                <a:spcPts val="0"/>
              </a:spcAft>
              <a:buSzPts val="4500"/>
              <a:buFont typeface="Poppins"/>
              <a:buNone/>
              <a:defRPr b="1" sz="4500">
                <a:latin typeface="Poppins"/>
                <a:ea typeface="Poppins"/>
                <a:cs typeface="Poppins"/>
                <a:sym typeface="Poppins"/>
              </a:defRPr>
            </a:lvl3pPr>
            <a:lvl4pPr lvl="3" algn="ctr">
              <a:lnSpc>
                <a:spcPct val="100000"/>
              </a:lnSpc>
              <a:spcBef>
                <a:spcPts val="0"/>
              </a:spcBef>
              <a:spcAft>
                <a:spcPts val="0"/>
              </a:spcAft>
              <a:buSzPts val="4500"/>
              <a:buFont typeface="Poppins"/>
              <a:buNone/>
              <a:defRPr b="1" sz="4500">
                <a:latin typeface="Poppins"/>
                <a:ea typeface="Poppins"/>
                <a:cs typeface="Poppins"/>
                <a:sym typeface="Poppins"/>
              </a:defRPr>
            </a:lvl4pPr>
            <a:lvl5pPr lvl="4" algn="ctr">
              <a:lnSpc>
                <a:spcPct val="100000"/>
              </a:lnSpc>
              <a:spcBef>
                <a:spcPts val="0"/>
              </a:spcBef>
              <a:spcAft>
                <a:spcPts val="0"/>
              </a:spcAft>
              <a:buSzPts val="4500"/>
              <a:buFont typeface="Poppins"/>
              <a:buNone/>
              <a:defRPr b="1" sz="4500">
                <a:latin typeface="Poppins"/>
                <a:ea typeface="Poppins"/>
                <a:cs typeface="Poppins"/>
                <a:sym typeface="Poppins"/>
              </a:defRPr>
            </a:lvl5pPr>
            <a:lvl6pPr lvl="5" algn="ctr">
              <a:lnSpc>
                <a:spcPct val="100000"/>
              </a:lnSpc>
              <a:spcBef>
                <a:spcPts val="0"/>
              </a:spcBef>
              <a:spcAft>
                <a:spcPts val="0"/>
              </a:spcAft>
              <a:buSzPts val="4500"/>
              <a:buFont typeface="Poppins"/>
              <a:buNone/>
              <a:defRPr b="1" sz="4500">
                <a:latin typeface="Poppins"/>
                <a:ea typeface="Poppins"/>
                <a:cs typeface="Poppins"/>
                <a:sym typeface="Poppins"/>
              </a:defRPr>
            </a:lvl6pPr>
            <a:lvl7pPr lvl="6" algn="ctr">
              <a:lnSpc>
                <a:spcPct val="100000"/>
              </a:lnSpc>
              <a:spcBef>
                <a:spcPts val="0"/>
              </a:spcBef>
              <a:spcAft>
                <a:spcPts val="0"/>
              </a:spcAft>
              <a:buSzPts val="4500"/>
              <a:buFont typeface="Poppins"/>
              <a:buNone/>
              <a:defRPr b="1" sz="4500">
                <a:latin typeface="Poppins"/>
                <a:ea typeface="Poppins"/>
                <a:cs typeface="Poppins"/>
                <a:sym typeface="Poppins"/>
              </a:defRPr>
            </a:lvl7pPr>
            <a:lvl8pPr lvl="7" algn="ctr">
              <a:lnSpc>
                <a:spcPct val="100000"/>
              </a:lnSpc>
              <a:spcBef>
                <a:spcPts val="0"/>
              </a:spcBef>
              <a:spcAft>
                <a:spcPts val="0"/>
              </a:spcAft>
              <a:buSzPts val="4500"/>
              <a:buFont typeface="Poppins"/>
              <a:buNone/>
              <a:defRPr b="1" sz="4500">
                <a:latin typeface="Poppins"/>
                <a:ea typeface="Poppins"/>
                <a:cs typeface="Poppins"/>
                <a:sym typeface="Poppins"/>
              </a:defRPr>
            </a:lvl8pPr>
            <a:lvl9pPr lvl="8" algn="ctr">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442" name="Google Shape;442;g3d3f6d03170_0_5029"/>
          <p:cNvSpPr txBox="1"/>
          <p:nvPr>
            <p:ph idx="6" type="title"/>
          </p:nvPr>
        </p:nvSpPr>
        <p:spPr>
          <a:xfrm>
            <a:off x="4396199" y="1710014"/>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837">
                <a:solidFill>
                  <a:schemeClr val="accent2"/>
                </a:solidFill>
                <a:latin typeface="Poppins"/>
                <a:ea typeface="Poppins"/>
                <a:cs typeface="Poppins"/>
                <a:sym typeface="Poppins"/>
              </a:defRPr>
            </a:lvl1pPr>
            <a:lvl2pPr lvl="1" algn="ctr">
              <a:lnSpc>
                <a:spcPct val="100000"/>
              </a:lnSpc>
              <a:spcBef>
                <a:spcPts val="0"/>
              </a:spcBef>
              <a:spcAft>
                <a:spcPts val="0"/>
              </a:spcAft>
              <a:buSzPts val="4500"/>
              <a:buFont typeface="Poppins"/>
              <a:buNone/>
              <a:defRPr b="1" sz="4500">
                <a:latin typeface="Poppins"/>
                <a:ea typeface="Poppins"/>
                <a:cs typeface="Poppins"/>
                <a:sym typeface="Poppins"/>
              </a:defRPr>
            </a:lvl2pPr>
            <a:lvl3pPr lvl="2" algn="ctr">
              <a:lnSpc>
                <a:spcPct val="100000"/>
              </a:lnSpc>
              <a:spcBef>
                <a:spcPts val="0"/>
              </a:spcBef>
              <a:spcAft>
                <a:spcPts val="0"/>
              </a:spcAft>
              <a:buSzPts val="4500"/>
              <a:buFont typeface="Poppins"/>
              <a:buNone/>
              <a:defRPr b="1" sz="4500">
                <a:latin typeface="Poppins"/>
                <a:ea typeface="Poppins"/>
                <a:cs typeface="Poppins"/>
                <a:sym typeface="Poppins"/>
              </a:defRPr>
            </a:lvl3pPr>
            <a:lvl4pPr lvl="3" algn="ctr">
              <a:lnSpc>
                <a:spcPct val="100000"/>
              </a:lnSpc>
              <a:spcBef>
                <a:spcPts val="0"/>
              </a:spcBef>
              <a:spcAft>
                <a:spcPts val="0"/>
              </a:spcAft>
              <a:buSzPts val="4500"/>
              <a:buFont typeface="Poppins"/>
              <a:buNone/>
              <a:defRPr b="1" sz="4500">
                <a:latin typeface="Poppins"/>
                <a:ea typeface="Poppins"/>
                <a:cs typeface="Poppins"/>
                <a:sym typeface="Poppins"/>
              </a:defRPr>
            </a:lvl4pPr>
            <a:lvl5pPr lvl="4" algn="ctr">
              <a:lnSpc>
                <a:spcPct val="100000"/>
              </a:lnSpc>
              <a:spcBef>
                <a:spcPts val="0"/>
              </a:spcBef>
              <a:spcAft>
                <a:spcPts val="0"/>
              </a:spcAft>
              <a:buSzPts val="4500"/>
              <a:buFont typeface="Poppins"/>
              <a:buNone/>
              <a:defRPr b="1" sz="4500">
                <a:latin typeface="Poppins"/>
                <a:ea typeface="Poppins"/>
                <a:cs typeface="Poppins"/>
                <a:sym typeface="Poppins"/>
              </a:defRPr>
            </a:lvl5pPr>
            <a:lvl6pPr lvl="5" algn="ctr">
              <a:lnSpc>
                <a:spcPct val="100000"/>
              </a:lnSpc>
              <a:spcBef>
                <a:spcPts val="0"/>
              </a:spcBef>
              <a:spcAft>
                <a:spcPts val="0"/>
              </a:spcAft>
              <a:buSzPts val="4500"/>
              <a:buFont typeface="Poppins"/>
              <a:buNone/>
              <a:defRPr b="1" sz="4500">
                <a:latin typeface="Poppins"/>
                <a:ea typeface="Poppins"/>
                <a:cs typeface="Poppins"/>
                <a:sym typeface="Poppins"/>
              </a:defRPr>
            </a:lvl6pPr>
            <a:lvl7pPr lvl="6" algn="ctr">
              <a:lnSpc>
                <a:spcPct val="100000"/>
              </a:lnSpc>
              <a:spcBef>
                <a:spcPts val="0"/>
              </a:spcBef>
              <a:spcAft>
                <a:spcPts val="0"/>
              </a:spcAft>
              <a:buSzPts val="4500"/>
              <a:buFont typeface="Poppins"/>
              <a:buNone/>
              <a:defRPr b="1" sz="4500">
                <a:latin typeface="Poppins"/>
                <a:ea typeface="Poppins"/>
                <a:cs typeface="Poppins"/>
                <a:sym typeface="Poppins"/>
              </a:defRPr>
            </a:lvl7pPr>
            <a:lvl8pPr lvl="7" algn="ctr">
              <a:lnSpc>
                <a:spcPct val="100000"/>
              </a:lnSpc>
              <a:spcBef>
                <a:spcPts val="0"/>
              </a:spcBef>
              <a:spcAft>
                <a:spcPts val="0"/>
              </a:spcAft>
              <a:buSzPts val="4500"/>
              <a:buFont typeface="Poppins"/>
              <a:buNone/>
              <a:defRPr b="1" sz="4500">
                <a:latin typeface="Poppins"/>
                <a:ea typeface="Poppins"/>
                <a:cs typeface="Poppins"/>
                <a:sym typeface="Poppins"/>
              </a:defRPr>
            </a:lvl8pPr>
            <a:lvl9pPr lvl="8" algn="ctr">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443" name="Google Shape;443;g3d3f6d03170_0_5029"/>
          <p:cNvSpPr txBox="1"/>
          <p:nvPr>
            <p:ph idx="7" type="title"/>
          </p:nvPr>
        </p:nvSpPr>
        <p:spPr>
          <a:xfrm>
            <a:off x="4405357" y="2709939"/>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837">
                <a:solidFill>
                  <a:schemeClr val="accent2"/>
                </a:solidFill>
                <a:latin typeface="Poppins"/>
                <a:ea typeface="Poppins"/>
                <a:cs typeface="Poppins"/>
                <a:sym typeface="Poppins"/>
              </a:defRPr>
            </a:lvl1pPr>
            <a:lvl2pPr lvl="1" algn="ctr">
              <a:lnSpc>
                <a:spcPct val="100000"/>
              </a:lnSpc>
              <a:spcBef>
                <a:spcPts val="0"/>
              </a:spcBef>
              <a:spcAft>
                <a:spcPts val="0"/>
              </a:spcAft>
              <a:buSzPts val="4500"/>
              <a:buFont typeface="Poppins"/>
              <a:buNone/>
              <a:defRPr b="1" sz="4500">
                <a:latin typeface="Poppins"/>
                <a:ea typeface="Poppins"/>
                <a:cs typeface="Poppins"/>
                <a:sym typeface="Poppins"/>
              </a:defRPr>
            </a:lvl2pPr>
            <a:lvl3pPr lvl="2" algn="ctr">
              <a:lnSpc>
                <a:spcPct val="100000"/>
              </a:lnSpc>
              <a:spcBef>
                <a:spcPts val="0"/>
              </a:spcBef>
              <a:spcAft>
                <a:spcPts val="0"/>
              </a:spcAft>
              <a:buSzPts val="4500"/>
              <a:buFont typeface="Poppins"/>
              <a:buNone/>
              <a:defRPr b="1" sz="4500">
                <a:latin typeface="Poppins"/>
                <a:ea typeface="Poppins"/>
                <a:cs typeface="Poppins"/>
                <a:sym typeface="Poppins"/>
              </a:defRPr>
            </a:lvl3pPr>
            <a:lvl4pPr lvl="3" algn="ctr">
              <a:lnSpc>
                <a:spcPct val="100000"/>
              </a:lnSpc>
              <a:spcBef>
                <a:spcPts val="0"/>
              </a:spcBef>
              <a:spcAft>
                <a:spcPts val="0"/>
              </a:spcAft>
              <a:buSzPts val="4500"/>
              <a:buFont typeface="Poppins"/>
              <a:buNone/>
              <a:defRPr b="1" sz="4500">
                <a:latin typeface="Poppins"/>
                <a:ea typeface="Poppins"/>
                <a:cs typeface="Poppins"/>
                <a:sym typeface="Poppins"/>
              </a:defRPr>
            </a:lvl4pPr>
            <a:lvl5pPr lvl="4" algn="ctr">
              <a:lnSpc>
                <a:spcPct val="100000"/>
              </a:lnSpc>
              <a:spcBef>
                <a:spcPts val="0"/>
              </a:spcBef>
              <a:spcAft>
                <a:spcPts val="0"/>
              </a:spcAft>
              <a:buSzPts val="4500"/>
              <a:buFont typeface="Poppins"/>
              <a:buNone/>
              <a:defRPr b="1" sz="4500">
                <a:latin typeface="Poppins"/>
                <a:ea typeface="Poppins"/>
                <a:cs typeface="Poppins"/>
                <a:sym typeface="Poppins"/>
              </a:defRPr>
            </a:lvl5pPr>
            <a:lvl6pPr lvl="5" algn="ctr">
              <a:lnSpc>
                <a:spcPct val="100000"/>
              </a:lnSpc>
              <a:spcBef>
                <a:spcPts val="0"/>
              </a:spcBef>
              <a:spcAft>
                <a:spcPts val="0"/>
              </a:spcAft>
              <a:buSzPts val="4500"/>
              <a:buFont typeface="Poppins"/>
              <a:buNone/>
              <a:defRPr b="1" sz="4500">
                <a:latin typeface="Poppins"/>
                <a:ea typeface="Poppins"/>
                <a:cs typeface="Poppins"/>
                <a:sym typeface="Poppins"/>
              </a:defRPr>
            </a:lvl6pPr>
            <a:lvl7pPr lvl="6" algn="ctr">
              <a:lnSpc>
                <a:spcPct val="100000"/>
              </a:lnSpc>
              <a:spcBef>
                <a:spcPts val="0"/>
              </a:spcBef>
              <a:spcAft>
                <a:spcPts val="0"/>
              </a:spcAft>
              <a:buSzPts val="4500"/>
              <a:buFont typeface="Poppins"/>
              <a:buNone/>
              <a:defRPr b="1" sz="4500">
                <a:latin typeface="Poppins"/>
                <a:ea typeface="Poppins"/>
                <a:cs typeface="Poppins"/>
                <a:sym typeface="Poppins"/>
              </a:defRPr>
            </a:lvl7pPr>
            <a:lvl8pPr lvl="7" algn="ctr">
              <a:lnSpc>
                <a:spcPct val="100000"/>
              </a:lnSpc>
              <a:spcBef>
                <a:spcPts val="0"/>
              </a:spcBef>
              <a:spcAft>
                <a:spcPts val="0"/>
              </a:spcAft>
              <a:buSzPts val="4500"/>
              <a:buFont typeface="Poppins"/>
              <a:buNone/>
              <a:defRPr b="1" sz="4500">
                <a:latin typeface="Poppins"/>
                <a:ea typeface="Poppins"/>
                <a:cs typeface="Poppins"/>
                <a:sym typeface="Poppins"/>
              </a:defRPr>
            </a:lvl8pPr>
            <a:lvl9pPr lvl="8" algn="ctr">
              <a:lnSpc>
                <a:spcPct val="100000"/>
              </a:lnSpc>
              <a:spcBef>
                <a:spcPts val="0"/>
              </a:spcBef>
              <a:spcAft>
                <a:spcPts val="0"/>
              </a:spcAft>
              <a:buSzPts val="4500"/>
              <a:buFont typeface="Poppins"/>
              <a:buNone/>
              <a:defRPr b="1" sz="4500">
                <a:latin typeface="Poppins"/>
                <a:ea typeface="Poppins"/>
                <a:cs typeface="Poppins"/>
                <a:sym typeface="Poppins"/>
              </a:defRPr>
            </a:lvl9pPr>
          </a:lstStyle>
          <a:p/>
        </p:txBody>
      </p:sp>
      <p:sp>
        <p:nvSpPr>
          <p:cNvPr id="444" name="Google Shape;444;g3d3f6d03170_0_5029"/>
          <p:cNvSpPr txBox="1"/>
          <p:nvPr>
            <p:ph idx="1" type="subTitle"/>
          </p:nvPr>
        </p:nvSpPr>
        <p:spPr>
          <a:xfrm>
            <a:off x="982822" y="2076019"/>
            <a:ext cx="3344100" cy="1335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975"/>
              <a:buNone/>
              <a:defRPr sz="975">
                <a:solidFill>
                  <a:schemeClr val="accent5"/>
                </a:solidFill>
              </a:defRPr>
            </a:lvl1pPr>
            <a:lvl2pPr lvl="1" algn="l">
              <a:lnSpc>
                <a:spcPct val="95000"/>
              </a:lnSpc>
              <a:spcBef>
                <a:spcPts val="1350"/>
              </a:spcBef>
              <a:spcAft>
                <a:spcPts val="0"/>
              </a:spcAft>
              <a:buClr>
                <a:schemeClr val="accent5"/>
              </a:buClr>
              <a:buSzPts val="975"/>
              <a:buNone/>
              <a:defRPr sz="975">
                <a:solidFill>
                  <a:schemeClr val="accent5"/>
                </a:solidFill>
              </a:defRPr>
            </a:lvl2pPr>
            <a:lvl3pPr lvl="2" algn="l">
              <a:lnSpc>
                <a:spcPct val="95000"/>
              </a:lnSpc>
              <a:spcBef>
                <a:spcPts val="1350"/>
              </a:spcBef>
              <a:spcAft>
                <a:spcPts val="0"/>
              </a:spcAft>
              <a:buClr>
                <a:schemeClr val="accent5"/>
              </a:buClr>
              <a:buSzPts val="975"/>
              <a:buNone/>
              <a:defRPr sz="975">
                <a:solidFill>
                  <a:schemeClr val="accent5"/>
                </a:solidFill>
              </a:defRPr>
            </a:lvl3pPr>
            <a:lvl4pPr lvl="3" algn="l">
              <a:lnSpc>
                <a:spcPct val="95000"/>
              </a:lnSpc>
              <a:spcBef>
                <a:spcPts val="1350"/>
              </a:spcBef>
              <a:spcAft>
                <a:spcPts val="0"/>
              </a:spcAft>
              <a:buClr>
                <a:schemeClr val="accent5"/>
              </a:buClr>
              <a:buSzPts val="975"/>
              <a:buNone/>
              <a:defRPr sz="975">
                <a:solidFill>
                  <a:schemeClr val="accent5"/>
                </a:solidFill>
              </a:defRPr>
            </a:lvl4pPr>
            <a:lvl5pPr lvl="4" algn="l">
              <a:lnSpc>
                <a:spcPct val="95000"/>
              </a:lnSpc>
              <a:spcBef>
                <a:spcPts val="1350"/>
              </a:spcBef>
              <a:spcAft>
                <a:spcPts val="0"/>
              </a:spcAft>
              <a:buClr>
                <a:schemeClr val="accent5"/>
              </a:buClr>
              <a:buSzPts val="975"/>
              <a:buNone/>
              <a:defRPr sz="975">
                <a:solidFill>
                  <a:schemeClr val="accent5"/>
                </a:solidFill>
              </a:defRPr>
            </a:lvl5pPr>
            <a:lvl6pPr lvl="5" algn="l">
              <a:lnSpc>
                <a:spcPct val="90000"/>
              </a:lnSpc>
              <a:spcBef>
                <a:spcPts val="375"/>
              </a:spcBef>
              <a:spcAft>
                <a:spcPts val="0"/>
              </a:spcAft>
              <a:buClr>
                <a:schemeClr val="accent5"/>
              </a:buClr>
              <a:buSzPts val="975"/>
              <a:buNone/>
              <a:defRPr sz="975">
                <a:solidFill>
                  <a:schemeClr val="accent5"/>
                </a:solidFill>
              </a:defRPr>
            </a:lvl6pPr>
            <a:lvl7pPr lvl="6" algn="l">
              <a:lnSpc>
                <a:spcPct val="90000"/>
              </a:lnSpc>
              <a:spcBef>
                <a:spcPts val="375"/>
              </a:spcBef>
              <a:spcAft>
                <a:spcPts val="0"/>
              </a:spcAft>
              <a:buClr>
                <a:schemeClr val="accent5"/>
              </a:buClr>
              <a:buSzPts val="975"/>
              <a:buNone/>
              <a:defRPr sz="975">
                <a:solidFill>
                  <a:schemeClr val="accent5"/>
                </a:solidFill>
              </a:defRPr>
            </a:lvl7pPr>
            <a:lvl8pPr lvl="7" algn="l">
              <a:lnSpc>
                <a:spcPct val="90000"/>
              </a:lnSpc>
              <a:spcBef>
                <a:spcPts val="375"/>
              </a:spcBef>
              <a:spcAft>
                <a:spcPts val="0"/>
              </a:spcAft>
              <a:buClr>
                <a:schemeClr val="accent5"/>
              </a:buClr>
              <a:buSzPts val="975"/>
              <a:buNone/>
              <a:defRPr sz="975">
                <a:solidFill>
                  <a:schemeClr val="accent5"/>
                </a:solidFill>
              </a:defRPr>
            </a:lvl8pPr>
            <a:lvl9pPr lvl="8" algn="l">
              <a:lnSpc>
                <a:spcPct val="90000"/>
              </a:lnSpc>
              <a:spcBef>
                <a:spcPts val="375"/>
              </a:spcBef>
              <a:spcAft>
                <a:spcPts val="0"/>
              </a:spcAft>
              <a:buClr>
                <a:schemeClr val="accent5"/>
              </a:buClr>
              <a:buSzPts val="975"/>
              <a:buNone/>
              <a:defRPr sz="975">
                <a:solidFill>
                  <a:schemeClr val="accent5"/>
                </a:solidFill>
              </a:defRPr>
            </a:lvl9pPr>
          </a:lstStyle>
          <a:p/>
        </p:txBody>
      </p:sp>
      <p:sp>
        <p:nvSpPr>
          <p:cNvPr id="445" name="Google Shape;445;g3d3f6d03170_0_5029"/>
          <p:cNvSpPr txBox="1"/>
          <p:nvPr>
            <p:ph idx="8" type="subTitle"/>
          </p:nvPr>
        </p:nvSpPr>
        <p:spPr>
          <a:xfrm>
            <a:off x="982822" y="3090131"/>
            <a:ext cx="3344100" cy="1335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975"/>
              <a:buNone/>
              <a:defRPr sz="975">
                <a:solidFill>
                  <a:schemeClr val="accent5"/>
                </a:solidFill>
              </a:defRPr>
            </a:lvl1pPr>
            <a:lvl2pPr lvl="1" algn="l">
              <a:lnSpc>
                <a:spcPct val="95000"/>
              </a:lnSpc>
              <a:spcBef>
                <a:spcPts val="1350"/>
              </a:spcBef>
              <a:spcAft>
                <a:spcPts val="0"/>
              </a:spcAft>
              <a:buClr>
                <a:schemeClr val="accent5"/>
              </a:buClr>
              <a:buSzPts val="975"/>
              <a:buNone/>
              <a:defRPr sz="975">
                <a:solidFill>
                  <a:schemeClr val="accent5"/>
                </a:solidFill>
              </a:defRPr>
            </a:lvl2pPr>
            <a:lvl3pPr lvl="2" algn="l">
              <a:lnSpc>
                <a:spcPct val="95000"/>
              </a:lnSpc>
              <a:spcBef>
                <a:spcPts val="1350"/>
              </a:spcBef>
              <a:spcAft>
                <a:spcPts val="0"/>
              </a:spcAft>
              <a:buClr>
                <a:schemeClr val="accent5"/>
              </a:buClr>
              <a:buSzPts val="975"/>
              <a:buNone/>
              <a:defRPr sz="975">
                <a:solidFill>
                  <a:schemeClr val="accent5"/>
                </a:solidFill>
              </a:defRPr>
            </a:lvl3pPr>
            <a:lvl4pPr lvl="3" algn="l">
              <a:lnSpc>
                <a:spcPct val="95000"/>
              </a:lnSpc>
              <a:spcBef>
                <a:spcPts val="1350"/>
              </a:spcBef>
              <a:spcAft>
                <a:spcPts val="0"/>
              </a:spcAft>
              <a:buClr>
                <a:schemeClr val="accent5"/>
              </a:buClr>
              <a:buSzPts val="975"/>
              <a:buNone/>
              <a:defRPr sz="975">
                <a:solidFill>
                  <a:schemeClr val="accent5"/>
                </a:solidFill>
              </a:defRPr>
            </a:lvl4pPr>
            <a:lvl5pPr lvl="4" algn="l">
              <a:lnSpc>
                <a:spcPct val="95000"/>
              </a:lnSpc>
              <a:spcBef>
                <a:spcPts val="1350"/>
              </a:spcBef>
              <a:spcAft>
                <a:spcPts val="0"/>
              </a:spcAft>
              <a:buClr>
                <a:schemeClr val="accent5"/>
              </a:buClr>
              <a:buSzPts val="975"/>
              <a:buNone/>
              <a:defRPr sz="975">
                <a:solidFill>
                  <a:schemeClr val="accent5"/>
                </a:solidFill>
              </a:defRPr>
            </a:lvl5pPr>
            <a:lvl6pPr lvl="5" algn="l">
              <a:lnSpc>
                <a:spcPct val="90000"/>
              </a:lnSpc>
              <a:spcBef>
                <a:spcPts val="375"/>
              </a:spcBef>
              <a:spcAft>
                <a:spcPts val="0"/>
              </a:spcAft>
              <a:buClr>
                <a:schemeClr val="accent5"/>
              </a:buClr>
              <a:buSzPts val="975"/>
              <a:buNone/>
              <a:defRPr sz="975">
                <a:solidFill>
                  <a:schemeClr val="accent5"/>
                </a:solidFill>
              </a:defRPr>
            </a:lvl6pPr>
            <a:lvl7pPr lvl="6" algn="l">
              <a:lnSpc>
                <a:spcPct val="90000"/>
              </a:lnSpc>
              <a:spcBef>
                <a:spcPts val="375"/>
              </a:spcBef>
              <a:spcAft>
                <a:spcPts val="0"/>
              </a:spcAft>
              <a:buClr>
                <a:schemeClr val="accent5"/>
              </a:buClr>
              <a:buSzPts val="975"/>
              <a:buNone/>
              <a:defRPr sz="975">
                <a:solidFill>
                  <a:schemeClr val="accent5"/>
                </a:solidFill>
              </a:defRPr>
            </a:lvl7pPr>
            <a:lvl8pPr lvl="7" algn="l">
              <a:lnSpc>
                <a:spcPct val="90000"/>
              </a:lnSpc>
              <a:spcBef>
                <a:spcPts val="375"/>
              </a:spcBef>
              <a:spcAft>
                <a:spcPts val="0"/>
              </a:spcAft>
              <a:buClr>
                <a:schemeClr val="accent5"/>
              </a:buClr>
              <a:buSzPts val="975"/>
              <a:buNone/>
              <a:defRPr sz="975">
                <a:solidFill>
                  <a:schemeClr val="accent5"/>
                </a:solidFill>
              </a:defRPr>
            </a:lvl8pPr>
            <a:lvl9pPr lvl="8" algn="l">
              <a:lnSpc>
                <a:spcPct val="90000"/>
              </a:lnSpc>
              <a:spcBef>
                <a:spcPts val="375"/>
              </a:spcBef>
              <a:spcAft>
                <a:spcPts val="0"/>
              </a:spcAft>
              <a:buClr>
                <a:schemeClr val="accent5"/>
              </a:buClr>
              <a:buSzPts val="975"/>
              <a:buNone/>
              <a:defRPr sz="975">
                <a:solidFill>
                  <a:schemeClr val="accent5"/>
                </a:solidFill>
              </a:defRPr>
            </a:lvl9pPr>
          </a:lstStyle>
          <a:p/>
        </p:txBody>
      </p:sp>
      <p:sp>
        <p:nvSpPr>
          <p:cNvPr id="446" name="Google Shape;446;g3d3f6d03170_0_5029"/>
          <p:cNvSpPr txBox="1"/>
          <p:nvPr>
            <p:ph idx="9" type="subTitle"/>
          </p:nvPr>
        </p:nvSpPr>
        <p:spPr>
          <a:xfrm>
            <a:off x="982822" y="4109738"/>
            <a:ext cx="3344100" cy="1335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975"/>
              <a:buNone/>
              <a:defRPr sz="975">
                <a:solidFill>
                  <a:schemeClr val="accent5"/>
                </a:solidFill>
              </a:defRPr>
            </a:lvl1pPr>
            <a:lvl2pPr lvl="1" algn="l">
              <a:lnSpc>
                <a:spcPct val="95000"/>
              </a:lnSpc>
              <a:spcBef>
                <a:spcPts val="1350"/>
              </a:spcBef>
              <a:spcAft>
                <a:spcPts val="0"/>
              </a:spcAft>
              <a:buClr>
                <a:schemeClr val="accent5"/>
              </a:buClr>
              <a:buSzPts val="975"/>
              <a:buNone/>
              <a:defRPr sz="975">
                <a:solidFill>
                  <a:schemeClr val="accent5"/>
                </a:solidFill>
              </a:defRPr>
            </a:lvl2pPr>
            <a:lvl3pPr lvl="2" algn="l">
              <a:lnSpc>
                <a:spcPct val="95000"/>
              </a:lnSpc>
              <a:spcBef>
                <a:spcPts val="1350"/>
              </a:spcBef>
              <a:spcAft>
                <a:spcPts val="0"/>
              </a:spcAft>
              <a:buClr>
                <a:schemeClr val="accent5"/>
              </a:buClr>
              <a:buSzPts val="975"/>
              <a:buNone/>
              <a:defRPr sz="975">
                <a:solidFill>
                  <a:schemeClr val="accent5"/>
                </a:solidFill>
              </a:defRPr>
            </a:lvl3pPr>
            <a:lvl4pPr lvl="3" algn="l">
              <a:lnSpc>
                <a:spcPct val="95000"/>
              </a:lnSpc>
              <a:spcBef>
                <a:spcPts val="1350"/>
              </a:spcBef>
              <a:spcAft>
                <a:spcPts val="0"/>
              </a:spcAft>
              <a:buClr>
                <a:schemeClr val="accent5"/>
              </a:buClr>
              <a:buSzPts val="975"/>
              <a:buNone/>
              <a:defRPr sz="975">
                <a:solidFill>
                  <a:schemeClr val="accent5"/>
                </a:solidFill>
              </a:defRPr>
            </a:lvl4pPr>
            <a:lvl5pPr lvl="4" algn="l">
              <a:lnSpc>
                <a:spcPct val="95000"/>
              </a:lnSpc>
              <a:spcBef>
                <a:spcPts val="1350"/>
              </a:spcBef>
              <a:spcAft>
                <a:spcPts val="0"/>
              </a:spcAft>
              <a:buClr>
                <a:schemeClr val="accent5"/>
              </a:buClr>
              <a:buSzPts val="975"/>
              <a:buNone/>
              <a:defRPr sz="975">
                <a:solidFill>
                  <a:schemeClr val="accent5"/>
                </a:solidFill>
              </a:defRPr>
            </a:lvl5pPr>
            <a:lvl6pPr lvl="5" algn="l">
              <a:lnSpc>
                <a:spcPct val="90000"/>
              </a:lnSpc>
              <a:spcBef>
                <a:spcPts val="375"/>
              </a:spcBef>
              <a:spcAft>
                <a:spcPts val="0"/>
              </a:spcAft>
              <a:buClr>
                <a:schemeClr val="accent5"/>
              </a:buClr>
              <a:buSzPts val="975"/>
              <a:buNone/>
              <a:defRPr sz="975">
                <a:solidFill>
                  <a:schemeClr val="accent5"/>
                </a:solidFill>
              </a:defRPr>
            </a:lvl6pPr>
            <a:lvl7pPr lvl="6" algn="l">
              <a:lnSpc>
                <a:spcPct val="90000"/>
              </a:lnSpc>
              <a:spcBef>
                <a:spcPts val="375"/>
              </a:spcBef>
              <a:spcAft>
                <a:spcPts val="0"/>
              </a:spcAft>
              <a:buClr>
                <a:schemeClr val="accent5"/>
              </a:buClr>
              <a:buSzPts val="975"/>
              <a:buNone/>
              <a:defRPr sz="975">
                <a:solidFill>
                  <a:schemeClr val="accent5"/>
                </a:solidFill>
              </a:defRPr>
            </a:lvl7pPr>
            <a:lvl8pPr lvl="7" algn="l">
              <a:lnSpc>
                <a:spcPct val="90000"/>
              </a:lnSpc>
              <a:spcBef>
                <a:spcPts val="375"/>
              </a:spcBef>
              <a:spcAft>
                <a:spcPts val="0"/>
              </a:spcAft>
              <a:buClr>
                <a:schemeClr val="accent5"/>
              </a:buClr>
              <a:buSzPts val="975"/>
              <a:buNone/>
              <a:defRPr sz="975">
                <a:solidFill>
                  <a:schemeClr val="accent5"/>
                </a:solidFill>
              </a:defRPr>
            </a:lvl8pPr>
            <a:lvl9pPr lvl="8" algn="l">
              <a:lnSpc>
                <a:spcPct val="90000"/>
              </a:lnSpc>
              <a:spcBef>
                <a:spcPts val="375"/>
              </a:spcBef>
              <a:spcAft>
                <a:spcPts val="0"/>
              </a:spcAft>
              <a:buClr>
                <a:schemeClr val="accent5"/>
              </a:buClr>
              <a:buSzPts val="975"/>
              <a:buNone/>
              <a:defRPr sz="975">
                <a:solidFill>
                  <a:schemeClr val="accent5"/>
                </a:solidFill>
              </a:defRPr>
            </a:lvl9pPr>
          </a:lstStyle>
          <a:p/>
        </p:txBody>
      </p:sp>
      <p:sp>
        <p:nvSpPr>
          <p:cNvPr id="447" name="Google Shape;447;g3d3f6d03170_0_5029"/>
          <p:cNvSpPr txBox="1"/>
          <p:nvPr>
            <p:ph idx="13" type="subTitle"/>
          </p:nvPr>
        </p:nvSpPr>
        <p:spPr>
          <a:xfrm>
            <a:off x="4959161" y="2076019"/>
            <a:ext cx="3442200" cy="1335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975"/>
              <a:buNone/>
              <a:defRPr sz="975">
                <a:solidFill>
                  <a:schemeClr val="accent5"/>
                </a:solidFill>
              </a:defRPr>
            </a:lvl1pPr>
            <a:lvl2pPr lvl="1" algn="l">
              <a:lnSpc>
                <a:spcPct val="95000"/>
              </a:lnSpc>
              <a:spcBef>
                <a:spcPts val="1350"/>
              </a:spcBef>
              <a:spcAft>
                <a:spcPts val="0"/>
              </a:spcAft>
              <a:buClr>
                <a:schemeClr val="accent5"/>
              </a:buClr>
              <a:buSzPts val="975"/>
              <a:buNone/>
              <a:defRPr sz="975">
                <a:solidFill>
                  <a:schemeClr val="accent5"/>
                </a:solidFill>
              </a:defRPr>
            </a:lvl2pPr>
            <a:lvl3pPr lvl="2" algn="l">
              <a:lnSpc>
                <a:spcPct val="95000"/>
              </a:lnSpc>
              <a:spcBef>
                <a:spcPts val="1350"/>
              </a:spcBef>
              <a:spcAft>
                <a:spcPts val="0"/>
              </a:spcAft>
              <a:buClr>
                <a:schemeClr val="accent5"/>
              </a:buClr>
              <a:buSzPts val="975"/>
              <a:buNone/>
              <a:defRPr sz="975">
                <a:solidFill>
                  <a:schemeClr val="accent5"/>
                </a:solidFill>
              </a:defRPr>
            </a:lvl3pPr>
            <a:lvl4pPr lvl="3" algn="l">
              <a:lnSpc>
                <a:spcPct val="95000"/>
              </a:lnSpc>
              <a:spcBef>
                <a:spcPts val="1350"/>
              </a:spcBef>
              <a:spcAft>
                <a:spcPts val="0"/>
              </a:spcAft>
              <a:buClr>
                <a:schemeClr val="accent5"/>
              </a:buClr>
              <a:buSzPts val="975"/>
              <a:buNone/>
              <a:defRPr sz="975">
                <a:solidFill>
                  <a:schemeClr val="accent5"/>
                </a:solidFill>
              </a:defRPr>
            </a:lvl4pPr>
            <a:lvl5pPr lvl="4" algn="l">
              <a:lnSpc>
                <a:spcPct val="95000"/>
              </a:lnSpc>
              <a:spcBef>
                <a:spcPts val="1350"/>
              </a:spcBef>
              <a:spcAft>
                <a:spcPts val="0"/>
              </a:spcAft>
              <a:buClr>
                <a:schemeClr val="accent5"/>
              </a:buClr>
              <a:buSzPts val="975"/>
              <a:buNone/>
              <a:defRPr sz="975">
                <a:solidFill>
                  <a:schemeClr val="accent5"/>
                </a:solidFill>
              </a:defRPr>
            </a:lvl5pPr>
            <a:lvl6pPr lvl="5" algn="l">
              <a:lnSpc>
                <a:spcPct val="90000"/>
              </a:lnSpc>
              <a:spcBef>
                <a:spcPts val="375"/>
              </a:spcBef>
              <a:spcAft>
                <a:spcPts val="0"/>
              </a:spcAft>
              <a:buClr>
                <a:schemeClr val="accent5"/>
              </a:buClr>
              <a:buSzPts val="975"/>
              <a:buNone/>
              <a:defRPr sz="975">
                <a:solidFill>
                  <a:schemeClr val="accent5"/>
                </a:solidFill>
              </a:defRPr>
            </a:lvl6pPr>
            <a:lvl7pPr lvl="6" algn="l">
              <a:lnSpc>
                <a:spcPct val="90000"/>
              </a:lnSpc>
              <a:spcBef>
                <a:spcPts val="375"/>
              </a:spcBef>
              <a:spcAft>
                <a:spcPts val="0"/>
              </a:spcAft>
              <a:buClr>
                <a:schemeClr val="accent5"/>
              </a:buClr>
              <a:buSzPts val="975"/>
              <a:buNone/>
              <a:defRPr sz="975">
                <a:solidFill>
                  <a:schemeClr val="accent5"/>
                </a:solidFill>
              </a:defRPr>
            </a:lvl7pPr>
            <a:lvl8pPr lvl="7" algn="l">
              <a:lnSpc>
                <a:spcPct val="90000"/>
              </a:lnSpc>
              <a:spcBef>
                <a:spcPts val="375"/>
              </a:spcBef>
              <a:spcAft>
                <a:spcPts val="0"/>
              </a:spcAft>
              <a:buClr>
                <a:schemeClr val="accent5"/>
              </a:buClr>
              <a:buSzPts val="975"/>
              <a:buNone/>
              <a:defRPr sz="975">
                <a:solidFill>
                  <a:schemeClr val="accent5"/>
                </a:solidFill>
              </a:defRPr>
            </a:lvl8pPr>
            <a:lvl9pPr lvl="8" algn="l">
              <a:lnSpc>
                <a:spcPct val="90000"/>
              </a:lnSpc>
              <a:spcBef>
                <a:spcPts val="375"/>
              </a:spcBef>
              <a:spcAft>
                <a:spcPts val="0"/>
              </a:spcAft>
              <a:buClr>
                <a:schemeClr val="accent5"/>
              </a:buClr>
              <a:buSzPts val="975"/>
              <a:buNone/>
              <a:defRPr sz="975">
                <a:solidFill>
                  <a:schemeClr val="accent5"/>
                </a:solidFill>
              </a:defRPr>
            </a:lvl9pPr>
          </a:lstStyle>
          <a:p/>
        </p:txBody>
      </p:sp>
      <p:sp>
        <p:nvSpPr>
          <p:cNvPr id="448" name="Google Shape;448;g3d3f6d03170_0_5029"/>
          <p:cNvSpPr txBox="1"/>
          <p:nvPr>
            <p:ph idx="14" type="subTitle"/>
          </p:nvPr>
        </p:nvSpPr>
        <p:spPr>
          <a:xfrm>
            <a:off x="4959161" y="3090131"/>
            <a:ext cx="3442200" cy="1335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975"/>
              <a:buNone/>
              <a:defRPr sz="975">
                <a:solidFill>
                  <a:schemeClr val="accent5"/>
                </a:solidFill>
              </a:defRPr>
            </a:lvl1pPr>
            <a:lvl2pPr lvl="1" algn="l">
              <a:lnSpc>
                <a:spcPct val="95000"/>
              </a:lnSpc>
              <a:spcBef>
                <a:spcPts val="1350"/>
              </a:spcBef>
              <a:spcAft>
                <a:spcPts val="0"/>
              </a:spcAft>
              <a:buClr>
                <a:schemeClr val="accent5"/>
              </a:buClr>
              <a:buSzPts val="975"/>
              <a:buNone/>
              <a:defRPr sz="975">
                <a:solidFill>
                  <a:schemeClr val="accent5"/>
                </a:solidFill>
              </a:defRPr>
            </a:lvl2pPr>
            <a:lvl3pPr lvl="2" algn="l">
              <a:lnSpc>
                <a:spcPct val="95000"/>
              </a:lnSpc>
              <a:spcBef>
                <a:spcPts val="1350"/>
              </a:spcBef>
              <a:spcAft>
                <a:spcPts val="0"/>
              </a:spcAft>
              <a:buClr>
                <a:schemeClr val="accent5"/>
              </a:buClr>
              <a:buSzPts val="975"/>
              <a:buNone/>
              <a:defRPr sz="975">
                <a:solidFill>
                  <a:schemeClr val="accent5"/>
                </a:solidFill>
              </a:defRPr>
            </a:lvl3pPr>
            <a:lvl4pPr lvl="3" algn="l">
              <a:lnSpc>
                <a:spcPct val="95000"/>
              </a:lnSpc>
              <a:spcBef>
                <a:spcPts val="1350"/>
              </a:spcBef>
              <a:spcAft>
                <a:spcPts val="0"/>
              </a:spcAft>
              <a:buClr>
                <a:schemeClr val="accent5"/>
              </a:buClr>
              <a:buSzPts val="975"/>
              <a:buNone/>
              <a:defRPr sz="975">
                <a:solidFill>
                  <a:schemeClr val="accent5"/>
                </a:solidFill>
              </a:defRPr>
            </a:lvl4pPr>
            <a:lvl5pPr lvl="4" algn="l">
              <a:lnSpc>
                <a:spcPct val="95000"/>
              </a:lnSpc>
              <a:spcBef>
                <a:spcPts val="1350"/>
              </a:spcBef>
              <a:spcAft>
                <a:spcPts val="0"/>
              </a:spcAft>
              <a:buClr>
                <a:schemeClr val="accent5"/>
              </a:buClr>
              <a:buSzPts val="975"/>
              <a:buNone/>
              <a:defRPr sz="975">
                <a:solidFill>
                  <a:schemeClr val="accent5"/>
                </a:solidFill>
              </a:defRPr>
            </a:lvl5pPr>
            <a:lvl6pPr lvl="5" algn="l">
              <a:lnSpc>
                <a:spcPct val="90000"/>
              </a:lnSpc>
              <a:spcBef>
                <a:spcPts val="375"/>
              </a:spcBef>
              <a:spcAft>
                <a:spcPts val="0"/>
              </a:spcAft>
              <a:buClr>
                <a:schemeClr val="accent5"/>
              </a:buClr>
              <a:buSzPts val="975"/>
              <a:buNone/>
              <a:defRPr sz="975">
                <a:solidFill>
                  <a:schemeClr val="accent5"/>
                </a:solidFill>
              </a:defRPr>
            </a:lvl6pPr>
            <a:lvl7pPr lvl="6" algn="l">
              <a:lnSpc>
                <a:spcPct val="90000"/>
              </a:lnSpc>
              <a:spcBef>
                <a:spcPts val="375"/>
              </a:spcBef>
              <a:spcAft>
                <a:spcPts val="0"/>
              </a:spcAft>
              <a:buClr>
                <a:schemeClr val="accent5"/>
              </a:buClr>
              <a:buSzPts val="975"/>
              <a:buNone/>
              <a:defRPr sz="975">
                <a:solidFill>
                  <a:schemeClr val="accent5"/>
                </a:solidFill>
              </a:defRPr>
            </a:lvl7pPr>
            <a:lvl8pPr lvl="7" algn="l">
              <a:lnSpc>
                <a:spcPct val="90000"/>
              </a:lnSpc>
              <a:spcBef>
                <a:spcPts val="375"/>
              </a:spcBef>
              <a:spcAft>
                <a:spcPts val="0"/>
              </a:spcAft>
              <a:buClr>
                <a:schemeClr val="accent5"/>
              </a:buClr>
              <a:buSzPts val="975"/>
              <a:buNone/>
              <a:defRPr sz="975">
                <a:solidFill>
                  <a:schemeClr val="accent5"/>
                </a:solidFill>
              </a:defRPr>
            </a:lvl8pPr>
            <a:lvl9pPr lvl="8" algn="l">
              <a:lnSpc>
                <a:spcPct val="90000"/>
              </a:lnSpc>
              <a:spcBef>
                <a:spcPts val="375"/>
              </a:spcBef>
              <a:spcAft>
                <a:spcPts val="0"/>
              </a:spcAft>
              <a:buClr>
                <a:schemeClr val="accent5"/>
              </a:buClr>
              <a:buSzPts val="975"/>
              <a:buNone/>
              <a:defRPr sz="975">
                <a:solidFill>
                  <a:schemeClr val="accent5"/>
                </a:solidFill>
              </a:defRPr>
            </a:lvl9pPr>
          </a:lstStyle>
          <a:p/>
        </p:txBody>
      </p:sp>
      <p:sp>
        <p:nvSpPr>
          <p:cNvPr id="449" name="Google Shape;449;g3d3f6d03170_0_5029"/>
          <p:cNvSpPr txBox="1"/>
          <p:nvPr>
            <p:ph idx="15" type="subTitle"/>
          </p:nvPr>
        </p:nvSpPr>
        <p:spPr>
          <a:xfrm>
            <a:off x="4959161" y="4109738"/>
            <a:ext cx="3442200" cy="1335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975"/>
              <a:buNone/>
              <a:defRPr sz="975">
                <a:solidFill>
                  <a:schemeClr val="accent5"/>
                </a:solidFill>
              </a:defRPr>
            </a:lvl1pPr>
            <a:lvl2pPr lvl="1" algn="l">
              <a:lnSpc>
                <a:spcPct val="95000"/>
              </a:lnSpc>
              <a:spcBef>
                <a:spcPts val="1350"/>
              </a:spcBef>
              <a:spcAft>
                <a:spcPts val="0"/>
              </a:spcAft>
              <a:buClr>
                <a:schemeClr val="accent5"/>
              </a:buClr>
              <a:buSzPts val="975"/>
              <a:buNone/>
              <a:defRPr sz="975">
                <a:solidFill>
                  <a:schemeClr val="accent5"/>
                </a:solidFill>
              </a:defRPr>
            </a:lvl2pPr>
            <a:lvl3pPr lvl="2" algn="l">
              <a:lnSpc>
                <a:spcPct val="95000"/>
              </a:lnSpc>
              <a:spcBef>
                <a:spcPts val="1350"/>
              </a:spcBef>
              <a:spcAft>
                <a:spcPts val="0"/>
              </a:spcAft>
              <a:buClr>
                <a:schemeClr val="accent5"/>
              </a:buClr>
              <a:buSzPts val="975"/>
              <a:buNone/>
              <a:defRPr sz="975">
                <a:solidFill>
                  <a:schemeClr val="accent5"/>
                </a:solidFill>
              </a:defRPr>
            </a:lvl3pPr>
            <a:lvl4pPr lvl="3" algn="l">
              <a:lnSpc>
                <a:spcPct val="95000"/>
              </a:lnSpc>
              <a:spcBef>
                <a:spcPts val="1350"/>
              </a:spcBef>
              <a:spcAft>
                <a:spcPts val="0"/>
              </a:spcAft>
              <a:buClr>
                <a:schemeClr val="accent5"/>
              </a:buClr>
              <a:buSzPts val="975"/>
              <a:buNone/>
              <a:defRPr sz="975">
                <a:solidFill>
                  <a:schemeClr val="accent5"/>
                </a:solidFill>
              </a:defRPr>
            </a:lvl4pPr>
            <a:lvl5pPr lvl="4" algn="l">
              <a:lnSpc>
                <a:spcPct val="95000"/>
              </a:lnSpc>
              <a:spcBef>
                <a:spcPts val="1350"/>
              </a:spcBef>
              <a:spcAft>
                <a:spcPts val="0"/>
              </a:spcAft>
              <a:buClr>
                <a:schemeClr val="accent5"/>
              </a:buClr>
              <a:buSzPts val="975"/>
              <a:buNone/>
              <a:defRPr sz="975">
                <a:solidFill>
                  <a:schemeClr val="accent5"/>
                </a:solidFill>
              </a:defRPr>
            </a:lvl5pPr>
            <a:lvl6pPr lvl="5" algn="l">
              <a:lnSpc>
                <a:spcPct val="90000"/>
              </a:lnSpc>
              <a:spcBef>
                <a:spcPts val="375"/>
              </a:spcBef>
              <a:spcAft>
                <a:spcPts val="0"/>
              </a:spcAft>
              <a:buClr>
                <a:schemeClr val="accent5"/>
              </a:buClr>
              <a:buSzPts val="975"/>
              <a:buNone/>
              <a:defRPr sz="975">
                <a:solidFill>
                  <a:schemeClr val="accent5"/>
                </a:solidFill>
              </a:defRPr>
            </a:lvl6pPr>
            <a:lvl7pPr lvl="6" algn="l">
              <a:lnSpc>
                <a:spcPct val="90000"/>
              </a:lnSpc>
              <a:spcBef>
                <a:spcPts val="375"/>
              </a:spcBef>
              <a:spcAft>
                <a:spcPts val="0"/>
              </a:spcAft>
              <a:buClr>
                <a:schemeClr val="accent5"/>
              </a:buClr>
              <a:buSzPts val="975"/>
              <a:buNone/>
              <a:defRPr sz="975">
                <a:solidFill>
                  <a:schemeClr val="accent5"/>
                </a:solidFill>
              </a:defRPr>
            </a:lvl7pPr>
            <a:lvl8pPr lvl="7" algn="l">
              <a:lnSpc>
                <a:spcPct val="90000"/>
              </a:lnSpc>
              <a:spcBef>
                <a:spcPts val="375"/>
              </a:spcBef>
              <a:spcAft>
                <a:spcPts val="0"/>
              </a:spcAft>
              <a:buClr>
                <a:schemeClr val="accent5"/>
              </a:buClr>
              <a:buSzPts val="975"/>
              <a:buNone/>
              <a:defRPr sz="975">
                <a:solidFill>
                  <a:schemeClr val="accent5"/>
                </a:solidFill>
              </a:defRPr>
            </a:lvl8pPr>
            <a:lvl9pPr lvl="8" algn="l">
              <a:lnSpc>
                <a:spcPct val="90000"/>
              </a:lnSpc>
              <a:spcBef>
                <a:spcPts val="375"/>
              </a:spcBef>
              <a:spcAft>
                <a:spcPts val="0"/>
              </a:spcAft>
              <a:buClr>
                <a:schemeClr val="accent5"/>
              </a:buClr>
              <a:buSzPts val="975"/>
              <a:buNone/>
              <a:defRPr sz="975">
                <a:solidFill>
                  <a:schemeClr val="accent5"/>
                </a:solidFill>
              </a:defRPr>
            </a:lvl9pPr>
          </a:lstStyle>
          <a:p/>
        </p:txBody>
      </p:sp>
      <p:sp>
        <p:nvSpPr>
          <p:cNvPr id="450" name="Google Shape;450;g3d3f6d03170_0_5029"/>
          <p:cNvSpPr txBox="1"/>
          <p:nvPr>
            <p:ph idx="16" type="subTitle"/>
          </p:nvPr>
        </p:nvSpPr>
        <p:spPr>
          <a:xfrm>
            <a:off x="953997" y="3718960"/>
            <a:ext cx="3442200" cy="3720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837"/>
              <a:buFont typeface="Poppins Medium"/>
              <a:buNone/>
              <a:defRPr sz="1837"/>
            </a:lvl1pPr>
            <a:lvl2pPr lvl="1" algn="l">
              <a:lnSpc>
                <a:spcPct val="95000"/>
              </a:lnSpc>
              <a:spcBef>
                <a:spcPts val="1350"/>
              </a:spcBef>
              <a:spcAft>
                <a:spcPts val="0"/>
              </a:spcAft>
              <a:buSzPts val="1837"/>
              <a:buFont typeface="Poppins Medium"/>
              <a:buNone/>
              <a:defRPr sz="1837"/>
            </a:lvl2pPr>
            <a:lvl3pPr lvl="2" algn="l">
              <a:lnSpc>
                <a:spcPct val="95000"/>
              </a:lnSpc>
              <a:spcBef>
                <a:spcPts val="1350"/>
              </a:spcBef>
              <a:spcAft>
                <a:spcPts val="0"/>
              </a:spcAft>
              <a:buSzPts val="1837"/>
              <a:buFont typeface="Poppins Medium"/>
              <a:buNone/>
              <a:defRPr sz="1837"/>
            </a:lvl3pPr>
            <a:lvl4pPr lvl="3" algn="l">
              <a:lnSpc>
                <a:spcPct val="95000"/>
              </a:lnSpc>
              <a:spcBef>
                <a:spcPts val="1350"/>
              </a:spcBef>
              <a:spcAft>
                <a:spcPts val="0"/>
              </a:spcAft>
              <a:buSzPts val="1837"/>
              <a:buFont typeface="Poppins Medium"/>
              <a:buNone/>
              <a:defRPr sz="1837"/>
            </a:lvl4pPr>
            <a:lvl5pPr lvl="4" algn="l">
              <a:lnSpc>
                <a:spcPct val="95000"/>
              </a:lnSpc>
              <a:spcBef>
                <a:spcPts val="1350"/>
              </a:spcBef>
              <a:spcAft>
                <a:spcPts val="0"/>
              </a:spcAft>
              <a:buSzPts val="1837"/>
              <a:buFont typeface="Poppins Medium"/>
              <a:buNone/>
              <a:defRPr sz="1837"/>
            </a:lvl5pPr>
            <a:lvl6pPr lvl="5" algn="l">
              <a:lnSpc>
                <a:spcPct val="90000"/>
              </a:lnSpc>
              <a:spcBef>
                <a:spcPts val="375"/>
              </a:spcBef>
              <a:spcAft>
                <a:spcPts val="0"/>
              </a:spcAft>
              <a:buSzPts val="1837"/>
              <a:buFont typeface="Poppins Medium"/>
              <a:buNone/>
              <a:defRPr sz="1837"/>
            </a:lvl6pPr>
            <a:lvl7pPr lvl="6" algn="l">
              <a:lnSpc>
                <a:spcPct val="90000"/>
              </a:lnSpc>
              <a:spcBef>
                <a:spcPts val="375"/>
              </a:spcBef>
              <a:spcAft>
                <a:spcPts val="0"/>
              </a:spcAft>
              <a:buSzPts val="1837"/>
              <a:buFont typeface="Poppins Medium"/>
              <a:buNone/>
              <a:defRPr sz="1837"/>
            </a:lvl7pPr>
            <a:lvl8pPr lvl="7" algn="l">
              <a:lnSpc>
                <a:spcPct val="90000"/>
              </a:lnSpc>
              <a:spcBef>
                <a:spcPts val="375"/>
              </a:spcBef>
              <a:spcAft>
                <a:spcPts val="0"/>
              </a:spcAft>
              <a:buSzPts val="1837"/>
              <a:buFont typeface="Poppins Medium"/>
              <a:buNone/>
              <a:defRPr sz="1837"/>
            </a:lvl8pPr>
            <a:lvl9pPr lvl="8" algn="l">
              <a:lnSpc>
                <a:spcPct val="90000"/>
              </a:lnSpc>
              <a:spcBef>
                <a:spcPts val="375"/>
              </a:spcBef>
              <a:spcAft>
                <a:spcPts val="0"/>
              </a:spcAft>
              <a:buSzPts val="1837"/>
              <a:buFont typeface="Poppins Medium"/>
              <a:buNone/>
              <a:defRPr sz="1837"/>
            </a:lvl9pPr>
          </a:lstStyle>
          <a:p/>
        </p:txBody>
      </p:sp>
      <p:sp>
        <p:nvSpPr>
          <p:cNvPr id="451" name="Google Shape;451;g3d3f6d03170_0_5029"/>
          <p:cNvSpPr txBox="1"/>
          <p:nvPr>
            <p:ph idx="17" type="subTitle"/>
          </p:nvPr>
        </p:nvSpPr>
        <p:spPr>
          <a:xfrm>
            <a:off x="953997" y="1718850"/>
            <a:ext cx="3442200" cy="3720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837"/>
              <a:buFont typeface="Poppins Medium"/>
              <a:buNone/>
              <a:defRPr sz="1837"/>
            </a:lvl1pPr>
            <a:lvl2pPr lvl="1" algn="l">
              <a:lnSpc>
                <a:spcPct val="95000"/>
              </a:lnSpc>
              <a:spcBef>
                <a:spcPts val="1350"/>
              </a:spcBef>
              <a:spcAft>
                <a:spcPts val="0"/>
              </a:spcAft>
              <a:buSzPts val="1837"/>
              <a:buFont typeface="Poppins Medium"/>
              <a:buNone/>
              <a:defRPr sz="1837"/>
            </a:lvl2pPr>
            <a:lvl3pPr lvl="2" algn="l">
              <a:lnSpc>
                <a:spcPct val="95000"/>
              </a:lnSpc>
              <a:spcBef>
                <a:spcPts val="1350"/>
              </a:spcBef>
              <a:spcAft>
                <a:spcPts val="0"/>
              </a:spcAft>
              <a:buSzPts val="1837"/>
              <a:buFont typeface="Poppins Medium"/>
              <a:buNone/>
              <a:defRPr sz="1837"/>
            </a:lvl3pPr>
            <a:lvl4pPr lvl="3" algn="l">
              <a:lnSpc>
                <a:spcPct val="95000"/>
              </a:lnSpc>
              <a:spcBef>
                <a:spcPts val="1350"/>
              </a:spcBef>
              <a:spcAft>
                <a:spcPts val="0"/>
              </a:spcAft>
              <a:buSzPts val="1837"/>
              <a:buFont typeface="Poppins Medium"/>
              <a:buNone/>
              <a:defRPr sz="1837"/>
            </a:lvl4pPr>
            <a:lvl5pPr lvl="4" algn="l">
              <a:lnSpc>
                <a:spcPct val="95000"/>
              </a:lnSpc>
              <a:spcBef>
                <a:spcPts val="1350"/>
              </a:spcBef>
              <a:spcAft>
                <a:spcPts val="0"/>
              </a:spcAft>
              <a:buSzPts val="1837"/>
              <a:buFont typeface="Poppins Medium"/>
              <a:buNone/>
              <a:defRPr sz="1837"/>
            </a:lvl5pPr>
            <a:lvl6pPr lvl="5" algn="l">
              <a:lnSpc>
                <a:spcPct val="90000"/>
              </a:lnSpc>
              <a:spcBef>
                <a:spcPts val="375"/>
              </a:spcBef>
              <a:spcAft>
                <a:spcPts val="0"/>
              </a:spcAft>
              <a:buSzPts val="1837"/>
              <a:buFont typeface="Poppins Medium"/>
              <a:buNone/>
              <a:defRPr sz="1837"/>
            </a:lvl6pPr>
            <a:lvl7pPr lvl="6" algn="l">
              <a:lnSpc>
                <a:spcPct val="90000"/>
              </a:lnSpc>
              <a:spcBef>
                <a:spcPts val="375"/>
              </a:spcBef>
              <a:spcAft>
                <a:spcPts val="0"/>
              </a:spcAft>
              <a:buSzPts val="1837"/>
              <a:buFont typeface="Poppins Medium"/>
              <a:buNone/>
              <a:defRPr sz="1837"/>
            </a:lvl7pPr>
            <a:lvl8pPr lvl="7" algn="l">
              <a:lnSpc>
                <a:spcPct val="90000"/>
              </a:lnSpc>
              <a:spcBef>
                <a:spcPts val="375"/>
              </a:spcBef>
              <a:spcAft>
                <a:spcPts val="0"/>
              </a:spcAft>
              <a:buSzPts val="1837"/>
              <a:buFont typeface="Poppins Medium"/>
              <a:buNone/>
              <a:defRPr sz="1837"/>
            </a:lvl8pPr>
            <a:lvl9pPr lvl="8" algn="l">
              <a:lnSpc>
                <a:spcPct val="90000"/>
              </a:lnSpc>
              <a:spcBef>
                <a:spcPts val="375"/>
              </a:spcBef>
              <a:spcAft>
                <a:spcPts val="0"/>
              </a:spcAft>
              <a:buSzPts val="1837"/>
              <a:buFont typeface="Poppins Medium"/>
              <a:buNone/>
              <a:defRPr sz="1837"/>
            </a:lvl9pPr>
          </a:lstStyle>
          <a:p/>
        </p:txBody>
      </p:sp>
      <p:sp>
        <p:nvSpPr>
          <p:cNvPr id="452" name="Google Shape;452;g3d3f6d03170_0_5029"/>
          <p:cNvSpPr txBox="1"/>
          <p:nvPr>
            <p:ph idx="18" type="subTitle"/>
          </p:nvPr>
        </p:nvSpPr>
        <p:spPr>
          <a:xfrm>
            <a:off x="953997" y="2723332"/>
            <a:ext cx="3442200" cy="3720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837"/>
              <a:buFont typeface="Poppins Medium"/>
              <a:buNone/>
              <a:defRPr sz="1837"/>
            </a:lvl1pPr>
            <a:lvl2pPr lvl="1" algn="l">
              <a:lnSpc>
                <a:spcPct val="95000"/>
              </a:lnSpc>
              <a:spcBef>
                <a:spcPts val="1350"/>
              </a:spcBef>
              <a:spcAft>
                <a:spcPts val="0"/>
              </a:spcAft>
              <a:buSzPts val="1837"/>
              <a:buFont typeface="Poppins Medium"/>
              <a:buNone/>
              <a:defRPr sz="1837"/>
            </a:lvl2pPr>
            <a:lvl3pPr lvl="2" algn="l">
              <a:lnSpc>
                <a:spcPct val="95000"/>
              </a:lnSpc>
              <a:spcBef>
                <a:spcPts val="1350"/>
              </a:spcBef>
              <a:spcAft>
                <a:spcPts val="0"/>
              </a:spcAft>
              <a:buSzPts val="1837"/>
              <a:buFont typeface="Poppins Medium"/>
              <a:buNone/>
              <a:defRPr sz="1837"/>
            </a:lvl3pPr>
            <a:lvl4pPr lvl="3" algn="l">
              <a:lnSpc>
                <a:spcPct val="95000"/>
              </a:lnSpc>
              <a:spcBef>
                <a:spcPts val="1350"/>
              </a:spcBef>
              <a:spcAft>
                <a:spcPts val="0"/>
              </a:spcAft>
              <a:buSzPts val="1837"/>
              <a:buFont typeface="Poppins Medium"/>
              <a:buNone/>
              <a:defRPr sz="1837"/>
            </a:lvl4pPr>
            <a:lvl5pPr lvl="4" algn="l">
              <a:lnSpc>
                <a:spcPct val="95000"/>
              </a:lnSpc>
              <a:spcBef>
                <a:spcPts val="1350"/>
              </a:spcBef>
              <a:spcAft>
                <a:spcPts val="0"/>
              </a:spcAft>
              <a:buSzPts val="1837"/>
              <a:buFont typeface="Poppins Medium"/>
              <a:buNone/>
              <a:defRPr sz="1837"/>
            </a:lvl5pPr>
            <a:lvl6pPr lvl="5" algn="l">
              <a:lnSpc>
                <a:spcPct val="90000"/>
              </a:lnSpc>
              <a:spcBef>
                <a:spcPts val="375"/>
              </a:spcBef>
              <a:spcAft>
                <a:spcPts val="0"/>
              </a:spcAft>
              <a:buSzPts val="1837"/>
              <a:buFont typeface="Poppins Medium"/>
              <a:buNone/>
              <a:defRPr sz="1837"/>
            </a:lvl6pPr>
            <a:lvl7pPr lvl="6" algn="l">
              <a:lnSpc>
                <a:spcPct val="90000"/>
              </a:lnSpc>
              <a:spcBef>
                <a:spcPts val="375"/>
              </a:spcBef>
              <a:spcAft>
                <a:spcPts val="0"/>
              </a:spcAft>
              <a:buSzPts val="1837"/>
              <a:buFont typeface="Poppins Medium"/>
              <a:buNone/>
              <a:defRPr sz="1837"/>
            </a:lvl7pPr>
            <a:lvl8pPr lvl="7" algn="l">
              <a:lnSpc>
                <a:spcPct val="90000"/>
              </a:lnSpc>
              <a:spcBef>
                <a:spcPts val="375"/>
              </a:spcBef>
              <a:spcAft>
                <a:spcPts val="0"/>
              </a:spcAft>
              <a:buSzPts val="1837"/>
              <a:buFont typeface="Poppins Medium"/>
              <a:buNone/>
              <a:defRPr sz="1837"/>
            </a:lvl8pPr>
            <a:lvl9pPr lvl="8" algn="l">
              <a:lnSpc>
                <a:spcPct val="90000"/>
              </a:lnSpc>
              <a:spcBef>
                <a:spcPts val="375"/>
              </a:spcBef>
              <a:spcAft>
                <a:spcPts val="0"/>
              </a:spcAft>
              <a:buSzPts val="1837"/>
              <a:buFont typeface="Poppins Medium"/>
              <a:buNone/>
              <a:defRPr sz="1837"/>
            </a:lvl9pPr>
          </a:lstStyle>
          <a:p/>
        </p:txBody>
      </p:sp>
      <p:sp>
        <p:nvSpPr>
          <p:cNvPr id="453" name="Google Shape;453;g3d3f6d03170_0_5029"/>
          <p:cNvSpPr txBox="1"/>
          <p:nvPr>
            <p:ph idx="19" type="subTitle"/>
          </p:nvPr>
        </p:nvSpPr>
        <p:spPr>
          <a:xfrm>
            <a:off x="4947992" y="1718845"/>
            <a:ext cx="3890700" cy="3720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837"/>
              <a:buFont typeface="Poppins Medium"/>
              <a:buNone/>
              <a:defRPr sz="1837"/>
            </a:lvl1pPr>
            <a:lvl2pPr lvl="1" algn="l">
              <a:lnSpc>
                <a:spcPct val="95000"/>
              </a:lnSpc>
              <a:spcBef>
                <a:spcPts val="1350"/>
              </a:spcBef>
              <a:spcAft>
                <a:spcPts val="0"/>
              </a:spcAft>
              <a:buSzPts val="1837"/>
              <a:buFont typeface="Poppins Medium"/>
              <a:buNone/>
              <a:defRPr sz="1837"/>
            </a:lvl2pPr>
            <a:lvl3pPr lvl="2" algn="l">
              <a:lnSpc>
                <a:spcPct val="95000"/>
              </a:lnSpc>
              <a:spcBef>
                <a:spcPts val="1350"/>
              </a:spcBef>
              <a:spcAft>
                <a:spcPts val="0"/>
              </a:spcAft>
              <a:buSzPts val="1837"/>
              <a:buFont typeface="Poppins Medium"/>
              <a:buNone/>
              <a:defRPr sz="1837"/>
            </a:lvl3pPr>
            <a:lvl4pPr lvl="3" algn="l">
              <a:lnSpc>
                <a:spcPct val="95000"/>
              </a:lnSpc>
              <a:spcBef>
                <a:spcPts val="1350"/>
              </a:spcBef>
              <a:spcAft>
                <a:spcPts val="0"/>
              </a:spcAft>
              <a:buSzPts val="1837"/>
              <a:buFont typeface="Poppins Medium"/>
              <a:buNone/>
              <a:defRPr sz="1837"/>
            </a:lvl4pPr>
            <a:lvl5pPr lvl="4" algn="l">
              <a:lnSpc>
                <a:spcPct val="95000"/>
              </a:lnSpc>
              <a:spcBef>
                <a:spcPts val="1350"/>
              </a:spcBef>
              <a:spcAft>
                <a:spcPts val="0"/>
              </a:spcAft>
              <a:buSzPts val="1837"/>
              <a:buFont typeface="Poppins Medium"/>
              <a:buNone/>
              <a:defRPr sz="1837"/>
            </a:lvl5pPr>
            <a:lvl6pPr lvl="5" algn="l">
              <a:lnSpc>
                <a:spcPct val="90000"/>
              </a:lnSpc>
              <a:spcBef>
                <a:spcPts val="375"/>
              </a:spcBef>
              <a:spcAft>
                <a:spcPts val="0"/>
              </a:spcAft>
              <a:buSzPts val="1837"/>
              <a:buFont typeface="Poppins Medium"/>
              <a:buNone/>
              <a:defRPr sz="1837"/>
            </a:lvl6pPr>
            <a:lvl7pPr lvl="6" algn="l">
              <a:lnSpc>
                <a:spcPct val="90000"/>
              </a:lnSpc>
              <a:spcBef>
                <a:spcPts val="375"/>
              </a:spcBef>
              <a:spcAft>
                <a:spcPts val="0"/>
              </a:spcAft>
              <a:buSzPts val="1837"/>
              <a:buFont typeface="Poppins Medium"/>
              <a:buNone/>
              <a:defRPr sz="1837"/>
            </a:lvl7pPr>
            <a:lvl8pPr lvl="7" algn="l">
              <a:lnSpc>
                <a:spcPct val="90000"/>
              </a:lnSpc>
              <a:spcBef>
                <a:spcPts val="375"/>
              </a:spcBef>
              <a:spcAft>
                <a:spcPts val="0"/>
              </a:spcAft>
              <a:buSzPts val="1837"/>
              <a:buFont typeface="Poppins Medium"/>
              <a:buNone/>
              <a:defRPr sz="1837"/>
            </a:lvl8pPr>
            <a:lvl9pPr lvl="8" algn="l">
              <a:lnSpc>
                <a:spcPct val="90000"/>
              </a:lnSpc>
              <a:spcBef>
                <a:spcPts val="375"/>
              </a:spcBef>
              <a:spcAft>
                <a:spcPts val="0"/>
              </a:spcAft>
              <a:buSzPts val="1837"/>
              <a:buFont typeface="Poppins Medium"/>
              <a:buNone/>
              <a:defRPr sz="1837"/>
            </a:lvl9pPr>
          </a:lstStyle>
          <a:p/>
        </p:txBody>
      </p:sp>
      <p:sp>
        <p:nvSpPr>
          <p:cNvPr id="454" name="Google Shape;454;g3d3f6d03170_0_5029"/>
          <p:cNvSpPr txBox="1"/>
          <p:nvPr>
            <p:ph idx="20" type="subTitle"/>
          </p:nvPr>
        </p:nvSpPr>
        <p:spPr>
          <a:xfrm>
            <a:off x="4947992" y="2723330"/>
            <a:ext cx="3890700" cy="3720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837"/>
              <a:buFont typeface="Poppins Medium"/>
              <a:buNone/>
              <a:defRPr sz="1837"/>
            </a:lvl1pPr>
            <a:lvl2pPr lvl="1" algn="l">
              <a:lnSpc>
                <a:spcPct val="95000"/>
              </a:lnSpc>
              <a:spcBef>
                <a:spcPts val="1350"/>
              </a:spcBef>
              <a:spcAft>
                <a:spcPts val="0"/>
              </a:spcAft>
              <a:buSzPts val="1837"/>
              <a:buFont typeface="Poppins Medium"/>
              <a:buNone/>
              <a:defRPr sz="1837"/>
            </a:lvl2pPr>
            <a:lvl3pPr lvl="2" algn="l">
              <a:lnSpc>
                <a:spcPct val="95000"/>
              </a:lnSpc>
              <a:spcBef>
                <a:spcPts val="1350"/>
              </a:spcBef>
              <a:spcAft>
                <a:spcPts val="0"/>
              </a:spcAft>
              <a:buSzPts val="1837"/>
              <a:buFont typeface="Poppins Medium"/>
              <a:buNone/>
              <a:defRPr sz="1837"/>
            </a:lvl3pPr>
            <a:lvl4pPr lvl="3" algn="l">
              <a:lnSpc>
                <a:spcPct val="95000"/>
              </a:lnSpc>
              <a:spcBef>
                <a:spcPts val="1350"/>
              </a:spcBef>
              <a:spcAft>
                <a:spcPts val="0"/>
              </a:spcAft>
              <a:buSzPts val="1837"/>
              <a:buFont typeface="Poppins Medium"/>
              <a:buNone/>
              <a:defRPr sz="1837"/>
            </a:lvl4pPr>
            <a:lvl5pPr lvl="4" algn="l">
              <a:lnSpc>
                <a:spcPct val="95000"/>
              </a:lnSpc>
              <a:spcBef>
                <a:spcPts val="1350"/>
              </a:spcBef>
              <a:spcAft>
                <a:spcPts val="0"/>
              </a:spcAft>
              <a:buSzPts val="1837"/>
              <a:buFont typeface="Poppins Medium"/>
              <a:buNone/>
              <a:defRPr sz="1837"/>
            </a:lvl5pPr>
            <a:lvl6pPr lvl="5" algn="l">
              <a:lnSpc>
                <a:spcPct val="90000"/>
              </a:lnSpc>
              <a:spcBef>
                <a:spcPts val="375"/>
              </a:spcBef>
              <a:spcAft>
                <a:spcPts val="0"/>
              </a:spcAft>
              <a:buSzPts val="1837"/>
              <a:buFont typeface="Poppins Medium"/>
              <a:buNone/>
              <a:defRPr sz="1837"/>
            </a:lvl6pPr>
            <a:lvl7pPr lvl="6" algn="l">
              <a:lnSpc>
                <a:spcPct val="90000"/>
              </a:lnSpc>
              <a:spcBef>
                <a:spcPts val="375"/>
              </a:spcBef>
              <a:spcAft>
                <a:spcPts val="0"/>
              </a:spcAft>
              <a:buSzPts val="1837"/>
              <a:buFont typeface="Poppins Medium"/>
              <a:buNone/>
              <a:defRPr sz="1837"/>
            </a:lvl7pPr>
            <a:lvl8pPr lvl="7" algn="l">
              <a:lnSpc>
                <a:spcPct val="90000"/>
              </a:lnSpc>
              <a:spcBef>
                <a:spcPts val="375"/>
              </a:spcBef>
              <a:spcAft>
                <a:spcPts val="0"/>
              </a:spcAft>
              <a:buSzPts val="1837"/>
              <a:buFont typeface="Poppins Medium"/>
              <a:buNone/>
              <a:defRPr sz="1837"/>
            </a:lvl8pPr>
            <a:lvl9pPr lvl="8" algn="l">
              <a:lnSpc>
                <a:spcPct val="90000"/>
              </a:lnSpc>
              <a:spcBef>
                <a:spcPts val="375"/>
              </a:spcBef>
              <a:spcAft>
                <a:spcPts val="0"/>
              </a:spcAft>
              <a:buSzPts val="1837"/>
              <a:buFont typeface="Poppins Medium"/>
              <a:buNone/>
              <a:defRPr sz="1837"/>
            </a:lvl9pPr>
          </a:lstStyle>
          <a:p/>
        </p:txBody>
      </p:sp>
      <p:sp>
        <p:nvSpPr>
          <p:cNvPr id="455" name="Google Shape;455;g3d3f6d03170_0_5029"/>
          <p:cNvSpPr txBox="1"/>
          <p:nvPr>
            <p:ph idx="21" type="subTitle"/>
          </p:nvPr>
        </p:nvSpPr>
        <p:spPr>
          <a:xfrm>
            <a:off x="4947992" y="3718959"/>
            <a:ext cx="3890700" cy="3720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837"/>
              <a:buFont typeface="Poppins Medium"/>
              <a:buNone/>
              <a:defRPr sz="1837"/>
            </a:lvl1pPr>
            <a:lvl2pPr lvl="1" algn="l">
              <a:lnSpc>
                <a:spcPct val="95000"/>
              </a:lnSpc>
              <a:spcBef>
                <a:spcPts val="1350"/>
              </a:spcBef>
              <a:spcAft>
                <a:spcPts val="0"/>
              </a:spcAft>
              <a:buSzPts val="1837"/>
              <a:buFont typeface="Poppins Medium"/>
              <a:buNone/>
              <a:defRPr sz="1837"/>
            </a:lvl2pPr>
            <a:lvl3pPr lvl="2" algn="l">
              <a:lnSpc>
                <a:spcPct val="95000"/>
              </a:lnSpc>
              <a:spcBef>
                <a:spcPts val="1350"/>
              </a:spcBef>
              <a:spcAft>
                <a:spcPts val="0"/>
              </a:spcAft>
              <a:buSzPts val="1837"/>
              <a:buFont typeface="Poppins Medium"/>
              <a:buNone/>
              <a:defRPr sz="1837"/>
            </a:lvl3pPr>
            <a:lvl4pPr lvl="3" algn="l">
              <a:lnSpc>
                <a:spcPct val="95000"/>
              </a:lnSpc>
              <a:spcBef>
                <a:spcPts val="1350"/>
              </a:spcBef>
              <a:spcAft>
                <a:spcPts val="0"/>
              </a:spcAft>
              <a:buSzPts val="1837"/>
              <a:buFont typeface="Poppins Medium"/>
              <a:buNone/>
              <a:defRPr sz="1837"/>
            </a:lvl4pPr>
            <a:lvl5pPr lvl="4" algn="l">
              <a:lnSpc>
                <a:spcPct val="95000"/>
              </a:lnSpc>
              <a:spcBef>
                <a:spcPts val="1350"/>
              </a:spcBef>
              <a:spcAft>
                <a:spcPts val="0"/>
              </a:spcAft>
              <a:buSzPts val="1837"/>
              <a:buFont typeface="Poppins Medium"/>
              <a:buNone/>
              <a:defRPr sz="1837"/>
            </a:lvl5pPr>
            <a:lvl6pPr lvl="5" algn="l">
              <a:lnSpc>
                <a:spcPct val="90000"/>
              </a:lnSpc>
              <a:spcBef>
                <a:spcPts val="375"/>
              </a:spcBef>
              <a:spcAft>
                <a:spcPts val="0"/>
              </a:spcAft>
              <a:buSzPts val="1837"/>
              <a:buFont typeface="Poppins Medium"/>
              <a:buNone/>
              <a:defRPr sz="1837"/>
            </a:lvl6pPr>
            <a:lvl7pPr lvl="6" algn="l">
              <a:lnSpc>
                <a:spcPct val="90000"/>
              </a:lnSpc>
              <a:spcBef>
                <a:spcPts val="375"/>
              </a:spcBef>
              <a:spcAft>
                <a:spcPts val="0"/>
              </a:spcAft>
              <a:buSzPts val="1837"/>
              <a:buFont typeface="Poppins Medium"/>
              <a:buNone/>
              <a:defRPr sz="1837"/>
            </a:lvl7pPr>
            <a:lvl8pPr lvl="7" algn="l">
              <a:lnSpc>
                <a:spcPct val="90000"/>
              </a:lnSpc>
              <a:spcBef>
                <a:spcPts val="375"/>
              </a:spcBef>
              <a:spcAft>
                <a:spcPts val="0"/>
              </a:spcAft>
              <a:buSzPts val="1837"/>
              <a:buFont typeface="Poppins Medium"/>
              <a:buNone/>
              <a:defRPr sz="1837"/>
            </a:lvl8pPr>
            <a:lvl9pPr lvl="8" algn="l">
              <a:lnSpc>
                <a:spcPct val="90000"/>
              </a:lnSpc>
              <a:spcBef>
                <a:spcPts val="375"/>
              </a:spcBef>
              <a:spcAft>
                <a:spcPts val="0"/>
              </a:spcAft>
              <a:buSzPts val="1837"/>
              <a:buFont typeface="Poppins Medium"/>
              <a:buNone/>
              <a:defRPr sz="1837"/>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bg>
      <p:bgPr>
        <a:blipFill>
          <a:blip r:embed="rId2">
            <a:alphaModFix/>
          </a:blip>
          <a:stretch>
            <a:fillRect/>
          </a:stretch>
        </a:blipFill>
      </p:bgPr>
    </p:bg>
    <p:spTree>
      <p:nvGrpSpPr>
        <p:cNvPr id="456" name="Shape 456"/>
        <p:cNvGrpSpPr/>
        <p:nvPr/>
      </p:nvGrpSpPr>
      <p:grpSpPr>
        <a:xfrm>
          <a:off x="0" y="0"/>
          <a:ext cx="0" cy="0"/>
          <a:chOff x="0" y="0"/>
          <a:chExt cx="0" cy="0"/>
        </a:xfrm>
      </p:grpSpPr>
      <p:sp>
        <p:nvSpPr>
          <p:cNvPr id="457" name="Google Shape;457;g3d3f6d03170_0_5053"/>
          <p:cNvSpPr txBox="1"/>
          <p:nvPr>
            <p:ph type="title"/>
          </p:nvPr>
        </p:nvSpPr>
        <p:spPr>
          <a:xfrm>
            <a:off x="325593" y="339924"/>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58" name="Google Shape;458;g3d3f6d03170_0_505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id="459" name="Google Shape;459;g3d3f6d03170_0_5053"/>
          <p:cNvPicPr preferRelativeResize="0"/>
          <p:nvPr/>
        </p:nvPicPr>
        <p:blipFill rotWithShape="1">
          <a:blip r:embed="rId3">
            <a:alphaModFix/>
          </a:blip>
          <a:srcRect b="0" l="0" r="0" t="0"/>
          <a:stretch/>
        </p:blipFill>
        <p:spPr>
          <a:xfrm>
            <a:off x="337766" y="1058928"/>
            <a:ext cx="8556349" cy="9524"/>
          </a:xfrm>
          <a:prstGeom prst="rect">
            <a:avLst/>
          </a:prstGeom>
          <a:noFill/>
          <a:ln>
            <a:noFill/>
          </a:ln>
        </p:spPr>
      </p:pic>
      <p:pic>
        <p:nvPicPr>
          <p:cNvPr id="460" name="Google Shape;460;g3d3f6d03170_0_5053"/>
          <p:cNvPicPr preferRelativeResize="0"/>
          <p:nvPr/>
        </p:nvPicPr>
        <p:blipFill rotWithShape="1">
          <a:blip r:embed="rId3">
            <a:alphaModFix/>
          </a:blip>
          <a:srcRect b="0" l="0" r="0" t="0"/>
          <a:stretch/>
        </p:blipFill>
        <p:spPr>
          <a:xfrm>
            <a:off x="337766" y="1642588"/>
            <a:ext cx="8556349" cy="9524"/>
          </a:xfrm>
          <a:prstGeom prst="rect">
            <a:avLst/>
          </a:prstGeom>
          <a:noFill/>
          <a:ln>
            <a:noFill/>
          </a:ln>
        </p:spPr>
      </p:pic>
      <p:pic>
        <p:nvPicPr>
          <p:cNvPr id="461" name="Google Shape;461;g3d3f6d03170_0_5053"/>
          <p:cNvPicPr preferRelativeResize="0"/>
          <p:nvPr/>
        </p:nvPicPr>
        <p:blipFill rotWithShape="1">
          <a:blip r:embed="rId3">
            <a:alphaModFix/>
          </a:blip>
          <a:srcRect b="0" l="0" r="0" t="0"/>
          <a:stretch/>
        </p:blipFill>
        <p:spPr>
          <a:xfrm>
            <a:off x="337766" y="2226249"/>
            <a:ext cx="8556349" cy="9524"/>
          </a:xfrm>
          <a:prstGeom prst="rect">
            <a:avLst/>
          </a:prstGeom>
          <a:noFill/>
          <a:ln>
            <a:noFill/>
          </a:ln>
        </p:spPr>
      </p:pic>
      <p:pic>
        <p:nvPicPr>
          <p:cNvPr id="462" name="Google Shape;462;g3d3f6d03170_0_5053"/>
          <p:cNvPicPr preferRelativeResize="0"/>
          <p:nvPr/>
        </p:nvPicPr>
        <p:blipFill rotWithShape="1">
          <a:blip r:embed="rId3">
            <a:alphaModFix/>
          </a:blip>
          <a:srcRect b="0" l="0" r="0" t="0"/>
          <a:stretch/>
        </p:blipFill>
        <p:spPr>
          <a:xfrm>
            <a:off x="337766" y="2809910"/>
            <a:ext cx="8556349" cy="9524"/>
          </a:xfrm>
          <a:prstGeom prst="rect">
            <a:avLst/>
          </a:prstGeom>
          <a:noFill/>
          <a:ln>
            <a:noFill/>
          </a:ln>
        </p:spPr>
      </p:pic>
      <p:pic>
        <p:nvPicPr>
          <p:cNvPr id="463" name="Google Shape;463;g3d3f6d03170_0_5053"/>
          <p:cNvPicPr preferRelativeResize="0"/>
          <p:nvPr/>
        </p:nvPicPr>
        <p:blipFill rotWithShape="1">
          <a:blip r:embed="rId3">
            <a:alphaModFix/>
          </a:blip>
          <a:srcRect b="0" l="0" r="0" t="0"/>
          <a:stretch/>
        </p:blipFill>
        <p:spPr>
          <a:xfrm>
            <a:off x="337766" y="3393571"/>
            <a:ext cx="8556349" cy="9524"/>
          </a:xfrm>
          <a:prstGeom prst="rect">
            <a:avLst/>
          </a:prstGeom>
          <a:noFill/>
          <a:ln>
            <a:noFill/>
          </a:ln>
        </p:spPr>
      </p:pic>
      <p:sp>
        <p:nvSpPr>
          <p:cNvPr id="464" name="Google Shape;464;g3d3f6d03170_0_5053"/>
          <p:cNvSpPr txBox="1"/>
          <p:nvPr>
            <p:ph idx="2" type="title"/>
          </p:nvPr>
        </p:nvSpPr>
        <p:spPr>
          <a:xfrm>
            <a:off x="142756" y="1187435"/>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65" name="Google Shape;465;g3d3f6d03170_0_5053"/>
          <p:cNvSpPr txBox="1"/>
          <p:nvPr>
            <p:ph idx="3" type="title"/>
          </p:nvPr>
        </p:nvSpPr>
        <p:spPr>
          <a:xfrm>
            <a:off x="142756" y="1770171"/>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66" name="Google Shape;466;g3d3f6d03170_0_5053"/>
          <p:cNvSpPr txBox="1"/>
          <p:nvPr>
            <p:ph idx="4" type="title"/>
          </p:nvPr>
        </p:nvSpPr>
        <p:spPr>
          <a:xfrm>
            <a:off x="142756" y="2353207"/>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67" name="Google Shape;467;g3d3f6d03170_0_5053"/>
          <p:cNvSpPr txBox="1"/>
          <p:nvPr>
            <p:ph idx="5" type="title"/>
          </p:nvPr>
        </p:nvSpPr>
        <p:spPr>
          <a:xfrm>
            <a:off x="142756" y="2938422"/>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68" name="Google Shape;468;g3d3f6d03170_0_5053"/>
          <p:cNvSpPr txBox="1"/>
          <p:nvPr>
            <p:ph idx="6" type="title"/>
          </p:nvPr>
        </p:nvSpPr>
        <p:spPr>
          <a:xfrm>
            <a:off x="142756" y="3528712"/>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69" name="Google Shape;469;g3d3f6d03170_0_5053"/>
          <p:cNvSpPr txBox="1"/>
          <p:nvPr>
            <p:ph idx="1" type="subTitle"/>
          </p:nvPr>
        </p:nvSpPr>
        <p:spPr>
          <a:xfrm>
            <a:off x="727790" y="1279931"/>
            <a:ext cx="77049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470" name="Google Shape;470;g3d3f6d03170_0_5053"/>
          <p:cNvSpPr txBox="1"/>
          <p:nvPr>
            <p:ph idx="7" type="subTitle"/>
          </p:nvPr>
        </p:nvSpPr>
        <p:spPr>
          <a:xfrm>
            <a:off x="727790" y="1852994"/>
            <a:ext cx="77049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471" name="Google Shape;471;g3d3f6d03170_0_5053"/>
          <p:cNvSpPr txBox="1"/>
          <p:nvPr>
            <p:ph idx="8" type="subTitle"/>
          </p:nvPr>
        </p:nvSpPr>
        <p:spPr>
          <a:xfrm>
            <a:off x="727790" y="2431159"/>
            <a:ext cx="77049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472" name="Google Shape;472;g3d3f6d03170_0_5053"/>
          <p:cNvSpPr txBox="1"/>
          <p:nvPr>
            <p:ph idx="9" type="subTitle"/>
          </p:nvPr>
        </p:nvSpPr>
        <p:spPr>
          <a:xfrm>
            <a:off x="727790" y="3023378"/>
            <a:ext cx="77049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473" name="Google Shape;473;g3d3f6d03170_0_5053"/>
          <p:cNvSpPr txBox="1"/>
          <p:nvPr>
            <p:ph idx="13" type="subTitle"/>
          </p:nvPr>
        </p:nvSpPr>
        <p:spPr>
          <a:xfrm>
            <a:off x="727790" y="3619172"/>
            <a:ext cx="77049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bg>
      <p:bgPr>
        <a:blipFill>
          <a:blip r:embed="rId2">
            <a:alphaModFix/>
          </a:blip>
          <a:stretch>
            <a:fillRect/>
          </a:stretch>
        </a:blipFill>
      </p:bgPr>
    </p:bg>
    <p:spTree>
      <p:nvGrpSpPr>
        <p:cNvPr id="474" name="Shape 474"/>
        <p:cNvGrpSpPr/>
        <p:nvPr/>
      </p:nvGrpSpPr>
      <p:grpSpPr>
        <a:xfrm>
          <a:off x="0" y="0"/>
          <a:ext cx="0" cy="0"/>
          <a:chOff x="0" y="0"/>
          <a:chExt cx="0" cy="0"/>
        </a:xfrm>
      </p:grpSpPr>
      <p:sp>
        <p:nvSpPr>
          <p:cNvPr id="475" name="Google Shape;475;g3d3f6d03170_0_5071"/>
          <p:cNvSpPr txBox="1"/>
          <p:nvPr>
            <p:ph type="title"/>
          </p:nvPr>
        </p:nvSpPr>
        <p:spPr>
          <a:xfrm>
            <a:off x="325593" y="339924"/>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76" name="Google Shape;476;g3d3f6d03170_0_507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id="477" name="Google Shape;477;g3d3f6d03170_0_5071"/>
          <p:cNvPicPr preferRelativeResize="0"/>
          <p:nvPr/>
        </p:nvPicPr>
        <p:blipFill rotWithShape="1">
          <a:blip r:embed="rId3">
            <a:alphaModFix/>
          </a:blip>
          <a:srcRect b="0" l="0" r="0" t="0"/>
          <a:stretch/>
        </p:blipFill>
        <p:spPr>
          <a:xfrm>
            <a:off x="337766" y="1058928"/>
            <a:ext cx="8556349" cy="9524"/>
          </a:xfrm>
          <a:prstGeom prst="rect">
            <a:avLst/>
          </a:prstGeom>
          <a:noFill/>
          <a:ln>
            <a:noFill/>
          </a:ln>
        </p:spPr>
      </p:pic>
      <p:pic>
        <p:nvPicPr>
          <p:cNvPr id="478" name="Google Shape;478;g3d3f6d03170_0_5071"/>
          <p:cNvPicPr preferRelativeResize="0"/>
          <p:nvPr/>
        </p:nvPicPr>
        <p:blipFill rotWithShape="1">
          <a:blip r:embed="rId3">
            <a:alphaModFix/>
          </a:blip>
          <a:srcRect b="0" l="0" r="0" t="0"/>
          <a:stretch/>
        </p:blipFill>
        <p:spPr>
          <a:xfrm>
            <a:off x="337766" y="1642588"/>
            <a:ext cx="8556349" cy="9524"/>
          </a:xfrm>
          <a:prstGeom prst="rect">
            <a:avLst/>
          </a:prstGeom>
          <a:noFill/>
          <a:ln>
            <a:noFill/>
          </a:ln>
        </p:spPr>
      </p:pic>
      <p:pic>
        <p:nvPicPr>
          <p:cNvPr id="479" name="Google Shape;479;g3d3f6d03170_0_5071"/>
          <p:cNvPicPr preferRelativeResize="0"/>
          <p:nvPr/>
        </p:nvPicPr>
        <p:blipFill rotWithShape="1">
          <a:blip r:embed="rId3">
            <a:alphaModFix/>
          </a:blip>
          <a:srcRect b="0" l="0" r="0" t="0"/>
          <a:stretch/>
        </p:blipFill>
        <p:spPr>
          <a:xfrm>
            <a:off x="337766" y="2226249"/>
            <a:ext cx="8556349" cy="9524"/>
          </a:xfrm>
          <a:prstGeom prst="rect">
            <a:avLst/>
          </a:prstGeom>
          <a:noFill/>
          <a:ln>
            <a:noFill/>
          </a:ln>
        </p:spPr>
      </p:pic>
      <p:pic>
        <p:nvPicPr>
          <p:cNvPr id="480" name="Google Shape;480;g3d3f6d03170_0_5071"/>
          <p:cNvPicPr preferRelativeResize="0"/>
          <p:nvPr/>
        </p:nvPicPr>
        <p:blipFill rotWithShape="1">
          <a:blip r:embed="rId3">
            <a:alphaModFix/>
          </a:blip>
          <a:srcRect b="0" l="0" r="0" t="0"/>
          <a:stretch/>
        </p:blipFill>
        <p:spPr>
          <a:xfrm>
            <a:off x="337766" y="2809910"/>
            <a:ext cx="8556349" cy="9524"/>
          </a:xfrm>
          <a:prstGeom prst="rect">
            <a:avLst/>
          </a:prstGeom>
          <a:noFill/>
          <a:ln>
            <a:noFill/>
          </a:ln>
        </p:spPr>
      </p:pic>
      <p:pic>
        <p:nvPicPr>
          <p:cNvPr id="481" name="Google Shape;481;g3d3f6d03170_0_5071"/>
          <p:cNvPicPr preferRelativeResize="0"/>
          <p:nvPr/>
        </p:nvPicPr>
        <p:blipFill rotWithShape="1">
          <a:blip r:embed="rId3">
            <a:alphaModFix/>
          </a:blip>
          <a:srcRect b="0" l="0" r="0" t="0"/>
          <a:stretch/>
        </p:blipFill>
        <p:spPr>
          <a:xfrm>
            <a:off x="337766" y="3393571"/>
            <a:ext cx="8556349" cy="9524"/>
          </a:xfrm>
          <a:prstGeom prst="rect">
            <a:avLst/>
          </a:prstGeom>
          <a:noFill/>
          <a:ln>
            <a:noFill/>
          </a:ln>
        </p:spPr>
      </p:pic>
      <p:sp>
        <p:nvSpPr>
          <p:cNvPr id="482" name="Google Shape;482;g3d3f6d03170_0_5071"/>
          <p:cNvSpPr txBox="1"/>
          <p:nvPr>
            <p:ph idx="2" type="title"/>
          </p:nvPr>
        </p:nvSpPr>
        <p:spPr>
          <a:xfrm>
            <a:off x="4735895" y="1152219"/>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83" name="Google Shape;483;g3d3f6d03170_0_5071"/>
          <p:cNvSpPr txBox="1"/>
          <p:nvPr>
            <p:ph idx="3" type="title"/>
          </p:nvPr>
        </p:nvSpPr>
        <p:spPr>
          <a:xfrm>
            <a:off x="4735895" y="1734955"/>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84" name="Google Shape;484;g3d3f6d03170_0_5071"/>
          <p:cNvSpPr txBox="1"/>
          <p:nvPr>
            <p:ph idx="4" type="title"/>
          </p:nvPr>
        </p:nvSpPr>
        <p:spPr>
          <a:xfrm>
            <a:off x="4735895" y="2317991"/>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85" name="Google Shape;485;g3d3f6d03170_0_5071"/>
          <p:cNvSpPr txBox="1"/>
          <p:nvPr>
            <p:ph idx="5" type="title"/>
          </p:nvPr>
        </p:nvSpPr>
        <p:spPr>
          <a:xfrm>
            <a:off x="4730864" y="2938422"/>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86" name="Google Shape;486;g3d3f6d03170_0_5071"/>
          <p:cNvSpPr txBox="1"/>
          <p:nvPr>
            <p:ph idx="6" type="title"/>
          </p:nvPr>
        </p:nvSpPr>
        <p:spPr>
          <a:xfrm>
            <a:off x="4735895" y="3493496"/>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87" name="Google Shape;487;g3d3f6d03170_0_5071"/>
          <p:cNvSpPr txBox="1"/>
          <p:nvPr>
            <p:ph idx="1" type="subTitle"/>
          </p:nvPr>
        </p:nvSpPr>
        <p:spPr>
          <a:xfrm>
            <a:off x="727790" y="1279931"/>
            <a:ext cx="40080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488" name="Google Shape;488;g3d3f6d03170_0_5071"/>
          <p:cNvSpPr txBox="1"/>
          <p:nvPr>
            <p:ph idx="7" type="subTitle"/>
          </p:nvPr>
        </p:nvSpPr>
        <p:spPr>
          <a:xfrm>
            <a:off x="727790" y="1852994"/>
            <a:ext cx="40080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489" name="Google Shape;489;g3d3f6d03170_0_5071"/>
          <p:cNvSpPr txBox="1"/>
          <p:nvPr>
            <p:ph idx="8" type="subTitle"/>
          </p:nvPr>
        </p:nvSpPr>
        <p:spPr>
          <a:xfrm>
            <a:off x="727790" y="2431159"/>
            <a:ext cx="40080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490" name="Google Shape;490;g3d3f6d03170_0_5071"/>
          <p:cNvSpPr txBox="1"/>
          <p:nvPr>
            <p:ph idx="9" type="subTitle"/>
          </p:nvPr>
        </p:nvSpPr>
        <p:spPr>
          <a:xfrm>
            <a:off x="727790" y="3023378"/>
            <a:ext cx="40080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491" name="Google Shape;491;g3d3f6d03170_0_5071"/>
          <p:cNvSpPr txBox="1"/>
          <p:nvPr>
            <p:ph idx="13" type="subTitle"/>
          </p:nvPr>
        </p:nvSpPr>
        <p:spPr>
          <a:xfrm>
            <a:off x="727790" y="3619172"/>
            <a:ext cx="40080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492" name="Google Shape;492;g3d3f6d03170_0_5071"/>
          <p:cNvSpPr txBox="1"/>
          <p:nvPr>
            <p:ph idx="14" type="subTitle"/>
          </p:nvPr>
        </p:nvSpPr>
        <p:spPr>
          <a:xfrm>
            <a:off x="5309168" y="1279931"/>
            <a:ext cx="35850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493" name="Google Shape;493;g3d3f6d03170_0_5071"/>
          <p:cNvSpPr txBox="1"/>
          <p:nvPr>
            <p:ph idx="15" type="subTitle"/>
          </p:nvPr>
        </p:nvSpPr>
        <p:spPr>
          <a:xfrm>
            <a:off x="5309168" y="1852994"/>
            <a:ext cx="35850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494" name="Google Shape;494;g3d3f6d03170_0_5071"/>
          <p:cNvSpPr txBox="1"/>
          <p:nvPr>
            <p:ph idx="16" type="subTitle"/>
          </p:nvPr>
        </p:nvSpPr>
        <p:spPr>
          <a:xfrm>
            <a:off x="5309168" y="2431159"/>
            <a:ext cx="35850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495" name="Google Shape;495;g3d3f6d03170_0_5071"/>
          <p:cNvSpPr txBox="1"/>
          <p:nvPr>
            <p:ph idx="17" type="subTitle"/>
          </p:nvPr>
        </p:nvSpPr>
        <p:spPr>
          <a:xfrm>
            <a:off x="5309168" y="3023378"/>
            <a:ext cx="35850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496" name="Google Shape;496;g3d3f6d03170_0_5071"/>
          <p:cNvSpPr txBox="1"/>
          <p:nvPr>
            <p:ph idx="18" type="subTitle"/>
          </p:nvPr>
        </p:nvSpPr>
        <p:spPr>
          <a:xfrm>
            <a:off x="5309168" y="3619172"/>
            <a:ext cx="3585000" cy="2163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87"/>
              <a:buFont typeface="Poppins"/>
              <a:buNone/>
              <a:defRPr b="1" sz="1387">
                <a:latin typeface="Poppins"/>
                <a:ea typeface="Poppins"/>
                <a:cs typeface="Poppins"/>
                <a:sym typeface="Poppins"/>
              </a:defRPr>
            </a:lvl1pPr>
            <a:lvl2pPr lvl="1" algn="l">
              <a:lnSpc>
                <a:spcPct val="95000"/>
              </a:lnSpc>
              <a:spcBef>
                <a:spcPts val="1350"/>
              </a:spcBef>
              <a:spcAft>
                <a:spcPts val="0"/>
              </a:spcAft>
              <a:buSzPts val="1387"/>
              <a:buFont typeface="Poppins"/>
              <a:buNone/>
              <a:defRPr b="1" sz="1387">
                <a:latin typeface="Poppins"/>
                <a:ea typeface="Poppins"/>
                <a:cs typeface="Poppins"/>
                <a:sym typeface="Poppins"/>
              </a:defRPr>
            </a:lvl2pPr>
            <a:lvl3pPr lvl="2" algn="l">
              <a:lnSpc>
                <a:spcPct val="95000"/>
              </a:lnSpc>
              <a:spcBef>
                <a:spcPts val="1350"/>
              </a:spcBef>
              <a:spcAft>
                <a:spcPts val="0"/>
              </a:spcAft>
              <a:buSzPts val="1387"/>
              <a:buFont typeface="Poppins"/>
              <a:buNone/>
              <a:defRPr b="1" sz="1387">
                <a:latin typeface="Poppins"/>
                <a:ea typeface="Poppins"/>
                <a:cs typeface="Poppins"/>
                <a:sym typeface="Poppins"/>
              </a:defRPr>
            </a:lvl3pPr>
            <a:lvl4pPr lvl="3" algn="l">
              <a:lnSpc>
                <a:spcPct val="95000"/>
              </a:lnSpc>
              <a:spcBef>
                <a:spcPts val="1350"/>
              </a:spcBef>
              <a:spcAft>
                <a:spcPts val="0"/>
              </a:spcAft>
              <a:buSzPts val="1387"/>
              <a:buFont typeface="Poppins"/>
              <a:buNone/>
              <a:defRPr b="1" sz="1387">
                <a:latin typeface="Poppins"/>
                <a:ea typeface="Poppins"/>
                <a:cs typeface="Poppins"/>
                <a:sym typeface="Poppins"/>
              </a:defRPr>
            </a:lvl4pPr>
            <a:lvl5pPr lvl="4" algn="l">
              <a:lnSpc>
                <a:spcPct val="95000"/>
              </a:lnSpc>
              <a:spcBef>
                <a:spcPts val="1350"/>
              </a:spcBef>
              <a:spcAft>
                <a:spcPts val="0"/>
              </a:spcAft>
              <a:buSzPts val="1387"/>
              <a:buFont typeface="Poppins"/>
              <a:buNone/>
              <a:defRPr b="1" sz="1387">
                <a:latin typeface="Poppins"/>
                <a:ea typeface="Poppins"/>
                <a:cs typeface="Poppins"/>
                <a:sym typeface="Poppins"/>
              </a:defRPr>
            </a:lvl5pPr>
            <a:lvl6pPr lvl="5" algn="l">
              <a:lnSpc>
                <a:spcPct val="90000"/>
              </a:lnSpc>
              <a:spcBef>
                <a:spcPts val="375"/>
              </a:spcBef>
              <a:spcAft>
                <a:spcPts val="0"/>
              </a:spcAft>
              <a:buSzPts val="1387"/>
              <a:buFont typeface="Poppins"/>
              <a:buNone/>
              <a:defRPr b="1" sz="1387">
                <a:latin typeface="Poppins"/>
                <a:ea typeface="Poppins"/>
                <a:cs typeface="Poppins"/>
                <a:sym typeface="Poppins"/>
              </a:defRPr>
            </a:lvl6pPr>
            <a:lvl7pPr lvl="6" algn="l">
              <a:lnSpc>
                <a:spcPct val="90000"/>
              </a:lnSpc>
              <a:spcBef>
                <a:spcPts val="375"/>
              </a:spcBef>
              <a:spcAft>
                <a:spcPts val="0"/>
              </a:spcAft>
              <a:buSzPts val="1387"/>
              <a:buFont typeface="Poppins"/>
              <a:buNone/>
              <a:defRPr b="1" sz="1387">
                <a:latin typeface="Poppins"/>
                <a:ea typeface="Poppins"/>
                <a:cs typeface="Poppins"/>
                <a:sym typeface="Poppins"/>
              </a:defRPr>
            </a:lvl7pPr>
            <a:lvl8pPr lvl="7" algn="l">
              <a:lnSpc>
                <a:spcPct val="90000"/>
              </a:lnSpc>
              <a:spcBef>
                <a:spcPts val="375"/>
              </a:spcBef>
              <a:spcAft>
                <a:spcPts val="0"/>
              </a:spcAft>
              <a:buSzPts val="1387"/>
              <a:buFont typeface="Poppins"/>
              <a:buNone/>
              <a:defRPr b="1" sz="1387">
                <a:latin typeface="Poppins"/>
                <a:ea typeface="Poppins"/>
                <a:cs typeface="Poppins"/>
                <a:sym typeface="Poppins"/>
              </a:defRPr>
            </a:lvl8pPr>
            <a:lvl9pPr lvl="8" algn="l">
              <a:lnSpc>
                <a:spcPct val="90000"/>
              </a:lnSpc>
              <a:spcBef>
                <a:spcPts val="375"/>
              </a:spcBef>
              <a:spcAft>
                <a:spcPts val="0"/>
              </a:spcAft>
              <a:buSzPts val="1387"/>
              <a:buFont typeface="Poppins"/>
              <a:buNone/>
              <a:defRPr b="1" sz="1387">
                <a:latin typeface="Poppins"/>
                <a:ea typeface="Poppins"/>
                <a:cs typeface="Poppins"/>
                <a:sym typeface="Poppins"/>
              </a:defRPr>
            </a:lvl9pPr>
          </a:lstStyle>
          <a:p/>
        </p:txBody>
      </p:sp>
      <p:sp>
        <p:nvSpPr>
          <p:cNvPr id="497" name="Google Shape;497;g3d3f6d03170_0_5071"/>
          <p:cNvSpPr txBox="1"/>
          <p:nvPr>
            <p:ph idx="19" type="title"/>
          </p:nvPr>
        </p:nvSpPr>
        <p:spPr>
          <a:xfrm>
            <a:off x="142756" y="1187435"/>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98" name="Google Shape;498;g3d3f6d03170_0_5071"/>
          <p:cNvSpPr txBox="1"/>
          <p:nvPr>
            <p:ph idx="20" type="title"/>
          </p:nvPr>
        </p:nvSpPr>
        <p:spPr>
          <a:xfrm>
            <a:off x="142756" y="1770171"/>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499" name="Google Shape;499;g3d3f6d03170_0_5071"/>
          <p:cNvSpPr txBox="1"/>
          <p:nvPr>
            <p:ph idx="21" type="title"/>
          </p:nvPr>
        </p:nvSpPr>
        <p:spPr>
          <a:xfrm>
            <a:off x="142756" y="2353207"/>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500" name="Google Shape;500;g3d3f6d03170_0_5071"/>
          <p:cNvSpPr txBox="1"/>
          <p:nvPr>
            <p:ph idx="22" type="title"/>
          </p:nvPr>
        </p:nvSpPr>
        <p:spPr>
          <a:xfrm>
            <a:off x="142756" y="2938422"/>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501" name="Google Shape;501;g3d3f6d03170_0_5071"/>
          <p:cNvSpPr txBox="1"/>
          <p:nvPr>
            <p:ph idx="23" type="title"/>
          </p:nvPr>
        </p:nvSpPr>
        <p:spPr>
          <a:xfrm>
            <a:off x="142756" y="3528712"/>
            <a:ext cx="558600" cy="372000"/>
          </a:xfrm>
          <a:prstGeom prst="rect">
            <a:avLst/>
          </a:prstGeom>
          <a:noFill/>
          <a:ln>
            <a:noFill/>
          </a:ln>
        </p:spPr>
        <p:txBody>
          <a:bodyPr anchorCtr="0" anchor="ctr" bIns="34275" lIns="34275" spcFirstLastPara="1" rIns="34275" wrap="square" tIns="34275">
            <a:noAutofit/>
          </a:bodyPr>
          <a:lstStyle>
            <a:lvl1pPr lvl="0" marR="0" algn="ctr">
              <a:lnSpc>
                <a:spcPct val="107000"/>
              </a:lnSpc>
              <a:spcBef>
                <a:spcPts val="0"/>
              </a:spcBef>
              <a:spcAft>
                <a:spcPts val="0"/>
              </a:spcAft>
              <a:buSzPts val="2550"/>
              <a:buNone/>
              <a:defRPr sz="1687">
                <a:solidFill>
                  <a:schemeClr val="accent2"/>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502" name="Shape 502"/>
        <p:cNvGrpSpPr/>
        <p:nvPr/>
      </p:nvGrpSpPr>
      <p:grpSpPr>
        <a:xfrm>
          <a:off x="0" y="0"/>
          <a:ext cx="0" cy="0"/>
          <a:chOff x="0" y="0"/>
          <a:chExt cx="0" cy="0"/>
        </a:xfrm>
      </p:grpSpPr>
      <p:sp>
        <p:nvSpPr>
          <p:cNvPr id="503" name="Google Shape;503;g3d3f6d03170_0_5099"/>
          <p:cNvSpPr txBox="1"/>
          <p:nvPr>
            <p:ph type="title"/>
          </p:nvPr>
        </p:nvSpPr>
        <p:spPr>
          <a:xfrm>
            <a:off x="314533" y="336698"/>
            <a:ext cx="86328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504" name="Google Shape;504;g3d3f6d03170_0_509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505" name="Google Shape;505;g3d3f6d03170_0_5099"/>
          <p:cNvSpPr txBox="1"/>
          <p:nvPr>
            <p:ph idx="1" type="body"/>
          </p:nvPr>
        </p:nvSpPr>
        <p:spPr>
          <a:xfrm>
            <a:off x="303223" y="2002538"/>
            <a:ext cx="8632800" cy="1924800"/>
          </a:xfrm>
          <a:prstGeom prst="rect">
            <a:avLst/>
          </a:prstGeom>
          <a:noFill/>
          <a:ln>
            <a:noFill/>
          </a:ln>
        </p:spPr>
        <p:txBody>
          <a:bodyPr anchorCtr="0" anchor="t" bIns="0" lIns="0" spcFirstLastPara="1" rIns="0" wrap="square" tIns="0">
            <a:noAutofit/>
          </a:bodyPr>
          <a:lstStyle>
            <a:lvl1pPr indent="-288608" lvl="0" marL="457200" algn="l">
              <a:lnSpc>
                <a:spcPct val="87000"/>
              </a:lnSpc>
              <a:spcBef>
                <a:spcPts val="1350"/>
              </a:spcBef>
              <a:spcAft>
                <a:spcPts val="0"/>
              </a:spcAft>
              <a:buClr>
                <a:schemeClr val="accent1"/>
              </a:buClr>
              <a:buSzPts val="945"/>
              <a:buChar char="●"/>
              <a:defRPr sz="1050"/>
            </a:lvl1pPr>
            <a:lvl2pPr indent="-280035" lvl="1" marL="914400" algn="l">
              <a:lnSpc>
                <a:spcPct val="87000"/>
              </a:lnSpc>
              <a:spcBef>
                <a:spcPts val="1350"/>
              </a:spcBef>
              <a:spcAft>
                <a:spcPts val="0"/>
              </a:spcAft>
              <a:buClr>
                <a:schemeClr val="accent1"/>
              </a:buClr>
              <a:buSzPts val="810"/>
              <a:buChar char="●"/>
              <a:defRPr sz="900"/>
            </a:lvl2pPr>
            <a:lvl3pPr indent="-271463" lvl="2" marL="1371600" algn="l">
              <a:lnSpc>
                <a:spcPct val="87000"/>
              </a:lnSpc>
              <a:spcBef>
                <a:spcPts val="1350"/>
              </a:spcBef>
              <a:spcAft>
                <a:spcPts val="0"/>
              </a:spcAft>
              <a:buClr>
                <a:schemeClr val="accent1"/>
              </a:buClr>
              <a:buSzPts val="675"/>
              <a:buChar char="●"/>
              <a:defRPr sz="750"/>
            </a:lvl3pPr>
            <a:lvl4pPr indent="-262890" lvl="3" marL="1828800" algn="l">
              <a:lnSpc>
                <a:spcPct val="87000"/>
              </a:lnSpc>
              <a:spcBef>
                <a:spcPts val="1350"/>
              </a:spcBef>
              <a:spcAft>
                <a:spcPts val="0"/>
              </a:spcAft>
              <a:buClr>
                <a:schemeClr val="accent1"/>
              </a:buClr>
              <a:buSzPts val="540"/>
              <a:buChar char="●"/>
              <a:defRPr sz="600"/>
            </a:lvl4pPr>
            <a:lvl5pPr indent="-254317" lvl="4" marL="2286000" algn="l">
              <a:lnSpc>
                <a:spcPct val="87000"/>
              </a:lnSpc>
              <a:spcBef>
                <a:spcPts val="1350"/>
              </a:spcBef>
              <a:spcAft>
                <a:spcPts val="0"/>
              </a:spcAft>
              <a:buClr>
                <a:schemeClr val="accent1"/>
              </a:buClr>
              <a:buSzPts val="405"/>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Layout">
  <p:cSld name="13_Custom Layout">
    <p:spTree>
      <p:nvGrpSpPr>
        <p:cNvPr id="506" name="Shape 506"/>
        <p:cNvGrpSpPr/>
        <p:nvPr/>
      </p:nvGrpSpPr>
      <p:grpSpPr>
        <a:xfrm>
          <a:off x="0" y="0"/>
          <a:ext cx="0" cy="0"/>
          <a:chOff x="0" y="0"/>
          <a:chExt cx="0" cy="0"/>
        </a:xfrm>
      </p:grpSpPr>
      <p:sp>
        <p:nvSpPr>
          <p:cNvPr id="507" name="Google Shape;507;g3d3f6d03170_0_5103"/>
          <p:cNvSpPr txBox="1"/>
          <p:nvPr>
            <p:ph type="title"/>
          </p:nvPr>
        </p:nvSpPr>
        <p:spPr>
          <a:xfrm>
            <a:off x="317798" y="336694"/>
            <a:ext cx="85002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508" name="Google Shape;508;g3d3f6d03170_0_510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509" name="Google Shape;509;g3d3f6d03170_0_5103"/>
          <p:cNvSpPr txBox="1"/>
          <p:nvPr>
            <p:ph idx="1" type="body"/>
          </p:nvPr>
        </p:nvSpPr>
        <p:spPr>
          <a:xfrm>
            <a:off x="303223" y="1048742"/>
            <a:ext cx="8500200" cy="2568300"/>
          </a:xfrm>
          <a:prstGeom prst="rect">
            <a:avLst/>
          </a:prstGeom>
          <a:noFill/>
          <a:ln>
            <a:noFill/>
          </a:ln>
        </p:spPr>
        <p:txBody>
          <a:bodyPr anchorCtr="0" anchor="t" bIns="0" lIns="0" spcFirstLastPara="1" rIns="0" wrap="square" tIns="0">
            <a:noAutofit/>
          </a:bodyPr>
          <a:lstStyle>
            <a:lvl1pPr indent="-300482" lvl="0" marL="457200" algn="l">
              <a:lnSpc>
                <a:spcPct val="94000"/>
              </a:lnSpc>
              <a:spcBef>
                <a:spcPts val="1350"/>
              </a:spcBef>
              <a:spcAft>
                <a:spcPts val="0"/>
              </a:spcAft>
              <a:buClr>
                <a:schemeClr val="accent1"/>
              </a:buClr>
              <a:buSzPts val="1132"/>
              <a:buChar char="●"/>
              <a:defRPr sz="1237"/>
            </a:lvl1pPr>
            <a:lvl2pPr indent="-291910" lvl="1" marL="914400" algn="l">
              <a:lnSpc>
                <a:spcPct val="94000"/>
              </a:lnSpc>
              <a:spcBef>
                <a:spcPts val="1350"/>
              </a:spcBef>
              <a:spcAft>
                <a:spcPts val="0"/>
              </a:spcAft>
              <a:buClr>
                <a:schemeClr val="accent1"/>
              </a:buClr>
              <a:buSzPts val="997"/>
              <a:buChar char="●"/>
              <a:defRPr sz="1087"/>
            </a:lvl2pPr>
            <a:lvl3pPr indent="-283337" lvl="2" marL="1371600" algn="l">
              <a:lnSpc>
                <a:spcPct val="94000"/>
              </a:lnSpc>
              <a:spcBef>
                <a:spcPts val="1350"/>
              </a:spcBef>
              <a:spcAft>
                <a:spcPts val="0"/>
              </a:spcAft>
              <a:buClr>
                <a:schemeClr val="accent1"/>
              </a:buClr>
              <a:buSzPts val="862"/>
              <a:buChar char="●"/>
              <a:defRPr sz="937"/>
            </a:lvl3pPr>
            <a:lvl4pPr indent="-274765" lvl="3" marL="1828800" algn="l">
              <a:lnSpc>
                <a:spcPct val="94000"/>
              </a:lnSpc>
              <a:spcBef>
                <a:spcPts val="1350"/>
              </a:spcBef>
              <a:spcAft>
                <a:spcPts val="0"/>
              </a:spcAft>
              <a:buClr>
                <a:schemeClr val="accent1"/>
              </a:buClr>
              <a:buSzPts val="727"/>
              <a:buChar char="●"/>
              <a:defRPr sz="787"/>
            </a:lvl4pPr>
            <a:lvl5pPr indent="-266192" lvl="4" marL="2286000" algn="l">
              <a:lnSpc>
                <a:spcPct val="94000"/>
              </a:lnSpc>
              <a:spcBef>
                <a:spcPts val="1350"/>
              </a:spcBef>
              <a:spcAft>
                <a:spcPts val="0"/>
              </a:spcAft>
              <a:buClr>
                <a:schemeClr val="accent1"/>
              </a:buClr>
              <a:buSzPts val="592"/>
              <a:buChar char="●"/>
              <a:defRPr sz="637"/>
            </a:lvl5pPr>
            <a:lvl6pPr indent="-283337" lvl="5" marL="2743200" algn="l">
              <a:lnSpc>
                <a:spcPct val="90000"/>
              </a:lnSpc>
              <a:spcBef>
                <a:spcPts val="375"/>
              </a:spcBef>
              <a:spcAft>
                <a:spcPts val="0"/>
              </a:spcAft>
              <a:buClr>
                <a:schemeClr val="dk1"/>
              </a:buClr>
              <a:buSzPts val="862"/>
              <a:buChar char="•"/>
              <a:defRPr sz="375"/>
            </a:lvl6pPr>
            <a:lvl7pPr indent="-283337" lvl="6" marL="3200400" algn="l">
              <a:lnSpc>
                <a:spcPct val="90000"/>
              </a:lnSpc>
              <a:spcBef>
                <a:spcPts val="375"/>
              </a:spcBef>
              <a:spcAft>
                <a:spcPts val="0"/>
              </a:spcAft>
              <a:buClr>
                <a:schemeClr val="dk1"/>
              </a:buClr>
              <a:buSzPts val="862"/>
              <a:buChar char="•"/>
              <a:defRPr sz="375"/>
            </a:lvl7pPr>
            <a:lvl8pPr indent="-283337" lvl="7" marL="3657600" algn="l">
              <a:lnSpc>
                <a:spcPct val="90000"/>
              </a:lnSpc>
              <a:spcBef>
                <a:spcPts val="375"/>
              </a:spcBef>
              <a:spcAft>
                <a:spcPts val="0"/>
              </a:spcAft>
              <a:buClr>
                <a:schemeClr val="dk1"/>
              </a:buClr>
              <a:buSzPts val="862"/>
              <a:buChar char="•"/>
              <a:defRPr sz="375"/>
            </a:lvl8pPr>
            <a:lvl9pPr indent="-283337" lvl="8" marL="4114800" algn="l">
              <a:lnSpc>
                <a:spcPct val="90000"/>
              </a:lnSpc>
              <a:spcBef>
                <a:spcPts val="375"/>
              </a:spcBef>
              <a:spcAft>
                <a:spcPts val="0"/>
              </a:spcAft>
              <a:buClr>
                <a:schemeClr val="dk1"/>
              </a:buClr>
              <a:buSzPts val="862"/>
              <a:buChar char="•"/>
              <a:defRPr sz="375"/>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510" name="Shape 510"/>
        <p:cNvGrpSpPr/>
        <p:nvPr/>
      </p:nvGrpSpPr>
      <p:grpSpPr>
        <a:xfrm>
          <a:off x="0" y="0"/>
          <a:ext cx="0" cy="0"/>
          <a:chOff x="0" y="0"/>
          <a:chExt cx="0" cy="0"/>
        </a:xfrm>
      </p:grpSpPr>
      <p:sp>
        <p:nvSpPr>
          <p:cNvPr id="511" name="Google Shape;511;g3d3f6d03170_0_5107"/>
          <p:cNvSpPr txBox="1"/>
          <p:nvPr>
            <p:ph type="title"/>
          </p:nvPr>
        </p:nvSpPr>
        <p:spPr>
          <a:xfrm>
            <a:off x="316371" y="1332213"/>
            <a:ext cx="3300300" cy="20793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512" name="Google Shape;512;g3d3f6d03170_0_510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513" name="Google Shape;513;g3d3f6d03170_0_5107"/>
          <p:cNvSpPr txBox="1"/>
          <p:nvPr>
            <p:ph idx="1" type="body"/>
          </p:nvPr>
        </p:nvSpPr>
        <p:spPr>
          <a:xfrm>
            <a:off x="4487977" y="1762506"/>
            <a:ext cx="4107000" cy="1632300"/>
          </a:xfrm>
          <a:prstGeom prst="rect">
            <a:avLst/>
          </a:prstGeom>
          <a:noFill/>
          <a:ln>
            <a:noFill/>
          </a:ln>
        </p:spPr>
        <p:txBody>
          <a:bodyPr anchorCtr="0" anchor="t" bIns="0" lIns="0" spcFirstLastPara="1" rIns="0" wrap="square" tIns="0">
            <a:noAutofit/>
          </a:bodyPr>
          <a:lstStyle>
            <a:lvl1pPr indent="-288608" lvl="0" marL="457200" algn="l">
              <a:lnSpc>
                <a:spcPct val="95000"/>
              </a:lnSpc>
              <a:spcBef>
                <a:spcPts val="1350"/>
              </a:spcBef>
              <a:spcAft>
                <a:spcPts val="0"/>
              </a:spcAft>
              <a:buClr>
                <a:schemeClr val="accent4"/>
              </a:buClr>
              <a:buSzPts val="945"/>
              <a:buChar char="●"/>
              <a:defRPr sz="1050">
                <a:solidFill>
                  <a:schemeClr val="accent4"/>
                </a:solidFill>
              </a:defRPr>
            </a:lvl1pPr>
            <a:lvl2pPr indent="-280035" lvl="1" marL="914400" algn="l">
              <a:lnSpc>
                <a:spcPct val="95000"/>
              </a:lnSpc>
              <a:spcBef>
                <a:spcPts val="1350"/>
              </a:spcBef>
              <a:spcAft>
                <a:spcPts val="0"/>
              </a:spcAft>
              <a:buClr>
                <a:schemeClr val="accent4"/>
              </a:buClr>
              <a:buSzPts val="810"/>
              <a:buChar char="●"/>
              <a:defRPr sz="900">
                <a:solidFill>
                  <a:schemeClr val="accent4"/>
                </a:solidFill>
              </a:defRPr>
            </a:lvl2pPr>
            <a:lvl3pPr indent="-271463" lvl="2" marL="1371600" algn="l">
              <a:lnSpc>
                <a:spcPct val="95000"/>
              </a:lnSpc>
              <a:spcBef>
                <a:spcPts val="1350"/>
              </a:spcBef>
              <a:spcAft>
                <a:spcPts val="0"/>
              </a:spcAft>
              <a:buClr>
                <a:schemeClr val="accent4"/>
              </a:buClr>
              <a:buSzPts val="675"/>
              <a:buChar char="●"/>
              <a:defRPr sz="750">
                <a:solidFill>
                  <a:schemeClr val="accent4"/>
                </a:solidFill>
              </a:defRPr>
            </a:lvl3pPr>
            <a:lvl4pPr indent="-262890" lvl="3" marL="1828800" algn="l">
              <a:lnSpc>
                <a:spcPct val="95000"/>
              </a:lnSpc>
              <a:spcBef>
                <a:spcPts val="1350"/>
              </a:spcBef>
              <a:spcAft>
                <a:spcPts val="0"/>
              </a:spcAft>
              <a:buClr>
                <a:schemeClr val="accent4"/>
              </a:buClr>
              <a:buSzPts val="540"/>
              <a:buChar char="●"/>
              <a:defRPr sz="600">
                <a:solidFill>
                  <a:schemeClr val="accent4"/>
                </a:solidFill>
              </a:defRPr>
            </a:lvl4pPr>
            <a:lvl5pPr indent="-254317" lvl="4" marL="2286000" algn="l">
              <a:lnSpc>
                <a:spcPct val="95000"/>
              </a:lnSpc>
              <a:spcBef>
                <a:spcPts val="1350"/>
              </a:spcBef>
              <a:spcAft>
                <a:spcPts val="0"/>
              </a:spcAft>
              <a:buClr>
                <a:schemeClr val="accent4"/>
              </a:buClr>
              <a:buSzPts val="405"/>
              <a:buChar char="●"/>
              <a:defRPr sz="450">
                <a:solidFill>
                  <a:schemeClr val="accent4"/>
                </a:solidFill>
              </a:defRPr>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514" name="Google Shape;514;g3d3f6d03170_0_5107"/>
          <p:cNvSpPr txBox="1"/>
          <p:nvPr>
            <p:ph idx="2" type="subTitle"/>
          </p:nvPr>
        </p:nvSpPr>
        <p:spPr>
          <a:xfrm>
            <a:off x="4487977" y="1359427"/>
            <a:ext cx="4107000" cy="2649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1"/>
              </a:buClr>
              <a:buSzPts val="1384"/>
              <a:buNone/>
              <a:defRPr b="1" sz="1537">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showMasterSp="0">
  <p:cSld name="15_Custom Layout">
    <p:bg>
      <p:bgPr>
        <a:gradFill>
          <a:gsLst>
            <a:gs pos="0">
              <a:srgbClr val="FF001A"/>
            </a:gs>
            <a:gs pos="70000">
              <a:srgbClr val="290051"/>
            </a:gs>
            <a:gs pos="100000">
              <a:srgbClr val="0C0024"/>
            </a:gs>
          </a:gsLst>
          <a:lin ang="13500032" scaled="0"/>
        </a:gradFill>
      </p:bgPr>
    </p:bg>
    <p:spTree>
      <p:nvGrpSpPr>
        <p:cNvPr id="515" name="Shape 515"/>
        <p:cNvGrpSpPr/>
        <p:nvPr/>
      </p:nvGrpSpPr>
      <p:grpSpPr>
        <a:xfrm>
          <a:off x="0" y="0"/>
          <a:ext cx="0" cy="0"/>
          <a:chOff x="0" y="0"/>
          <a:chExt cx="0" cy="0"/>
        </a:xfrm>
      </p:grpSpPr>
      <p:pic>
        <p:nvPicPr>
          <p:cNvPr descr="A black and blue background&#10;&#10;AI-generated content may be incorrect." id="516" name="Google Shape;516;g3d3f6d03170_0_5112"/>
          <p:cNvPicPr preferRelativeResize="0"/>
          <p:nvPr/>
        </p:nvPicPr>
        <p:blipFill rotWithShape="1">
          <a:blip r:embed="rId2">
            <a:alphaModFix/>
          </a:blip>
          <a:srcRect b="100" l="0" r="0" t="100"/>
          <a:stretch/>
        </p:blipFill>
        <p:spPr>
          <a:xfrm>
            <a:off x="0" y="0"/>
            <a:ext cx="9143999" cy="5142828"/>
          </a:xfrm>
          <a:prstGeom prst="rect">
            <a:avLst/>
          </a:prstGeom>
          <a:noFill/>
          <a:ln>
            <a:noFill/>
          </a:ln>
        </p:spPr>
      </p:pic>
      <p:sp>
        <p:nvSpPr>
          <p:cNvPr id="517" name="Google Shape;517;g3d3f6d03170_0_5112"/>
          <p:cNvSpPr txBox="1"/>
          <p:nvPr>
            <p:ph type="title"/>
          </p:nvPr>
        </p:nvSpPr>
        <p:spPr>
          <a:xfrm>
            <a:off x="311313" y="1323543"/>
            <a:ext cx="3488700" cy="2935200"/>
          </a:xfrm>
          <a:prstGeom prst="rect">
            <a:avLst/>
          </a:prstGeom>
          <a:noFill/>
          <a:ln>
            <a:noFill/>
          </a:ln>
        </p:spPr>
        <p:txBody>
          <a:bodyPr anchorCtr="0" anchor="t" bIns="0" lIns="0" spcFirstLastPara="1" rIns="0" wrap="square" tIns="0">
            <a:noAutofit/>
          </a:bodyPr>
          <a:lstStyle>
            <a:lvl1pPr lvl="0" algn="l">
              <a:lnSpc>
                <a:spcPct val="102000"/>
              </a:lnSpc>
              <a:spcBef>
                <a:spcPts val="0"/>
              </a:spcBef>
              <a:spcAft>
                <a:spcPts val="0"/>
              </a:spcAft>
              <a:buClr>
                <a:schemeClr val="lt1"/>
              </a:buClr>
              <a:buSzPts val="2550"/>
              <a:buFont typeface="Poppins"/>
              <a:buNone/>
              <a:defRPr b="1" sz="2550">
                <a:solidFill>
                  <a:schemeClr val="lt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518" name="Google Shape;518;g3d3f6d03170_0_5112"/>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grpSp>
        <p:nvGrpSpPr>
          <p:cNvPr id="519" name="Google Shape;519;g3d3f6d03170_0_5112"/>
          <p:cNvGrpSpPr/>
          <p:nvPr/>
        </p:nvGrpSpPr>
        <p:grpSpPr>
          <a:xfrm>
            <a:off x="8381796" y="4822425"/>
            <a:ext cx="537710" cy="158585"/>
            <a:chOff x="22351457" y="12859799"/>
            <a:chExt cx="1433894" cy="422893"/>
          </a:xfrm>
        </p:grpSpPr>
        <p:grpSp>
          <p:nvGrpSpPr>
            <p:cNvPr id="520" name="Google Shape;520;g3d3f6d03170_0_5112"/>
            <p:cNvGrpSpPr/>
            <p:nvPr/>
          </p:nvGrpSpPr>
          <p:grpSpPr>
            <a:xfrm>
              <a:off x="22351457" y="12859799"/>
              <a:ext cx="1379787" cy="422893"/>
              <a:chOff x="22351457" y="12859799"/>
              <a:chExt cx="1379787" cy="422893"/>
            </a:xfrm>
          </p:grpSpPr>
          <p:sp>
            <p:nvSpPr>
              <p:cNvPr id="521" name="Google Shape;521;g3d3f6d03170_0_5112"/>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522" name="Google Shape;522;g3d3f6d03170_0_5112"/>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523" name="Google Shape;523;g3d3f6d03170_0_5112"/>
              <p:cNvGrpSpPr/>
              <p:nvPr/>
            </p:nvGrpSpPr>
            <p:grpSpPr>
              <a:xfrm>
                <a:off x="23288552" y="12859801"/>
                <a:ext cx="442692" cy="422765"/>
                <a:chOff x="23288552" y="12859801"/>
                <a:chExt cx="442692" cy="422765"/>
              </a:xfrm>
            </p:grpSpPr>
            <p:grpSp>
              <p:nvGrpSpPr>
                <p:cNvPr id="524" name="Google Shape;524;g3d3f6d03170_0_5112"/>
                <p:cNvGrpSpPr/>
                <p:nvPr/>
              </p:nvGrpSpPr>
              <p:grpSpPr>
                <a:xfrm>
                  <a:off x="23288552" y="12859801"/>
                  <a:ext cx="442692" cy="422765"/>
                  <a:chOff x="23288552" y="12859801"/>
                  <a:chExt cx="442692" cy="422765"/>
                </a:xfrm>
              </p:grpSpPr>
              <p:sp>
                <p:nvSpPr>
                  <p:cNvPr id="525" name="Google Shape;525;g3d3f6d03170_0_5112"/>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526" name="Google Shape;526;g3d3f6d03170_0_5112"/>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527" name="Google Shape;527;g3d3f6d03170_0_5112"/>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528" name="Google Shape;528;g3d3f6d03170_0_5112"/>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529" name="Google Shape;529;g3d3f6d03170_0_5112"/>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chemeClr val="lt1"/>
                </a:solidFill>
                <a:latin typeface="Poppins Medium"/>
                <a:ea typeface="Poppins Medium"/>
                <a:cs typeface="Poppins Medium"/>
                <a:sym typeface="Poppins Medium"/>
              </a:rPr>
              <a:t>Proprietary &amp; Confidential</a:t>
            </a:r>
            <a:endParaRPr b="0" i="0" sz="525" u="none" cap="none" strike="noStrike">
              <a:solidFill>
                <a:srgbClr val="000000"/>
              </a:solidFill>
              <a:latin typeface="Arial"/>
              <a:ea typeface="Arial"/>
              <a:cs typeface="Arial"/>
              <a:sym typeface="Arial"/>
            </a:endParaRPr>
          </a:p>
        </p:txBody>
      </p:sp>
      <p:sp>
        <p:nvSpPr>
          <p:cNvPr id="530" name="Google Shape;530;g3d3f6d03170_0_5112"/>
          <p:cNvSpPr txBox="1"/>
          <p:nvPr>
            <p:ph idx="1" type="body"/>
          </p:nvPr>
        </p:nvSpPr>
        <p:spPr>
          <a:xfrm>
            <a:off x="4234786" y="1733629"/>
            <a:ext cx="4353000" cy="2525100"/>
          </a:xfrm>
          <a:prstGeom prst="rect">
            <a:avLst/>
          </a:prstGeom>
          <a:noFill/>
          <a:ln>
            <a:noFill/>
          </a:ln>
        </p:spPr>
        <p:txBody>
          <a:bodyPr anchorCtr="0" anchor="t" bIns="0" lIns="0" spcFirstLastPara="1" rIns="0" wrap="square" tIns="0">
            <a:noAutofit/>
          </a:bodyPr>
          <a:lstStyle>
            <a:lvl1pPr indent="-295720" lvl="0" marL="457200" algn="l">
              <a:lnSpc>
                <a:spcPct val="89000"/>
              </a:lnSpc>
              <a:spcBef>
                <a:spcPts val="1350"/>
              </a:spcBef>
              <a:spcAft>
                <a:spcPts val="0"/>
              </a:spcAft>
              <a:buClr>
                <a:schemeClr val="accent1"/>
              </a:buClr>
              <a:buSzPts val="1057"/>
              <a:buChar char="●"/>
              <a:defRPr sz="1162"/>
            </a:lvl1pPr>
            <a:lvl2pPr indent="-287147" lvl="1" marL="914400" algn="l">
              <a:lnSpc>
                <a:spcPct val="89000"/>
              </a:lnSpc>
              <a:spcBef>
                <a:spcPts val="1350"/>
              </a:spcBef>
              <a:spcAft>
                <a:spcPts val="0"/>
              </a:spcAft>
              <a:buClr>
                <a:schemeClr val="accent1"/>
              </a:buClr>
              <a:buSzPts val="922"/>
              <a:buChar char="●"/>
              <a:defRPr sz="1012"/>
            </a:lvl2pPr>
            <a:lvl3pPr indent="-278574" lvl="2" marL="1371600" algn="l">
              <a:lnSpc>
                <a:spcPct val="89000"/>
              </a:lnSpc>
              <a:spcBef>
                <a:spcPts val="1350"/>
              </a:spcBef>
              <a:spcAft>
                <a:spcPts val="0"/>
              </a:spcAft>
              <a:buClr>
                <a:schemeClr val="accent1"/>
              </a:buClr>
              <a:buSzPts val="787"/>
              <a:buChar char="●"/>
              <a:defRPr sz="862"/>
            </a:lvl3pPr>
            <a:lvl4pPr indent="-270002" lvl="3" marL="1828800" algn="l">
              <a:lnSpc>
                <a:spcPct val="89000"/>
              </a:lnSpc>
              <a:spcBef>
                <a:spcPts val="1350"/>
              </a:spcBef>
              <a:spcAft>
                <a:spcPts val="0"/>
              </a:spcAft>
              <a:buClr>
                <a:schemeClr val="accent1"/>
              </a:buClr>
              <a:buSzPts val="652"/>
              <a:buChar char="●"/>
              <a:defRPr sz="712"/>
            </a:lvl4pPr>
            <a:lvl5pPr indent="-261430" lvl="4" marL="2286000" algn="l">
              <a:lnSpc>
                <a:spcPct val="89000"/>
              </a:lnSpc>
              <a:spcBef>
                <a:spcPts val="1350"/>
              </a:spcBef>
              <a:spcAft>
                <a:spcPts val="0"/>
              </a:spcAft>
              <a:buClr>
                <a:schemeClr val="accent1"/>
              </a:buClr>
              <a:buSzPts val="517"/>
              <a:buChar char="●"/>
              <a:defRPr sz="562"/>
            </a:lvl5pPr>
            <a:lvl6pPr indent="-278574" lvl="5" marL="2743200" algn="l">
              <a:lnSpc>
                <a:spcPct val="90000"/>
              </a:lnSpc>
              <a:spcBef>
                <a:spcPts val="375"/>
              </a:spcBef>
              <a:spcAft>
                <a:spcPts val="0"/>
              </a:spcAft>
              <a:buClr>
                <a:schemeClr val="dk1"/>
              </a:buClr>
              <a:buSzPts val="787"/>
              <a:buChar char="•"/>
              <a:defRPr sz="300"/>
            </a:lvl6pPr>
            <a:lvl7pPr indent="-278574" lvl="6" marL="3200400" algn="l">
              <a:lnSpc>
                <a:spcPct val="90000"/>
              </a:lnSpc>
              <a:spcBef>
                <a:spcPts val="375"/>
              </a:spcBef>
              <a:spcAft>
                <a:spcPts val="0"/>
              </a:spcAft>
              <a:buClr>
                <a:schemeClr val="dk1"/>
              </a:buClr>
              <a:buSzPts val="787"/>
              <a:buChar char="•"/>
              <a:defRPr sz="300"/>
            </a:lvl7pPr>
            <a:lvl8pPr indent="-278574" lvl="7" marL="3657600" algn="l">
              <a:lnSpc>
                <a:spcPct val="90000"/>
              </a:lnSpc>
              <a:spcBef>
                <a:spcPts val="375"/>
              </a:spcBef>
              <a:spcAft>
                <a:spcPts val="0"/>
              </a:spcAft>
              <a:buClr>
                <a:schemeClr val="dk1"/>
              </a:buClr>
              <a:buSzPts val="787"/>
              <a:buChar char="•"/>
              <a:defRPr sz="300"/>
            </a:lvl8pPr>
            <a:lvl9pPr indent="-278574" lvl="8" marL="4114800" algn="l">
              <a:lnSpc>
                <a:spcPct val="90000"/>
              </a:lnSpc>
              <a:spcBef>
                <a:spcPts val="375"/>
              </a:spcBef>
              <a:spcAft>
                <a:spcPts val="0"/>
              </a:spcAft>
              <a:buClr>
                <a:schemeClr val="dk1"/>
              </a:buClr>
              <a:buSzPts val="787"/>
              <a:buChar char="•"/>
              <a:defRPr sz="3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ustom Layout">
  <p:cSld name="17_Custom Layout">
    <p:bg>
      <p:bgPr>
        <a:blipFill>
          <a:blip r:embed="rId2">
            <a:alphaModFix/>
          </a:blip>
          <a:stretch>
            <a:fillRect/>
          </a:stretch>
        </a:blipFill>
      </p:bgPr>
    </p:bg>
    <p:spTree>
      <p:nvGrpSpPr>
        <p:cNvPr id="531" name="Shape 531"/>
        <p:cNvGrpSpPr/>
        <p:nvPr/>
      </p:nvGrpSpPr>
      <p:grpSpPr>
        <a:xfrm>
          <a:off x="0" y="0"/>
          <a:ext cx="0" cy="0"/>
          <a:chOff x="0" y="0"/>
          <a:chExt cx="0" cy="0"/>
        </a:xfrm>
      </p:grpSpPr>
      <p:sp>
        <p:nvSpPr>
          <p:cNvPr id="532" name="Google Shape;532;g3d3f6d03170_0_5133"/>
          <p:cNvSpPr/>
          <p:nvPr/>
        </p:nvSpPr>
        <p:spPr>
          <a:xfrm>
            <a:off x="315021" y="3663911"/>
            <a:ext cx="8538000" cy="928800"/>
          </a:xfrm>
          <a:prstGeom prst="roundRect">
            <a:avLst>
              <a:gd fmla="val 7436" name="adj"/>
            </a:avLst>
          </a:prstGeom>
          <a:gradFill>
            <a:gsLst>
              <a:gs pos="0">
                <a:srgbClr val="FF0000"/>
              </a:gs>
              <a:gs pos="24000">
                <a:srgbClr val="C8102E"/>
              </a:gs>
              <a:gs pos="100000">
                <a:srgbClr val="2E0055"/>
              </a:gs>
            </a:gsLst>
            <a:lin ang="0"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533" name="Google Shape;533;g3d3f6d03170_0_5133"/>
          <p:cNvSpPr txBox="1"/>
          <p:nvPr>
            <p:ph type="title"/>
          </p:nvPr>
        </p:nvSpPr>
        <p:spPr>
          <a:xfrm>
            <a:off x="318967" y="319875"/>
            <a:ext cx="84675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534" name="Google Shape;534;g3d3f6d03170_0_513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id="535" name="Google Shape;535;g3d3f6d03170_0_5133"/>
          <p:cNvPicPr preferRelativeResize="0"/>
          <p:nvPr/>
        </p:nvPicPr>
        <p:blipFill rotWithShape="1">
          <a:blip r:embed="rId3">
            <a:alphaModFix/>
          </a:blip>
          <a:srcRect b="0" l="0" r="0" t="0"/>
          <a:stretch/>
        </p:blipFill>
        <p:spPr>
          <a:xfrm>
            <a:off x="2444036" y="3664476"/>
            <a:ext cx="5953" cy="939330"/>
          </a:xfrm>
          <a:prstGeom prst="rect">
            <a:avLst/>
          </a:prstGeom>
          <a:noFill/>
          <a:ln>
            <a:noFill/>
          </a:ln>
        </p:spPr>
      </p:pic>
      <p:pic>
        <p:nvPicPr>
          <p:cNvPr id="536" name="Google Shape;536;g3d3f6d03170_0_5133"/>
          <p:cNvPicPr preferRelativeResize="0"/>
          <p:nvPr/>
        </p:nvPicPr>
        <p:blipFill rotWithShape="1">
          <a:blip r:embed="rId3">
            <a:alphaModFix/>
          </a:blip>
          <a:srcRect b="0" l="0" r="0" t="0"/>
          <a:stretch/>
        </p:blipFill>
        <p:spPr>
          <a:xfrm>
            <a:off x="4617238" y="3664476"/>
            <a:ext cx="5953" cy="939330"/>
          </a:xfrm>
          <a:prstGeom prst="rect">
            <a:avLst/>
          </a:prstGeom>
          <a:noFill/>
          <a:ln>
            <a:noFill/>
          </a:ln>
        </p:spPr>
      </p:pic>
      <p:pic>
        <p:nvPicPr>
          <p:cNvPr id="537" name="Google Shape;537;g3d3f6d03170_0_5133"/>
          <p:cNvPicPr preferRelativeResize="0"/>
          <p:nvPr/>
        </p:nvPicPr>
        <p:blipFill rotWithShape="1">
          <a:blip r:embed="rId3">
            <a:alphaModFix/>
          </a:blip>
          <a:srcRect b="0" l="0" r="0" t="0"/>
          <a:stretch/>
        </p:blipFill>
        <p:spPr>
          <a:xfrm>
            <a:off x="6781809" y="3664476"/>
            <a:ext cx="5953" cy="939330"/>
          </a:xfrm>
          <a:prstGeom prst="rect">
            <a:avLst/>
          </a:prstGeom>
          <a:noFill/>
          <a:ln>
            <a:noFill/>
          </a:ln>
        </p:spPr>
      </p:pic>
      <p:sp>
        <p:nvSpPr>
          <p:cNvPr id="538" name="Google Shape;538;g3d3f6d03170_0_5133"/>
          <p:cNvSpPr txBox="1"/>
          <p:nvPr>
            <p:ph idx="1" type="body"/>
          </p:nvPr>
        </p:nvSpPr>
        <p:spPr>
          <a:xfrm>
            <a:off x="307741" y="1371597"/>
            <a:ext cx="8468100" cy="1650300"/>
          </a:xfrm>
          <a:prstGeom prst="rect">
            <a:avLst/>
          </a:prstGeom>
          <a:noFill/>
          <a:ln>
            <a:noFill/>
          </a:ln>
        </p:spPr>
        <p:txBody>
          <a:bodyPr anchorCtr="0" anchor="t" bIns="0" lIns="0" spcFirstLastPara="1" rIns="0" wrap="square" tIns="0">
            <a:noAutofit/>
          </a:bodyPr>
          <a:lstStyle>
            <a:lvl1pPr indent="-267145" lvl="0" marL="457200" algn="l">
              <a:lnSpc>
                <a:spcPct val="95000"/>
              </a:lnSpc>
              <a:spcBef>
                <a:spcPts val="1350"/>
              </a:spcBef>
              <a:spcAft>
                <a:spcPts val="0"/>
              </a:spcAft>
              <a:buClr>
                <a:schemeClr val="dk1"/>
              </a:buClr>
              <a:buSzPts val="607"/>
              <a:buChar char="●"/>
              <a:defRPr sz="1050"/>
            </a:lvl1pPr>
            <a:lvl2pPr indent="-267145" lvl="1" marL="914400" algn="l">
              <a:lnSpc>
                <a:spcPct val="95000"/>
              </a:lnSpc>
              <a:spcBef>
                <a:spcPts val="1350"/>
              </a:spcBef>
              <a:spcAft>
                <a:spcPts val="0"/>
              </a:spcAft>
              <a:buClr>
                <a:schemeClr val="dk1"/>
              </a:buClr>
              <a:buSzPts val="607"/>
              <a:buChar char="●"/>
              <a:defRPr sz="900"/>
            </a:lvl2pPr>
            <a:lvl3pPr indent="-267145" lvl="2" marL="1371600" algn="l">
              <a:lnSpc>
                <a:spcPct val="95000"/>
              </a:lnSpc>
              <a:spcBef>
                <a:spcPts val="1350"/>
              </a:spcBef>
              <a:spcAft>
                <a:spcPts val="0"/>
              </a:spcAft>
              <a:buClr>
                <a:schemeClr val="dk1"/>
              </a:buClr>
              <a:buSzPts val="607"/>
              <a:buChar char="●"/>
              <a:defRPr sz="750"/>
            </a:lvl3pPr>
            <a:lvl4pPr indent="-267145" lvl="3" marL="1828800" algn="l">
              <a:lnSpc>
                <a:spcPct val="95000"/>
              </a:lnSpc>
              <a:spcBef>
                <a:spcPts val="1350"/>
              </a:spcBef>
              <a:spcAft>
                <a:spcPts val="0"/>
              </a:spcAft>
              <a:buClr>
                <a:schemeClr val="dk1"/>
              </a:buClr>
              <a:buSzPts val="607"/>
              <a:buChar char="●"/>
              <a:defRPr sz="600"/>
            </a:lvl4pPr>
            <a:lvl5pPr indent="-267145" lvl="4" marL="2286000" algn="l">
              <a:lnSpc>
                <a:spcPct val="95000"/>
              </a:lnSpc>
              <a:spcBef>
                <a:spcPts val="1350"/>
              </a:spcBef>
              <a:spcAft>
                <a:spcPts val="0"/>
              </a:spcAft>
              <a:buClr>
                <a:schemeClr val="dk1"/>
              </a:buClr>
              <a:buSzPts val="607"/>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539" name="Google Shape;539;g3d3f6d03170_0_5133"/>
          <p:cNvSpPr txBox="1"/>
          <p:nvPr>
            <p:ph idx="2" type="subTitle"/>
          </p:nvPr>
        </p:nvSpPr>
        <p:spPr>
          <a:xfrm>
            <a:off x="318302" y="962960"/>
            <a:ext cx="84681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1"/>
              </a:buClr>
              <a:buSzPts val="1384"/>
              <a:buNone/>
              <a:defRPr b="1" sz="1537">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
        <p:nvSpPr>
          <p:cNvPr id="540" name="Google Shape;540;g3d3f6d03170_0_5133"/>
          <p:cNvSpPr txBox="1"/>
          <p:nvPr>
            <p:ph idx="3" type="title"/>
          </p:nvPr>
        </p:nvSpPr>
        <p:spPr>
          <a:xfrm>
            <a:off x="442153" y="3800184"/>
            <a:ext cx="1828500" cy="278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1650">
                <a:solidFill>
                  <a:schemeClr val="lt1"/>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541" name="Google Shape;541;g3d3f6d03170_0_5133"/>
          <p:cNvSpPr txBox="1"/>
          <p:nvPr>
            <p:ph idx="4" type="title"/>
          </p:nvPr>
        </p:nvSpPr>
        <p:spPr>
          <a:xfrm>
            <a:off x="2626330" y="3800184"/>
            <a:ext cx="1828500" cy="278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1650">
                <a:solidFill>
                  <a:schemeClr val="lt1"/>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542" name="Google Shape;542;g3d3f6d03170_0_5133"/>
          <p:cNvSpPr txBox="1"/>
          <p:nvPr>
            <p:ph idx="5" type="title"/>
          </p:nvPr>
        </p:nvSpPr>
        <p:spPr>
          <a:xfrm>
            <a:off x="4810505" y="3800184"/>
            <a:ext cx="1828500" cy="278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1650">
                <a:solidFill>
                  <a:schemeClr val="lt1"/>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543" name="Google Shape;543;g3d3f6d03170_0_5133"/>
          <p:cNvSpPr txBox="1"/>
          <p:nvPr>
            <p:ph idx="6" type="title"/>
          </p:nvPr>
        </p:nvSpPr>
        <p:spPr>
          <a:xfrm>
            <a:off x="6957980" y="3800184"/>
            <a:ext cx="1828500" cy="278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2550"/>
              <a:buNone/>
              <a:defRPr sz="1650">
                <a:solidFill>
                  <a:schemeClr val="lt1"/>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544" name="Google Shape;544;g3d3f6d03170_0_5133"/>
          <p:cNvSpPr txBox="1"/>
          <p:nvPr>
            <p:ph idx="7" type="subTitle"/>
          </p:nvPr>
        </p:nvSpPr>
        <p:spPr>
          <a:xfrm>
            <a:off x="446017" y="4162547"/>
            <a:ext cx="1254600" cy="393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00">
                <a:solidFill>
                  <a:schemeClr val="lt1"/>
                </a:solidFill>
                <a:latin typeface="Poppins SemiBold"/>
                <a:ea typeface="Poppins SemiBold"/>
                <a:cs typeface="Poppins SemiBold"/>
                <a:sym typeface="Poppins SemiBold"/>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545" name="Google Shape;545;g3d3f6d03170_0_5133"/>
          <p:cNvSpPr txBox="1"/>
          <p:nvPr>
            <p:ph idx="8" type="subTitle"/>
          </p:nvPr>
        </p:nvSpPr>
        <p:spPr>
          <a:xfrm>
            <a:off x="2619211" y="4162547"/>
            <a:ext cx="1254600" cy="393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00">
                <a:solidFill>
                  <a:schemeClr val="lt1"/>
                </a:solidFill>
                <a:latin typeface="Poppins SemiBold"/>
                <a:ea typeface="Poppins SemiBold"/>
                <a:cs typeface="Poppins SemiBold"/>
                <a:sym typeface="Poppins SemiBold"/>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546" name="Google Shape;546;g3d3f6d03170_0_5133"/>
          <p:cNvSpPr txBox="1"/>
          <p:nvPr>
            <p:ph idx="9" type="subTitle"/>
          </p:nvPr>
        </p:nvSpPr>
        <p:spPr>
          <a:xfrm>
            <a:off x="4791659" y="4162547"/>
            <a:ext cx="1254600" cy="393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00">
                <a:solidFill>
                  <a:schemeClr val="lt1"/>
                </a:solidFill>
                <a:latin typeface="Poppins SemiBold"/>
                <a:ea typeface="Poppins SemiBold"/>
                <a:cs typeface="Poppins SemiBold"/>
                <a:sym typeface="Poppins SemiBold"/>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547" name="Google Shape;547;g3d3f6d03170_0_5133"/>
          <p:cNvSpPr txBox="1"/>
          <p:nvPr>
            <p:ph idx="13" type="subTitle"/>
          </p:nvPr>
        </p:nvSpPr>
        <p:spPr>
          <a:xfrm>
            <a:off x="6964107" y="4162547"/>
            <a:ext cx="1254600" cy="3939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b="1" sz="900">
                <a:solidFill>
                  <a:schemeClr val="lt1"/>
                </a:solidFill>
                <a:latin typeface="Poppins SemiBold"/>
                <a:ea typeface="Poppins SemiBold"/>
                <a:cs typeface="Poppins SemiBold"/>
                <a:sym typeface="Poppins SemiBold"/>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ustom Layout">
  <p:cSld name="18_Custom Layout">
    <p:bg>
      <p:bgPr>
        <a:blipFill>
          <a:blip r:embed="rId2">
            <a:alphaModFix/>
          </a:blip>
          <a:stretch>
            <a:fillRect/>
          </a:stretch>
        </a:blipFill>
      </p:bgPr>
    </p:bg>
    <p:spTree>
      <p:nvGrpSpPr>
        <p:cNvPr id="548" name="Shape 548"/>
        <p:cNvGrpSpPr/>
        <p:nvPr/>
      </p:nvGrpSpPr>
      <p:grpSpPr>
        <a:xfrm>
          <a:off x="0" y="0"/>
          <a:ext cx="0" cy="0"/>
          <a:chOff x="0" y="0"/>
          <a:chExt cx="0" cy="0"/>
        </a:xfrm>
      </p:grpSpPr>
      <p:sp>
        <p:nvSpPr>
          <p:cNvPr id="549" name="Google Shape;549;g3d3f6d03170_0_5150"/>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550" name="Google Shape;550;g3d3f6d03170_0_5150"/>
          <p:cNvSpPr txBox="1"/>
          <p:nvPr>
            <p:ph idx="1" type="body"/>
          </p:nvPr>
        </p:nvSpPr>
        <p:spPr>
          <a:xfrm>
            <a:off x="514217" y="1610306"/>
            <a:ext cx="3325800" cy="2749200"/>
          </a:xfrm>
          <a:prstGeom prst="rect">
            <a:avLst/>
          </a:prstGeom>
          <a:noFill/>
          <a:ln>
            <a:noFill/>
          </a:ln>
        </p:spPr>
        <p:txBody>
          <a:bodyPr anchorCtr="0" anchor="t" bIns="0" lIns="0" spcFirstLastPara="1" rIns="0" wrap="square" tIns="0">
            <a:noAutofit/>
          </a:bodyPr>
          <a:lstStyle>
            <a:lvl1pPr indent="-267145" lvl="0" marL="457200" algn="l">
              <a:lnSpc>
                <a:spcPct val="95000"/>
              </a:lnSpc>
              <a:spcBef>
                <a:spcPts val="1350"/>
              </a:spcBef>
              <a:spcAft>
                <a:spcPts val="0"/>
              </a:spcAft>
              <a:buClr>
                <a:schemeClr val="dk1"/>
              </a:buClr>
              <a:buSzPts val="607"/>
              <a:buChar char="●"/>
              <a:defRPr sz="1050"/>
            </a:lvl1pPr>
            <a:lvl2pPr indent="-267145" lvl="1" marL="914400" algn="l">
              <a:lnSpc>
                <a:spcPct val="95000"/>
              </a:lnSpc>
              <a:spcBef>
                <a:spcPts val="1350"/>
              </a:spcBef>
              <a:spcAft>
                <a:spcPts val="0"/>
              </a:spcAft>
              <a:buClr>
                <a:schemeClr val="dk1"/>
              </a:buClr>
              <a:buSzPts val="607"/>
              <a:buChar char="●"/>
              <a:defRPr sz="900"/>
            </a:lvl2pPr>
            <a:lvl3pPr indent="-267145" lvl="2" marL="1371600" algn="l">
              <a:lnSpc>
                <a:spcPct val="95000"/>
              </a:lnSpc>
              <a:spcBef>
                <a:spcPts val="1350"/>
              </a:spcBef>
              <a:spcAft>
                <a:spcPts val="0"/>
              </a:spcAft>
              <a:buClr>
                <a:schemeClr val="dk1"/>
              </a:buClr>
              <a:buSzPts val="607"/>
              <a:buChar char="●"/>
              <a:defRPr sz="750"/>
            </a:lvl3pPr>
            <a:lvl4pPr indent="-267145" lvl="3" marL="1828800" algn="l">
              <a:lnSpc>
                <a:spcPct val="95000"/>
              </a:lnSpc>
              <a:spcBef>
                <a:spcPts val="1350"/>
              </a:spcBef>
              <a:spcAft>
                <a:spcPts val="0"/>
              </a:spcAft>
              <a:buClr>
                <a:schemeClr val="dk1"/>
              </a:buClr>
              <a:buSzPts val="607"/>
              <a:buChar char="●"/>
              <a:defRPr sz="600"/>
            </a:lvl4pPr>
            <a:lvl5pPr indent="-267145" lvl="4" marL="2286000" algn="l">
              <a:lnSpc>
                <a:spcPct val="95000"/>
              </a:lnSpc>
              <a:spcBef>
                <a:spcPts val="1350"/>
              </a:spcBef>
              <a:spcAft>
                <a:spcPts val="0"/>
              </a:spcAft>
              <a:buClr>
                <a:schemeClr val="dk1"/>
              </a:buClr>
              <a:buSzPts val="607"/>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551" name="Google Shape;551;g3d3f6d03170_0_5150"/>
          <p:cNvSpPr txBox="1"/>
          <p:nvPr>
            <p:ph idx="2" type="subTitle"/>
          </p:nvPr>
        </p:nvSpPr>
        <p:spPr>
          <a:xfrm>
            <a:off x="514217" y="1204631"/>
            <a:ext cx="33258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1"/>
              </a:buClr>
              <a:buSzPts val="1384"/>
              <a:buNone/>
              <a:defRPr b="1" sz="1537">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
        <p:nvSpPr>
          <p:cNvPr id="552" name="Google Shape;552;g3d3f6d03170_0_5150"/>
          <p:cNvSpPr txBox="1"/>
          <p:nvPr>
            <p:ph type="title"/>
          </p:nvPr>
        </p:nvSpPr>
        <p:spPr>
          <a:xfrm>
            <a:off x="318967" y="319875"/>
            <a:ext cx="84675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Custom Layout">
  <p:cSld name="75_Custom Layout">
    <p:bg>
      <p:bgPr>
        <a:blipFill>
          <a:blip r:embed="rId2">
            <a:alphaModFix/>
          </a:blip>
          <a:stretch>
            <a:fillRect/>
          </a:stretch>
        </a:blipFill>
      </p:bgPr>
    </p:bg>
    <p:spTree>
      <p:nvGrpSpPr>
        <p:cNvPr id="43" name="Shape 43"/>
        <p:cNvGrpSpPr/>
        <p:nvPr/>
      </p:nvGrpSpPr>
      <p:grpSpPr>
        <a:xfrm>
          <a:off x="0" y="0"/>
          <a:ext cx="0" cy="0"/>
          <a:chOff x="0" y="0"/>
          <a:chExt cx="0" cy="0"/>
        </a:xfrm>
      </p:grpSpPr>
      <p:sp>
        <p:nvSpPr>
          <p:cNvPr id="44" name="Google Shape;44;g3d3f6d03170_0_5946"/>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Custom Layout">
  <p:cSld name="19_Custom Layout">
    <p:bg>
      <p:bgPr>
        <a:blipFill>
          <a:blip r:embed="rId2">
            <a:alphaModFix/>
          </a:blip>
          <a:stretch>
            <a:fillRect/>
          </a:stretch>
        </a:blipFill>
      </p:bgPr>
    </p:bg>
    <p:spTree>
      <p:nvGrpSpPr>
        <p:cNvPr id="553" name="Shape 553"/>
        <p:cNvGrpSpPr/>
        <p:nvPr/>
      </p:nvGrpSpPr>
      <p:grpSpPr>
        <a:xfrm>
          <a:off x="0" y="0"/>
          <a:ext cx="0" cy="0"/>
          <a:chOff x="0" y="0"/>
          <a:chExt cx="0" cy="0"/>
        </a:xfrm>
      </p:grpSpPr>
      <p:sp>
        <p:nvSpPr>
          <p:cNvPr id="554" name="Google Shape;554;g3d3f6d03170_0_5155"/>
          <p:cNvSpPr/>
          <p:nvPr/>
        </p:nvSpPr>
        <p:spPr>
          <a:xfrm rot="10800000">
            <a:off x="315014" y="1058550"/>
            <a:ext cx="4032000" cy="3494400"/>
          </a:xfrm>
          <a:prstGeom prst="roundRect">
            <a:avLst>
              <a:gd fmla="val 2280" name="adj"/>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555" name="Google Shape;555;g3d3f6d03170_0_5155"/>
          <p:cNvSpPr/>
          <p:nvPr/>
        </p:nvSpPr>
        <p:spPr>
          <a:xfrm rot="10800000">
            <a:off x="4785797" y="1058550"/>
            <a:ext cx="4032000" cy="3494400"/>
          </a:xfrm>
          <a:prstGeom prst="roundRect">
            <a:avLst>
              <a:gd fmla="val 2280" name="adj"/>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556" name="Google Shape;556;g3d3f6d03170_0_5155"/>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557" name="Google Shape;557;g3d3f6d03170_0_5155"/>
          <p:cNvSpPr txBox="1"/>
          <p:nvPr>
            <p:ph idx="1" type="body"/>
          </p:nvPr>
        </p:nvSpPr>
        <p:spPr>
          <a:xfrm>
            <a:off x="514225" y="1610300"/>
            <a:ext cx="3529500" cy="1650300"/>
          </a:xfrm>
          <a:prstGeom prst="rect">
            <a:avLst/>
          </a:prstGeom>
          <a:noFill/>
          <a:ln>
            <a:noFill/>
          </a:ln>
        </p:spPr>
        <p:txBody>
          <a:bodyPr anchorCtr="0" anchor="t" bIns="0" lIns="0" spcFirstLastPara="1" rIns="0" wrap="square" tIns="0">
            <a:noAutofit/>
          </a:bodyPr>
          <a:lstStyle>
            <a:lvl1pPr indent="-267145" lvl="0" marL="457200" algn="l">
              <a:lnSpc>
                <a:spcPct val="95000"/>
              </a:lnSpc>
              <a:spcBef>
                <a:spcPts val="1350"/>
              </a:spcBef>
              <a:spcAft>
                <a:spcPts val="0"/>
              </a:spcAft>
              <a:buClr>
                <a:schemeClr val="dk1"/>
              </a:buClr>
              <a:buSzPts val="607"/>
              <a:buChar char="●"/>
              <a:defRPr sz="1050"/>
            </a:lvl1pPr>
            <a:lvl2pPr indent="-267145" lvl="1" marL="914400" algn="l">
              <a:lnSpc>
                <a:spcPct val="95000"/>
              </a:lnSpc>
              <a:spcBef>
                <a:spcPts val="1350"/>
              </a:spcBef>
              <a:spcAft>
                <a:spcPts val="0"/>
              </a:spcAft>
              <a:buClr>
                <a:schemeClr val="dk1"/>
              </a:buClr>
              <a:buSzPts val="607"/>
              <a:buChar char="●"/>
              <a:defRPr sz="900"/>
            </a:lvl2pPr>
            <a:lvl3pPr indent="-267145" lvl="2" marL="1371600" algn="l">
              <a:lnSpc>
                <a:spcPct val="95000"/>
              </a:lnSpc>
              <a:spcBef>
                <a:spcPts val="1350"/>
              </a:spcBef>
              <a:spcAft>
                <a:spcPts val="0"/>
              </a:spcAft>
              <a:buClr>
                <a:schemeClr val="dk1"/>
              </a:buClr>
              <a:buSzPts val="607"/>
              <a:buChar char="●"/>
              <a:defRPr sz="750"/>
            </a:lvl3pPr>
            <a:lvl4pPr indent="-267145" lvl="3" marL="1828800" algn="l">
              <a:lnSpc>
                <a:spcPct val="95000"/>
              </a:lnSpc>
              <a:spcBef>
                <a:spcPts val="1350"/>
              </a:spcBef>
              <a:spcAft>
                <a:spcPts val="0"/>
              </a:spcAft>
              <a:buClr>
                <a:schemeClr val="dk1"/>
              </a:buClr>
              <a:buSzPts val="607"/>
              <a:buChar char="●"/>
              <a:defRPr sz="600"/>
            </a:lvl4pPr>
            <a:lvl5pPr indent="-267145" lvl="4" marL="2286000" algn="l">
              <a:lnSpc>
                <a:spcPct val="95000"/>
              </a:lnSpc>
              <a:spcBef>
                <a:spcPts val="1350"/>
              </a:spcBef>
              <a:spcAft>
                <a:spcPts val="0"/>
              </a:spcAft>
              <a:buClr>
                <a:schemeClr val="dk1"/>
              </a:buClr>
              <a:buSzPts val="607"/>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558" name="Google Shape;558;g3d3f6d03170_0_5155"/>
          <p:cNvSpPr txBox="1"/>
          <p:nvPr>
            <p:ph idx="2" type="subTitle"/>
          </p:nvPr>
        </p:nvSpPr>
        <p:spPr>
          <a:xfrm>
            <a:off x="514224" y="1204625"/>
            <a:ext cx="35295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1"/>
              </a:buClr>
              <a:buSzPts val="1384"/>
              <a:buNone/>
              <a:defRPr b="1" sz="1537">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
        <p:nvSpPr>
          <p:cNvPr id="559" name="Google Shape;559;g3d3f6d03170_0_5155"/>
          <p:cNvSpPr txBox="1"/>
          <p:nvPr>
            <p:ph idx="3" type="body"/>
          </p:nvPr>
        </p:nvSpPr>
        <p:spPr>
          <a:xfrm>
            <a:off x="5077025" y="1610302"/>
            <a:ext cx="3529500" cy="1650300"/>
          </a:xfrm>
          <a:prstGeom prst="rect">
            <a:avLst/>
          </a:prstGeom>
          <a:noFill/>
          <a:ln>
            <a:noFill/>
          </a:ln>
        </p:spPr>
        <p:txBody>
          <a:bodyPr anchorCtr="0" anchor="t" bIns="0" lIns="0" spcFirstLastPara="1" rIns="0" wrap="square" tIns="0">
            <a:noAutofit/>
          </a:bodyPr>
          <a:lstStyle>
            <a:lvl1pPr indent="-267145" lvl="0" marL="457200" algn="l">
              <a:lnSpc>
                <a:spcPct val="95000"/>
              </a:lnSpc>
              <a:spcBef>
                <a:spcPts val="1350"/>
              </a:spcBef>
              <a:spcAft>
                <a:spcPts val="0"/>
              </a:spcAft>
              <a:buClr>
                <a:schemeClr val="dk1"/>
              </a:buClr>
              <a:buSzPts val="607"/>
              <a:buChar char="●"/>
              <a:defRPr sz="1050"/>
            </a:lvl1pPr>
            <a:lvl2pPr indent="-267145" lvl="1" marL="914400" algn="l">
              <a:lnSpc>
                <a:spcPct val="95000"/>
              </a:lnSpc>
              <a:spcBef>
                <a:spcPts val="1350"/>
              </a:spcBef>
              <a:spcAft>
                <a:spcPts val="0"/>
              </a:spcAft>
              <a:buClr>
                <a:schemeClr val="dk1"/>
              </a:buClr>
              <a:buSzPts val="607"/>
              <a:buChar char="●"/>
              <a:defRPr sz="900"/>
            </a:lvl2pPr>
            <a:lvl3pPr indent="-267145" lvl="2" marL="1371600" algn="l">
              <a:lnSpc>
                <a:spcPct val="95000"/>
              </a:lnSpc>
              <a:spcBef>
                <a:spcPts val="1350"/>
              </a:spcBef>
              <a:spcAft>
                <a:spcPts val="0"/>
              </a:spcAft>
              <a:buClr>
                <a:schemeClr val="dk1"/>
              </a:buClr>
              <a:buSzPts val="607"/>
              <a:buChar char="●"/>
              <a:defRPr sz="750"/>
            </a:lvl3pPr>
            <a:lvl4pPr indent="-267145" lvl="3" marL="1828800" algn="l">
              <a:lnSpc>
                <a:spcPct val="95000"/>
              </a:lnSpc>
              <a:spcBef>
                <a:spcPts val="1350"/>
              </a:spcBef>
              <a:spcAft>
                <a:spcPts val="0"/>
              </a:spcAft>
              <a:buClr>
                <a:schemeClr val="dk1"/>
              </a:buClr>
              <a:buSzPts val="607"/>
              <a:buChar char="●"/>
              <a:defRPr sz="600"/>
            </a:lvl4pPr>
            <a:lvl5pPr indent="-267145" lvl="4" marL="2286000" algn="l">
              <a:lnSpc>
                <a:spcPct val="95000"/>
              </a:lnSpc>
              <a:spcBef>
                <a:spcPts val="1350"/>
              </a:spcBef>
              <a:spcAft>
                <a:spcPts val="0"/>
              </a:spcAft>
              <a:buClr>
                <a:schemeClr val="dk1"/>
              </a:buClr>
              <a:buSzPts val="607"/>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560" name="Google Shape;560;g3d3f6d03170_0_5155"/>
          <p:cNvSpPr txBox="1"/>
          <p:nvPr>
            <p:ph idx="4" type="subTitle"/>
          </p:nvPr>
        </p:nvSpPr>
        <p:spPr>
          <a:xfrm>
            <a:off x="5077025" y="1204625"/>
            <a:ext cx="35295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1"/>
              </a:buClr>
              <a:buSzPts val="1384"/>
              <a:buNone/>
              <a:defRPr b="1" sz="1537">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
        <p:nvSpPr>
          <p:cNvPr id="561" name="Google Shape;561;g3d3f6d03170_0_5155"/>
          <p:cNvSpPr txBox="1"/>
          <p:nvPr>
            <p:ph type="title"/>
          </p:nvPr>
        </p:nvSpPr>
        <p:spPr>
          <a:xfrm>
            <a:off x="318967" y="319875"/>
            <a:ext cx="84675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Custom Layout">
  <p:cSld name="20_Custom Layout">
    <p:bg>
      <p:bgPr>
        <a:blipFill>
          <a:blip r:embed="rId2">
            <a:alphaModFix/>
          </a:blip>
          <a:stretch>
            <a:fillRect/>
          </a:stretch>
        </a:blipFill>
      </p:bgPr>
    </p:bg>
    <p:spTree>
      <p:nvGrpSpPr>
        <p:cNvPr id="562" name="Shape 562"/>
        <p:cNvGrpSpPr/>
        <p:nvPr/>
      </p:nvGrpSpPr>
      <p:grpSpPr>
        <a:xfrm>
          <a:off x="0" y="0"/>
          <a:ext cx="0" cy="0"/>
          <a:chOff x="0" y="0"/>
          <a:chExt cx="0" cy="0"/>
        </a:xfrm>
      </p:grpSpPr>
      <p:sp>
        <p:nvSpPr>
          <p:cNvPr id="563" name="Google Shape;563;g3d3f6d03170_0_5164"/>
          <p:cNvSpPr/>
          <p:nvPr/>
        </p:nvSpPr>
        <p:spPr>
          <a:xfrm rot="10800000">
            <a:off x="336209" y="1052995"/>
            <a:ext cx="2794200" cy="3512100"/>
          </a:xfrm>
          <a:prstGeom prst="roundRect">
            <a:avLst>
              <a:gd fmla="val 2280" name="adj"/>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564" name="Google Shape;564;g3d3f6d03170_0_5164"/>
          <p:cNvSpPr/>
          <p:nvPr/>
        </p:nvSpPr>
        <p:spPr>
          <a:xfrm rot="10800000">
            <a:off x="3190649" y="1052994"/>
            <a:ext cx="2794200" cy="3512100"/>
          </a:xfrm>
          <a:prstGeom prst="roundRect">
            <a:avLst>
              <a:gd fmla="val 2280" name="adj"/>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565" name="Google Shape;565;g3d3f6d03170_0_5164"/>
          <p:cNvSpPr/>
          <p:nvPr/>
        </p:nvSpPr>
        <p:spPr>
          <a:xfrm rot="10800000">
            <a:off x="6045088" y="1052994"/>
            <a:ext cx="2794200" cy="3512100"/>
          </a:xfrm>
          <a:prstGeom prst="roundRect">
            <a:avLst>
              <a:gd fmla="val 2280" name="adj"/>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566" name="Google Shape;566;g3d3f6d03170_0_5164"/>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567" name="Google Shape;567;g3d3f6d03170_0_5164"/>
          <p:cNvSpPr txBox="1"/>
          <p:nvPr>
            <p:ph type="title"/>
          </p:nvPr>
        </p:nvSpPr>
        <p:spPr>
          <a:xfrm>
            <a:off x="315026" y="319875"/>
            <a:ext cx="85308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pic>
        <p:nvPicPr>
          <p:cNvPr id="568" name="Google Shape;568;g3d3f6d03170_0_5164"/>
          <p:cNvPicPr preferRelativeResize="0"/>
          <p:nvPr/>
        </p:nvPicPr>
        <p:blipFill rotWithShape="1">
          <a:blip r:embed="rId3">
            <a:alphaModFix/>
          </a:blip>
          <a:srcRect b="0" l="0" r="0" t="0"/>
          <a:stretch/>
        </p:blipFill>
        <p:spPr>
          <a:xfrm>
            <a:off x="336139" y="2054596"/>
            <a:ext cx="2794271" cy="7060"/>
          </a:xfrm>
          <a:prstGeom prst="rect">
            <a:avLst/>
          </a:prstGeom>
          <a:noFill/>
          <a:ln>
            <a:noFill/>
          </a:ln>
        </p:spPr>
      </p:pic>
      <p:pic>
        <p:nvPicPr>
          <p:cNvPr id="569" name="Google Shape;569;g3d3f6d03170_0_5164"/>
          <p:cNvPicPr preferRelativeResize="0"/>
          <p:nvPr/>
        </p:nvPicPr>
        <p:blipFill rotWithShape="1">
          <a:blip r:embed="rId3">
            <a:alphaModFix/>
          </a:blip>
          <a:srcRect b="0" l="0" r="0" t="0"/>
          <a:stretch/>
        </p:blipFill>
        <p:spPr>
          <a:xfrm>
            <a:off x="3190578" y="2054596"/>
            <a:ext cx="2794271" cy="7059"/>
          </a:xfrm>
          <a:prstGeom prst="rect">
            <a:avLst/>
          </a:prstGeom>
          <a:noFill/>
          <a:ln>
            <a:noFill/>
          </a:ln>
        </p:spPr>
      </p:pic>
      <p:pic>
        <p:nvPicPr>
          <p:cNvPr id="570" name="Google Shape;570;g3d3f6d03170_0_5164"/>
          <p:cNvPicPr preferRelativeResize="0"/>
          <p:nvPr/>
        </p:nvPicPr>
        <p:blipFill rotWithShape="1">
          <a:blip r:embed="rId3">
            <a:alphaModFix/>
          </a:blip>
          <a:srcRect b="0" l="0" r="0" t="0"/>
          <a:stretch/>
        </p:blipFill>
        <p:spPr>
          <a:xfrm>
            <a:off x="6034304" y="2054596"/>
            <a:ext cx="2811412" cy="7103"/>
          </a:xfrm>
          <a:prstGeom prst="rect">
            <a:avLst/>
          </a:prstGeom>
          <a:noFill/>
          <a:ln>
            <a:noFill/>
          </a:ln>
        </p:spPr>
      </p:pic>
      <p:sp>
        <p:nvSpPr>
          <p:cNvPr id="571" name="Google Shape;571;g3d3f6d03170_0_5164"/>
          <p:cNvSpPr txBox="1"/>
          <p:nvPr>
            <p:ph idx="1" type="body"/>
          </p:nvPr>
        </p:nvSpPr>
        <p:spPr>
          <a:xfrm>
            <a:off x="515283" y="2235690"/>
            <a:ext cx="2446200" cy="2121900"/>
          </a:xfrm>
          <a:prstGeom prst="rect">
            <a:avLst/>
          </a:prstGeom>
          <a:noFill/>
          <a:ln>
            <a:noFill/>
          </a:ln>
        </p:spPr>
        <p:txBody>
          <a:bodyPr anchorCtr="0" anchor="t" bIns="0" lIns="0" spcFirstLastPara="1" rIns="0" wrap="square" tIns="0">
            <a:noAutofit/>
          </a:bodyPr>
          <a:lstStyle>
            <a:lvl1pPr indent="-316484" lvl="0" marL="457200" algn="l">
              <a:lnSpc>
                <a:spcPct val="90000"/>
              </a:lnSpc>
              <a:spcBef>
                <a:spcPts val="0"/>
              </a:spcBef>
              <a:spcAft>
                <a:spcPts val="0"/>
              </a:spcAft>
              <a:buClr>
                <a:schemeClr val="dk1"/>
              </a:buClr>
              <a:buSzPts val="1384"/>
              <a:buChar char="●"/>
              <a:defRPr b="1" sz="1537">
                <a:latin typeface="Poppins"/>
                <a:ea typeface="Poppins"/>
                <a:cs typeface="Poppins"/>
                <a:sym typeface="Poppins"/>
              </a:defRPr>
            </a:lvl1pPr>
            <a:lvl2pPr indent="-288607" lvl="1" marL="914400" algn="l">
              <a:lnSpc>
                <a:spcPct val="95000"/>
              </a:lnSpc>
              <a:spcBef>
                <a:spcPts val="1350"/>
              </a:spcBef>
              <a:spcAft>
                <a:spcPts val="0"/>
              </a:spcAft>
              <a:buClr>
                <a:schemeClr val="dk1"/>
              </a:buClr>
              <a:buSzPts val="945"/>
              <a:buChar char="●"/>
              <a:defRPr b="1" sz="1050">
                <a:latin typeface="Poppins"/>
                <a:ea typeface="Poppins"/>
                <a:cs typeface="Poppins"/>
                <a:sym typeface="Poppins"/>
              </a:defRPr>
            </a:lvl2pPr>
            <a:lvl3pPr indent="-280035" lvl="2" marL="1371600" algn="l">
              <a:lnSpc>
                <a:spcPct val="95000"/>
              </a:lnSpc>
              <a:spcBef>
                <a:spcPts val="1350"/>
              </a:spcBef>
              <a:spcAft>
                <a:spcPts val="0"/>
              </a:spcAft>
              <a:buClr>
                <a:schemeClr val="dk1"/>
              </a:buClr>
              <a:buSzPts val="810"/>
              <a:buChar char="●"/>
              <a:defRPr b="1" sz="900">
                <a:latin typeface="Poppins"/>
                <a:ea typeface="Poppins"/>
                <a:cs typeface="Poppins"/>
                <a:sym typeface="Poppins"/>
              </a:defRPr>
            </a:lvl3pPr>
            <a:lvl4pPr indent="-267145" lvl="3" marL="1828800" algn="l">
              <a:lnSpc>
                <a:spcPct val="95000"/>
              </a:lnSpc>
              <a:spcBef>
                <a:spcPts val="1350"/>
              </a:spcBef>
              <a:spcAft>
                <a:spcPts val="0"/>
              </a:spcAft>
              <a:buClr>
                <a:schemeClr val="dk1"/>
              </a:buClr>
              <a:buSzPts val="607"/>
              <a:buChar char="●"/>
              <a:defRPr b="1" sz="675">
                <a:latin typeface="Poppins"/>
                <a:ea typeface="Poppins"/>
                <a:cs typeface="Poppins"/>
                <a:sym typeface="Poppins"/>
              </a:defRPr>
            </a:lvl4pPr>
            <a:lvl5pPr indent="-258572" lvl="4" marL="2286000" algn="l">
              <a:lnSpc>
                <a:spcPct val="95000"/>
              </a:lnSpc>
              <a:spcBef>
                <a:spcPts val="1350"/>
              </a:spcBef>
              <a:spcAft>
                <a:spcPts val="0"/>
              </a:spcAft>
              <a:buClr>
                <a:schemeClr val="dk1"/>
              </a:buClr>
              <a:buSzPts val="472"/>
              <a:buChar char="●"/>
              <a:defRPr b="1" sz="525">
                <a:latin typeface="Poppins"/>
                <a:ea typeface="Poppins"/>
                <a:cs typeface="Poppins"/>
                <a:sym typeface="Poppins"/>
              </a:defRPr>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572" name="Google Shape;572;g3d3f6d03170_0_5164"/>
          <p:cNvSpPr txBox="1"/>
          <p:nvPr>
            <p:ph idx="2" type="body"/>
          </p:nvPr>
        </p:nvSpPr>
        <p:spPr>
          <a:xfrm>
            <a:off x="3363137" y="2235690"/>
            <a:ext cx="2446200" cy="2121900"/>
          </a:xfrm>
          <a:prstGeom prst="rect">
            <a:avLst/>
          </a:prstGeom>
          <a:noFill/>
          <a:ln>
            <a:noFill/>
          </a:ln>
        </p:spPr>
        <p:txBody>
          <a:bodyPr anchorCtr="0" anchor="t" bIns="0" lIns="0" spcFirstLastPara="1" rIns="0" wrap="square" tIns="0">
            <a:noAutofit/>
          </a:bodyPr>
          <a:lstStyle>
            <a:lvl1pPr indent="-316484" lvl="0" marL="457200" algn="l">
              <a:lnSpc>
                <a:spcPct val="90000"/>
              </a:lnSpc>
              <a:spcBef>
                <a:spcPts val="0"/>
              </a:spcBef>
              <a:spcAft>
                <a:spcPts val="0"/>
              </a:spcAft>
              <a:buClr>
                <a:schemeClr val="dk1"/>
              </a:buClr>
              <a:buSzPts val="1384"/>
              <a:buChar char="●"/>
              <a:defRPr b="1" sz="1537">
                <a:latin typeface="Poppins"/>
                <a:ea typeface="Poppins"/>
                <a:cs typeface="Poppins"/>
                <a:sym typeface="Poppins"/>
              </a:defRPr>
            </a:lvl1pPr>
            <a:lvl2pPr indent="-288607" lvl="1" marL="914400" algn="l">
              <a:lnSpc>
                <a:spcPct val="95000"/>
              </a:lnSpc>
              <a:spcBef>
                <a:spcPts val="1350"/>
              </a:spcBef>
              <a:spcAft>
                <a:spcPts val="0"/>
              </a:spcAft>
              <a:buClr>
                <a:schemeClr val="dk1"/>
              </a:buClr>
              <a:buSzPts val="945"/>
              <a:buChar char="●"/>
              <a:defRPr b="1" sz="1050">
                <a:latin typeface="Poppins"/>
                <a:ea typeface="Poppins"/>
                <a:cs typeface="Poppins"/>
                <a:sym typeface="Poppins"/>
              </a:defRPr>
            </a:lvl2pPr>
            <a:lvl3pPr indent="-280035" lvl="2" marL="1371600" algn="l">
              <a:lnSpc>
                <a:spcPct val="95000"/>
              </a:lnSpc>
              <a:spcBef>
                <a:spcPts val="1350"/>
              </a:spcBef>
              <a:spcAft>
                <a:spcPts val="0"/>
              </a:spcAft>
              <a:buClr>
                <a:schemeClr val="dk1"/>
              </a:buClr>
              <a:buSzPts val="810"/>
              <a:buChar char="●"/>
              <a:defRPr b="1" sz="900">
                <a:latin typeface="Poppins"/>
                <a:ea typeface="Poppins"/>
                <a:cs typeface="Poppins"/>
                <a:sym typeface="Poppins"/>
              </a:defRPr>
            </a:lvl3pPr>
            <a:lvl4pPr indent="-267145" lvl="3" marL="1828800" algn="l">
              <a:lnSpc>
                <a:spcPct val="95000"/>
              </a:lnSpc>
              <a:spcBef>
                <a:spcPts val="1350"/>
              </a:spcBef>
              <a:spcAft>
                <a:spcPts val="0"/>
              </a:spcAft>
              <a:buClr>
                <a:schemeClr val="dk1"/>
              </a:buClr>
              <a:buSzPts val="607"/>
              <a:buChar char="●"/>
              <a:defRPr b="1" sz="675">
                <a:latin typeface="Poppins"/>
                <a:ea typeface="Poppins"/>
                <a:cs typeface="Poppins"/>
                <a:sym typeface="Poppins"/>
              </a:defRPr>
            </a:lvl4pPr>
            <a:lvl5pPr indent="-258572" lvl="4" marL="2286000" algn="l">
              <a:lnSpc>
                <a:spcPct val="95000"/>
              </a:lnSpc>
              <a:spcBef>
                <a:spcPts val="1350"/>
              </a:spcBef>
              <a:spcAft>
                <a:spcPts val="0"/>
              </a:spcAft>
              <a:buClr>
                <a:schemeClr val="dk1"/>
              </a:buClr>
              <a:buSzPts val="472"/>
              <a:buChar char="●"/>
              <a:defRPr b="1" sz="525">
                <a:latin typeface="Poppins"/>
                <a:ea typeface="Poppins"/>
                <a:cs typeface="Poppins"/>
                <a:sym typeface="Poppins"/>
              </a:defRPr>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573" name="Google Shape;573;g3d3f6d03170_0_5164"/>
          <p:cNvSpPr txBox="1"/>
          <p:nvPr>
            <p:ph idx="3" type="body"/>
          </p:nvPr>
        </p:nvSpPr>
        <p:spPr>
          <a:xfrm>
            <a:off x="6210991" y="2235690"/>
            <a:ext cx="2446200" cy="2121900"/>
          </a:xfrm>
          <a:prstGeom prst="rect">
            <a:avLst/>
          </a:prstGeom>
          <a:noFill/>
          <a:ln>
            <a:noFill/>
          </a:ln>
        </p:spPr>
        <p:txBody>
          <a:bodyPr anchorCtr="0" anchor="t" bIns="0" lIns="0" spcFirstLastPara="1" rIns="0" wrap="square" tIns="0">
            <a:noAutofit/>
          </a:bodyPr>
          <a:lstStyle>
            <a:lvl1pPr indent="-316484" lvl="0" marL="457200" algn="l">
              <a:lnSpc>
                <a:spcPct val="90000"/>
              </a:lnSpc>
              <a:spcBef>
                <a:spcPts val="0"/>
              </a:spcBef>
              <a:spcAft>
                <a:spcPts val="0"/>
              </a:spcAft>
              <a:buClr>
                <a:schemeClr val="dk1"/>
              </a:buClr>
              <a:buSzPts val="1384"/>
              <a:buChar char="●"/>
              <a:defRPr b="1" sz="1537">
                <a:latin typeface="Poppins"/>
                <a:ea typeface="Poppins"/>
                <a:cs typeface="Poppins"/>
                <a:sym typeface="Poppins"/>
              </a:defRPr>
            </a:lvl1pPr>
            <a:lvl2pPr indent="-288607" lvl="1" marL="914400" algn="l">
              <a:lnSpc>
                <a:spcPct val="95000"/>
              </a:lnSpc>
              <a:spcBef>
                <a:spcPts val="1350"/>
              </a:spcBef>
              <a:spcAft>
                <a:spcPts val="0"/>
              </a:spcAft>
              <a:buClr>
                <a:schemeClr val="dk1"/>
              </a:buClr>
              <a:buSzPts val="945"/>
              <a:buChar char="●"/>
              <a:defRPr b="1" sz="1050">
                <a:latin typeface="Poppins"/>
                <a:ea typeface="Poppins"/>
                <a:cs typeface="Poppins"/>
                <a:sym typeface="Poppins"/>
              </a:defRPr>
            </a:lvl2pPr>
            <a:lvl3pPr indent="-280035" lvl="2" marL="1371600" algn="l">
              <a:lnSpc>
                <a:spcPct val="95000"/>
              </a:lnSpc>
              <a:spcBef>
                <a:spcPts val="1350"/>
              </a:spcBef>
              <a:spcAft>
                <a:spcPts val="0"/>
              </a:spcAft>
              <a:buClr>
                <a:schemeClr val="dk1"/>
              </a:buClr>
              <a:buSzPts val="810"/>
              <a:buChar char="●"/>
              <a:defRPr b="1" sz="900">
                <a:latin typeface="Poppins"/>
                <a:ea typeface="Poppins"/>
                <a:cs typeface="Poppins"/>
                <a:sym typeface="Poppins"/>
              </a:defRPr>
            </a:lvl3pPr>
            <a:lvl4pPr indent="-267145" lvl="3" marL="1828800" algn="l">
              <a:lnSpc>
                <a:spcPct val="95000"/>
              </a:lnSpc>
              <a:spcBef>
                <a:spcPts val="1350"/>
              </a:spcBef>
              <a:spcAft>
                <a:spcPts val="0"/>
              </a:spcAft>
              <a:buClr>
                <a:schemeClr val="dk1"/>
              </a:buClr>
              <a:buSzPts val="607"/>
              <a:buChar char="●"/>
              <a:defRPr b="1" sz="675">
                <a:latin typeface="Poppins"/>
                <a:ea typeface="Poppins"/>
                <a:cs typeface="Poppins"/>
                <a:sym typeface="Poppins"/>
              </a:defRPr>
            </a:lvl4pPr>
            <a:lvl5pPr indent="-258572" lvl="4" marL="2286000" algn="l">
              <a:lnSpc>
                <a:spcPct val="95000"/>
              </a:lnSpc>
              <a:spcBef>
                <a:spcPts val="1350"/>
              </a:spcBef>
              <a:spcAft>
                <a:spcPts val="0"/>
              </a:spcAft>
              <a:buClr>
                <a:schemeClr val="dk1"/>
              </a:buClr>
              <a:buSzPts val="472"/>
              <a:buChar char="●"/>
              <a:defRPr b="1" sz="525">
                <a:latin typeface="Poppins"/>
                <a:ea typeface="Poppins"/>
                <a:cs typeface="Poppins"/>
                <a:sym typeface="Poppins"/>
              </a:defRPr>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574" name="Google Shape;574;g3d3f6d03170_0_5164"/>
          <p:cNvSpPr txBox="1"/>
          <p:nvPr>
            <p:ph idx="4" type="title"/>
          </p:nvPr>
        </p:nvSpPr>
        <p:spPr>
          <a:xfrm>
            <a:off x="515283" y="1265458"/>
            <a:ext cx="480000" cy="372000"/>
          </a:xfrm>
          <a:prstGeom prst="rect">
            <a:avLst/>
          </a:prstGeom>
          <a:noFill/>
          <a:ln>
            <a:noFill/>
          </a:ln>
        </p:spPr>
        <p:txBody>
          <a:bodyPr anchorCtr="0" anchor="ctr" bIns="34275" lIns="34275" spcFirstLastPara="1" rIns="34275" wrap="square" tIns="34275">
            <a:noAutofit/>
          </a:bodyPr>
          <a:lstStyle>
            <a:lvl1pPr lvl="0" marR="0" algn="l">
              <a:lnSpc>
                <a:spcPct val="107000"/>
              </a:lnSpc>
              <a:spcBef>
                <a:spcPts val="0"/>
              </a:spcBef>
              <a:spcAft>
                <a:spcPts val="0"/>
              </a:spcAft>
              <a:buSzPts val="2550"/>
              <a:buNone/>
              <a:defRPr sz="1537">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575" name="Google Shape;575;g3d3f6d03170_0_5164"/>
          <p:cNvSpPr txBox="1"/>
          <p:nvPr>
            <p:ph idx="5" type="title"/>
          </p:nvPr>
        </p:nvSpPr>
        <p:spPr>
          <a:xfrm>
            <a:off x="3363137" y="1265458"/>
            <a:ext cx="480000" cy="372000"/>
          </a:xfrm>
          <a:prstGeom prst="rect">
            <a:avLst/>
          </a:prstGeom>
          <a:noFill/>
          <a:ln>
            <a:noFill/>
          </a:ln>
        </p:spPr>
        <p:txBody>
          <a:bodyPr anchorCtr="0" anchor="ctr" bIns="34275" lIns="34275" spcFirstLastPara="1" rIns="34275" wrap="square" tIns="34275">
            <a:noAutofit/>
          </a:bodyPr>
          <a:lstStyle>
            <a:lvl1pPr lvl="0" marR="0" algn="l">
              <a:lnSpc>
                <a:spcPct val="107000"/>
              </a:lnSpc>
              <a:spcBef>
                <a:spcPts val="0"/>
              </a:spcBef>
              <a:spcAft>
                <a:spcPts val="0"/>
              </a:spcAft>
              <a:buSzPts val="2550"/>
              <a:buNone/>
              <a:defRPr sz="1537">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576" name="Google Shape;576;g3d3f6d03170_0_5164"/>
          <p:cNvSpPr txBox="1"/>
          <p:nvPr>
            <p:ph idx="6" type="title"/>
          </p:nvPr>
        </p:nvSpPr>
        <p:spPr>
          <a:xfrm>
            <a:off x="6210991" y="1265458"/>
            <a:ext cx="480000" cy="372000"/>
          </a:xfrm>
          <a:prstGeom prst="rect">
            <a:avLst/>
          </a:prstGeom>
          <a:noFill/>
          <a:ln>
            <a:noFill/>
          </a:ln>
        </p:spPr>
        <p:txBody>
          <a:bodyPr anchorCtr="0" anchor="ctr" bIns="34275" lIns="34275" spcFirstLastPara="1" rIns="34275" wrap="square" tIns="34275">
            <a:noAutofit/>
          </a:bodyPr>
          <a:lstStyle>
            <a:lvl1pPr lvl="0" marR="0" algn="l">
              <a:lnSpc>
                <a:spcPct val="107000"/>
              </a:lnSpc>
              <a:spcBef>
                <a:spcPts val="0"/>
              </a:spcBef>
              <a:spcAft>
                <a:spcPts val="0"/>
              </a:spcAft>
              <a:buSzPts val="2550"/>
              <a:buNone/>
              <a:defRPr sz="1537">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Custom Layout">
  <p:cSld name="21_Custom Layout">
    <p:bg>
      <p:bgPr>
        <a:blipFill>
          <a:blip r:embed="rId2">
            <a:alphaModFix/>
          </a:blip>
          <a:stretch>
            <a:fillRect/>
          </a:stretch>
        </a:blipFill>
      </p:bgPr>
    </p:bg>
    <p:spTree>
      <p:nvGrpSpPr>
        <p:cNvPr id="577" name="Shape 577"/>
        <p:cNvGrpSpPr/>
        <p:nvPr/>
      </p:nvGrpSpPr>
      <p:grpSpPr>
        <a:xfrm>
          <a:off x="0" y="0"/>
          <a:ext cx="0" cy="0"/>
          <a:chOff x="0" y="0"/>
          <a:chExt cx="0" cy="0"/>
        </a:xfrm>
      </p:grpSpPr>
      <p:sp>
        <p:nvSpPr>
          <p:cNvPr id="578" name="Google Shape;578;g3d3f6d03170_0_5179"/>
          <p:cNvSpPr/>
          <p:nvPr/>
        </p:nvSpPr>
        <p:spPr>
          <a:xfrm rot="10800000">
            <a:off x="4627008" y="1052972"/>
            <a:ext cx="2085300" cy="3498000"/>
          </a:xfrm>
          <a:prstGeom prst="roundRect">
            <a:avLst>
              <a:gd fmla="val 3821" name="adj"/>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579" name="Google Shape;579;g3d3f6d03170_0_5179"/>
          <p:cNvSpPr/>
          <p:nvPr/>
        </p:nvSpPr>
        <p:spPr>
          <a:xfrm rot="10800000">
            <a:off x="336116" y="1052972"/>
            <a:ext cx="2085300" cy="3498000"/>
          </a:xfrm>
          <a:prstGeom prst="roundRect">
            <a:avLst>
              <a:gd fmla="val 3821" name="adj"/>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580" name="Google Shape;580;g3d3f6d03170_0_5179"/>
          <p:cNvSpPr/>
          <p:nvPr/>
        </p:nvSpPr>
        <p:spPr>
          <a:xfrm rot="10800000">
            <a:off x="2481562" y="1052972"/>
            <a:ext cx="2085300" cy="3498000"/>
          </a:xfrm>
          <a:prstGeom prst="roundRect">
            <a:avLst>
              <a:gd fmla="val 3821" name="adj"/>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581" name="Google Shape;581;g3d3f6d03170_0_5179"/>
          <p:cNvSpPr/>
          <p:nvPr/>
        </p:nvSpPr>
        <p:spPr>
          <a:xfrm rot="10800000">
            <a:off x="6772454" y="1052972"/>
            <a:ext cx="2085300" cy="3498000"/>
          </a:xfrm>
          <a:prstGeom prst="roundRect">
            <a:avLst>
              <a:gd fmla="val 3821" name="adj"/>
            </a:avLst>
          </a:pr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582" name="Google Shape;582;g3d3f6d03170_0_517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583" name="Google Shape;583;g3d3f6d03170_0_5179"/>
          <p:cNvSpPr txBox="1"/>
          <p:nvPr>
            <p:ph type="title"/>
          </p:nvPr>
        </p:nvSpPr>
        <p:spPr>
          <a:xfrm>
            <a:off x="315026" y="319875"/>
            <a:ext cx="85428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pic>
        <p:nvPicPr>
          <p:cNvPr id="584" name="Google Shape;584;g3d3f6d03170_0_5179"/>
          <p:cNvPicPr preferRelativeResize="0"/>
          <p:nvPr/>
        </p:nvPicPr>
        <p:blipFill rotWithShape="1">
          <a:blip r:embed="rId3">
            <a:alphaModFix/>
          </a:blip>
          <a:srcRect b="0" l="0" r="0" t="0"/>
          <a:stretch/>
        </p:blipFill>
        <p:spPr>
          <a:xfrm>
            <a:off x="350214" y="2054700"/>
            <a:ext cx="2067758" cy="7060"/>
          </a:xfrm>
          <a:prstGeom prst="rect">
            <a:avLst/>
          </a:prstGeom>
          <a:noFill/>
          <a:ln>
            <a:noFill/>
          </a:ln>
        </p:spPr>
      </p:pic>
      <p:sp>
        <p:nvSpPr>
          <p:cNvPr id="585" name="Google Shape;585;g3d3f6d03170_0_5179"/>
          <p:cNvSpPr txBox="1"/>
          <p:nvPr>
            <p:ph idx="1" type="body"/>
          </p:nvPr>
        </p:nvSpPr>
        <p:spPr>
          <a:xfrm>
            <a:off x="2651462" y="2249424"/>
            <a:ext cx="1794000" cy="2121900"/>
          </a:xfrm>
          <a:prstGeom prst="rect">
            <a:avLst/>
          </a:prstGeom>
          <a:noFill/>
          <a:ln>
            <a:noFill/>
          </a:ln>
        </p:spPr>
        <p:txBody>
          <a:bodyPr anchorCtr="0" anchor="t" bIns="0" lIns="0" spcFirstLastPara="1" rIns="0" wrap="square" tIns="0">
            <a:noAutofit/>
          </a:bodyPr>
          <a:lstStyle>
            <a:lvl1pPr indent="-316484" lvl="0" marL="457200"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indent="-288607" lvl="1" marL="914400"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indent="-280035" lvl="2" marL="1371600"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indent="-267145" lvl="3" marL="1828800"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indent="-258572" lvl="4" marL="2286000"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586" name="Google Shape;586;g3d3f6d03170_0_5179"/>
          <p:cNvSpPr txBox="1"/>
          <p:nvPr>
            <p:ph idx="2" type="body"/>
          </p:nvPr>
        </p:nvSpPr>
        <p:spPr>
          <a:xfrm>
            <a:off x="4796546" y="2249424"/>
            <a:ext cx="1794000" cy="2121900"/>
          </a:xfrm>
          <a:prstGeom prst="rect">
            <a:avLst/>
          </a:prstGeom>
          <a:noFill/>
          <a:ln>
            <a:noFill/>
          </a:ln>
        </p:spPr>
        <p:txBody>
          <a:bodyPr anchorCtr="0" anchor="t" bIns="0" lIns="0" spcFirstLastPara="1" rIns="0" wrap="square" tIns="0">
            <a:noAutofit/>
          </a:bodyPr>
          <a:lstStyle>
            <a:lvl1pPr indent="-316484" lvl="0" marL="457200"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indent="-288607" lvl="1" marL="914400"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indent="-280035" lvl="2" marL="1371600"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indent="-267145" lvl="3" marL="1828800"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indent="-258572" lvl="4" marL="2286000"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587" name="Google Shape;587;g3d3f6d03170_0_5179"/>
          <p:cNvSpPr txBox="1"/>
          <p:nvPr>
            <p:ph idx="3" type="body"/>
          </p:nvPr>
        </p:nvSpPr>
        <p:spPr>
          <a:xfrm>
            <a:off x="6942821" y="2249424"/>
            <a:ext cx="1794000" cy="2121900"/>
          </a:xfrm>
          <a:prstGeom prst="rect">
            <a:avLst/>
          </a:prstGeom>
          <a:noFill/>
          <a:ln>
            <a:noFill/>
          </a:ln>
        </p:spPr>
        <p:txBody>
          <a:bodyPr anchorCtr="0" anchor="t" bIns="0" lIns="0" spcFirstLastPara="1" rIns="0" wrap="square" tIns="0">
            <a:noAutofit/>
          </a:bodyPr>
          <a:lstStyle>
            <a:lvl1pPr indent="-316484" lvl="0" marL="457200"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indent="-288607" lvl="1" marL="914400"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indent="-280035" lvl="2" marL="1371600"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indent="-267145" lvl="3" marL="1828800"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indent="-258572" lvl="4" marL="2286000"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588" name="Google Shape;588;g3d3f6d03170_0_5179"/>
          <p:cNvSpPr txBox="1"/>
          <p:nvPr>
            <p:ph idx="4" type="title"/>
          </p:nvPr>
        </p:nvSpPr>
        <p:spPr>
          <a:xfrm>
            <a:off x="2651462" y="1286890"/>
            <a:ext cx="480000" cy="372000"/>
          </a:xfrm>
          <a:prstGeom prst="rect">
            <a:avLst/>
          </a:prstGeom>
          <a:noFill/>
          <a:ln>
            <a:noFill/>
          </a:ln>
        </p:spPr>
        <p:txBody>
          <a:bodyPr anchorCtr="0" anchor="ctr" bIns="34275" lIns="34275" spcFirstLastPara="1" rIns="34275" wrap="square" tIns="34275">
            <a:noAutofit/>
          </a:bodyPr>
          <a:lstStyle>
            <a:lvl1pPr lvl="0" marR="0" algn="l">
              <a:lnSpc>
                <a:spcPct val="107000"/>
              </a:lnSpc>
              <a:spcBef>
                <a:spcPts val="0"/>
              </a:spcBef>
              <a:spcAft>
                <a:spcPts val="0"/>
              </a:spcAft>
              <a:buSzPts val="2550"/>
              <a:buNone/>
              <a:defRPr sz="1537">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589" name="Google Shape;589;g3d3f6d03170_0_5179"/>
          <p:cNvSpPr txBox="1"/>
          <p:nvPr>
            <p:ph idx="5" type="title"/>
          </p:nvPr>
        </p:nvSpPr>
        <p:spPr>
          <a:xfrm>
            <a:off x="4796546" y="1286890"/>
            <a:ext cx="480000" cy="372000"/>
          </a:xfrm>
          <a:prstGeom prst="rect">
            <a:avLst/>
          </a:prstGeom>
          <a:noFill/>
          <a:ln>
            <a:noFill/>
          </a:ln>
        </p:spPr>
        <p:txBody>
          <a:bodyPr anchorCtr="0" anchor="ctr" bIns="34275" lIns="34275" spcFirstLastPara="1" rIns="34275" wrap="square" tIns="34275">
            <a:noAutofit/>
          </a:bodyPr>
          <a:lstStyle>
            <a:lvl1pPr lvl="0" marR="0" algn="l">
              <a:lnSpc>
                <a:spcPct val="107000"/>
              </a:lnSpc>
              <a:spcBef>
                <a:spcPts val="0"/>
              </a:spcBef>
              <a:spcAft>
                <a:spcPts val="0"/>
              </a:spcAft>
              <a:buSzPts val="2550"/>
              <a:buNone/>
              <a:defRPr sz="1537">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590" name="Google Shape;590;g3d3f6d03170_0_5179"/>
          <p:cNvSpPr txBox="1"/>
          <p:nvPr>
            <p:ph idx="6" type="title"/>
          </p:nvPr>
        </p:nvSpPr>
        <p:spPr>
          <a:xfrm>
            <a:off x="6942821" y="1286890"/>
            <a:ext cx="480000" cy="372000"/>
          </a:xfrm>
          <a:prstGeom prst="rect">
            <a:avLst/>
          </a:prstGeom>
          <a:noFill/>
          <a:ln>
            <a:noFill/>
          </a:ln>
        </p:spPr>
        <p:txBody>
          <a:bodyPr anchorCtr="0" anchor="ctr" bIns="34275" lIns="34275" spcFirstLastPara="1" rIns="34275" wrap="square" tIns="34275">
            <a:noAutofit/>
          </a:bodyPr>
          <a:lstStyle>
            <a:lvl1pPr lvl="0" marR="0" algn="l">
              <a:lnSpc>
                <a:spcPct val="107000"/>
              </a:lnSpc>
              <a:spcBef>
                <a:spcPts val="0"/>
              </a:spcBef>
              <a:spcAft>
                <a:spcPts val="0"/>
              </a:spcAft>
              <a:buSzPts val="2550"/>
              <a:buNone/>
              <a:defRPr sz="1537">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591" name="Google Shape;591;g3d3f6d03170_0_5179"/>
          <p:cNvSpPr txBox="1"/>
          <p:nvPr>
            <p:ph idx="7" type="body"/>
          </p:nvPr>
        </p:nvSpPr>
        <p:spPr>
          <a:xfrm>
            <a:off x="515283" y="2235690"/>
            <a:ext cx="2446200" cy="2121900"/>
          </a:xfrm>
          <a:prstGeom prst="rect">
            <a:avLst/>
          </a:prstGeom>
          <a:noFill/>
          <a:ln>
            <a:noFill/>
          </a:ln>
        </p:spPr>
        <p:txBody>
          <a:bodyPr anchorCtr="0" anchor="t" bIns="0" lIns="0" spcFirstLastPara="1" rIns="0" wrap="square" tIns="0">
            <a:noAutofit/>
          </a:bodyPr>
          <a:lstStyle>
            <a:lvl1pPr indent="-316484" lvl="0" marL="457200" algn="l">
              <a:lnSpc>
                <a:spcPct val="90000"/>
              </a:lnSpc>
              <a:spcBef>
                <a:spcPts val="0"/>
              </a:spcBef>
              <a:spcAft>
                <a:spcPts val="0"/>
              </a:spcAft>
              <a:buClr>
                <a:schemeClr val="dk1"/>
              </a:buClr>
              <a:buSzPts val="1384"/>
              <a:buChar char="●"/>
              <a:defRPr b="1" sz="1537">
                <a:latin typeface="Poppins"/>
                <a:ea typeface="Poppins"/>
                <a:cs typeface="Poppins"/>
                <a:sym typeface="Poppins"/>
              </a:defRPr>
            </a:lvl1pPr>
            <a:lvl2pPr indent="-288607" lvl="1" marL="914400" algn="l">
              <a:lnSpc>
                <a:spcPct val="95000"/>
              </a:lnSpc>
              <a:spcBef>
                <a:spcPts val="1350"/>
              </a:spcBef>
              <a:spcAft>
                <a:spcPts val="0"/>
              </a:spcAft>
              <a:buClr>
                <a:schemeClr val="dk1"/>
              </a:buClr>
              <a:buSzPts val="945"/>
              <a:buChar char="●"/>
              <a:defRPr b="1" sz="1050">
                <a:latin typeface="Poppins"/>
                <a:ea typeface="Poppins"/>
                <a:cs typeface="Poppins"/>
                <a:sym typeface="Poppins"/>
              </a:defRPr>
            </a:lvl2pPr>
            <a:lvl3pPr indent="-280035" lvl="2" marL="1371600" algn="l">
              <a:lnSpc>
                <a:spcPct val="95000"/>
              </a:lnSpc>
              <a:spcBef>
                <a:spcPts val="1350"/>
              </a:spcBef>
              <a:spcAft>
                <a:spcPts val="0"/>
              </a:spcAft>
              <a:buClr>
                <a:schemeClr val="dk1"/>
              </a:buClr>
              <a:buSzPts val="810"/>
              <a:buChar char="●"/>
              <a:defRPr b="1" sz="900">
                <a:latin typeface="Poppins"/>
                <a:ea typeface="Poppins"/>
                <a:cs typeface="Poppins"/>
                <a:sym typeface="Poppins"/>
              </a:defRPr>
            </a:lvl3pPr>
            <a:lvl4pPr indent="-267145" lvl="3" marL="1828800" algn="l">
              <a:lnSpc>
                <a:spcPct val="95000"/>
              </a:lnSpc>
              <a:spcBef>
                <a:spcPts val="1350"/>
              </a:spcBef>
              <a:spcAft>
                <a:spcPts val="0"/>
              </a:spcAft>
              <a:buClr>
                <a:schemeClr val="dk1"/>
              </a:buClr>
              <a:buSzPts val="607"/>
              <a:buChar char="●"/>
              <a:defRPr b="1" sz="675">
                <a:latin typeface="Poppins"/>
                <a:ea typeface="Poppins"/>
                <a:cs typeface="Poppins"/>
                <a:sym typeface="Poppins"/>
              </a:defRPr>
            </a:lvl4pPr>
            <a:lvl5pPr indent="-258572" lvl="4" marL="2286000" algn="l">
              <a:lnSpc>
                <a:spcPct val="95000"/>
              </a:lnSpc>
              <a:spcBef>
                <a:spcPts val="1350"/>
              </a:spcBef>
              <a:spcAft>
                <a:spcPts val="0"/>
              </a:spcAft>
              <a:buClr>
                <a:schemeClr val="dk1"/>
              </a:buClr>
              <a:buSzPts val="472"/>
              <a:buChar char="●"/>
              <a:defRPr b="1" sz="525">
                <a:latin typeface="Poppins"/>
                <a:ea typeface="Poppins"/>
                <a:cs typeface="Poppins"/>
                <a:sym typeface="Poppins"/>
              </a:defRPr>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592" name="Google Shape;592;g3d3f6d03170_0_5179"/>
          <p:cNvSpPr txBox="1"/>
          <p:nvPr>
            <p:ph idx="8" type="title"/>
          </p:nvPr>
        </p:nvSpPr>
        <p:spPr>
          <a:xfrm>
            <a:off x="515283" y="1265458"/>
            <a:ext cx="480000" cy="372000"/>
          </a:xfrm>
          <a:prstGeom prst="rect">
            <a:avLst/>
          </a:prstGeom>
          <a:noFill/>
          <a:ln>
            <a:noFill/>
          </a:ln>
        </p:spPr>
        <p:txBody>
          <a:bodyPr anchorCtr="0" anchor="ctr" bIns="34275" lIns="34275" spcFirstLastPara="1" rIns="34275" wrap="square" tIns="34275">
            <a:noAutofit/>
          </a:bodyPr>
          <a:lstStyle>
            <a:lvl1pPr lvl="0" marR="0" algn="l">
              <a:lnSpc>
                <a:spcPct val="107000"/>
              </a:lnSpc>
              <a:spcBef>
                <a:spcPts val="0"/>
              </a:spcBef>
              <a:spcAft>
                <a:spcPts val="0"/>
              </a:spcAft>
              <a:buSzPts val="2550"/>
              <a:buNone/>
              <a:defRPr sz="1537">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pic>
        <p:nvPicPr>
          <p:cNvPr id="593" name="Google Shape;593;g3d3f6d03170_0_5179"/>
          <p:cNvPicPr preferRelativeResize="0"/>
          <p:nvPr/>
        </p:nvPicPr>
        <p:blipFill rotWithShape="1">
          <a:blip r:embed="rId3">
            <a:alphaModFix/>
          </a:blip>
          <a:srcRect b="0" l="0" r="0" t="0"/>
          <a:stretch/>
        </p:blipFill>
        <p:spPr>
          <a:xfrm>
            <a:off x="2488621" y="2054700"/>
            <a:ext cx="2067758" cy="7060"/>
          </a:xfrm>
          <a:prstGeom prst="rect">
            <a:avLst/>
          </a:prstGeom>
          <a:noFill/>
          <a:ln>
            <a:noFill/>
          </a:ln>
        </p:spPr>
      </p:pic>
      <p:pic>
        <p:nvPicPr>
          <p:cNvPr id="594" name="Google Shape;594;g3d3f6d03170_0_5179"/>
          <p:cNvPicPr preferRelativeResize="0"/>
          <p:nvPr/>
        </p:nvPicPr>
        <p:blipFill rotWithShape="1">
          <a:blip r:embed="rId3">
            <a:alphaModFix/>
          </a:blip>
          <a:srcRect b="0" l="0" r="0" t="0"/>
          <a:stretch/>
        </p:blipFill>
        <p:spPr>
          <a:xfrm>
            <a:off x="4630553" y="2054700"/>
            <a:ext cx="2067758" cy="7060"/>
          </a:xfrm>
          <a:prstGeom prst="rect">
            <a:avLst/>
          </a:prstGeom>
          <a:noFill/>
          <a:ln>
            <a:noFill/>
          </a:ln>
        </p:spPr>
      </p:pic>
      <p:pic>
        <p:nvPicPr>
          <p:cNvPr id="595" name="Google Shape;595;g3d3f6d03170_0_5179"/>
          <p:cNvPicPr preferRelativeResize="0"/>
          <p:nvPr/>
        </p:nvPicPr>
        <p:blipFill rotWithShape="1">
          <a:blip r:embed="rId3">
            <a:alphaModFix/>
          </a:blip>
          <a:srcRect b="0" l="0" r="0" t="0"/>
          <a:stretch/>
        </p:blipFill>
        <p:spPr>
          <a:xfrm>
            <a:off x="6782961" y="2054700"/>
            <a:ext cx="2067758" cy="706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Custom Layout">
  <p:cSld name="22_Custom Layout">
    <p:bg>
      <p:bgPr>
        <a:blipFill>
          <a:blip r:embed="rId2">
            <a:alphaModFix/>
          </a:blip>
          <a:stretch>
            <a:fillRect/>
          </a:stretch>
        </a:blipFill>
      </p:bgPr>
    </p:bg>
    <p:spTree>
      <p:nvGrpSpPr>
        <p:cNvPr id="596" name="Shape 596"/>
        <p:cNvGrpSpPr/>
        <p:nvPr/>
      </p:nvGrpSpPr>
      <p:grpSpPr>
        <a:xfrm>
          <a:off x="0" y="0"/>
          <a:ext cx="0" cy="0"/>
          <a:chOff x="0" y="0"/>
          <a:chExt cx="0" cy="0"/>
        </a:xfrm>
      </p:grpSpPr>
      <p:sp>
        <p:nvSpPr>
          <p:cNvPr id="597" name="Google Shape;597;g3d3f6d03170_0_5198"/>
          <p:cNvSpPr/>
          <p:nvPr/>
        </p:nvSpPr>
        <p:spPr>
          <a:xfrm>
            <a:off x="342855" y="2571750"/>
            <a:ext cx="2792400" cy="1885800"/>
          </a:xfrm>
          <a:prstGeom prst="roundRect">
            <a:avLst>
              <a:gd fmla="val 4292"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598" name="Google Shape;598;g3d3f6d03170_0_5198"/>
          <p:cNvSpPr/>
          <p:nvPr/>
        </p:nvSpPr>
        <p:spPr>
          <a:xfrm>
            <a:off x="3232807" y="2571750"/>
            <a:ext cx="2792400" cy="1885800"/>
          </a:xfrm>
          <a:prstGeom prst="roundRect">
            <a:avLst>
              <a:gd fmla="val 4292"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599" name="Google Shape;599;g3d3f6d03170_0_5198"/>
          <p:cNvSpPr/>
          <p:nvPr/>
        </p:nvSpPr>
        <p:spPr>
          <a:xfrm>
            <a:off x="6117317" y="2571750"/>
            <a:ext cx="2792400" cy="1885800"/>
          </a:xfrm>
          <a:prstGeom prst="roundRect">
            <a:avLst>
              <a:gd fmla="val 4292"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00" name="Google Shape;600;g3d3f6d03170_0_519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601" name="Google Shape;601;g3d3f6d03170_0_5198"/>
          <p:cNvSpPr txBox="1"/>
          <p:nvPr>
            <p:ph type="title"/>
          </p:nvPr>
        </p:nvSpPr>
        <p:spPr>
          <a:xfrm>
            <a:off x="315025" y="319875"/>
            <a:ext cx="85947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602" name="Google Shape;602;g3d3f6d03170_0_5198"/>
          <p:cNvSpPr/>
          <p:nvPr>
            <p:ph idx="2" type="pic"/>
          </p:nvPr>
        </p:nvSpPr>
        <p:spPr>
          <a:xfrm>
            <a:off x="342855" y="1143171"/>
            <a:ext cx="2792400" cy="1683300"/>
          </a:xfrm>
          <a:prstGeom prst="round2SameRect">
            <a:avLst>
              <a:gd fmla="val 4909" name="adj1"/>
              <a:gd fmla="val 0" name="adj2"/>
            </a:avLst>
          </a:prstGeom>
          <a:noFill/>
          <a:ln>
            <a:noFill/>
          </a:ln>
        </p:spPr>
      </p:sp>
      <p:sp>
        <p:nvSpPr>
          <p:cNvPr id="603" name="Google Shape;603;g3d3f6d03170_0_5198"/>
          <p:cNvSpPr/>
          <p:nvPr>
            <p:ph idx="3" type="pic"/>
          </p:nvPr>
        </p:nvSpPr>
        <p:spPr>
          <a:xfrm>
            <a:off x="3232807" y="1143171"/>
            <a:ext cx="2792400" cy="1683300"/>
          </a:xfrm>
          <a:prstGeom prst="round2SameRect">
            <a:avLst>
              <a:gd fmla="val 4909" name="adj1"/>
              <a:gd fmla="val 0" name="adj2"/>
            </a:avLst>
          </a:prstGeom>
          <a:noFill/>
          <a:ln>
            <a:noFill/>
          </a:ln>
        </p:spPr>
      </p:sp>
      <p:sp>
        <p:nvSpPr>
          <p:cNvPr id="604" name="Google Shape;604;g3d3f6d03170_0_5198"/>
          <p:cNvSpPr/>
          <p:nvPr>
            <p:ph idx="4" type="pic"/>
          </p:nvPr>
        </p:nvSpPr>
        <p:spPr>
          <a:xfrm>
            <a:off x="6117317" y="1143171"/>
            <a:ext cx="2792400" cy="1683300"/>
          </a:xfrm>
          <a:prstGeom prst="round2SameRect">
            <a:avLst>
              <a:gd fmla="val 4909" name="adj1"/>
              <a:gd fmla="val 0" name="adj2"/>
            </a:avLst>
          </a:prstGeom>
          <a:noFill/>
          <a:ln>
            <a:noFill/>
          </a:ln>
        </p:spPr>
      </p:sp>
      <p:sp>
        <p:nvSpPr>
          <p:cNvPr id="605" name="Google Shape;605;g3d3f6d03170_0_5198"/>
          <p:cNvSpPr txBox="1"/>
          <p:nvPr>
            <p:ph idx="1" type="subTitle"/>
          </p:nvPr>
        </p:nvSpPr>
        <p:spPr>
          <a:xfrm>
            <a:off x="502453" y="3033019"/>
            <a:ext cx="2444100" cy="572100"/>
          </a:xfrm>
          <a:prstGeom prst="rect">
            <a:avLst/>
          </a:prstGeom>
          <a:noFill/>
          <a:ln>
            <a:noFill/>
          </a:ln>
        </p:spPr>
        <p:txBody>
          <a:bodyPr anchorCtr="0" anchor="t" bIns="34275" lIns="34275" spcFirstLastPara="1" rIns="34275" wrap="square" tIns="34275">
            <a:noAutofit/>
          </a:bodyPr>
          <a:lstStyle>
            <a:lvl1pPr lvl="0" marR="0" algn="l">
              <a:lnSpc>
                <a:spcPct val="94000"/>
              </a:lnSpc>
              <a:spcBef>
                <a:spcPts val="0"/>
              </a:spcBef>
              <a:spcAft>
                <a:spcPts val="0"/>
              </a:spcAft>
              <a:buSzPts val="945"/>
              <a:buNone/>
              <a:defRPr b="1" sz="1312">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606" name="Google Shape;606;g3d3f6d03170_0_5198"/>
          <p:cNvSpPr txBox="1"/>
          <p:nvPr>
            <p:ph idx="5" type="subTitle"/>
          </p:nvPr>
        </p:nvSpPr>
        <p:spPr>
          <a:xfrm>
            <a:off x="3402434" y="3033014"/>
            <a:ext cx="2396400" cy="572100"/>
          </a:xfrm>
          <a:prstGeom prst="rect">
            <a:avLst/>
          </a:prstGeom>
          <a:noFill/>
          <a:ln>
            <a:noFill/>
          </a:ln>
        </p:spPr>
        <p:txBody>
          <a:bodyPr anchorCtr="0" anchor="t" bIns="34275" lIns="34275" spcFirstLastPara="1" rIns="34275" wrap="square" tIns="34275">
            <a:noAutofit/>
          </a:bodyPr>
          <a:lstStyle>
            <a:lvl1pPr lvl="0" marR="0" algn="l">
              <a:lnSpc>
                <a:spcPct val="94000"/>
              </a:lnSpc>
              <a:spcBef>
                <a:spcPts val="0"/>
              </a:spcBef>
              <a:spcAft>
                <a:spcPts val="0"/>
              </a:spcAft>
              <a:buSzPts val="945"/>
              <a:buNone/>
              <a:defRPr b="1" sz="1312">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607" name="Google Shape;607;g3d3f6d03170_0_5198"/>
          <p:cNvSpPr txBox="1"/>
          <p:nvPr>
            <p:ph idx="6" type="subTitle"/>
          </p:nvPr>
        </p:nvSpPr>
        <p:spPr>
          <a:xfrm>
            <a:off x="6302409" y="3033014"/>
            <a:ext cx="2396400" cy="572100"/>
          </a:xfrm>
          <a:prstGeom prst="rect">
            <a:avLst/>
          </a:prstGeom>
          <a:noFill/>
          <a:ln>
            <a:noFill/>
          </a:ln>
        </p:spPr>
        <p:txBody>
          <a:bodyPr anchorCtr="0" anchor="t" bIns="34275" lIns="34275" spcFirstLastPara="1" rIns="34275" wrap="square" tIns="34275">
            <a:noAutofit/>
          </a:bodyPr>
          <a:lstStyle>
            <a:lvl1pPr lvl="0" marR="0" algn="l">
              <a:lnSpc>
                <a:spcPct val="94000"/>
              </a:lnSpc>
              <a:spcBef>
                <a:spcPts val="0"/>
              </a:spcBef>
              <a:spcAft>
                <a:spcPts val="0"/>
              </a:spcAft>
              <a:buSzPts val="945"/>
              <a:buNone/>
              <a:defRPr b="1" sz="1312">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608" name="Google Shape;608;g3d3f6d03170_0_5198"/>
          <p:cNvSpPr txBox="1"/>
          <p:nvPr>
            <p:ph idx="7" type="subTitle"/>
          </p:nvPr>
        </p:nvSpPr>
        <p:spPr>
          <a:xfrm>
            <a:off x="3404271" y="3669609"/>
            <a:ext cx="2444100" cy="572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900">
                <a:solidFill>
                  <a:schemeClr val="accent4"/>
                </a:solidFill>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609" name="Google Shape;609;g3d3f6d03170_0_5198"/>
          <p:cNvSpPr txBox="1"/>
          <p:nvPr>
            <p:ph idx="8" type="subTitle"/>
          </p:nvPr>
        </p:nvSpPr>
        <p:spPr>
          <a:xfrm>
            <a:off x="6279734" y="3669609"/>
            <a:ext cx="2444100" cy="572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900">
                <a:solidFill>
                  <a:schemeClr val="accent4"/>
                </a:solidFill>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610" name="Google Shape;610;g3d3f6d03170_0_5198"/>
          <p:cNvSpPr txBox="1"/>
          <p:nvPr>
            <p:ph idx="9" type="subTitle"/>
          </p:nvPr>
        </p:nvSpPr>
        <p:spPr>
          <a:xfrm>
            <a:off x="511560" y="3669609"/>
            <a:ext cx="2444100" cy="572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900">
                <a:solidFill>
                  <a:schemeClr val="accent4"/>
                </a:solidFill>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Custom Layout">
  <p:cSld name="25_Custom Layout">
    <p:bg>
      <p:bgPr>
        <a:blipFill>
          <a:blip r:embed="rId2">
            <a:alphaModFix/>
          </a:blip>
          <a:stretch>
            <a:fillRect/>
          </a:stretch>
        </a:blipFill>
      </p:bgPr>
    </p:bg>
    <p:spTree>
      <p:nvGrpSpPr>
        <p:cNvPr id="611" name="Shape 611"/>
        <p:cNvGrpSpPr/>
        <p:nvPr/>
      </p:nvGrpSpPr>
      <p:grpSpPr>
        <a:xfrm>
          <a:off x="0" y="0"/>
          <a:ext cx="0" cy="0"/>
          <a:chOff x="0" y="0"/>
          <a:chExt cx="0" cy="0"/>
        </a:xfrm>
      </p:grpSpPr>
      <p:sp>
        <p:nvSpPr>
          <p:cNvPr id="612" name="Google Shape;612;g3d3f6d03170_0_5235"/>
          <p:cNvSpPr/>
          <p:nvPr/>
        </p:nvSpPr>
        <p:spPr>
          <a:xfrm>
            <a:off x="1403748" y="1145541"/>
            <a:ext cx="3120000" cy="1974600"/>
          </a:xfrm>
          <a:prstGeom prst="round2SameRect">
            <a:avLst>
              <a:gd fmla="val 4780" name="adj1"/>
              <a:gd fmla="val 0" name="adj2"/>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13" name="Google Shape;613;g3d3f6d03170_0_5235"/>
          <p:cNvSpPr/>
          <p:nvPr/>
        </p:nvSpPr>
        <p:spPr>
          <a:xfrm>
            <a:off x="4620216" y="1145541"/>
            <a:ext cx="3120000" cy="1974600"/>
          </a:xfrm>
          <a:prstGeom prst="round2SameRect">
            <a:avLst>
              <a:gd fmla="val 4780" name="adj1"/>
              <a:gd fmla="val 0" name="adj2"/>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14" name="Google Shape;614;g3d3f6d03170_0_5235"/>
          <p:cNvSpPr/>
          <p:nvPr/>
        </p:nvSpPr>
        <p:spPr>
          <a:xfrm rot="10800000">
            <a:off x="1396584" y="3140699"/>
            <a:ext cx="3127200" cy="1317000"/>
          </a:xfrm>
          <a:prstGeom prst="round2SameRect">
            <a:avLst>
              <a:gd fmla="val 3905"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15" name="Google Shape;615;g3d3f6d03170_0_5235"/>
          <p:cNvSpPr/>
          <p:nvPr/>
        </p:nvSpPr>
        <p:spPr>
          <a:xfrm rot="10800000">
            <a:off x="4613052" y="3140699"/>
            <a:ext cx="3127200" cy="1317000"/>
          </a:xfrm>
          <a:prstGeom prst="round2SameRect">
            <a:avLst>
              <a:gd fmla="val 3905"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16" name="Google Shape;616;g3d3f6d03170_0_5235"/>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617" name="Google Shape;617;g3d3f6d03170_0_5235"/>
          <p:cNvSpPr txBox="1"/>
          <p:nvPr>
            <p:ph type="title"/>
          </p:nvPr>
        </p:nvSpPr>
        <p:spPr>
          <a:xfrm>
            <a:off x="315025" y="319875"/>
            <a:ext cx="85029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618" name="Google Shape;618;g3d3f6d03170_0_5235"/>
          <p:cNvSpPr txBox="1"/>
          <p:nvPr>
            <p:ph idx="1" type="body"/>
          </p:nvPr>
        </p:nvSpPr>
        <p:spPr>
          <a:xfrm>
            <a:off x="1711703" y="3344466"/>
            <a:ext cx="2567700" cy="758400"/>
          </a:xfrm>
          <a:prstGeom prst="rect">
            <a:avLst/>
          </a:prstGeom>
          <a:noFill/>
          <a:ln>
            <a:noFill/>
          </a:ln>
        </p:spPr>
        <p:txBody>
          <a:bodyPr anchorCtr="0" anchor="t" bIns="0" lIns="0" spcFirstLastPara="1" rIns="0" wrap="square" tIns="0">
            <a:noAutofit/>
          </a:bodyPr>
          <a:lstStyle>
            <a:lvl1pPr indent="-280035" lvl="0" marL="457200" algn="l">
              <a:lnSpc>
                <a:spcPct val="95000"/>
              </a:lnSpc>
              <a:spcBef>
                <a:spcPts val="1350"/>
              </a:spcBef>
              <a:spcAft>
                <a:spcPts val="0"/>
              </a:spcAft>
              <a:buClr>
                <a:schemeClr val="accent5"/>
              </a:buClr>
              <a:buSzPts val="810"/>
              <a:buChar char="●"/>
              <a:defRPr sz="900">
                <a:solidFill>
                  <a:schemeClr val="accent5"/>
                </a:solidFill>
              </a:defRPr>
            </a:lvl1pPr>
            <a:lvl2pPr indent="-271463" lvl="1" marL="914400" algn="l">
              <a:lnSpc>
                <a:spcPct val="95000"/>
              </a:lnSpc>
              <a:spcBef>
                <a:spcPts val="1350"/>
              </a:spcBef>
              <a:spcAft>
                <a:spcPts val="0"/>
              </a:spcAft>
              <a:buClr>
                <a:schemeClr val="accent5"/>
              </a:buClr>
              <a:buSzPts val="675"/>
              <a:buChar char="●"/>
              <a:defRPr sz="750">
                <a:solidFill>
                  <a:schemeClr val="accent5"/>
                </a:solidFill>
              </a:defRPr>
            </a:lvl2pPr>
            <a:lvl3pPr indent="-267145" lvl="2" marL="1371600" algn="l">
              <a:lnSpc>
                <a:spcPct val="95000"/>
              </a:lnSpc>
              <a:spcBef>
                <a:spcPts val="1350"/>
              </a:spcBef>
              <a:spcAft>
                <a:spcPts val="0"/>
              </a:spcAft>
              <a:buClr>
                <a:schemeClr val="accent5"/>
              </a:buClr>
              <a:buSzPts val="607"/>
              <a:buChar char="●"/>
              <a:defRPr sz="675">
                <a:solidFill>
                  <a:schemeClr val="accent5"/>
                </a:solidFill>
              </a:defRPr>
            </a:lvl3pPr>
            <a:lvl4pPr indent="-267145" lvl="3" marL="1828800" algn="l">
              <a:lnSpc>
                <a:spcPct val="95000"/>
              </a:lnSpc>
              <a:spcBef>
                <a:spcPts val="1350"/>
              </a:spcBef>
              <a:spcAft>
                <a:spcPts val="0"/>
              </a:spcAft>
              <a:buClr>
                <a:schemeClr val="dk1"/>
              </a:buClr>
              <a:buSzPts val="607"/>
              <a:buChar char="●"/>
              <a:defRPr sz="600"/>
            </a:lvl4pPr>
            <a:lvl5pPr indent="-254317" lvl="4" marL="2286000" algn="l">
              <a:lnSpc>
                <a:spcPct val="95000"/>
              </a:lnSpc>
              <a:spcBef>
                <a:spcPts val="1350"/>
              </a:spcBef>
              <a:spcAft>
                <a:spcPts val="0"/>
              </a:spcAft>
              <a:buClr>
                <a:schemeClr val="dk1"/>
              </a:buClr>
              <a:buSzPts val="405"/>
              <a:buChar char="●"/>
              <a:defRPr sz="100"/>
            </a:lvl5pPr>
            <a:lvl6pPr indent="-240474" lvl="5" marL="2743200" algn="l">
              <a:lnSpc>
                <a:spcPct val="90000"/>
              </a:lnSpc>
              <a:spcBef>
                <a:spcPts val="375"/>
              </a:spcBef>
              <a:spcAft>
                <a:spcPts val="0"/>
              </a:spcAft>
              <a:buClr>
                <a:schemeClr val="dk1"/>
              </a:buClr>
              <a:buSzPts val="187"/>
              <a:buChar char="•"/>
              <a:defRPr sz="100"/>
            </a:lvl6pPr>
            <a:lvl7pPr indent="-240474" lvl="6" marL="3200400" algn="l">
              <a:lnSpc>
                <a:spcPct val="90000"/>
              </a:lnSpc>
              <a:spcBef>
                <a:spcPts val="375"/>
              </a:spcBef>
              <a:spcAft>
                <a:spcPts val="0"/>
              </a:spcAft>
              <a:buClr>
                <a:schemeClr val="dk1"/>
              </a:buClr>
              <a:buSzPts val="187"/>
              <a:buChar char="•"/>
              <a:defRPr sz="100"/>
            </a:lvl7pPr>
            <a:lvl8pPr indent="-240474" lvl="7" marL="3657600" algn="l">
              <a:lnSpc>
                <a:spcPct val="90000"/>
              </a:lnSpc>
              <a:spcBef>
                <a:spcPts val="375"/>
              </a:spcBef>
              <a:spcAft>
                <a:spcPts val="0"/>
              </a:spcAft>
              <a:buClr>
                <a:schemeClr val="dk1"/>
              </a:buClr>
              <a:buSzPts val="187"/>
              <a:buChar char="•"/>
              <a:defRPr sz="100"/>
            </a:lvl8pPr>
            <a:lvl9pPr indent="-240474" lvl="8" marL="4114800" algn="l">
              <a:lnSpc>
                <a:spcPct val="90000"/>
              </a:lnSpc>
              <a:spcBef>
                <a:spcPts val="375"/>
              </a:spcBef>
              <a:spcAft>
                <a:spcPts val="0"/>
              </a:spcAft>
              <a:buClr>
                <a:schemeClr val="dk1"/>
              </a:buClr>
              <a:buSzPts val="187"/>
              <a:buChar char="•"/>
              <a:defRPr sz="100"/>
            </a:lvl9pPr>
          </a:lstStyle>
          <a:p/>
        </p:txBody>
      </p:sp>
      <p:sp>
        <p:nvSpPr>
          <p:cNvPr id="619" name="Google Shape;619;g3d3f6d03170_0_5235"/>
          <p:cNvSpPr txBox="1"/>
          <p:nvPr>
            <p:ph idx="2" type="body"/>
          </p:nvPr>
        </p:nvSpPr>
        <p:spPr>
          <a:xfrm>
            <a:off x="4882637" y="3344466"/>
            <a:ext cx="2567700" cy="758400"/>
          </a:xfrm>
          <a:prstGeom prst="rect">
            <a:avLst/>
          </a:prstGeom>
          <a:noFill/>
          <a:ln>
            <a:noFill/>
          </a:ln>
        </p:spPr>
        <p:txBody>
          <a:bodyPr anchorCtr="0" anchor="t" bIns="0" lIns="0" spcFirstLastPara="1" rIns="0" wrap="square" tIns="0">
            <a:noAutofit/>
          </a:bodyPr>
          <a:lstStyle>
            <a:lvl1pPr indent="-280035" lvl="0" marL="457200" algn="l">
              <a:lnSpc>
                <a:spcPct val="95000"/>
              </a:lnSpc>
              <a:spcBef>
                <a:spcPts val="1350"/>
              </a:spcBef>
              <a:spcAft>
                <a:spcPts val="0"/>
              </a:spcAft>
              <a:buClr>
                <a:schemeClr val="accent5"/>
              </a:buClr>
              <a:buSzPts val="810"/>
              <a:buChar char="●"/>
              <a:defRPr sz="900">
                <a:solidFill>
                  <a:schemeClr val="accent5"/>
                </a:solidFill>
              </a:defRPr>
            </a:lvl1pPr>
            <a:lvl2pPr indent="-271463" lvl="1" marL="914400" algn="l">
              <a:lnSpc>
                <a:spcPct val="95000"/>
              </a:lnSpc>
              <a:spcBef>
                <a:spcPts val="1350"/>
              </a:spcBef>
              <a:spcAft>
                <a:spcPts val="0"/>
              </a:spcAft>
              <a:buClr>
                <a:schemeClr val="accent5"/>
              </a:buClr>
              <a:buSzPts val="675"/>
              <a:buChar char="●"/>
              <a:defRPr sz="750">
                <a:solidFill>
                  <a:schemeClr val="accent5"/>
                </a:solidFill>
              </a:defRPr>
            </a:lvl2pPr>
            <a:lvl3pPr indent="-267145" lvl="2" marL="1371600" algn="l">
              <a:lnSpc>
                <a:spcPct val="95000"/>
              </a:lnSpc>
              <a:spcBef>
                <a:spcPts val="1350"/>
              </a:spcBef>
              <a:spcAft>
                <a:spcPts val="0"/>
              </a:spcAft>
              <a:buClr>
                <a:schemeClr val="accent5"/>
              </a:buClr>
              <a:buSzPts val="607"/>
              <a:buChar char="●"/>
              <a:defRPr sz="675">
                <a:solidFill>
                  <a:schemeClr val="accent5"/>
                </a:solidFill>
              </a:defRPr>
            </a:lvl3pPr>
            <a:lvl4pPr indent="-267145" lvl="3" marL="1828800" algn="l">
              <a:lnSpc>
                <a:spcPct val="95000"/>
              </a:lnSpc>
              <a:spcBef>
                <a:spcPts val="1350"/>
              </a:spcBef>
              <a:spcAft>
                <a:spcPts val="0"/>
              </a:spcAft>
              <a:buClr>
                <a:schemeClr val="dk1"/>
              </a:buClr>
              <a:buSzPts val="607"/>
              <a:buChar char="●"/>
              <a:defRPr sz="600"/>
            </a:lvl4pPr>
            <a:lvl5pPr indent="-254317" lvl="4" marL="2286000" algn="l">
              <a:lnSpc>
                <a:spcPct val="95000"/>
              </a:lnSpc>
              <a:spcBef>
                <a:spcPts val="1350"/>
              </a:spcBef>
              <a:spcAft>
                <a:spcPts val="0"/>
              </a:spcAft>
              <a:buClr>
                <a:schemeClr val="dk1"/>
              </a:buClr>
              <a:buSzPts val="405"/>
              <a:buChar char="●"/>
              <a:defRPr sz="100"/>
            </a:lvl5pPr>
            <a:lvl6pPr indent="-240474" lvl="5" marL="2743200" algn="l">
              <a:lnSpc>
                <a:spcPct val="90000"/>
              </a:lnSpc>
              <a:spcBef>
                <a:spcPts val="375"/>
              </a:spcBef>
              <a:spcAft>
                <a:spcPts val="0"/>
              </a:spcAft>
              <a:buClr>
                <a:schemeClr val="dk1"/>
              </a:buClr>
              <a:buSzPts val="187"/>
              <a:buChar char="•"/>
              <a:defRPr sz="100"/>
            </a:lvl6pPr>
            <a:lvl7pPr indent="-240474" lvl="6" marL="3200400" algn="l">
              <a:lnSpc>
                <a:spcPct val="90000"/>
              </a:lnSpc>
              <a:spcBef>
                <a:spcPts val="375"/>
              </a:spcBef>
              <a:spcAft>
                <a:spcPts val="0"/>
              </a:spcAft>
              <a:buClr>
                <a:schemeClr val="dk1"/>
              </a:buClr>
              <a:buSzPts val="187"/>
              <a:buChar char="•"/>
              <a:defRPr sz="100"/>
            </a:lvl7pPr>
            <a:lvl8pPr indent="-240474" lvl="7" marL="3657600" algn="l">
              <a:lnSpc>
                <a:spcPct val="90000"/>
              </a:lnSpc>
              <a:spcBef>
                <a:spcPts val="375"/>
              </a:spcBef>
              <a:spcAft>
                <a:spcPts val="0"/>
              </a:spcAft>
              <a:buClr>
                <a:schemeClr val="dk1"/>
              </a:buClr>
              <a:buSzPts val="187"/>
              <a:buChar char="•"/>
              <a:defRPr sz="100"/>
            </a:lvl8pPr>
            <a:lvl9pPr indent="-240474" lvl="8" marL="4114800" algn="l">
              <a:lnSpc>
                <a:spcPct val="90000"/>
              </a:lnSpc>
              <a:spcBef>
                <a:spcPts val="375"/>
              </a:spcBef>
              <a:spcAft>
                <a:spcPts val="0"/>
              </a:spcAft>
              <a:buClr>
                <a:schemeClr val="dk1"/>
              </a:buClr>
              <a:buSzPts val="187"/>
              <a:buChar char="•"/>
              <a:defRPr sz="100"/>
            </a:lvl9pPr>
          </a:lstStyle>
          <a:p/>
        </p:txBody>
      </p:sp>
      <p:sp>
        <p:nvSpPr>
          <p:cNvPr id="620" name="Google Shape;620;g3d3f6d03170_0_5235"/>
          <p:cNvSpPr txBox="1"/>
          <p:nvPr>
            <p:ph idx="3" type="subTitle"/>
          </p:nvPr>
        </p:nvSpPr>
        <p:spPr>
          <a:xfrm>
            <a:off x="1711704" y="2463197"/>
            <a:ext cx="2567700" cy="572100"/>
          </a:xfrm>
          <a:prstGeom prst="rect">
            <a:avLst/>
          </a:prstGeom>
          <a:noFill/>
          <a:ln>
            <a:noFill/>
          </a:ln>
        </p:spPr>
        <p:txBody>
          <a:bodyPr anchorCtr="0" anchor="t" bIns="34275" lIns="34275" spcFirstLastPara="1" rIns="34275" wrap="square" tIns="34275">
            <a:noAutofit/>
          </a:bodyPr>
          <a:lstStyle>
            <a:lvl1pPr lvl="0" marR="0" algn="ctr">
              <a:lnSpc>
                <a:spcPct val="94000"/>
              </a:lnSpc>
              <a:spcBef>
                <a:spcPts val="0"/>
              </a:spcBef>
              <a:spcAft>
                <a:spcPts val="0"/>
              </a:spcAft>
              <a:buSzPts val="945"/>
              <a:buNone/>
              <a:defRPr b="1" sz="1312">
                <a:solidFill>
                  <a:schemeClr val="lt1"/>
                </a:solidFill>
                <a:latin typeface="Poppins"/>
                <a:ea typeface="Poppins"/>
                <a:cs typeface="Poppins"/>
                <a:sym typeface="Poppins"/>
              </a:defRPr>
            </a:lvl1pPr>
            <a:lvl2pPr lvl="1" algn="ctr">
              <a:lnSpc>
                <a:spcPct val="95000"/>
              </a:lnSpc>
              <a:spcBef>
                <a:spcPts val="1350"/>
              </a:spcBef>
              <a:spcAft>
                <a:spcPts val="0"/>
              </a:spcAft>
              <a:buClr>
                <a:schemeClr val="lt1"/>
              </a:buClr>
              <a:buSzPts val="810"/>
              <a:buNone/>
              <a:defRPr sz="900">
                <a:solidFill>
                  <a:schemeClr val="lt1"/>
                </a:solidFill>
              </a:defRPr>
            </a:lvl2pPr>
            <a:lvl3pPr lvl="2" algn="ctr">
              <a:lnSpc>
                <a:spcPct val="95000"/>
              </a:lnSpc>
              <a:spcBef>
                <a:spcPts val="1350"/>
              </a:spcBef>
              <a:spcAft>
                <a:spcPts val="0"/>
              </a:spcAft>
              <a:buClr>
                <a:schemeClr val="lt1"/>
              </a:buClr>
              <a:buSzPts val="675"/>
              <a:buNone/>
              <a:defRPr sz="750">
                <a:solidFill>
                  <a:schemeClr val="lt1"/>
                </a:solidFill>
              </a:defRPr>
            </a:lvl3pPr>
            <a:lvl4pPr lvl="3" algn="ctr">
              <a:lnSpc>
                <a:spcPct val="95000"/>
              </a:lnSpc>
              <a:spcBef>
                <a:spcPts val="1350"/>
              </a:spcBef>
              <a:spcAft>
                <a:spcPts val="0"/>
              </a:spcAft>
              <a:buClr>
                <a:schemeClr val="lt1"/>
              </a:buClr>
              <a:buSzPts val="540"/>
              <a:buNone/>
              <a:defRPr sz="600">
                <a:solidFill>
                  <a:schemeClr val="lt1"/>
                </a:solidFill>
              </a:defRPr>
            </a:lvl4pPr>
            <a:lvl5pPr lvl="4" algn="ctr">
              <a:lnSpc>
                <a:spcPct val="95000"/>
              </a:lnSpc>
              <a:spcBef>
                <a:spcPts val="1350"/>
              </a:spcBef>
              <a:spcAft>
                <a:spcPts val="0"/>
              </a:spcAft>
              <a:buClr>
                <a:schemeClr val="lt1"/>
              </a:buClr>
              <a:buSzPts val="405"/>
              <a:buNone/>
              <a:defRPr sz="450">
                <a:solidFill>
                  <a:schemeClr val="lt1"/>
                </a:solidFill>
              </a:defRPr>
            </a:lvl5pPr>
            <a:lvl6pPr lvl="5" algn="ctr">
              <a:lnSpc>
                <a:spcPct val="90000"/>
              </a:lnSpc>
              <a:spcBef>
                <a:spcPts val="375"/>
              </a:spcBef>
              <a:spcAft>
                <a:spcPts val="0"/>
              </a:spcAft>
              <a:buClr>
                <a:schemeClr val="lt1"/>
              </a:buClr>
              <a:buSzPts val="187"/>
              <a:buNone/>
              <a:defRPr sz="187">
                <a:solidFill>
                  <a:schemeClr val="lt1"/>
                </a:solidFill>
              </a:defRPr>
            </a:lvl6pPr>
            <a:lvl7pPr lvl="6" algn="ctr">
              <a:lnSpc>
                <a:spcPct val="90000"/>
              </a:lnSpc>
              <a:spcBef>
                <a:spcPts val="375"/>
              </a:spcBef>
              <a:spcAft>
                <a:spcPts val="0"/>
              </a:spcAft>
              <a:buClr>
                <a:schemeClr val="lt1"/>
              </a:buClr>
              <a:buSzPts val="187"/>
              <a:buNone/>
              <a:defRPr sz="187">
                <a:solidFill>
                  <a:schemeClr val="lt1"/>
                </a:solidFill>
              </a:defRPr>
            </a:lvl7pPr>
            <a:lvl8pPr lvl="7" algn="ctr">
              <a:lnSpc>
                <a:spcPct val="90000"/>
              </a:lnSpc>
              <a:spcBef>
                <a:spcPts val="375"/>
              </a:spcBef>
              <a:spcAft>
                <a:spcPts val="0"/>
              </a:spcAft>
              <a:buClr>
                <a:schemeClr val="lt1"/>
              </a:buClr>
              <a:buSzPts val="187"/>
              <a:buNone/>
              <a:defRPr sz="187">
                <a:solidFill>
                  <a:schemeClr val="lt1"/>
                </a:solidFill>
              </a:defRPr>
            </a:lvl8pPr>
            <a:lvl9pPr lvl="8" algn="ctr">
              <a:lnSpc>
                <a:spcPct val="90000"/>
              </a:lnSpc>
              <a:spcBef>
                <a:spcPts val="375"/>
              </a:spcBef>
              <a:spcAft>
                <a:spcPts val="0"/>
              </a:spcAft>
              <a:buClr>
                <a:schemeClr val="lt1"/>
              </a:buClr>
              <a:buSzPts val="187"/>
              <a:buNone/>
              <a:defRPr sz="187">
                <a:solidFill>
                  <a:schemeClr val="lt1"/>
                </a:solidFill>
              </a:defRPr>
            </a:lvl9pPr>
          </a:lstStyle>
          <a:p/>
        </p:txBody>
      </p:sp>
      <p:sp>
        <p:nvSpPr>
          <p:cNvPr id="621" name="Google Shape;621;g3d3f6d03170_0_5235"/>
          <p:cNvSpPr txBox="1"/>
          <p:nvPr>
            <p:ph idx="4" type="subTitle"/>
          </p:nvPr>
        </p:nvSpPr>
        <p:spPr>
          <a:xfrm>
            <a:off x="4882652" y="2463197"/>
            <a:ext cx="2567700" cy="572100"/>
          </a:xfrm>
          <a:prstGeom prst="rect">
            <a:avLst/>
          </a:prstGeom>
          <a:noFill/>
          <a:ln>
            <a:noFill/>
          </a:ln>
        </p:spPr>
        <p:txBody>
          <a:bodyPr anchorCtr="0" anchor="t" bIns="34275" lIns="34275" spcFirstLastPara="1" rIns="34275" wrap="square" tIns="34275">
            <a:noAutofit/>
          </a:bodyPr>
          <a:lstStyle>
            <a:lvl1pPr lvl="0" marR="0" algn="ctr">
              <a:lnSpc>
                <a:spcPct val="94000"/>
              </a:lnSpc>
              <a:spcBef>
                <a:spcPts val="0"/>
              </a:spcBef>
              <a:spcAft>
                <a:spcPts val="0"/>
              </a:spcAft>
              <a:buSzPts val="945"/>
              <a:buNone/>
              <a:defRPr b="1" sz="1312">
                <a:solidFill>
                  <a:schemeClr val="lt1"/>
                </a:solidFill>
                <a:latin typeface="Poppins"/>
                <a:ea typeface="Poppins"/>
                <a:cs typeface="Poppins"/>
                <a:sym typeface="Poppins"/>
              </a:defRPr>
            </a:lvl1pPr>
            <a:lvl2pPr lvl="1" algn="ctr">
              <a:lnSpc>
                <a:spcPct val="95000"/>
              </a:lnSpc>
              <a:spcBef>
                <a:spcPts val="1350"/>
              </a:spcBef>
              <a:spcAft>
                <a:spcPts val="0"/>
              </a:spcAft>
              <a:buClr>
                <a:schemeClr val="lt1"/>
              </a:buClr>
              <a:buSzPts val="810"/>
              <a:buNone/>
              <a:defRPr sz="900">
                <a:solidFill>
                  <a:schemeClr val="lt1"/>
                </a:solidFill>
              </a:defRPr>
            </a:lvl2pPr>
            <a:lvl3pPr lvl="2" algn="ctr">
              <a:lnSpc>
                <a:spcPct val="95000"/>
              </a:lnSpc>
              <a:spcBef>
                <a:spcPts val="1350"/>
              </a:spcBef>
              <a:spcAft>
                <a:spcPts val="0"/>
              </a:spcAft>
              <a:buClr>
                <a:schemeClr val="lt1"/>
              </a:buClr>
              <a:buSzPts val="675"/>
              <a:buNone/>
              <a:defRPr sz="750">
                <a:solidFill>
                  <a:schemeClr val="lt1"/>
                </a:solidFill>
              </a:defRPr>
            </a:lvl3pPr>
            <a:lvl4pPr lvl="3" algn="ctr">
              <a:lnSpc>
                <a:spcPct val="95000"/>
              </a:lnSpc>
              <a:spcBef>
                <a:spcPts val="1350"/>
              </a:spcBef>
              <a:spcAft>
                <a:spcPts val="0"/>
              </a:spcAft>
              <a:buClr>
                <a:schemeClr val="lt1"/>
              </a:buClr>
              <a:buSzPts val="540"/>
              <a:buNone/>
              <a:defRPr sz="600">
                <a:solidFill>
                  <a:schemeClr val="lt1"/>
                </a:solidFill>
              </a:defRPr>
            </a:lvl4pPr>
            <a:lvl5pPr lvl="4" algn="ctr">
              <a:lnSpc>
                <a:spcPct val="95000"/>
              </a:lnSpc>
              <a:spcBef>
                <a:spcPts val="1350"/>
              </a:spcBef>
              <a:spcAft>
                <a:spcPts val="0"/>
              </a:spcAft>
              <a:buClr>
                <a:schemeClr val="lt1"/>
              </a:buClr>
              <a:buSzPts val="405"/>
              <a:buNone/>
              <a:defRPr sz="450">
                <a:solidFill>
                  <a:schemeClr val="lt1"/>
                </a:solidFill>
              </a:defRPr>
            </a:lvl5pPr>
            <a:lvl6pPr lvl="5" algn="ctr">
              <a:lnSpc>
                <a:spcPct val="90000"/>
              </a:lnSpc>
              <a:spcBef>
                <a:spcPts val="375"/>
              </a:spcBef>
              <a:spcAft>
                <a:spcPts val="0"/>
              </a:spcAft>
              <a:buClr>
                <a:schemeClr val="lt1"/>
              </a:buClr>
              <a:buSzPts val="187"/>
              <a:buNone/>
              <a:defRPr sz="187">
                <a:solidFill>
                  <a:schemeClr val="lt1"/>
                </a:solidFill>
              </a:defRPr>
            </a:lvl6pPr>
            <a:lvl7pPr lvl="6" algn="ctr">
              <a:lnSpc>
                <a:spcPct val="90000"/>
              </a:lnSpc>
              <a:spcBef>
                <a:spcPts val="375"/>
              </a:spcBef>
              <a:spcAft>
                <a:spcPts val="0"/>
              </a:spcAft>
              <a:buClr>
                <a:schemeClr val="lt1"/>
              </a:buClr>
              <a:buSzPts val="187"/>
              <a:buNone/>
              <a:defRPr sz="187">
                <a:solidFill>
                  <a:schemeClr val="lt1"/>
                </a:solidFill>
              </a:defRPr>
            </a:lvl7pPr>
            <a:lvl8pPr lvl="7" algn="ctr">
              <a:lnSpc>
                <a:spcPct val="90000"/>
              </a:lnSpc>
              <a:spcBef>
                <a:spcPts val="375"/>
              </a:spcBef>
              <a:spcAft>
                <a:spcPts val="0"/>
              </a:spcAft>
              <a:buClr>
                <a:schemeClr val="lt1"/>
              </a:buClr>
              <a:buSzPts val="187"/>
              <a:buNone/>
              <a:defRPr sz="187">
                <a:solidFill>
                  <a:schemeClr val="lt1"/>
                </a:solidFill>
              </a:defRPr>
            </a:lvl8pPr>
            <a:lvl9pPr lvl="8" algn="ctr">
              <a:lnSpc>
                <a:spcPct val="90000"/>
              </a:lnSpc>
              <a:spcBef>
                <a:spcPts val="375"/>
              </a:spcBef>
              <a:spcAft>
                <a:spcPts val="0"/>
              </a:spcAft>
              <a:buClr>
                <a:schemeClr val="lt1"/>
              </a:buClr>
              <a:buSzPts val="187"/>
              <a:buNone/>
              <a:defRPr sz="187">
                <a:solidFill>
                  <a:schemeClr val="lt1"/>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Custom Layout">
  <p:cSld name="26_Custom Layout">
    <p:bg>
      <p:bgPr>
        <a:blipFill>
          <a:blip r:embed="rId2">
            <a:alphaModFix/>
          </a:blip>
          <a:stretch>
            <a:fillRect/>
          </a:stretch>
        </a:blipFill>
      </p:bgPr>
    </p:bg>
    <p:spTree>
      <p:nvGrpSpPr>
        <p:cNvPr id="622" name="Shape 622"/>
        <p:cNvGrpSpPr/>
        <p:nvPr/>
      </p:nvGrpSpPr>
      <p:grpSpPr>
        <a:xfrm>
          <a:off x="0" y="0"/>
          <a:ext cx="0" cy="0"/>
          <a:chOff x="0" y="0"/>
          <a:chExt cx="0" cy="0"/>
        </a:xfrm>
      </p:grpSpPr>
      <p:sp>
        <p:nvSpPr>
          <p:cNvPr id="623" name="Google Shape;623;g3d3f6d03170_0_5246"/>
          <p:cNvSpPr/>
          <p:nvPr/>
        </p:nvSpPr>
        <p:spPr>
          <a:xfrm>
            <a:off x="3222813" y="1144976"/>
            <a:ext cx="2804400" cy="1216800"/>
          </a:xfrm>
          <a:prstGeom prst="round2SameRect">
            <a:avLst>
              <a:gd fmla="val 6589" name="adj1"/>
              <a:gd fmla="val 0" name="adj2"/>
            </a:avLst>
          </a:prstGeom>
          <a:solidFill>
            <a:schemeClr val="accent5"/>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24" name="Google Shape;624;g3d3f6d03170_0_5246"/>
          <p:cNvSpPr/>
          <p:nvPr/>
        </p:nvSpPr>
        <p:spPr>
          <a:xfrm>
            <a:off x="6107166" y="1144976"/>
            <a:ext cx="2804400" cy="1216800"/>
          </a:xfrm>
          <a:prstGeom prst="round2SameRect">
            <a:avLst>
              <a:gd fmla="val 6589" name="adj1"/>
              <a:gd fmla="val 0" name="adj2"/>
            </a:avLst>
          </a:prstGeom>
          <a:solidFill>
            <a:schemeClr val="accent5"/>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25" name="Google Shape;625;g3d3f6d03170_0_5246"/>
          <p:cNvSpPr/>
          <p:nvPr/>
        </p:nvSpPr>
        <p:spPr>
          <a:xfrm rot="10800000">
            <a:off x="3222793" y="2361775"/>
            <a:ext cx="2804400" cy="2097900"/>
          </a:xfrm>
          <a:prstGeom prst="round2SameRect">
            <a:avLst>
              <a:gd fmla="val 4359"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26" name="Google Shape;626;g3d3f6d03170_0_5246"/>
          <p:cNvSpPr/>
          <p:nvPr/>
        </p:nvSpPr>
        <p:spPr>
          <a:xfrm rot="10800000">
            <a:off x="6107146" y="2361775"/>
            <a:ext cx="2804400" cy="2097900"/>
          </a:xfrm>
          <a:prstGeom prst="round2SameRect">
            <a:avLst>
              <a:gd fmla="val 4359"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27" name="Google Shape;627;g3d3f6d03170_0_5246"/>
          <p:cNvSpPr/>
          <p:nvPr/>
        </p:nvSpPr>
        <p:spPr>
          <a:xfrm rot="10800000">
            <a:off x="338440" y="2361775"/>
            <a:ext cx="2804400" cy="2097900"/>
          </a:xfrm>
          <a:prstGeom prst="round2SameRect">
            <a:avLst>
              <a:gd fmla="val 4359"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28" name="Google Shape;628;g3d3f6d03170_0_5246"/>
          <p:cNvSpPr/>
          <p:nvPr/>
        </p:nvSpPr>
        <p:spPr>
          <a:xfrm>
            <a:off x="338461" y="1144976"/>
            <a:ext cx="2804400" cy="1216800"/>
          </a:xfrm>
          <a:prstGeom prst="round2SameRect">
            <a:avLst>
              <a:gd fmla="val 6589" name="adj1"/>
              <a:gd fmla="val 0" name="adj2"/>
            </a:avLst>
          </a:prstGeom>
          <a:solidFill>
            <a:schemeClr val="accent5"/>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29" name="Google Shape;629;g3d3f6d03170_0_5246"/>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630" name="Google Shape;630;g3d3f6d03170_0_5246"/>
          <p:cNvSpPr txBox="1"/>
          <p:nvPr>
            <p:ph type="title"/>
          </p:nvPr>
        </p:nvSpPr>
        <p:spPr>
          <a:xfrm>
            <a:off x="315025" y="319875"/>
            <a:ext cx="85965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631" name="Google Shape;631;g3d3f6d03170_0_5246"/>
          <p:cNvSpPr txBox="1"/>
          <p:nvPr>
            <p:ph idx="1" type="body"/>
          </p:nvPr>
        </p:nvSpPr>
        <p:spPr>
          <a:xfrm>
            <a:off x="456728" y="3322033"/>
            <a:ext cx="2567700" cy="758400"/>
          </a:xfrm>
          <a:prstGeom prst="rect">
            <a:avLst/>
          </a:prstGeom>
          <a:noFill/>
          <a:ln>
            <a:noFill/>
          </a:ln>
        </p:spPr>
        <p:txBody>
          <a:bodyPr anchorCtr="0" anchor="t" bIns="0" lIns="0" spcFirstLastPara="1" rIns="0" wrap="square" tIns="0">
            <a:noAutofit/>
          </a:bodyPr>
          <a:lstStyle>
            <a:lvl1pPr indent="-280035" lvl="0" marL="457200" algn="l">
              <a:lnSpc>
                <a:spcPct val="95000"/>
              </a:lnSpc>
              <a:spcBef>
                <a:spcPts val="1350"/>
              </a:spcBef>
              <a:spcAft>
                <a:spcPts val="0"/>
              </a:spcAft>
              <a:buClr>
                <a:srgbClr val="5D688B"/>
              </a:buClr>
              <a:buSzPts val="810"/>
              <a:buChar char="●"/>
              <a:defRPr sz="900">
                <a:solidFill>
                  <a:srgbClr val="5D688B"/>
                </a:solidFill>
              </a:defRPr>
            </a:lvl1pPr>
            <a:lvl2pPr indent="-271463" lvl="1" marL="914400" algn="l">
              <a:lnSpc>
                <a:spcPct val="95000"/>
              </a:lnSpc>
              <a:spcBef>
                <a:spcPts val="1350"/>
              </a:spcBef>
              <a:spcAft>
                <a:spcPts val="0"/>
              </a:spcAft>
              <a:buClr>
                <a:srgbClr val="5D688B"/>
              </a:buClr>
              <a:buSzPts val="675"/>
              <a:buChar char="●"/>
              <a:defRPr sz="750">
                <a:solidFill>
                  <a:srgbClr val="5D688B"/>
                </a:solidFill>
              </a:defRPr>
            </a:lvl2pPr>
            <a:lvl3pPr indent="-267145" lvl="2" marL="1371600" algn="l">
              <a:lnSpc>
                <a:spcPct val="95000"/>
              </a:lnSpc>
              <a:spcBef>
                <a:spcPts val="1350"/>
              </a:spcBef>
              <a:spcAft>
                <a:spcPts val="0"/>
              </a:spcAft>
              <a:buClr>
                <a:srgbClr val="5D688B"/>
              </a:buClr>
              <a:buSzPts val="607"/>
              <a:buChar char="●"/>
              <a:defRPr sz="675">
                <a:solidFill>
                  <a:srgbClr val="5D688B"/>
                </a:solidFill>
              </a:defRPr>
            </a:lvl3pPr>
            <a:lvl4pPr indent="-262890" lvl="3" marL="1828800" algn="l">
              <a:lnSpc>
                <a:spcPct val="95000"/>
              </a:lnSpc>
              <a:spcBef>
                <a:spcPts val="1350"/>
              </a:spcBef>
              <a:spcAft>
                <a:spcPts val="0"/>
              </a:spcAft>
              <a:buClr>
                <a:schemeClr val="dk1"/>
              </a:buClr>
              <a:buSzPts val="540"/>
              <a:buChar char="●"/>
              <a:defRPr sz="100"/>
            </a:lvl4pPr>
            <a:lvl5pPr indent="-254317" lvl="4" marL="2286000" algn="l">
              <a:lnSpc>
                <a:spcPct val="95000"/>
              </a:lnSpc>
              <a:spcBef>
                <a:spcPts val="1350"/>
              </a:spcBef>
              <a:spcAft>
                <a:spcPts val="0"/>
              </a:spcAft>
              <a:buClr>
                <a:schemeClr val="dk1"/>
              </a:buClr>
              <a:buSzPts val="405"/>
              <a:buChar char="●"/>
              <a:defRPr sz="100"/>
            </a:lvl5pPr>
            <a:lvl6pPr indent="-240474" lvl="5" marL="2743200" algn="l">
              <a:lnSpc>
                <a:spcPct val="90000"/>
              </a:lnSpc>
              <a:spcBef>
                <a:spcPts val="375"/>
              </a:spcBef>
              <a:spcAft>
                <a:spcPts val="0"/>
              </a:spcAft>
              <a:buClr>
                <a:schemeClr val="dk1"/>
              </a:buClr>
              <a:buSzPts val="187"/>
              <a:buChar char="•"/>
              <a:defRPr sz="100"/>
            </a:lvl6pPr>
            <a:lvl7pPr indent="-240474" lvl="6" marL="3200400" algn="l">
              <a:lnSpc>
                <a:spcPct val="90000"/>
              </a:lnSpc>
              <a:spcBef>
                <a:spcPts val="375"/>
              </a:spcBef>
              <a:spcAft>
                <a:spcPts val="0"/>
              </a:spcAft>
              <a:buClr>
                <a:schemeClr val="dk1"/>
              </a:buClr>
              <a:buSzPts val="187"/>
              <a:buChar char="•"/>
              <a:defRPr sz="100"/>
            </a:lvl7pPr>
            <a:lvl8pPr indent="-240474" lvl="7" marL="3657600" algn="l">
              <a:lnSpc>
                <a:spcPct val="90000"/>
              </a:lnSpc>
              <a:spcBef>
                <a:spcPts val="375"/>
              </a:spcBef>
              <a:spcAft>
                <a:spcPts val="0"/>
              </a:spcAft>
              <a:buClr>
                <a:schemeClr val="dk1"/>
              </a:buClr>
              <a:buSzPts val="187"/>
              <a:buChar char="•"/>
              <a:defRPr sz="100"/>
            </a:lvl8pPr>
            <a:lvl9pPr indent="-240474" lvl="8" marL="4114800" algn="l">
              <a:lnSpc>
                <a:spcPct val="90000"/>
              </a:lnSpc>
              <a:spcBef>
                <a:spcPts val="375"/>
              </a:spcBef>
              <a:spcAft>
                <a:spcPts val="0"/>
              </a:spcAft>
              <a:buClr>
                <a:schemeClr val="dk1"/>
              </a:buClr>
              <a:buSzPts val="187"/>
              <a:buChar char="•"/>
              <a:defRPr sz="100"/>
            </a:lvl9pPr>
          </a:lstStyle>
          <a:p/>
        </p:txBody>
      </p:sp>
      <p:sp>
        <p:nvSpPr>
          <p:cNvPr id="632" name="Google Shape;632;g3d3f6d03170_0_5246"/>
          <p:cNvSpPr txBox="1"/>
          <p:nvPr>
            <p:ph idx="2" type="body"/>
          </p:nvPr>
        </p:nvSpPr>
        <p:spPr>
          <a:xfrm>
            <a:off x="3346182" y="3322033"/>
            <a:ext cx="2567700" cy="758400"/>
          </a:xfrm>
          <a:prstGeom prst="rect">
            <a:avLst/>
          </a:prstGeom>
          <a:noFill/>
          <a:ln>
            <a:noFill/>
          </a:ln>
        </p:spPr>
        <p:txBody>
          <a:bodyPr anchorCtr="0" anchor="t" bIns="0" lIns="0" spcFirstLastPara="1" rIns="0" wrap="square" tIns="0">
            <a:noAutofit/>
          </a:bodyPr>
          <a:lstStyle>
            <a:lvl1pPr indent="-280035" lvl="0" marL="457200" algn="l">
              <a:lnSpc>
                <a:spcPct val="95000"/>
              </a:lnSpc>
              <a:spcBef>
                <a:spcPts val="1350"/>
              </a:spcBef>
              <a:spcAft>
                <a:spcPts val="0"/>
              </a:spcAft>
              <a:buClr>
                <a:srgbClr val="5D688B"/>
              </a:buClr>
              <a:buSzPts val="810"/>
              <a:buChar char="●"/>
              <a:defRPr sz="900">
                <a:solidFill>
                  <a:srgbClr val="5D688B"/>
                </a:solidFill>
              </a:defRPr>
            </a:lvl1pPr>
            <a:lvl2pPr indent="-271463" lvl="1" marL="914400" algn="l">
              <a:lnSpc>
                <a:spcPct val="95000"/>
              </a:lnSpc>
              <a:spcBef>
                <a:spcPts val="1350"/>
              </a:spcBef>
              <a:spcAft>
                <a:spcPts val="0"/>
              </a:spcAft>
              <a:buClr>
                <a:srgbClr val="5D688B"/>
              </a:buClr>
              <a:buSzPts val="675"/>
              <a:buChar char="●"/>
              <a:defRPr sz="750">
                <a:solidFill>
                  <a:srgbClr val="5D688B"/>
                </a:solidFill>
              </a:defRPr>
            </a:lvl2pPr>
            <a:lvl3pPr indent="-267145" lvl="2" marL="1371600" algn="l">
              <a:lnSpc>
                <a:spcPct val="95000"/>
              </a:lnSpc>
              <a:spcBef>
                <a:spcPts val="1350"/>
              </a:spcBef>
              <a:spcAft>
                <a:spcPts val="0"/>
              </a:spcAft>
              <a:buClr>
                <a:srgbClr val="5D688B"/>
              </a:buClr>
              <a:buSzPts val="607"/>
              <a:buChar char="●"/>
              <a:defRPr sz="675">
                <a:solidFill>
                  <a:srgbClr val="5D688B"/>
                </a:solidFill>
              </a:defRPr>
            </a:lvl3pPr>
            <a:lvl4pPr indent="-262890" lvl="3" marL="1828800" algn="l">
              <a:lnSpc>
                <a:spcPct val="95000"/>
              </a:lnSpc>
              <a:spcBef>
                <a:spcPts val="1350"/>
              </a:spcBef>
              <a:spcAft>
                <a:spcPts val="0"/>
              </a:spcAft>
              <a:buClr>
                <a:schemeClr val="dk1"/>
              </a:buClr>
              <a:buSzPts val="540"/>
              <a:buChar char="●"/>
              <a:defRPr sz="100"/>
            </a:lvl4pPr>
            <a:lvl5pPr indent="-254317" lvl="4" marL="2286000" algn="l">
              <a:lnSpc>
                <a:spcPct val="95000"/>
              </a:lnSpc>
              <a:spcBef>
                <a:spcPts val="1350"/>
              </a:spcBef>
              <a:spcAft>
                <a:spcPts val="0"/>
              </a:spcAft>
              <a:buClr>
                <a:schemeClr val="dk1"/>
              </a:buClr>
              <a:buSzPts val="405"/>
              <a:buChar char="●"/>
              <a:defRPr sz="100"/>
            </a:lvl5pPr>
            <a:lvl6pPr indent="-240474" lvl="5" marL="2743200" algn="l">
              <a:lnSpc>
                <a:spcPct val="90000"/>
              </a:lnSpc>
              <a:spcBef>
                <a:spcPts val="375"/>
              </a:spcBef>
              <a:spcAft>
                <a:spcPts val="0"/>
              </a:spcAft>
              <a:buClr>
                <a:schemeClr val="dk1"/>
              </a:buClr>
              <a:buSzPts val="187"/>
              <a:buChar char="•"/>
              <a:defRPr sz="100"/>
            </a:lvl6pPr>
            <a:lvl7pPr indent="-240474" lvl="6" marL="3200400" algn="l">
              <a:lnSpc>
                <a:spcPct val="90000"/>
              </a:lnSpc>
              <a:spcBef>
                <a:spcPts val="375"/>
              </a:spcBef>
              <a:spcAft>
                <a:spcPts val="0"/>
              </a:spcAft>
              <a:buClr>
                <a:schemeClr val="dk1"/>
              </a:buClr>
              <a:buSzPts val="187"/>
              <a:buChar char="•"/>
              <a:defRPr sz="100"/>
            </a:lvl7pPr>
            <a:lvl8pPr indent="-240474" lvl="7" marL="3657600" algn="l">
              <a:lnSpc>
                <a:spcPct val="90000"/>
              </a:lnSpc>
              <a:spcBef>
                <a:spcPts val="375"/>
              </a:spcBef>
              <a:spcAft>
                <a:spcPts val="0"/>
              </a:spcAft>
              <a:buClr>
                <a:schemeClr val="dk1"/>
              </a:buClr>
              <a:buSzPts val="187"/>
              <a:buChar char="•"/>
              <a:defRPr sz="100"/>
            </a:lvl8pPr>
            <a:lvl9pPr indent="-240474" lvl="8" marL="4114800" algn="l">
              <a:lnSpc>
                <a:spcPct val="90000"/>
              </a:lnSpc>
              <a:spcBef>
                <a:spcPts val="375"/>
              </a:spcBef>
              <a:spcAft>
                <a:spcPts val="0"/>
              </a:spcAft>
              <a:buClr>
                <a:schemeClr val="dk1"/>
              </a:buClr>
              <a:buSzPts val="187"/>
              <a:buChar char="•"/>
              <a:defRPr sz="100"/>
            </a:lvl9pPr>
          </a:lstStyle>
          <a:p/>
        </p:txBody>
      </p:sp>
      <p:sp>
        <p:nvSpPr>
          <p:cNvPr id="633" name="Google Shape;633;g3d3f6d03170_0_5246"/>
          <p:cNvSpPr txBox="1"/>
          <p:nvPr>
            <p:ph idx="3" type="body"/>
          </p:nvPr>
        </p:nvSpPr>
        <p:spPr>
          <a:xfrm>
            <a:off x="6230554" y="3322033"/>
            <a:ext cx="2567700" cy="758400"/>
          </a:xfrm>
          <a:prstGeom prst="rect">
            <a:avLst/>
          </a:prstGeom>
          <a:noFill/>
          <a:ln>
            <a:noFill/>
          </a:ln>
        </p:spPr>
        <p:txBody>
          <a:bodyPr anchorCtr="0" anchor="t" bIns="0" lIns="0" spcFirstLastPara="1" rIns="0" wrap="square" tIns="0">
            <a:noAutofit/>
          </a:bodyPr>
          <a:lstStyle>
            <a:lvl1pPr indent="-280035" lvl="0" marL="457200" algn="l">
              <a:lnSpc>
                <a:spcPct val="95000"/>
              </a:lnSpc>
              <a:spcBef>
                <a:spcPts val="1350"/>
              </a:spcBef>
              <a:spcAft>
                <a:spcPts val="0"/>
              </a:spcAft>
              <a:buClr>
                <a:srgbClr val="5D688B"/>
              </a:buClr>
              <a:buSzPts val="810"/>
              <a:buChar char="●"/>
              <a:defRPr sz="900">
                <a:solidFill>
                  <a:srgbClr val="5D688B"/>
                </a:solidFill>
              </a:defRPr>
            </a:lvl1pPr>
            <a:lvl2pPr indent="-271463" lvl="1" marL="914400" algn="l">
              <a:lnSpc>
                <a:spcPct val="95000"/>
              </a:lnSpc>
              <a:spcBef>
                <a:spcPts val="1350"/>
              </a:spcBef>
              <a:spcAft>
                <a:spcPts val="0"/>
              </a:spcAft>
              <a:buClr>
                <a:srgbClr val="5D688B"/>
              </a:buClr>
              <a:buSzPts val="675"/>
              <a:buChar char="●"/>
              <a:defRPr sz="750">
                <a:solidFill>
                  <a:srgbClr val="5D688B"/>
                </a:solidFill>
              </a:defRPr>
            </a:lvl2pPr>
            <a:lvl3pPr indent="-267145" lvl="2" marL="1371600" algn="l">
              <a:lnSpc>
                <a:spcPct val="95000"/>
              </a:lnSpc>
              <a:spcBef>
                <a:spcPts val="1350"/>
              </a:spcBef>
              <a:spcAft>
                <a:spcPts val="0"/>
              </a:spcAft>
              <a:buClr>
                <a:srgbClr val="5D688B"/>
              </a:buClr>
              <a:buSzPts val="607"/>
              <a:buChar char="●"/>
              <a:defRPr sz="675">
                <a:solidFill>
                  <a:srgbClr val="5D688B"/>
                </a:solidFill>
              </a:defRPr>
            </a:lvl3pPr>
            <a:lvl4pPr indent="-262890" lvl="3" marL="1828800" algn="l">
              <a:lnSpc>
                <a:spcPct val="95000"/>
              </a:lnSpc>
              <a:spcBef>
                <a:spcPts val="1350"/>
              </a:spcBef>
              <a:spcAft>
                <a:spcPts val="0"/>
              </a:spcAft>
              <a:buClr>
                <a:schemeClr val="dk1"/>
              </a:buClr>
              <a:buSzPts val="540"/>
              <a:buChar char="●"/>
              <a:defRPr sz="100"/>
            </a:lvl4pPr>
            <a:lvl5pPr indent="-254317" lvl="4" marL="2286000" algn="l">
              <a:lnSpc>
                <a:spcPct val="95000"/>
              </a:lnSpc>
              <a:spcBef>
                <a:spcPts val="1350"/>
              </a:spcBef>
              <a:spcAft>
                <a:spcPts val="0"/>
              </a:spcAft>
              <a:buClr>
                <a:schemeClr val="dk1"/>
              </a:buClr>
              <a:buSzPts val="405"/>
              <a:buChar char="●"/>
              <a:defRPr sz="100"/>
            </a:lvl5pPr>
            <a:lvl6pPr indent="-240474" lvl="5" marL="2743200" algn="l">
              <a:lnSpc>
                <a:spcPct val="90000"/>
              </a:lnSpc>
              <a:spcBef>
                <a:spcPts val="375"/>
              </a:spcBef>
              <a:spcAft>
                <a:spcPts val="0"/>
              </a:spcAft>
              <a:buClr>
                <a:schemeClr val="dk1"/>
              </a:buClr>
              <a:buSzPts val="187"/>
              <a:buChar char="•"/>
              <a:defRPr sz="100"/>
            </a:lvl6pPr>
            <a:lvl7pPr indent="-240474" lvl="6" marL="3200400" algn="l">
              <a:lnSpc>
                <a:spcPct val="90000"/>
              </a:lnSpc>
              <a:spcBef>
                <a:spcPts val="375"/>
              </a:spcBef>
              <a:spcAft>
                <a:spcPts val="0"/>
              </a:spcAft>
              <a:buClr>
                <a:schemeClr val="dk1"/>
              </a:buClr>
              <a:buSzPts val="187"/>
              <a:buChar char="•"/>
              <a:defRPr sz="100"/>
            </a:lvl7pPr>
            <a:lvl8pPr indent="-240474" lvl="7" marL="3657600" algn="l">
              <a:lnSpc>
                <a:spcPct val="90000"/>
              </a:lnSpc>
              <a:spcBef>
                <a:spcPts val="375"/>
              </a:spcBef>
              <a:spcAft>
                <a:spcPts val="0"/>
              </a:spcAft>
              <a:buClr>
                <a:schemeClr val="dk1"/>
              </a:buClr>
              <a:buSzPts val="187"/>
              <a:buChar char="•"/>
              <a:defRPr sz="100"/>
            </a:lvl8pPr>
            <a:lvl9pPr indent="-240474" lvl="8" marL="4114800" algn="l">
              <a:lnSpc>
                <a:spcPct val="90000"/>
              </a:lnSpc>
              <a:spcBef>
                <a:spcPts val="375"/>
              </a:spcBef>
              <a:spcAft>
                <a:spcPts val="0"/>
              </a:spcAft>
              <a:buClr>
                <a:schemeClr val="dk1"/>
              </a:buClr>
              <a:buSzPts val="187"/>
              <a:buChar char="•"/>
              <a:defRPr sz="100"/>
            </a:lvl9pPr>
          </a:lstStyle>
          <a:p/>
        </p:txBody>
      </p:sp>
      <p:sp>
        <p:nvSpPr>
          <p:cNvPr id="634" name="Google Shape;634;g3d3f6d03170_0_5246"/>
          <p:cNvSpPr txBox="1"/>
          <p:nvPr>
            <p:ph idx="4" type="subTitle"/>
          </p:nvPr>
        </p:nvSpPr>
        <p:spPr>
          <a:xfrm>
            <a:off x="456767" y="2669559"/>
            <a:ext cx="2567700" cy="5721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312">
                <a:latin typeface="Poppins"/>
                <a:ea typeface="Poppins"/>
                <a:cs typeface="Poppins"/>
                <a:sym typeface="Poppins"/>
              </a:defRPr>
            </a:lvl1pPr>
            <a:lvl2pPr lvl="1" algn="ctr">
              <a:lnSpc>
                <a:spcPct val="95000"/>
              </a:lnSpc>
              <a:spcBef>
                <a:spcPts val="1350"/>
              </a:spcBef>
              <a:spcAft>
                <a:spcPts val="0"/>
              </a:spcAft>
              <a:buClr>
                <a:schemeClr val="lt1"/>
              </a:buClr>
              <a:buSzPts val="810"/>
              <a:buNone/>
              <a:defRPr sz="900">
                <a:solidFill>
                  <a:schemeClr val="lt1"/>
                </a:solidFill>
              </a:defRPr>
            </a:lvl2pPr>
            <a:lvl3pPr lvl="2" algn="ctr">
              <a:lnSpc>
                <a:spcPct val="95000"/>
              </a:lnSpc>
              <a:spcBef>
                <a:spcPts val="1350"/>
              </a:spcBef>
              <a:spcAft>
                <a:spcPts val="0"/>
              </a:spcAft>
              <a:buClr>
                <a:schemeClr val="lt1"/>
              </a:buClr>
              <a:buSzPts val="675"/>
              <a:buNone/>
              <a:defRPr sz="750">
                <a:solidFill>
                  <a:schemeClr val="lt1"/>
                </a:solidFill>
              </a:defRPr>
            </a:lvl3pPr>
            <a:lvl4pPr lvl="3" algn="ctr">
              <a:lnSpc>
                <a:spcPct val="95000"/>
              </a:lnSpc>
              <a:spcBef>
                <a:spcPts val="1350"/>
              </a:spcBef>
              <a:spcAft>
                <a:spcPts val="0"/>
              </a:spcAft>
              <a:buClr>
                <a:schemeClr val="lt1"/>
              </a:buClr>
              <a:buSzPts val="540"/>
              <a:buNone/>
              <a:defRPr sz="600">
                <a:solidFill>
                  <a:schemeClr val="lt1"/>
                </a:solidFill>
              </a:defRPr>
            </a:lvl4pPr>
            <a:lvl5pPr lvl="4" algn="ctr">
              <a:lnSpc>
                <a:spcPct val="95000"/>
              </a:lnSpc>
              <a:spcBef>
                <a:spcPts val="1350"/>
              </a:spcBef>
              <a:spcAft>
                <a:spcPts val="0"/>
              </a:spcAft>
              <a:buClr>
                <a:schemeClr val="lt1"/>
              </a:buClr>
              <a:buSzPts val="405"/>
              <a:buNone/>
              <a:defRPr sz="450">
                <a:solidFill>
                  <a:schemeClr val="lt1"/>
                </a:solidFill>
              </a:defRPr>
            </a:lvl5pPr>
            <a:lvl6pPr lvl="5" algn="ctr">
              <a:lnSpc>
                <a:spcPct val="90000"/>
              </a:lnSpc>
              <a:spcBef>
                <a:spcPts val="375"/>
              </a:spcBef>
              <a:spcAft>
                <a:spcPts val="0"/>
              </a:spcAft>
              <a:buClr>
                <a:schemeClr val="lt1"/>
              </a:buClr>
              <a:buSzPts val="187"/>
              <a:buNone/>
              <a:defRPr sz="187">
                <a:solidFill>
                  <a:schemeClr val="lt1"/>
                </a:solidFill>
              </a:defRPr>
            </a:lvl6pPr>
            <a:lvl7pPr lvl="6" algn="ctr">
              <a:lnSpc>
                <a:spcPct val="90000"/>
              </a:lnSpc>
              <a:spcBef>
                <a:spcPts val="375"/>
              </a:spcBef>
              <a:spcAft>
                <a:spcPts val="0"/>
              </a:spcAft>
              <a:buClr>
                <a:schemeClr val="lt1"/>
              </a:buClr>
              <a:buSzPts val="187"/>
              <a:buNone/>
              <a:defRPr sz="187">
                <a:solidFill>
                  <a:schemeClr val="lt1"/>
                </a:solidFill>
              </a:defRPr>
            </a:lvl7pPr>
            <a:lvl8pPr lvl="7" algn="ctr">
              <a:lnSpc>
                <a:spcPct val="90000"/>
              </a:lnSpc>
              <a:spcBef>
                <a:spcPts val="375"/>
              </a:spcBef>
              <a:spcAft>
                <a:spcPts val="0"/>
              </a:spcAft>
              <a:buClr>
                <a:schemeClr val="lt1"/>
              </a:buClr>
              <a:buSzPts val="187"/>
              <a:buNone/>
              <a:defRPr sz="187">
                <a:solidFill>
                  <a:schemeClr val="lt1"/>
                </a:solidFill>
              </a:defRPr>
            </a:lvl8pPr>
            <a:lvl9pPr lvl="8" algn="ctr">
              <a:lnSpc>
                <a:spcPct val="90000"/>
              </a:lnSpc>
              <a:spcBef>
                <a:spcPts val="375"/>
              </a:spcBef>
              <a:spcAft>
                <a:spcPts val="0"/>
              </a:spcAft>
              <a:buClr>
                <a:schemeClr val="lt1"/>
              </a:buClr>
              <a:buSzPts val="187"/>
              <a:buNone/>
              <a:defRPr sz="187">
                <a:solidFill>
                  <a:schemeClr val="lt1"/>
                </a:solidFill>
              </a:defRPr>
            </a:lvl9pPr>
          </a:lstStyle>
          <a:p/>
        </p:txBody>
      </p:sp>
      <p:sp>
        <p:nvSpPr>
          <p:cNvPr id="635" name="Google Shape;635;g3d3f6d03170_0_5246"/>
          <p:cNvSpPr txBox="1"/>
          <p:nvPr>
            <p:ph idx="5" type="subTitle"/>
          </p:nvPr>
        </p:nvSpPr>
        <p:spPr>
          <a:xfrm>
            <a:off x="3346195" y="2669559"/>
            <a:ext cx="2567700" cy="5721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312">
                <a:latin typeface="Poppins"/>
                <a:ea typeface="Poppins"/>
                <a:cs typeface="Poppins"/>
                <a:sym typeface="Poppins"/>
              </a:defRPr>
            </a:lvl1pPr>
            <a:lvl2pPr lvl="1" algn="ctr">
              <a:lnSpc>
                <a:spcPct val="95000"/>
              </a:lnSpc>
              <a:spcBef>
                <a:spcPts val="1350"/>
              </a:spcBef>
              <a:spcAft>
                <a:spcPts val="0"/>
              </a:spcAft>
              <a:buClr>
                <a:schemeClr val="lt1"/>
              </a:buClr>
              <a:buSzPts val="810"/>
              <a:buNone/>
              <a:defRPr sz="900">
                <a:solidFill>
                  <a:schemeClr val="lt1"/>
                </a:solidFill>
              </a:defRPr>
            </a:lvl2pPr>
            <a:lvl3pPr lvl="2" algn="ctr">
              <a:lnSpc>
                <a:spcPct val="95000"/>
              </a:lnSpc>
              <a:spcBef>
                <a:spcPts val="1350"/>
              </a:spcBef>
              <a:spcAft>
                <a:spcPts val="0"/>
              </a:spcAft>
              <a:buClr>
                <a:schemeClr val="lt1"/>
              </a:buClr>
              <a:buSzPts val="675"/>
              <a:buNone/>
              <a:defRPr sz="750">
                <a:solidFill>
                  <a:schemeClr val="lt1"/>
                </a:solidFill>
              </a:defRPr>
            </a:lvl3pPr>
            <a:lvl4pPr lvl="3" algn="ctr">
              <a:lnSpc>
                <a:spcPct val="95000"/>
              </a:lnSpc>
              <a:spcBef>
                <a:spcPts val="1350"/>
              </a:spcBef>
              <a:spcAft>
                <a:spcPts val="0"/>
              </a:spcAft>
              <a:buClr>
                <a:schemeClr val="lt1"/>
              </a:buClr>
              <a:buSzPts val="540"/>
              <a:buNone/>
              <a:defRPr sz="600">
                <a:solidFill>
                  <a:schemeClr val="lt1"/>
                </a:solidFill>
              </a:defRPr>
            </a:lvl4pPr>
            <a:lvl5pPr lvl="4" algn="ctr">
              <a:lnSpc>
                <a:spcPct val="95000"/>
              </a:lnSpc>
              <a:spcBef>
                <a:spcPts val="1350"/>
              </a:spcBef>
              <a:spcAft>
                <a:spcPts val="0"/>
              </a:spcAft>
              <a:buClr>
                <a:schemeClr val="lt1"/>
              </a:buClr>
              <a:buSzPts val="405"/>
              <a:buNone/>
              <a:defRPr sz="450">
                <a:solidFill>
                  <a:schemeClr val="lt1"/>
                </a:solidFill>
              </a:defRPr>
            </a:lvl5pPr>
            <a:lvl6pPr lvl="5" algn="ctr">
              <a:lnSpc>
                <a:spcPct val="90000"/>
              </a:lnSpc>
              <a:spcBef>
                <a:spcPts val="375"/>
              </a:spcBef>
              <a:spcAft>
                <a:spcPts val="0"/>
              </a:spcAft>
              <a:buClr>
                <a:schemeClr val="lt1"/>
              </a:buClr>
              <a:buSzPts val="187"/>
              <a:buNone/>
              <a:defRPr sz="187">
                <a:solidFill>
                  <a:schemeClr val="lt1"/>
                </a:solidFill>
              </a:defRPr>
            </a:lvl6pPr>
            <a:lvl7pPr lvl="6" algn="ctr">
              <a:lnSpc>
                <a:spcPct val="90000"/>
              </a:lnSpc>
              <a:spcBef>
                <a:spcPts val="375"/>
              </a:spcBef>
              <a:spcAft>
                <a:spcPts val="0"/>
              </a:spcAft>
              <a:buClr>
                <a:schemeClr val="lt1"/>
              </a:buClr>
              <a:buSzPts val="187"/>
              <a:buNone/>
              <a:defRPr sz="187">
                <a:solidFill>
                  <a:schemeClr val="lt1"/>
                </a:solidFill>
              </a:defRPr>
            </a:lvl7pPr>
            <a:lvl8pPr lvl="7" algn="ctr">
              <a:lnSpc>
                <a:spcPct val="90000"/>
              </a:lnSpc>
              <a:spcBef>
                <a:spcPts val="375"/>
              </a:spcBef>
              <a:spcAft>
                <a:spcPts val="0"/>
              </a:spcAft>
              <a:buClr>
                <a:schemeClr val="lt1"/>
              </a:buClr>
              <a:buSzPts val="187"/>
              <a:buNone/>
              <a:defRPr sz="187">
                <a:solidFill>
                  <a:schemeClr val="lt1"/>
                </a:solidFill>
              </a:defRPr>
            </a:lvl8pPr>
            <a:lvl9pPr lvl="8" algn="ctr">
              <a:lnSpc>
                <a:spcPct val="90000"/>
              </a:lnSpc>
              <a:spcBef>
                <a:spcPts val="375"/>
              </a:spcBef>
              <a:spcAft>
                <a:spcPts val="0"/>
              </a:spcAft>
              <a:buClr>
                <a:schemeClr val="lt1"/>
              </a:buClr>
              <a:buSzPts val="187"/>
              <a:buNone/>
              <a:defRPr sz="187">
                <a:solidFill>
                  <a:schemeClr val="lt1"/>
                </a:solidFill>
              </a:defRPr>
            </a:lvl9pPr>
          </a:lstStyle>
          <a:p/>
        </p:txBody>
      </p:sp>
      <p:sp>
        <p:nvSpPr>
          <p:cNvPr id="636" name="Google Shape;636;g3d3f6d03170_0_5246"/>
          <p:cNvSpPr txBox="1"/>
          <p:nvPr>
            <p:ph idx="6" type="subTitle"/>
          </p:nvPr>
        </p:nvSpPr>
        <p:spPr>
          <a:xfrm>
            <a:off x="6230569" y="2669559"/>
            <a:ext cx="2567700" cy="5721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312">
                <a:latin typeface="Poppins"/>
                <a:ea typeface="Poppins"/>
                <a:cs typeface="Poppins"/>
                <a:sym typeface="Poppins"/>
              </a:defRPr>
            </a:lvl1pPr>
            <a:lvl2pPr lvl="1" algn="ctr">
              <a:lnSpc>
                <a:spcPct val="95000"/>
              </a:lnSpc>
              <a:spcBef>
                <a:spcPts val="1350"/>
              </a:spcBef>
              <a:spcAft>
                <a:spcPts val="0"/>
              </a:spcAft>
              <a:buClr>
                <a:schemeClr val="lt1"/>
              </a:buClr>
              <a:buSzPts val="810"/>
              <a:buNone/>
              <a:defRPr sz="900">
                <a:solidFill>
                  <a:schemeClr val="lt1"/>
                </a:solidFill>
              </a:defRPr>
            </a:lvl2pPr>
            <a:lvl3pPr lvl="2" algn="ctr">
              <a:lnSpc>
                <a:spcPct val="95000"/>
              </a:lnSpc>
              <a:spcBef>
                <a:spcPts val="1350"/>
              </a:spcBef>
              <a:spcAft>
                <a:spcPts val="0"/>
              </a:spcAft>
              <a:buClr>
                <a:schemeClr val="lt1"/>
              </a:buClr>
              <a:buSzPts val="675"/>
              <a:buNone/>
              <a:defRPr sz="750">
                <a:solidFill>
                  <a:schemeClr val="lt1"/>
                </a:solidFill>
              </a:defRPr>
            </a:lvl3pPr>
            <a:lvl4pPr lvl="3" algn="ctr">
              <a:lnSpc>
                <a:spcPct val="95000"/>
              </a:lnSpc>
              <a:spcBef>
                <a:spcPts val="1350"/>
              </a:spcBef>
              <a:spcAft>
                <a:spcPts val="0"/>
              </a:spcAft>
              <a:buClr>
                <a:schemeClr val="lt1"/>
              </a:buClr>
              <a:buSzPts val="540"/>
              <a:buNone/>
              <a:defRPr sz="600">
                <a:solidFill>
                  <a:schemeClr val="lt1"/>
                </a:solidFill>
              </a:defRPr>
            </a:lvl4pPr>
            <a:lvl5pPr lvl="4" algn="ctr">
              <a:lnSpc>
                <a:spcPct val="95000"/>
              </a:lnSpc>
              <a:spcBef>
                <a:spcPts val="1350"/>
              </a:spcBef>
              <a:spcAft>
                <a:spcPts val="0"/>
              </a:spcAft>
              <a:buClr>
                <a:schemeClr val="lt1"/>
              </a:buClr>
              <a:buSzPts val="405"/>
              <a:buNone/>
              <a:defRPr sz="450">
                <a:solidFill>
                  <a:schemeClr val="lt1"/>
                </a:solidFill>
              </a:defRPr>
            </a:lvl5pPr>
            <a:lvl6pPr lvl="5" algn="ctr">
              <a:lnSpc>
                <a:spcPct val="90000"/>
              </a:lnSpc>
              <a:spcBef>
                <a:spcPts val="375"/>
              </a:spcBef>
              <a:spcAft>
                <a:spcPts val="0"/>
              </a:spcAft>
              <a:buClr>
                <a:schemeClr val="lt1"/>
              </a:buClr>
              <a:buSzPts val="187"/>
              <a:buNone/>
              <a:defRPr sz="187">
                <a:solidFill>
                  <a:schemeClr val="lt1"/>
                </a:solidFill>
              </a:defRPr>
            </a:lvl6pPr>
            <a:lvl7pPr lvl="6" algn="ctr">
              <a:lnSpc>
                <a:spcPct val="90000"/>
              </a:lnSpc>
              <a:spcBef>
                <a:spcPts val="375"/>
              </a:spcBef>
              <a:spcAft>
                <a:spcPts val="0"/>
              </a:spcAft>
              <a:buClr>
                <a:schemeClr val="lt1"/>
              </a:buClr>
              <a:buSzPts val="187"/>
              <a:buNone/>
              <a:defRPr sz="187">
                <a:solidFill>
                  <a:schemeClr val="lt1"/>
                </a:solidFill>
              </a:defRPr>
            </a:lvl7pPr>
            <a:lvl8pPr lvl="7" algn="ctr">
              <a:lnSpc>
                <a:spcPct val="90000"/>
              </a:lnSpc>
              <a:spcBef>
                <a:spcPts val="375"/>
              </a:spcBef>
              <a:spcAft>
                <a:spcPts val="0"/>
              </a:spcAft>
              <a:buClr>
                <a:schemeClr val="lt1"/>
              </a:buClr>
              <a:buSzPts val="187"/>
              <a:buNone/>
              <a:defRPr sz="187">
                <a:solidFill>
                  <a:schemeClr val="lt1"/>
                </a:solidFill>
              </a:defRPr>
            </a:lvl8pPr>
            <a:lvl9pPr lvl="8" algn="ctr">
              <a:lnSpc>
                <a:spcPct val="90000"/>
              </a:lnSpc>
              <a:spcBef>
                <a:spcPts val="375"/>
              </a:spcBef>
              <a:spcAft>
                <a:spcPts val="0"/>
              </a:spcAft>
              <a:buClr>
                <a:schemeClr val="lt1"/>
              </a:buClr>
              <a:buSzPts val="187"/>
              <a:buNone/>
              <a:defRPr sz="187">
                <a:solidFill>
                  <a:schemeClr val="lt1"/>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Custom Layout">
  <p:cSld name="27_Custom Layout">
    <p:bg>
      <p:bgPr>
        <a:blipFill>
          <a:blip r:embed="rId2">
            <a:alphaModFix/>
          </a:blip>
          <a:stretch>
            <a:fillRect/>
          </a:stretch>
        </a:blipFill>
      </p:bgPr>
    </p:bg>
    <p:spTree>
      <p:nvGrpSpPr>
        <p:cNvPr id="637" name="Shape 637"/>
        <p:cNvGrpSpPr/>
        <p:nvPr/>
      </p:nvGrpSpPr>
      <p:grpSpPr>
        <a:xfrm>
          <a:off x="0" y="0"/>
          <a:ext cx="0" cy="0"/>
          <a:chOff x="0" y="0"/>
          <a:chExt cx="0" cy="0"/>
        </a:xfrm>
      </p:grpSpPr>
      <p:sp>
        <p:nvSpPr>
          <p:cNvPr id="638" name="Google Shape;638;g3d3f6d03170_0_5261"/>
          <p:cNvSpPr/>
          <p:nvPr/>
        </p:nvSpPr>
        <p:spPr>
          <a:xfrm rot="10800000">
            <a:off x="3222792" y="3119574"/>
            <a:ext cx="2804400" cy="1340100"/>
          </a:xfrm>
          <a:prstGeom prst="round2SameRect">
            <a:avLst>
              <a:gd fmla="val 4359"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39" name="Google Shape;639;g3d3f6d03170_0_5261"/>
          <p:cNvSpPr/>
          <p:nvPr/>
        </p:nvSpPr>
        <p:spPr>
          <a:xfrm rot="10800000">
            <a:off x="6107145" y="3119574"/>
            <a:ext cx="2804400" cy="1340100"/>
          </a:xfrm>
          <a:prstGeom prst="round2SameRect">
            <a:avLst>
              <a:gd fmla="val 4359"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40" name="Google Shape;640;g3d3f6d03170_0_5261"/>
          <p:cNvSpPr/>
          <p:nvPr/>
        </p:nvSpPr>
        <p:spPr>
          <a:xfrm rot="10800000">
            <a:off x="338440" y="3119574"/>
            <a:ext cx="2804400" cy="1340100"/>
          </a:xfrm>
          <a:prstGeom prst="round2SameRect">
            <a:avLst>
              <a:gd fmla="val 4359"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41" name="Google Shape;641;g3d3f6d03170_0_5261"/>
          <p:cNvSpPr/>
          <p:nvPr/>
        </p:nvSpPr>
        <p:spPr>
          <a:xfrm>
            <a:off x="338461" y="1144976"/>
            <a:ext cx="2804400" cy="1974600"/>
          </a:xfrm>
          <a:prstGeom prst="round2SameRect">
            <a:avLst>
              <a:gd fmla="val 4384" name="adj1"/>
              <a:gd fmla="val 0" name="adj2"/>
            </a:avLst>
          </a:prstGeom>
          <a:gradFill>
            <a:gsLst>
              <a:gs pos="0">
                <a:srgbClr val="FF001A"/>
              </a:gs>
              <a:gs pos="74000">
                <a:srgbClr val="290051"/>
              </a:gs>
              <a:gs pos="100000">
                <a:srgbClr val="0C0024"/>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42" name="Google Shape;642;g3d3f6d03170_0_5261"/>
          <p:cNvSpPr/>
          <p:nvPr/>
        </p:nvSpPr>
        <p:spPr>
          <a:xfrm>
            <a:off x="6107166" y="1144975"/>
            <a:ext cx="2804400" cy="1974600"/>
          </a:xfrm>
          <a:prstGeom prst="round2SameRect">
            <a:avLst>
              <a:gd fmla="val 4780" name="adj1"/>
              <a:gd fmla="val 0" name="adj2"/>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43" name="Google Shape;643;g3d3f6d03170_0_5261"/>
          <p:cNvSpPr/>
          <p:nvPr/>
        </p:nvSpPr>
        <p:spPr>
          <a:xfrm>
            <a:off x="3231435" y="1144975"/>
            <a:ext cx="2804400" cy="1974600"/>
          </a:xfrm>
          <a:prstGeom prst="round2SameRect">
            <a:avLst>
              <a:gd fmla="val 4780" name="adj1"/>
              <a:gd fmla="val 0" name="adj2"/>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44" name="Google Shape;644;g3d3f6d03170_0_526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645" name="Google Shape;645;g3d3f6d03170_0_5261"/>
          <p:cNvSpPr txBox="1"/>
          <p:nvPr>
            <p:ph type="title"/>
          </p:nvPr>
        </p:nvSpPr>
        <p:spPr>
          <a:xfrm>
            <a:off x="315022" y="319879"/>
            <a:ext cx="68961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646" name="Google Shape;646;g3d3f6d03170_0_5261"/>
          <p:cNvSpPr txBox="1"/>
          <p:nvPr>
            <p:ph idx="1" type="body"/>
          </p:nvPr>
        </p:nvSpPr>
        <p:spPr>
          <a:xfrm>
            <a:off x="456728" y="3322031"/>
            <a:ext cx="2567700" cy="758400"/>
          </a:xfrm>
          <a:prstGeom prst="rect">
            <a:avLst/>
          </a:prstGeom>
          <a:noFill/>
          <a:ln>
            <a:noFill/>
          </a:ln>
        </p:spPr>
        <p:txBody>
          <a:bodyPr anchorCtr="0" anchor="t" bIns="0" lIns="0" spcFirstLastPara="1" rIns="0" wrap="square" tIns="0">
            <a:noAutofit/>
          </a:bodyPr>
          <a:lstStyle>
            <a:lvl1pPr indent="-280035" lvl="0" marL="457200" algn="l">
              <a:lnSpc>
                <a:spcPct val="95000"/>
              </a:lnSpc>
              <a:spcBef>
                <a:spcPts val="1350"/>
              </a:spcBef>
              <a:spcAft>
                <a:spcPts val="0"/>
              </a:spcAft>
              <a:buClr>
                <a:srgbClr val="5D688B"/>
              </a:buClr>
              <a:buSzPts val="810"/>
              <a:buChar char="●"/>
              <a:defRPr sz="900">
                <a:solidFill>
                  <a:srgbClr val="5D688B"/>
                </a:solidFill>
              </a:defRPr>
            </a:lvl1pPr>
            <a:lvl2pPr indent="-271463" lvl="1" marL="914400" algn="l">
              <a:lnSpc>
                <a:spcPct val="95000"/>
              </a:lnSpc>
              <a:spcBef>
                <a:spcPts val="1350"/>
              </a:spcBef>
              <a:spcAft>
                <a:spcPts val="0"/>
              </a:spcAft>
              <a:buClr>
                <a:srgbClr val="5D688B"/>
              </a:buClr>
              <a:buSzPts val="675"/>
              <a:buChar char="●"/>
              <a:defRPr sz="750">
                <a:solidFill>
                  <a:srgbClr val="5D688B"/>
                </a:solidFill>
              </a:defRPr>
            </a:lvl2pPr>
            <a:lvl3pPr indent="-267145" lvl="2" marL="1371600" algn="l">
              <a:lnSpc>
                <a:spcPct val="95000"/>
              </a:lnSpc>
              <a:spcBef>
                <a:spcPts val="1350"/>
              </a:spcBef>
              <a:spcAft>
                <a:spcPts val="0"/>
              </a:spcAft>
              <a:buClr>
                <a:srgbClr val="5D688B"/>
              </a:buClr>
              <a:buSzPts val="607"/>
              <a:buChar char="●"/>
              <a:defRPr sz="675">
                <a:solidFill>
                  <a:srgbClr val="5D688B"/>
                </a:solidFill>
              </a:defRPr>
            </a:lvl3pPr>
            <a:lvl4pPr indent="-267145" lvl="3" marL="1828800" algn="l">
              <a:lnSpc>
                <a:spcPct val="95000"/>
              </a:lnSpc>
              <a:spcBef>
                <a:spcPts val="1350"/>
              </a:spcBef>
              <a:spcAft>
                <a:spcPts val="0"/>
              </a:spcAft>
              <a:buClr>
                <a:schemeClr val="dk1"/>
              </a:buClr>
              <a:buSzPts val="607"/>
              <a:buChar char="●"/>
              <a:defRPr sz="600"/>
            </a:lvl4pPr>
            <a:lvl5pPr indent="-267145" lvl="4" marL="2286000" algn="l">
              <a:lnSpc>
                <a:spcPct val="95000"/>
              </a:lnSpc>
              <a:spcBef>
                <a:spcPts val="1350"/>
              </a:spcBef>
              <a:spcAft>
                <a:spcPts val="0"/>
              </a:spcAft>
              <a:buClr>
                <a:schemeClr val="dk1"/>
              </a:buClr>
              <a:buSzPts val="607"/>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647" name="Google Shape;647;g3d3f6d03170_0_5261"/>
          <p:cNvSpPr/>
          <p:nvPr/>
        </p:nvSpPr>
        <p:spPr>
          <a:xfrm>
            <a:off x="1487709" y="1467104"/>
            <a:ext cx="596978" cy="655616"/>
          </a:xfrm>
          <a:custGeom>
            <a:rect b="b" l="l" r="r" t="t"/>
            <a:pathLst>
              <a:path extrusionOk="0" h="1748310" w="159194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648" name="Google Shape;648;g3d3f6d03170_0_5261"/>
          <p:cNvSpPr/>
          <p:nvPr/>
        </p:nvSpPr>
        <p:spPr>
          <a:xfrm>
            <a:off x="1414575" y="1656236"/>
            <a:ext cx="146286" cy="466484"/>
          </a:xfrm>
          <a:custGeom>
            <a:rect b="b" l="l" r="r" t="t"/>
            <a:pathLst>
              <a:path extrusionOk="0" h="1243958" w="390096">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649" name="Google Shape;649;g3d3f6d03170_0_5261"/>
          <p:cNvSpPr/>
          <p:nvPr/>
        </p:nvSpPr>
        <p:spPr>
          <a:xfrm>
            <a:off x="1634644" y="1537480"/>
            <a:ext cx="387300" cy="38700"/>
          </a:xfrm>
          <a:prstGeom prst="rect">
            <a:avLst/>
          </a:prstGeom>
          <a:solidFill>
            <a:srgbClr val="81AEFF"/>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650" name="Google Shape;650;g3d3f6d03170_0_5261"/>
          <p:cNvSpPr/>
          <p:nvPr/>
        </p:nvSpPr>
        <p:spPr>
          <a:xfrm>
            <a:off x="1634644" y="1627800"/>
            <a:ext cx="387300" cy="38700"/>
          </a:xfrm>
          <a:prstGeom prst="rect">
            <a:avLst/>
          </a:prstGeom>
          <a:solidFill>
            <a:srgbClr val="81AEFF"/>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651" name="Google Shape;651;g3d3f6d03170_0_5261"/>
          <p:cNvSpPr/>
          <p:nvPr/>
        </p:nvSpPr>
        <p:spPr>
          <a:xfrm>
            <a:off x="1634644" y="1718119"/>
            <a:ext cx="387300" cy="38700"/>
          </a:xfrm>
          <a:prstGeom prst="rect">
            <a:avLst/>
          </a:prstGeom>
          <a:solidFill>
            <a:srgbClr val="81AEFF"/>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652" name="Google Shape;652;g3d3f6d03170_0_5261"/>
          <p:cNvSpPr/>
          <p:nvPr/>
        </p:nvSpPr>
        <p:spPr>
          <a:xfrm>
            <a:off x="1634644" y="1808439"/>
            <a:ext cx="193800" cy="38700"/>
          </a:xfrm>
          <a:prstGeom prst="rect">
            <a:avLst/>
          </a:prstGeom>
          <a:solidFill>
            <a:srgbClr val="81AEFF"/>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653" name="Google Shape;653;g3d3f6d03170_0_5261"/>
          <p:cNvSpPr txBox="1"/>
          <p:nvPr>
            <p:ph idx="2" type="body"/>
          </p:nvPr>
        </p:nvSpPr>
        <p:spPr>
          <a:xfrm>
            <a:off x="3346186" y="3322031"/>
            <a:ext cx="2567700" cy="758400"/>
          </a:xfrm>
          <a:prstGeom prst="rect">
            <a:avLst/>
          </a:prstGeom>
          <a:noFill/>
          <a:ln>
            <a:noFill/>
          </a:ln>
        </p:spPr>
        <p:txBody>
          <a:bodyPr anchorCtr="0" anchor="t" bIns="0" lIns="0" spcFirstLastPara="1" rIns="0" wrap="square" tIns="0">
            <a:noAutofit/>
          </a:bodyPr>
          <a:lstStyle>
            <a:lvl1pPr indent="-280035" lvl="0" marL="457200" algn="l">
              <a:lnSpc>
                <a:spcPct val="95000"/>
              </a:lnSpc>
              <a:spcBef>
                <a:spcPts val="1350"/>
              </a:spcBef>
              <a:spcAft>
                <a:spcPts val="0"/>
              </a:spcAft>
              <a:buClr>
                <a:srgbClr val="5D688B"/>
              </a:buClr>
              <a:buSzPts val="810"/>
              <a:buChar char="●"/>
              <a:defRPr sz="900">
                <a:solidFill>
                  <a:srgbClr val="5D688B"/>
                </a:solidFill>
              </a:defRPr>
            </a:lvl1pPr>
            <a:lvl2pPr indent="-271463" lvl="1" marL="914400" algn="l">
              <a:lnSpc>
                <a:spcPct val="95000"/>
              </a:lnSpc>
              <a:spcBef>
                <a:spcPts val="1350"/>
              </a:spcBef>
              <a:spcAft>
                <a:spcPts val="0"/>
              </a:spcAft>
              <a:buClr>
                <a:srgbClr val="5D688B"/>
              </a:buClr>
              <a:buSzPts val="675"/>
              <a:buChar char="●"/>
              <a:defRPr sz="750">
                <a:solidFill>
                  <a:srgbClr val="5D688B"/>
                </a:solidFill>
              </a:defRPr>
            </a:lvl2pPr>
            <a:lvl3pPr indent="-267145" lvl="2" marL="1371600" algn="l">
              <a:lnSpc>
                <a:spcPct val="95000"/>
              </a:lnSpc>
              <a:spcBef>
                <a:spcPts val="1350"/>
              </a:spcBef>
              <a:spcAft>
                <a:spcPts val="0"/>
              </a:spcAft>
              <a:buClr>
                <a:srgbClr val="5D688B"/>
              </a:buClr>
              <a:buSzPts val="607"/>
              <a:buChar char="●"/>
              <a:defRPr sz="675">
                <a:solidFill>
                  <a:srgbClr val="5D688B"/>
                </a:solidFill>
              </a:defRPr>
            </a:lvl3pPr>
            <a:lvl4pPr indent="-267145" lvl="3" marL="1828800" algn="l">
              <a:lnSpc>
                <a:spcPct val="95000"/>
              </a:lnSpc>
              <a:spcBef>
                <a:spcPts val="1350"/>
              </a:spcBef>
              <a:spcAft>
                <a:spcPts val="0"/>
              </a:spcAft>
              <a:buClr>
                <a:schemeClr val="dk1"/>
              </a:buClr>
              <a:buSzPts val="607"/>
              <a:buChar char="●"/>
              <a:defRPr sz="600"/>
            </a:lvl4pPr>
            <a:lvl5pPr indent="-267145" lvl="4" marL="2286000" algn="l">
              <a:lnSpc>
                <a:spcPct val="95000"/>
              </a:lnSpc>
              <a:spcBef>
                <a:spcPts val="1350"/>
              </a:spcBef>
              <a:spcAft>
                <a:spcPts val="0"/>
              </a:spcAft>
              <a:buClr>
                <a:schemeClr val="dk1"/>
              </a:buClr>
              <a:buSzPts val="607"/>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654" name="Google Shape;654;g3d3f6d03170_0_5261"/>
          <p:cNvSpPr/>
          <p:nvPr/>
        </p:nvSpPr>
        <p:spPr>
          <a:xfrm>
            <a:off x="332813" y="1144975"/>
            <a:ext cx="2804400" cy="1974600"/>
          </a:xfrm>
          <a:prstGeom prst="round2SameRect">
            <a:avLst>
              <a:gd fmla="val 4780" name="adj1"/>
              <a:gd fmla="val 0" name="adj2"/>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55" name="Google Shape;655;g3d3f6d03170_0_5261"/>
          <p:cNvSpPr txBox="1"/>
          <p:nvPr>
            <p:ph idx="3" type="body"/>
          </p:nvPr>
        </p:nvSpPr>
        <p:spPr>
          <a:xfrm>
            <a:off x="6225427" y="3322031"/>
            <a:ext cx="2567700" cy="758400"/>
          </a:xfrm>
          <a:prstGeom prst="rect">
            <a:avLst/>
          </a:prstGeom>
          <a:noFill/>
          <a:ln>
            <a:noFill/>
          </a:ln>
        </p:spPr>
        <p:txBody>
          <a:bodyPr anchorCtr="0" anchor="t" bIns="0" lIns="0" spcFirstLastPara="1" rIns="0" wrap="square" tIns="0">
            <a:noAutofit/>
          </a:bodyPr>
          <a:lstStyle>
            <a:lvl1pPr indent="-280035" lvl="0" marL="457200" algn="l">
              <a:lnSpc>
                <a:spcPct val="95000"/>
              </a:lnSpc>
              <a:spcBef>
                <a:spcPts val="1350"/>
              </a:spcBef>
              <a:spcAft>
                <a:spcPts val="0"/>
              </a:spcAft>
              <a:buClr>
                <a:srgbClr val="5D688B"/>
              </a:buClr>
              <a:buSzPts val="810"/>
              <a:buChar char="●"/>
              <a:defRPr sz="900">
                <a:solidFill>
                  <a:srgbClr val="5D688B"/>
                </a:solidFill>
              </a:defRPr>
            </a:lvl1pPr>
            <a:lvl2pPr indent="-271463" lvl="1" marL="914400" algn="l">
              <a:lnSpc>
                <a:spcPct val="95000"/>
              </a:lnSpc>
              <a:spcBef>
                <a:spcPts val="1350"/>
              </a:spcBef>
              <a:spcAft>
                <a:spcPts val="0"/>
              </a:spcAft>
              <a:buClr>
                <a:srgbClr val="5D688B"/>
              </a:buClr>
              <a:buSzPts val="675"/>
              <a:buChar char="●"/>
              <a:defRPr sz="750">
                <a:solidFill>
                  <a:srgbClr val="5D688B"/>
                </a:solidFill>
              </a:defRPr>
            </a:lvl2pPr>
            <a:lvl3pPr indent="-267145" lvl="2" marL="1371600" algn="l">
              <a:lnSpc>
                <a:spcPct val="95000"/>
              </a:lnSpc>
              <a:spcBef>
                <a:spcPts val="1350"/>
              </a:spcBef>
              <a:spcAft>
                <a:spcPts val="0"/>
              </a:spcAft>
              <a:buClr>
                <a:srgbClr val="5D688B"/>
              </a:buClr>
              <a:buSzPts val="607"/>
              <a:buChar char="●"/>
              <a:defRPr sz="675">
                <a:solidFill>
                  <a:srgbClr val="5D688B"/>
                </a:solidFill>
              </a:defRPr>
            </a:lvl3pPr>
            <a:lvl4pPr indent="-267145" lvl="3" marL="1828800" algn="l">
              <a:lnSpc>
                <a:spcPct val="95000"/>
              </a:lnSpc>
              <a:spcBef>
                <a:spcPts val="1350"/>
              </a:spcBef>
              <a:spcAft>
                <a:spcPts val="0"/>
              </a:spcAft>
              <a:buClr>
                <a:schemeClr val="dk1"/>
              </a:buClr>
              <a:buSzPts val="607"/>
              <a:buChar char="●"/>
              <a:defRPr sz="600"/>
            </a:lvl4pPr>
            <a:lvl5pPr indent="-267145" lvl="4" marL="2286000" algn="l">
              <a:lnSpc>
                <a:spcPct val="95000"/>
              </a:lnSpc>
              <a:spcBef>
                <a:spcPts val="1350"/>
              </a:spcBef>
              <a:spcAft>
                <a:spcPts val="0"/>
              </a:spcAft>
              <a:buClr>
                <a:schemeClr val="dk1"/>
              </a:buClr>
              <a:buSzPts val="607"/>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656" name="Google Shape;656;g3d3f6d03170_0_5261"/>
          <p:cNvSpPr txBox="1"/>
          <p:nvPr>
            <p:ph idx="4" type="subTitle"/>
          </p:nvPr>
        </p:nvSpPr>
        <p:spPr>
          <a:xfrm>
            <a:off x="456728" y="2432438"/>
            <a:ext cx="2567700" cy="5721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312">
                <a:solidFill>
                  <a:schemeClr val="lt1"/>
                </a:solidFill>
                <a:latin typeface="Poppins"/>
                <a:ea typeface="Poppins"/>
                <a:cs typeface="Poppins"/>
                <a:sym typeface="Poppins"/>
              </a:defRPr>
            </a:lvl1pPr>
            <a:lvl2pPr lvl="1" algn="ctr">
              <a:lnSpc>
                <a:spcPct val="95000"/>
              </a:lnSpc>
              <a:spcBef>
                <a:spcPts val="1350"/>
              </a:spcBef>
              <a:spcAft>
                <a:spcPts val="0"/>
              </a:spcAft>
              <a:buClr>
                <a:schemeClr val="lt1"/>
              </a:buClr>
              <a:buSzPts val="810"/>
              <a:buNone/>
              <a:defRPr sz="900">
                <a:solidFill>
                  <a:schemeClr val="lt1"/>
                </a:solidFill>
              </a:defRPr>
            </a:lvl2pPr>
            <a:lvl3pPr lvl="2" algn="ctr">
              <a:lnSpc>
                <a:spcPct val="95000"/>
              </a:lnSpc>
              <a:spcBef>
                <a:spcPts val="1350"/>
              </a:spcBef>
              <a:spcAft>
                <a:spcPts val="0"/>
              </a:spcAft>
              <a:buClr>
                <a:schemeClr val="lt1"/>
              </a:buClr>
              <a:buSzPts val="675"/>
              <a:buNone/>
              <a:defRPr sz="750">
                <a:solidFill>
                  <a:schemeClr val="lt1"/>
                </a:solidFill>
              </a:defRPr>
            </a:lvl3pPr>
            <a:lvl4pPr lvl="3" algn="ctr">
              <a:lnSpc>
                <a:spcPct val="95000"/>
              </a:lnSpc>
              <a:spcBef>
                <a:spcPts val="1350"/>
              </a:spcBef>
              <a:spcAft>
                <a:spcPts val="0"/>
              </a:spcAft>
              <a:buClr>
                <a:schemeClr val="lt1"/>
              </a:buClr>
              <a:buSzPts val="540"/>
              <a:buNone/>
              <a:defRPr sz="600">
                <a:solidFill>
                  <a:schemeClr val="lt1"/>
                </a:solidFill>
              </a:defRPr>
            </a:lvl4pPr>
            <a:lvl5pPr lvl="4" algn="ctr">
              <a:lnSpc>
                <a:spcPct val="95000"/>
              </a:lnSpc>
              <a:spcBef>
                <a:spcPts val="1350"/>
              </a:spcBef>
              <a:spcAft>
                <a:spcPts val="0"/>
              </a:spcAft>
              <a:buClr>
                <a:schemeClr val="lt1"/>
              </a:buClr>
              <a:buSzPts val="405"/>
              <a:buNone/>
              <a:defRPr sz="450">
                <a:solidFill>
                  <a:schemeClr val="lt1"/>
                </a:solidFill>
              </a:defRPr>
            </a:lvl5pPr>
            <a:lvl6pPr lvl="5" algn="ctr">
              <a:lnSpc>
                <a:spcPct val="90000"/>
              </a:lnSpc>
              <a:spcBef>
                <a:spcPts val="375"/>
              </a:spcBef>
              <a:spcAft>
                <a:spcPts val="0"/>
              </a:spcAft>
              <a:buClr>
                <a:schemeClr val="lt1"/>
              </a:buClr>
              <a:buSzPts val="187"/>
              <a:buNone/>
              <a:defRPr sz="187">
                <a:solidFill>
                  <a:schemeClr val="lt1"/>
                </a:solidFill>
              </a:defRPr>
            </a:lvl6pPr>
            <a:lvl7pPr lvl="6" algn="ctr">
              <a:lnSpc>
                <a:spcPct val="90000"/>
              </a:lnSpc>
              <a:spcBef>
                <a:spcPts val="375"/>
              </a:spcBef>
              <a:spcAft>
                <a:spcPts val="0"/>
              </a:spcAft>
              <a:buClr>
                <a:schemeClr val="lt1"/>
              </a:buClr>
              <a:buSzPts val="187"/>
              <a:buNone/>
              <a:defRPr sz="187">
                <a:solidFill>
                  <a:schemeClr val="lt1"/>
                </a:solidFill>
              </a:defRPr>
            </a:lvl7pPr>
            <a:lvl8pPr lvl="7" algn="ctr">
              <a:lnSpc>
                <a:spcPct val="90000"/>
              </a:lnSpc>
              <a:spcBef>
                <a:spcPts val="375"/>
              </a:spcBef>
              <a:spcAft>
                <a:spcPts val="0"/>
              </a:spcAft>
              <a:buClr>
                <a:schemeClr val="lt1"/>
              </a:buClr>
              <a:buSzPts val="187"/>
              <a:buNone/>
              <a:defRPr sz="187">
                <a:solidFill>
                  <a:schemeClr val="lt1"/>
                </a:solidFill>
              </a:defRPr>
            </a:lvl8pPr>
            <a:lvl9pPr lvl="8" algn="ctr">
              <a:lnSpc>
                <a:spcPct val="90000"/>
              </a:lnSpc>
              <a:spcBef>
                <a:spcPts val="375"/>
              </a:spcBef>
              <a:spcAft>
                <a:spcPts val="0"/>
              </a:spcAft>
              <a:buClr>
                <a:schemeClr val="lt1"/>
              </a:buClr>
              <a:buSzPts val="187"/>
              <a:buNone/>
              <a:defRPr sz="187">
                <a:solidFill>
                  <a:schemeClr val="lt1"/>
                </a:solidFill>
              </a:defRPr>
            </a:lvl9pPr>
          </a:lstStyle>
          <a:p/>
        </p:txBody>
      </p:sp>
      <p:sp>
        <p:nvSpPr>
          <p:cNvPr id="657" name="Google Shape;657;g3d3f6d03170_0_5261"/>
          <p:cNvSpPr txBox="1"/>
          <p:nvPr>
            <p:ph idx="5" type="subTitle"/>
          </p:nvPr>
        </p:nvSpPr>
        <p:spPr>
          <a:xfrm>
            <a:off x="3346181" y="2432438"/>
            <a:ext cx="2567700" cy="5721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312">
                <a:solidFill>
                  <a:schemeClr val="lt1"/>
                </a:solidFill>
                <a:latin typeface="Poppins"/>
                <a:ea typeface="Poppins"/>
                <a:cs typeface="Poppins"/>
                <a:sym typeface="Poppins"/>
              </a:defRPr>
            </a:lvl1pPr>
            <a:lvl2pPr lvl="1" algn="ctr">
              <a:lnSpc>
                <a:spcPct val="95000"/>
              </a:lnSpc>
              <a:spcBef>
                <a:spcPts val="1350"/>
              </a:spcBef>
              <a:spcAft>
                <a:spcPts val="0"/>
              </a:spcAft>
              <a:buClr>
                <a:schemeClr val="lt1"/>
              </a:buClr>
              <a:buSzPts val="810"/>
              <a:buNone/>
              <a:defRPr sz="900">
                <a:solidFill>
                  <a:schemeClr val="lt1"/>
                </a:solidFill>
              </a:defRPr>
            </a:lvl2pPr>
            <a:lvl3pPr lvl="2" algn="ctr">
              <a:lnSpc>
                <a:spcPct val="95000"/>
              </a:lnSpc>
              <a:spcBef>
                <a:spcPts val="1350"/>
              </a:spcBef>
              <a:spcAft>
                <a:spcPts val="0"/>
              </a:spcAft>
              <a:buClr>
                <a:schemeClr val="lt1"/>
              </a:buClr>
              <a:buSzPts val="675"/>
              <a:buNone/>
              <a:defRPr sz="750">
                <a:solidFill>
                  <a:schemeClr val="lt1"/>
                </a:solidFill>
              </a:defRPr>
            </a:lvl3pPr>
            <a:lvl4pPr lvl="3" algn="ctr">
              <a:lnSpc>
                <a:spcPct val="95000"/>
              </a:lnSpc>
              <a:spcBef>
                <a:spcPts val="1350"/>
              </a:spcBef>
              <a:spcAft>
                <a:spcPts val="0"/>
              </a:spcAft>
              <a:buClr>
                <a:schemeClr val="lt1"/>
              </a:buClr>
              <a:buSzPts val="540"/>
              <a:buNone/>
              <a:defRPr sz="600">
                <a:solidFill>
                  <a:schemeClr val="lt1"/>
                </a:solidFill>
              </a:defRPr>
            </a:lvl4pPr>
            <a:lvl5pPr lvl="4" algn="ctr">
              <a:lnSpc>
                <a:spcPct val="95000"/>
              </a:lnSpc>
              <a:spcBef>
                <a:spcPts val="1350"/>
              </a:spcBef>
              <a:spcAft>
                <a:spcPts val="0"/>
              </a:spcAft>
              <a:buClr>
                <a:schemeClr val="lt1"/>
              </a:buClr>
              <a:buSzPts val="405"/>
              <a:buNone/>
              <a:defRPr sz="450">
                <a:solidFill>
                  <a:schemeClr val="lt1"/>
                </a:solidFill>
              </a:defRPr>
            </a:lvl5pPr>
            <a:lvl6pPr lvl="5" algn="ctr">
              <a:lnSpc>
                <a:spcPct val="90000"/>
              </a:lnSpc>
              <a:spcBef>
                <a:spcPts val="375"/>
              </a:spcBef>
              <a:spcAft>
                <a:spcPts val="0"/>
              </a:spcAft>
              <a:buClr>
                <a:schemeClr val="lt1"/>
              </a:buClr>
              <a:buSzPts val="187"/>
              <a:buNone/>
              <a:defRPr sz="187">
                <a:solidFill>
                  <a:schemeClr val="lt1"/>
                </a:solidFill>
              </a:defRPr>
            </a:lvl6pPr>
            <a:lvl7pPr lvl="6" algn="ctr">
              <a:lnSpc>
                <a:spcPct val="90000"/>
              </a:lnSpc>
              <a:spcBef>
                <a:spcPts val="375"/>
              </a:spcBef>
              <a:spcAft>
                <a:spcPts val="0"/>
              </a:spcAft>
              <a:buClr>
                <a:schemeClr val="lt1"/>
              </a:buClr>
              <a:buSzPts val="187"/>
              <a:buNone/>
              <a:defRPr sz="187">
                <a:solidFill>
                  <a:schemeClr val="lt1"/>
                </a:solidFill>
              </a:defRPr>
            </a:lvl7pPr>
            <a:lvl8pPr lvl="7" algn="ctr">
              <a:lnSpc>
                <a:spcPct val="90000"/>
              </a:lnSpc>
              <a:spcBef>
                <a:spcPts val="375"/>
              </a:spcBef>
              <a:spcAft>
                <a:spcPts val="0"/>
              </a:spcAft>
              <a:buClr>
                <a:schemeClr val="lt1"/>
              </a:buClr>
              <a:buSzPts val="187"/>
              <a:buNone/>
              <a:defRPr sz="187">
                <a:solidFill>
                  <a:schemeClr val="lt1"/>
                </a:solidFill>
              </a:defRPr>
            </a:lvl8pPr>
            <a:lvl9pPr lvl="8" algn="ctr">
              <a:lnSpc>
                <a:spcPct val="90000"/>
              </a:lnSpc>
              <a:spcBef>
                <a:spcPts val="375"/>
              </a:spcBef>
              <a:spcAft>
                <a:spcPts val="0"/>
              </a:spcAft>
              <a:buClr>
                <a:schemeClr val="lt1"/>
              </a:buClr>
              <a:buSzPts val="187"/>
              <a:buNone/>
              <a:defRPr sz="187">
                <a:solidFill>
                  <a:schemeClr val="lt1"/>
                </a:solidFill>
              </a:defRPr>
            </a:lvl9pPr>
          </a:lstStyle>
          <a:p/>
        </p:txBody>
      </p:sp>
      <p:sp>
        <p:nvSpPr>
          <p:cNvPr id="658" name="Google Shape;658;g3d3f6d03170_0_5261"/>
          <p:cNvSpPr txBox="1"/>
          <p:nvPr>
            <p:ph idx="6" type="subTitle"/>
          </p:nvPr>
        </p:nvSpPr>
        <p:spPr>
          <a:xfrm>
            <a:off x="6225441" y="2432438"/>
            <a:ext cx="2567700" cy="5721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312">
                <a:solidFill>
                  <a:schemeClr val="lt1"/>
                </a:solidFill>
                <a:latin typeface="Poppins"/>
                <a:ea typeface="Poppins"/>
                <a:cs typeface="Poppins"/>
                <a:sym typeface="Poppins"/>
              </a:defRPr>
            </a:lvl1pPr>
            <a:lvl2pPr lvl="1" algn="ctr">
              <a:lnSpc>
                <a:spcPct val="95000"/>
              </a:lnSpc>
              <a:spcBef>
                <a:spcPts val="1350"/>
              </a:spcBef>
              <a:spcAft>
                <a:spcPts val="0"/>
              </a:spcAft>
              <a:buClr>
                <a:schemeClr val="lt1"/>
              </a:buClr>
              <a:buSzPts val="810"/>
              <a:buNone/>
              <a:defRPr sz="900">
                <a:solidFill>
                  <a:schemeClr val="lt1"/>
                </a:solidFill>
              </a:defRPr>
            </a:lvl2pPr>
            <a:lvl3pPr lvl="2" algn="ctr">
              <a:lnSpc>
                <a:spcPct val="95000"/>
              </a:lnSpc>
              <a:spcBef>
                <a:spcPts val="1350"/>
              </a:spcBef>
              <a:spcAft>
                <a:spcPts val="0"/>
              </a:spcAft>
              <a:buClr>
                <a:schemeClr val="lt1"/>
              </a:buClr>
              <a:buSzPts val="675"/>
              <a:buNone/>
              <a:defRPr sz="750">
                <a:solidFill>
                  <a:schemeClr val="lt1"/>
                </a:solidFill>
              </a:defRPr>
            </a:lvl3pPr>
            <a:lvl4pPr lvl="3" algn="ctr">
              <a:lnSpc>
                <a:spcPct val="95000"/>
              </a:lnSpc>
              <a:spcBef>
                <a:spcPts val="1350"/>
              </a:spcBef>
              <a:spcAft>
                <a:spcPts val="0"/>
              </a:spcAft>
              <a:buClr>
                <a:schemeClr val="lt1"/>
              </a:buClr>
              <a:buSzPts val="540"/>
              <a:buNone/>
              <a:defRPr sz="600">
                <a:solidFill>
                  <a:schemeClr val="lt1"/>
                </a:solidFill>
              </a:defRPr>
            </a:lvl4pPr>
            <a:lvl5pPr lvl="4" algn="ctr">
              <a:lnSpc>
                <a:spcPct val="95000"/>
              </a:lnSpc>
              <a:spcBef>
                <a:spcPts val="1350"/>
              </a:spcBef>
              <a:spcAft>
                <a:spcPts val="0"/>
              </a:spcAft>
              <a:buClr>
                <a:schemeClr val="lt1"/>
              </a:buClr>
              <a:buSzPts val="405"/>
              <a:buNone/>
              <a:defRPr sz="450">
                <a:solidFill>
                  <a:schemeClr val="lt1"/>
                </a:solidFill>
              </a:defRPr>
            </a:lvl5pPr>
            <a:lvl6pPr lvl="5" algn="ctr">
              <a:lnSpc>
                <a:spcPct val="90000"/>
              </a:lnSpc>
              <a:spcBef>
                <a:spcPts val="375"/>
              </a:spcBef>
              <a:spcAft>
                <a:spcPts val="0"/>
              </a:spcAft>
              <a:buClr>
                <a:schemeClr val="lt1"/>
              </a:buClr>
              <a:buSzPts val="187"/>
              <a:buNone/>
              <a:defRPr sz="187">
                <a:solidFill>
                  <a:schemeClr val="lt1"/>
                </a:solidFill>
              </a:defRPr>
            </a:lvl6pPr>
            <a:lvl7pPr lvl="6" algn="ctr">
              <a:lnSpc>
                <a:spcPct val="90000"/>
              </a:lnSpc>
              <a:spcBef>
                <a:spcPts val="375"/>
              </a:spcBef>
              <a:spcAft>
                <a:spcPts val="0"/>
              </a:spcAft>
              <a:buClr>
                <a:schemeClr val="lt1"/>
              </a:buClr>
              <a:buSzPts val="187"/>
              <a:buNone/>
              <a:defRPr sz="187">
                <a:solidFill>
                  <a:schemeClr val="lt1"/>
                </a:solidFill>
              </a:defRPr>
            </a:lvl7pPr>
            <a:lvl8pPr lvl="7" algn="ctr">
              <a:lnSpc>
                <a:spcPct val="90000"/>
              </a:lnSpc>
              <a:spcBef>
                <a:spcPts val="375"/>
              </a:spcBef>
              <a:spcAft>
                <a:spcPts val="0"/>
              </a:spcAft>
              <a:buClr>
                <a:schemeClr val="lt1"/>
              </a:buClr>
              <a:buSzPts val="187"/>
              <a:buNone/>
              <a:defRPr sz="187">
                <a:solidFill>
                  <a:schemeClr val="lt1"/>
                </a:solidFill>
              </a:defRPr>
            </a:lvl8pPr>
            <a:lvl9pPr lvl="8" algn="ctr">
              <a:lnSpc>
                <a:spcPct val="90000"/>
              </a:lnSpc>
              <a:spcBef>
                <a:spcPts val="375"/>
              </a:spcBef>
              <a:spcAft>
                <a:spcPts val="0"/>
              </a:spcAft>
              <a:buClr>
                <a:schemeClr val="lt1"/>
              </a:buClr>
              <a:buSzPts val="187"/>
              <a:buNone/>
              <a:defRPr sz="187">
                <a:solidFill>
                  <a:schemeClr val="lt1"/>
                </a:solidFil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Custom Layout">
  <p:cSld name="29_Custom Layout">
    <p:bg>
      <p:bgPr>
        <a:blipFill>
          <a:blip r:embed="rId2">
            <a:alphaModFix/>
          </a:blip>
          <a:stretch>
            <a:fillRect/>
          </a:stretch>
        </a:blipFill>
      </p:bgPr>
    </p:bg>
    <p:spTree>
      <p:nvGrpSpPr>
        <p:cNvPr id="659" name="Shape 659"/>
        <p:cNvGrpSpPr/>
        <p:nvPr/>
      </p:nvGrpSpPr>
      <p:grpSpPr>
        <a:xfrm>
          <a:off x="0" y="0"/>
          <a:ext cx="0" cy="0"/>
          <a:chOff x="0" y="0"/>
          <a:chExt cx="0" cy="0"/>
        </a:xfrm>
      </p:grpSpPr>
      <p:sp>
        <p:nvSpPr>
          <p:cNvPr id="660" name="Google Shape;660;g3d3f6d03170_0_5292"/>
          <p:cNvSpPr/>
          <p:nvPr/>
        </p:nvSpPr>
        <p:spPr>
          <a:xfrm>
            <a:off x="4124978" y="1670789"/>
            <a:ext cx="3858900" cy="862800"/>
          </a:xfrm>
          <a:prstGeom prst="roundRect">
            <a:avLst>
              <a:gd fmla="val 2949"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61" name="Google Shape;661;g3d3f6d03170_0_5292"/>
          <p:cNvSpPr/>
          <p:nvPr/>
        </p:nvSpPr>
        <p:spPr>
          <a:xfrm>
            <a:off x="4124978" y="2624242"/>
            <a:ext cx="3858900" cy="862800"/>
          </a:xfrm>
          <a:prstGeom prst="roundRect">
            <a:avLst>
              <a:gd fmla="val 2949"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62" name="Google Shape;662;g3d3f6d03170_0_5292"/>
          <p:cNvSpPr/>
          <p:nvPr/>
        </p:nvSpPr>
        <p:spPr>
          <a:xfrm>
            <a:off x="4124978" y="3577694"/>
            <a:ext cx="3858900" cy="862800"/>
          </a:xfrm>
          <a:prstGeom prst="roundRect">
            <a:avLst>
              <a:gd fmla="val 2949"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63" name="Google Shape;663;g3d3f6d03170_0_5292"/>
          <p:cNvSpPr/>
          <p:nvPr/>
        </p:nvSpPr>
        <p:spPr>
          <a:xfrm>
            <a:off x="4124978" y="717337"/>
            <a:ext cx="3858900" cy="862800"/>
          </a:xfrm>
          <a:prstGeom prst="roundRect">
            <a:avLst>
              <a:gd fmla="val 2949"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64" name="Google Shape;664;g3d3f6d03170_0_5292"/>
          <p:cNvSpPr/>
          <p:nvPr/>
        </p:nvSpPr>
        <p:spPr>
          <a:xfrm rot="-5400000">
            <a:off x="3777428" y="1064948"/>
            <a:ext cx="862800" cy="167700"/>
          </a:xfrm>
          <a:prstGeom prst="round2SameRect">
            <a:avLst>
              <a:gd fmla="val 15604" name="adj1"/>
              <a:gd fmla="val 0" name="adj2"/>
            </a:avLst>
          </a:prstGeom>
          <a:gradFill>
            <a:gsLst>
              <a:gs pos="0">
                <a:srgbClr val="F20019"/>
              </a:gs>
              <a:gs pos="100000">
                <a:schemeClr val="accent3"/>
              </a:gs>
            </a:gsLst>
            <a:lin ang="10800025"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65" name="Google Shape;665;g3d3f6d03170_0_5292"/>
          <p:cNvSpPr txBox="1"/>
          <p:nvPr>
            <p:ph type="title"/>
          </p:nvPr>
        </p:nvSpPr>
        <p:spPr>
          <a:xfrm>
            <a:off x="316371" y="1805745"/>
            <a:ext cx="3421800" cy="1214100"/>
          </a:xfrm>
          <a:prstGeom prst="rect">
            <a:avLst/>
          </a:prstGeom>
          <a:noFill/>
          <a:ln>
            <a:noFill/>
          </a:ln>
        </p:spPr>
        <p:txBody>
          <a:bodyPr anchorCtr="0" anchor="t" bIns="0" lIns="0" spcFirstLastPara="1" rIns="0" wrap="square" tIns="0">
            <a:noAutofit/>
          </a:bodyPr>
          <a:lstStyle>
            <a:lvl1pPr lvl="0" algn="l">
              <a:lnSpc>
                <a:spcPct val="102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666" name="Google Shape;666;g3d3f6d03170_0_5292"/>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667" name="Google Shape;667;g3d3f6d03170_0_5292"/>
          <p:cNvSpPr/>
          <p:nvPr/>
        </p:nvSpPr>
        <p:spPr>
          <a:xfrm rot="-5400000">
            <a:off x="3777428" y="2018400"/>
            <a:ext cx="862800" cy="167700"/>
          </a:xfrm>
          <a:prstGeom prst="round2SameRect">
            <a:avLst>
              <a:gd fmla="val 15604" name="adj1"/>
              <a:gd fmla="val 0" name="adj2"/>
            </a:avLst>
          </a:prstGeom>
          <a:gradFill>
            <a:gsLst>
              <a:gs pos="0">
                <a:srgbClr val="83003C"/>
              </a:gs>
              <a:gs pos="100000">
                <a:srgbClr val="40004F"/>
              </a:gs>
            </a:gsLst>
            <a:lin ang="10800025"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68" name="Google Shape;668;g3d3f6d03170_0_5292"/>
          <p:cNvSpPr/>
          <p:nvPr/>
        </p:nvSpPr>
        <p:spPr>
          <a:xfrm rot="-5400000">
            <a:off x="3777428" y="2971853"/>
            <a:ext cx="862800" cy="167700"/>
          </a:xfrm>
          <a:prstGeom prst="round2SameRect">
            <a:avLst>
              <a:gd fmla="val 15604" name="adj1"/>
              <a:gd fmla="val 0" name="adj2"/>
            </a:avLst>
          </a:prstGeom>
          <a:gradFill>
            <a:gsLst>
              <a:gs pos="0">
                <a:srgbClr val="1F0057"/>
              </a:gs>
              <a:gs pos="100000">
                <a:srgbClr val="370051"/>
              </a:gs>
            </a:gsLst>
            <a:lin ang="10800025"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69" name="Google Shape;669;g3d3f6d03170_0_5292"/>
          <p:cNvSpPr/>
          <p:nvPr/>
        </p:nvSpPr>
        <p:spPr>
          <a:xfrm rot="-5400000">
            <a:off x="3777428" y="3925305"/>
            <a:ext cx="862800" cy="167700"/>
          </a:xfrm>
          <a:prstGeom prst="round2SameRect">
            <a:avLst>
              <a:gd fmla="val 15604" name="adj1"/>
              <a:gd fmla="val 0" name="adj2"/>
            </a:avLst>
          </a:prstGeom>
          <a:gradFill>
            <a:gsLst>
              <a:gs pos="0">
                <a:srgbClr val="20035F"/>
              </a:gs>
              <a:gs pos="100000">
                <a:srgbClr val="026FFF"/>
              </a:gs>
            </a:gsLst>
            <a:lin ang="10800025"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70" name="Google Shape;670;g3d3f6d03170_0_5292"/>
          <p:cNvSpPr txBox="1"/>
          <p:nvPr>
            <p:ph idx="1" type="subTitle"/>
          </p:nvPr>
        </p:nvSpPr>
        <p:spPr>
          <a:xfrm>
            <a:off x="4523730" y="950522"/>
            <a:ext cx="32661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1312"/>
              <a:buFont typeface="Poppins"/>
              <a:buNone/>
              <a:defRPr b="1" sz="1312">
                <a:latin typeface="Poppins"/>
                <a:ea typeface="Poppins"/>
                <a:cs typeface="Poppins"/>
                <a:sym typeface="Poppins"/>
              </a:defRPr>
            </a:lvl2pPr>
            <a:lvl3pPr lvl="2" algn="l">
              <a:lnSpc>
                <a:spcPct val="95000"/>
              </a:lnSpc>
              <a:spcBef>
                <a:spcPts val="1350"/>
              </a:spcBef>
              <a:spcAft>
                <a:spcPts val="0"/>
              </a:spcAft>
              <a:buSzPts val="1312"/>
              <a:buFont typeface="Poppins"/>
              <a:buNone/>
              <a:defRPr b="1" sz="1312">
                <a:latin typeface="Poppins"/>
                <a:ea typeface="Poppins"/>
                <a:cs typeface="Poppins"/>
                <a:sym typeface="Poppins"/>
              </a:defRPr>
            </a:lvl3pPr>
            <a:lvl4pPr lvl="3" algn="l">
              <a:lnSpc>
                <a:spcPct val="95000"/>
              </a:lnSpc>
              <a:spcBef>
                <a:spcPts val="1350"/>
              </a:spcBef>
              <a:spcAft>
                <a:spcPts val="0"/>
              </a:spcAft>
              <a:buSzPts val="1312"/>
              <a:buFont typeface="Poppins"/>
              <a:buNone/>
              <a:defRPr b="1" sz="1312">
                <a:latin typeface="Poppins"/>
                <a:ea typeface="Poppins"/>
                <a:cs typeface="Poppins"/>
                <a:sym typeface="Poppins"/>
              </a:defRPr>
            </a:lvl4pPr>
            <a:lvl5pPr lvl="4" algn="l">
              <a:lnSpc>
                <a:spcPct val="95000"/>
              </a:lnSpc>
              <a:spcBef>
                <a:spcPts val="1350"/>
              </a:spcBef>
              <a:spcAft>
                <a:spcPts val="0"/>
              </a:spcAft>
              <a:buSzPts val="1312"/>
              <a:buFont typeface="Poppins"/>
              <a:buNone/>
              <a:defRPr b="1" sz="1312">
                <a:latin typeface="Poppins"/>
                <a:ea typeface="Poppins"/>
                <a:cs typeface="Poppins"/>
                <a:sym typeface="Poppins"/>
              </a:defRPr>
            </a:lvl5pPr>
            <a:lvl6pPr lvl="5" algn="l">
              <a:lnSpc>
                <a:spcPct val="90000"/>
              </a:lnSpc>
              <a:spcBef>
                <a:spcPts val="375"/>
              </a:spcBef>
              <a:spcAft>
                <a:spcPts val="0"/>
              </a:spcAft>
              <a:buSzPts val="1312"/>
              <a:buFont typeface="Poppins"/>
              <a:buNone/>
              <a:defRPr b="1" sz="1312">
                <a:latin typeface="Poppins"/>
                <a:ea typeface="Poppins"/>
                <a:cs typeface="Poppins"/>
                <a:sym typeface="Poppins"/>
              </a:defRPr>
            </a:lvl6pPr>
            <a:lvl7pPr lvl="6" algn="l">
              <a:lnSpc>
                <a:spcPct val="90000"/>
              </a:lnSpc>
              <a:spcBef>
                <a:spcPts val="375"/>
              </a:spcBef>
              <a:spcAft>
                <a:spcPts val="0"/>
              </a:spcAft>
              <a:buSzPts val="1312"/>
              <a:buFont typeface="Poppins"/>
              <a:buNone/>
              <a:defRPr b="1" sz="1312">
                <a:latin typeface="Poppins"/>
                <a:ea typeface="Poppins"/>
                <a:cs typeface="Poppins"/>
                <a:sym typeface="Poppins"/>
              </a:defRPr>
            </a:lvl7pPr>
            <a:lvl8pPr lvl="7" algn="l">
              <a:lnSpc>
                <a:spcPct val="90000"/>
              </a:lnSpc>
              <a:spcBef>
                <a:spcPts val="375"/>
              </a:spcBef>
              <a:spcAft>
                <a:spcPts val="0"/>
              </a:spcAft>
              <a:buSzPts val="1312"/>
              <a:buFont typeface="Poppins"/>
              <a:buNone/>
              <a:defRPr b="1" sz="1312">
                <a:latin typeface="Poppins"/>
                <a:ea typeface="Poppins"/>
                <a:cs typeface="Poppins"/>
                <a:sym typeface="Poppins"/>
              </a:defRPr>
            </a:lvl8pPr>
            <a:lvl9pPr lvl="8" algn="l">
              <a:lnSpc>
                <a:spcPct val="90000"/>
              </a:lnSpc>
              <a:spcBef>
                <a:spcPts val="375"/>
              </a:spcBef>
              <a:spcAft>
                <a:spcPts val="0"/>
              </a:spcAft>
              <a:buSzPts val="1312"/>
              <a:buFont typeface="Poppins"/>
              <a:buNone/>
              <a:defRPr b="1" sz="1312">
                <a:latin typeface="Poppins"/>
                <a:ea typeface="Poppins"/>
                <a:cs typeface="Poppins"/>
                <a:sym typeface="Poppins"/>
              </a:defRPr>
            </a:lvl9pPr>
          </a:lstStyle>
          <a:p/>
        </p:txBody>
      </p:sp>
      <p:sp>
        <p:nvSpPr>
          <p:cNvPr id="671" name="Google Shape;671;g3d3f6d03170_0_5292"/>
          <p:cNvSpPr txBox="1"/>
          <p:nvPr>
            <p:ph idx="2" type="subTitle"/>
          </p:nvPr>
        </p:nvSpPr>
        <p:spPr>
          <a:xfrm>
            <a:off x="4523730" y="1172710"/>
            <a:ext cx="32661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p:txBody>
      </p:sp>
      <p:sp>
        <p:nvSpPr>
          <p:cNvPr id="672" name="Google Shape;672;g3d3f6d03170_0_5292"/>
          <p:cNvSpPr txBox="1"/>
          <p:nvPr>
            <p:ph idx="3" type="subTitle"/>
          </p:nvPr>
        </p:nvSpPr>
        <p:spPr>
          <a:xfrm>
            <a:off x="4523730" y="1905606"/>
            <a:ext cx="32661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1312"/>
              <a:buFont typeface="Poppins"/>
              <a:buNone/>
              <a:defRPr b="1" sz="1312">
                <a:latin typeface="Poppins"/>
                <a:ea typeface="Poppins"/>
                <a:cs typeface="Poppins"/>
                <a:sym typeface="Poppins"/>
              </a:defRPr>
            </a:lvl2pPr>
            <a:lvl3pPr lvl="2" algn="l">
              <a:lnSpc>
                <a:spcPct val="95000"/>
              </a:lnSpc>
              <a:spcBef>
                <a:spcPts val="1350"/>
              </a:spcBef>
              <a:spcAft>
                <a:spcPts val="0"/>
              </a:spcAft>
              <a:buSzPts val="1312"/>
              <a:buFont typeface="Poppins"/>
              <a:buNone/>
              <a:defRPr b="1" sz="1312">
                <a:latin typeface="Poppins"/>
                <a:ea typeface="Poppins"/>
                <a:cs typeface="Poppins"/>
                <a:sym typeface="Poppins"/>
              </a:defRPr>
            </a:lvl3pPr>
            <a:lvl4pPr lvl="3" algn="l">
              <a:lnSpc>
                <a:spcPct val="95000"/>
              </a:lnSpc>
              <a:spcBef>
                <a:spcPts val="1350"/>
              </a:spcBef>
              <a:spcAft>
                <a:spcPts val="0"/>
              </a:spcAft>
              <a:buSzPts val="1312"/>
              <a:buFont typeface="Poppins"/>
              <a:buNone/>
              <a:defRPr b="1" sz="1312">
                <a:latin typeface="Poppins"/>
                <a:ea typeface="Poppins"/>
                <a:cs typeface="Poppins"/>
                <a:sym typeface="Poppins"/>
              </a:defRPr>
            </a:lvl4pPr>
            <a:lvl5pPr lvl="4" algn="l">
              <a:lnSpc>
                <a:spcPct val="95000"/>
              </a:lnSpc>
              <a:spcBef>
                <a:spcPts val="1350"/>
              </a:spcBef>
              <a:spcAft>
                <a:spcPts val="0"/>
              </a:spcAft>
              <a:buSzPts val="1312"/>
              <a:buFont typeface="Poppins"/>
              <a:buNone/>
              <a:defRPr b="1" sz="1312">
                <a:latin typeface="Poppins"/>
                <a:ea typeface="Poppins"/>
                <a:cs typeface="Poppins"/>
                <a:sym typeface="Poppins"/>
              </a:defRPr>
            </a:lvl5pPr>
            <a:lvl6pPr lvl="5" algn="l">
              <a:lnSpc>
                <a:spcPct val="90000"/>
              </a:lnSpc>
              <a:spcBef>
                <a:spcPts val="375"/>
              </a:spcBef>
              <a:spcAft>
                <a:spcPts val="0"/>
              </a:spcAft>
              <a:buSzPts val="1312"/>
              <a:buFont typeface="Poppins"/>
              <a:buNone/>
              <a:defRPr b="1" sz="1312">
                <a:latin typeface="Poppins"/>
                <a:ea typeface="Poppins"/>
                <a:cs typeface="Poppins"/>
                <a:sym typeface="Poppins"/>
              </a:defRPr>
            </a:lvl6pPr>
            <a:lvl7pPr lvl="6" algn="l">
              <a:lnSpc>
                <a:spcPct val="90000"/>
              </a:lnSpc>
              <a:spcBef>
                <a:spcPts val="375"/>
              </a:spcBef>
              <a:spcAft>
                <a:spcPts val="0"/>
              </a:spcAft>
              <a:buSzPts val="1312"/>
              <a:buFont typeface="Poppins"/>
              <a:buNone/>
              <a:defRPr b="1" sz="1312">
                <a:latin typeface="Poppins"/>
                <a:ea typeface="Poppins"/>
                <a:cs typeface="Poppins"/>
                <a:sym typeface="Poppins"/>
              </a:defRPr>
            </a:lvl7pPr>
            <a:lvl8pPr lvl="7" algn="l">
              <a:lnSpc>
                <a:spcPct val="90000"/>
              </a:lnSpc>
              <a:spcBef>
                <a:spcPts val="375"/>
              </a:spcBef>
              <a:spcAft>
                <a:spcPts val="0"/>
              </a:spcAft>
              <a:buSzPts val="1312"/>
              <a:buFont typeface="Poppins"/>
              <a:buNone/>
              <a:defRPr b="1" sz="1312">
                <a:latin typeface="Poppins"/>
                <a:ea typeface="Poppins"/>
                <a:cs typeface="Poppins"/>
                <a:sym typeface="Poppins"/>
              </a:defRPr>
            </a:lvl8pPr>
            <a:lvl9pPr lvl="8" algn="l">
              <a:lnSpc>
                <a:spcPct val="90000"/>
              </a:lnSpc>
              <a:spcBef>
                <a:spcPts val="375"/>
              </a:spcBef>
              <a:spcAft>
                <a:spcPts val="0"/>
              </a:spcAft>
              <a:buSzPts val="1312"/>
              <a:buFont typeface="Poppins"/>
              <a:buNone/>
              <a:defRPr b="1" sz="1312">
                <a:latin typeface="Poppins"/>
                <a:ea typeface="Poppins"/>
                <a:cs typeface="Poppins"/>
                <a:sym typeface="Poppins"/>
              </a:defRPr>
            </a:lvl9pPr>
          </a:lstStyle>
          <a:p/>
        </p:txBody>
      </p:sp>
      <p:sp>
        <p:nvSpPr>
          <p:cNvPr id="673" name="Google Shape;673;g3d3f6d03170_0_5292"/>
          <p:cNvSpPr txBox="1"/>
          <p:nvPr>
            <p:ph idx="4" type="subTitle"/>
          </p:nvPr>
        </p:nvSpPr>
        <p:spPr>
          <a:xfrm>
            <a:off x="4523730" y="2127793"/>
            <a:ext cx="32661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p:txBody>
      </p:sp>
      <p:sp>
        <p:nvSpPr>
          <p:cNvPr id="674" name="Google Shape;674;g3d3f6d03170_0_5292"/>
          <p:cNvSpPr txBox="1"/>
          <p:nvPr>
            <p:ph idx="5" type="subTitle"/>
          </p:nvPr>
        </p:nvSpPr>
        <p:spPr>
          <a:xfrm>
            <a:off x="4523730" y="2859682"/>
            <a:ext cx="32661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1312"/>
              <a:buFont typeface="Poppins"/>
              <a:buNone/>
              <a:defRPr b="1" sz="1312">
                <a:latin typeface="Poppins"/>
                <a:ea typeface="Poppins"/>
                <a:cs typeface="Poppins"/>
                <a:sym typeface="Poppins"/>
              </a:defRPr>
            </a:lvl2pPr>
            <a:lvl3pPr lvl="2" algn="l">
              <a:lnSpc>
                <a:spcPct val="95000"/>
              </a:lnSpc>
              <a:spcBef>
                <a:spcPts val="1350"/>
              </a:spcBef>
              <a:spcAft>
                <a:spcPts val="0"/>
              </a:spcAft>
              <a:buSzPts val="1312"/>
              <a:buFont typeface="Poppins"/>
              <a:buNone/>
              <a:defRPr b="1" sz="1312">
                <a:latin typeface="Poppins"/>
                <a:ea typeface="Poppins"/>
                <a:cs typeface="Poppins"/>
                <a:sym typeface="Poppins"/>
              </a:defRPr>
            </a:lvl3pPr>
            <a:lvl4pPr lvl="3" algn="l">
              <a:lnSpc>
                <a:spcPct val="95000"/>
              </a:lnSpc>
              <a:spcBef>
                <a:spcPts val="1350"/>
              </a:spcBef>
              <a:spcAft>
                <a:spcPts val="0"/>
              </a:spcAft>
              <a:buSzPts val="1312"/>
              <a:buFont typeface="Poppins"/>
              <a:buNone/>
              <a:defRPr b="1" sz="1312">
                <a:latin typeface="Poppins"/>
                <a:ea typeface="Poppins"/>
                <a:cs typeface="Poppins"/>
                <a:sym typeface="Poppins"/>
              </a:defRPr>
            </a:lvl4pPr>
            <a:lvl5pPr lvl="4" algn="l">
              <a:lnSpc>
                <a:spcPct val="95000"/>
              </a:lnSpc>
              <a:spcBef>
                <a:spcPts val="1350"/>
              </a:spcBef>
              <a:spcAft>
                <a:spcPts val="0"/>
              </a:spcAft>
              <a:buSzPts val="1312"/>
              <a:buFont typeface="Poppins"/>
              <a:buNone/>
              <a:defRPr b="1" sz="1312">
                <a:latin typeface="Poppins"/>
                <a:ea typeface="Poppins"/>
                <a:cs typeface="Poppins"/>
                <a:sym typeface="Poppins"/>
              </a:defRPr>
            </a:lvl5pPr>
            <a:lvl6pPr lvl="5" algn="l">
              <a:lnSpc>
                <a:spcPct val="90000"/>
              </a:lnSpc>
              <a:spcBef>
                <a:spcPts val="375"/>
              </a:spcBef>
              <a:spcAft>
                <a:spcPts val="0"/>
              </a:spcAft>
              <a:buSzPts val="1312"/>
              <a:buFont typeface="Poppins"/>
              <a:buNone/>
              <a:defRPr b="1" sz="1312">
                <a:latin typeface="Poppins"/>
                <a:ea typeface="Poppins"/>
                <a:cs typeface="Poppins"/>
                <a:sym typeface="Poppins"/>
              </a:defRPr>
            </a:lvl6pPr>
            <a:lvl7pPr lvl="6" algn="l">
              <a:lnSpc>
                <a:spcPct val="90000"/>
              </a:lnSpc>
              <a:spcBef>
                <a:spcPts val="375"/>
              </a:spcBef>
              <a:spcAft>
                <a:spcPts val="0"/>
              </a:spcAft>
              <a:buSzPts val="1312"/>
              <a:buFont typeface="Poppins"/>
              <a:buNone/>
              <a:defRPr b="1" sz="1312">
                <a:latin typeface="Poppins"/>
                <a:ea typeface="Poppins"/>
                <a:cs typeface="Poppins"/>
                <a:sym typeface="Poppins"/>
              </a:defRPr>
            </a:lvl7pPr>
            <a:lvl8pPr lvl="7" algn="l">
              <a:lnSpc>
                <a:spcPct val="90000"/>
              </a:lnSpc>
              <a:spcBef>
                <a:spcPts val="375"/>
              </a:spcBef>
              <a:spcAft>
                <a:spcPts val="0"/>
              </a:spcAft>
              <a:buSzPts val="1312"/>
              <a:buFont typeface="Poppins"/>
              <a:buNone/>
              <a:defRPr b="1" sz="1312">
                <a:latin typeface="Poppins"/>
                <a:ea typeface="Poppins"/>
                <a:cs typeface="Poppins"/>
                <a:sym typeface="Poppins"/>
              </a:defRPr>
            </a:lvl8pPr>
            <a:lvl9pPr lvl="8" algn="l">
              <a:lnSpc>
                <a:spcPct val="90000"/>
              </a:lnSpc>
              <a:spcBef>
                <a:spcPts val="375"/>
              </a:spcBef>
              <a:spcAft>
                <a:spcPts val="0"/>
              </a:spcAft>
              <a:buSzPts val="1312"/>
              <a:buFont typeface="Poppins"/>
              <a:buNone/>
              <a:defRPr b="1" sz="1312">
                <a:latin typeface="Poppins"/>
                <a:ea typeface="Poppins"/>
                <a:cs typeface="Poppins"/>
                <a:sym typeface="Poppins"/>
              </a:defRPr>
            </a:lvl9pPr>
          </a:lstStyle>
          <a:p/>
        </p:txBody>
      </p:sp>
      <p:sp>
        <p:nvSpPr>
          <p:cNvPr id="675" name="Google Shape;675;g3d3f6d03170_0_5292"/>
          <p:cNvSpPr txBox="1"/>
          <p:nvPr>
            <p:ph idx="6" type="subTitle"/>
          </p:nvPr>
        </p:nvSpPr>
        <p:spPr>
          <a:xfrm>
            <a:off x="4523730" y="3081870"/>
            <a:ext cx="32661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p:txBody>
      </p:sp>
      <p:sp>
        <p:nvSpPr>
          <p:cNvPr id="676" name="Google Shape;676;g3d3f6d03170_0_5292"/>
          <p:cNvSpPr txBox="1"/>
          <p:nvPr>
            <p:ph idx="7" type="subTitle"/>
          </p:nvPr>
        </p:nvSpPr>
        <p:spPr>
          <a:xfrm>
            <a:off x="4523730" y="3808265"/>
            <a:ext cx="32661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1312"/>
              <a:buFont typeface="Poppins"/>
              <a:buNone/>
              <a:defRPr b="1" sz="1312">
                <a:latin typeface="Poppins"/>
                <a:ea typeface="Poppins"/>
                <a:cs typeface="Poppins"/>
                <a:sym typeface="Poppins"/>
              </a:defRPr>
            </a:lvl2pPr>
            <a:lvl3pPr lvl="2" algn="l">
              <a:lnSpc>
                <a:spcPct val="95000"/>
              </a:lnSpc>
              <a:spcBef>
                <a:spcPts val="1350"/>
              </a:spcBef>
              <a:spcAft>
                <a:spcPts val="0"/>
              </a:spcAft>
              <a:buSzPts val="1312"/>
              <a:buFont typeface="Poppins"/>
              <a:buNone/>
              <a:defRPr b="1" sz="1312">
                <a:latin typeface="Poppins"/>
                <a:ea typeface="Poppins"/>
                <a:cs typeface="Poppins"/>
                <a:sym typeface="Poppins"/>
              </a:defRPr>
            </a:lvl3pPr>
            <a:lvl4pPr lvl="3" algn="l">
              <a:lnSpc>
                <a:spcPct val="95000"/>
              </a:lnSpc>
              <a:spcBef>
                <a:spcPts val="1350"/>
              </a:spcBef>
              <a:spcAft>
                <a:spcPts val="0"/>
              </a:spcAft>
              <a:buSzPts val="1312"/>
              <a:buFont typeface="Poppins"/>
              <a:buNone/>
              <a:defRPr b="1" sz="1312">
                <a:latin typeface="Poppins"/>
                <a:ea typeface="Poppins"/>
                <a:cs typeface="Poppins"/>
                <a:sym typeface="Poppins"/>
              </a:defRPr>
            </a:lvl4pPr>
            <a:lvl5pPr lvl="4" algn="l">
              <a:lnSpc>
                <a:spcPct val="95000"/>
              </a:lnSpc>
              <a:spcBef>
                <a:spcPts val="1350"/>
              </a:spcBef>
              <a:spcAft>
                <a:spcPts val="0"/>
              </a:spcAft>
              <a:buSzPts val="1312"/>
              <a:buFont typeface="Poppins"/>
              <a:buNone/>
              <a:defRPr b="1" sz="1312">
                <a:latin typeface="Poppins"/>
                <a:ea typeface="Poppins"/>
                <a:cs typeface="Poppins"/>
                <a:sym typeface="Poppins"/>
              </a:defRPr>
            </a:lvl5pPr>
            <a:lvl6pPr lvl="5" algn="l">
              <a:lnSpc>
                <a:spcPct val="90000"/>
              </a:lnSpc>
              <a:spcBef>
                <a:spcPts val="375"/>
              </a:spcBef>
              <a:spcAft>
                <a:spcPts val="0"/>
              </a:spcAft>
              <a:buSzPts val="1312"/>
              <a:buFont typeface="Poppins"/>
              <a:buNone/>
              <a:defRPr b="1" sz="1312">
                <a:latin typeface="Poppins"/>
                <a:ea typeface="Poppins"/>
                <a:cs typeface="Poppins"/>
                <a:sym typeface="Poppins"/>
              </a:defRPr>
            </a:lvl6pPr>
            <a:lvl7pPr lvl="6" algn="l">
              <a:lnSpc>
                <a:spcPct val="90000"/>
              </a:lnSpc>
              <a:spcBef>
                <a:spcPts val="375"/>
              </a:spcBef>
              <a:spcAft>
                <a:spcPts val="0"/>
              </a:spcAft>
              <a:buSzPts val="1312"/>
              <a:buFont typeface="Poppins"/>
              <a:buNone/>
              <a:defRPr b="1" sz="1312">
                <a:latin typeface="Poppins"/>
                <a:ea typeface="Poppins"/>
                <a:cs typeface="Poppins"/>
                <a:sym typeface="Poppins"/>
              </a:defRPr>
            </a:lvl7pPr>
            <a:lvl8pPr lvl="7" algn="l">
              <a:lnSpc>
                <a:spcPct val="90000"/>
              </a:lnSpc>
              <a:spcBef>
                <a:spcPts val="375"/>
              </a:spcBef>
              <a:spcAft>
                <a:spcPts val="0"/>
              </a:spcAft>
              <a:buSzPts val="1312"/>
              <a:buFont typeface="Poppins"/>
              <a:buNone/>
              <a:defRPr b="1" sz="1312">
                <a:latin typeface="Poppins"/>
                <a:ea typeface="Poppins"/>
                <a:cs typeface="Poppins"/>
                <a:sym typeface="Poppins"/>
              </a:defRPr>
            </a:lvl8pPr>
            <a:lvl9pPr lvl="8" algn="l">
              <a:lnSpc>
                <a:spcPct val="90000"/>
              </a:lnSpc>
              <a:spcBef>
                <a:spcPts val="375"/>
              </a:spcBef>
              <a:spcAft>
                <a:spcPts val="0"/>
              </a:spcAft>
              <a:buSzPts val="1312"/>
              <a:buFont typeface="Poppins"/>
              <a:buNone/>
              <a:defRPr b="1" sz="1312">
                <a:latin typeface="Poppins"/>
                <a:ea typeface="Poppins"/>
                <a:cs typeface="Poppins"/>
                <a:sym typeface="Poppins"/>
              </a:defRPr>
            </a:lvl9pPr>
          </a:lstStyle>
          <a:p/>
        </p:txBody>
      </p:sp>
      <p:sp>
        <p:nvSpPr>
          <p:cNvPr id="677" name="Google Shape;677;g3d3f6d03170_0_5292"/>
          <p:cNvSpPr txBox="1"/>
          <p:nvPr>
            <p:ph idx="8" type="subTitle"/>
          </p:nvPr>
        </p:nvSpPr>
        <p:spPr>
          <a:xfrm>
            <a:off x="4523730" y="4030453"/>
            <a:ext cx="32661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Custom Layout">
  <p:cSld name="30_Custom Layout">
    <p:bg>
      <p:bgPr>
        <a:blipFill>
          <a:blip r:embed="rId2">
            <a:alphaModFix/>
          </a:blip>
          <a:stretch>
            <a:fillRect/>
          </a:stretch>
        </a:blipFill>
      </p:bgPr>
    </p:bg>
    <p:spTree>
      <p:nvGrpSpPr>
        <p:cNvPr id="678" name="Shape 678"/>
        <p:cNvGrpSpPr/>
        <p:nvPr/>
      </p:nvGrpSpPr>
      <p:grpSpPr>
        <a:xfrm>
          <a:off x="0" y="0"/>
          <a:ext cx="0" cy="0"/>
          <a:chOff x="0" y="0"/>
          <a:chExt cx="0" cy="0"/>
        </a:xfrm>
      </p:grpSpPr>
      <p:sp>
        <p:nvSpPr>
          <p:cNvPr id="679" name="Google Shape;679;g3d3f6d03170_0_5311"/>
          <p:cNvSpPr txBox="1"/>
          <p:nvPr>
            <p:ph type="title"/>
          </p:nvPr>
        </p:nvSpPr>
        <p:spPr>
          <a:xfrm>
            <a:off x="316371" y="1805745"/>
            <a:ext cx="3421800" cy="1214100"/>
          </a:xfrm>
          <a:prstGeom prst="rect">
            <a:avLst/>
          </a:prstGeom>
          <a:noFill/>
          <a:ln>
            <a:noFill/>
          </a:ln>
        </p:spPr>
        <p:txBody>
          <a:bodyPr anchorCtr="0" anchor="t" bIns="0" lIns="0" spcFirstLastPara="1" rIns="0" wrap="square" tIns="0">
            <a:noAutofit/>
          </a:bodyPr>
          <a:lstStyle>
            <a:lvl1pPr lvl="0" algn="l">
              <a:lnSpc>
                <a:spcPct val="102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680" name="Google Shape;680;g3d3f6d03170_0_531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ustom Layout">
  <p:cSld name="31_Custom Layout">
    <p:bg>
      <p:bgPr>
        <a:blipFill>
          <a:blip r:embed="rId2">
            <a:alphaModFix/>
          </a:blip>
          <a:stretch>
            <a:fillRect/>
          </a:stretch>
        </a:blipFill>
      </p:bgPr>
    </p:bg>
    <p:spTree>
      <p:nvGrpSpPr>
        <p:cNvPr id="681" name="Shape 681"/>
        <p:cNvGrpSpPr/>
        <p:nvPr/>
      </p:nvGrpSpPr>
      <p:grpSpPr>
        <a:xfrm>
          <a:off x="0" y="0"/>
          <a:ext cx="0" cy="0"/>
          <a:chOff x="0" y="0"/>
          <a:chExt cx="0" cy="0"/>
        </a:xfrm>
      </p:grpSpPr>
      <p:sp>
        <p:nvSpPr>
          <p:cNvPr id="682" name="Google Shape;682;g3d3f6d03170_0_5314"/>
          <p:cNvSpPr/>
          <p:nvPr/>
        </p:nvSpPr>
        <p:spPr>
          <a:xfrm>
            <a:off x="4124978" y="1670789"/>
            <a:ext cx="3858900" cy="862800"/>
          </a:xfrm>
          <a:prstGeom prst="roundRect">
            <a:avLst>
              <a:gd fmla="val 2949" name="adj"/>
            </a:avLst>
          </a:prstGeom>
          <a:gradFill>
            <a:gsLst>
              <a:gs pos="0">
                <a:srgbClr val="FFFFFF"/>
              </a:gs>
              <a:gs pos="22000">
                <a:srgbClr val="FFFFFF"/>
              </a:gs>
              <a:gs pos="100000">
                <a:srgbClr val="E3E7FA">
                  <a:alpha val="80000"/>
                </a:srgbClr>
              </a:gs>
            </a:gsLst>
            <a:lin ang="540070" scaled="0"/>
          </a:gradFill>
          <a:ln cap="flat" cmpd="sng" w="9525">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83" name="Google Shape;683;g3d3f6d03170_0_5314"/>
          <p:cNvSpPr/>
          <p:nvPr/>
        </p:nvSpPr>
        <p:spPr>
          <a:xfrm>
            <a:off x="4124978" y="2624242"/>
            <a:ext cx="3858900" cy="862800"/>
          </a:xfrm>
          <a:prstGeom prst="roundRect">
            <a:avLst>
              <a:gd fmla="val 2949" name="adj"/>
            </a:avLst>
          </a:prstGeom>
          <a:gradFill>
            <a:gsLst>
              <a:gs pos="0">
                <a:srgbClr val="FFFFFF"/>
              </a:gs>
              <a:gs pos="22000">
                <a:srgbClr val="FFFFFF"/>
              </a:gs>
              <a:gs pos="100000">
                <a:srgbClr val="E3E7FA">
                  <a:alpha val="80000"/>
                </a:srgbClr>
              </a:gs>
            </a:gsLst>
            <a:lin ang="540070" scaled="0"/>
          </a:gradFill>
          <a:ln cap="flat" cmpd="sng" w="9525">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84" name="Google Shape;684;g3d3f6d03170_0_5314"/>
          <p:cNvSpPr/>
          <p:nvPr/>
        </p:nvSpPr>
        <p:spPr>
          <a:xfrm>
            <a:off x="4124978" y="3577694"/>
            <a:ext cx="3858900" cy="862800"/>
          </a:xfrm>
          <a:prstGeom prst="roundRect">
            <a:avLst>
              <a:gd fmla="val 2949" name="adj"/>
            </a:avLst>
          </a:prstGeom>
          <a:gradFill>
            <a:gsLst>
              <a:gs pos="0">
                <a:srgbClr val="FFFFFF"/>
              </a:gs>
              <a:gs pos="22000">
                <a:srgbClr val="FFFFFF"/>
              </a:gs>
              <a:gs pos="100000">
                <a:srgbClr val="E3E7FA">
                  <a:alpha val="80000"/>
                </a:srgbClr>
              </a:gs>
            </a:gsLst>
            <a:lin ang="540070" scaled="0"/>
          </a:gradFill>
          <a:ln cap="flat" cmpd="sng" w="9525">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85" name="Google Shape;685;g3d3f6d03170_0_5314"/>
          <p:cNvSpPr/>
          <p:nvPr/>
        </p:nvSpPr>
        <p:spPr>
          <a:xfrm>
            <a:off x="4124978" y="717337"/>
            <a:ext cx="3858900" cy="862800"/>
          </a:xfrm>
          <a:prstGeom prst="roundRect">
            <a:avLst>
              <a:gd fmla="val 2949" name="adj"/>
            </a:avLst>
          </a:prstGeom>
          <a:gradFill>
            <a:gsLst>
              <a:gs pos="0">
                <a:srgbClr val="FFFFFF"/>
              </a:gs>
              <a:gs pos="22000">
                <a:srgbClr val="FFFFFF"/>
              </a:gs>
              <a:gs pos="100000">
                <a:srgbClr val="E3E7FA">
                  <a:alpha val="80000"/>
                </a:srgbClr>
              </a:gs>
            </a:gsLst>
            <a:lin ang="540070" scaled="0"/>
          </a:gradFill>
          <a:ln cap="flat" cmpd="sng" w="9525">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86" name="Google Shape;686;g3d3f6d03170_0_5314"/>
          <p:cNvSpPr/>
          <p:nvPr/>
        </p:nvSpPr>
        <p:spPr>
          <a:xfrm rot="-5400000">
            <a:off x="3777578" y="1064798"/>
            <a:ext cx="862800" cy="168000"/>
          </a:xfrm>
          <a:prstGeom prst="round2SameRect">
            <a:avLst>
              <a:gd fmla="val 15604" name="adj1"/>
              <a:gd fmla="val 0" name="adj2"/>
            </a:avLst>
          </a:prstGeom>
          <a:solidFill>
            <a:srgbClr val="162CA6"/>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687" name="Google Shape;687;g3d3f6d03170_0_5314"/>
          <p:cNvSpPr txBox="1"/>
          <p:nvPr>
            <p:ph type="title"/>
          </p:nvPr>
        </p:nvSpPr>
        <p:spPr>
          <a:xfrm>
            <a:off x="316371" y="1805745"/>
            <a:ext cx="3421800" cy="1214100"/>
          </a:xfrm>
          <a:prstGeom prst="rect">
            <a:avLst/>
          </a:prstGeom>
          <a:noFill/>
          <a:ln>
            <a:noFill/>
          </a:ln>
        </p:spPr>
        <p:txBody>
          <a:bodyPr anchorCtr="0" anchor="t" bIns="0" lIns="0" spcFirstLastPara="1" rIns="0" wrap="square" tIns="0">
            <a:noAutofit/>
          </a:bodyPr>
          <a:lstStyle>
            <a:lvl1pPr lvl="0" algn="l">
              <a:lnSpc>
                <a:spcPct val="102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688" name="Google Shape;688;g3d3f6d03170_0_5314"/>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689" name="Google Shape;689;g3d3f6d03170_0_5314"/>
          <p:cNvSpPr/>
          <p:nvPr/>
        </p:nvSpPr>
        <p:spPr>
          <a:xfrm rot="-5400000">
            <a:off x="3777578" y="2018250"/>
            <a:ext cx="862800" cy="168000"/>
          </a:xfrm>
          <a:prstGeom prst="round2SameRect">
            <a:avLst>
              <a:gd fmla="val 15604" name="adj1"/>
              <a:gd fmla="val 0" name="adj2"/>
            </a:avLst>
          </a:prstGeom>
          <a:solidFill>
            <a:srgbClr val="0370FF"/>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90" name="Google Shape;690;g3d3f6d03170_0_5314"/>
          <p:cNvSpPr/>
          <p:nvPr/>
        </p:nvSpPr>
        <p:spPr>
          <a:xfrm rot="-5400000">
            <a:off x="3777578" y="2971703"/>
            <a:ext cx="862800" cy="168000"/>
          </a:xfrm>
          <a:prstGeom prst="round2SameRect">
            <a:avLst>
              <a:gd fmla="val 15604" name="adj1"/>
              <a:gd fmla="val 0" name="adj2"/>
            </a:avLst>
          </a:prstGeom>
          <a:solidFill>
            <a:schemeClr val="accen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91" name="Google Shape;691;g3d3f6d03170_0_5314"/>
          <p:cNvSpPr/>
          <p:nvPr/>
        </p:nvSpPr>
        <p:spPr>
          <a:xfrm rot="-5400000">
            <a:off x="3777578" y="3925155"/>
            <a:ext cx="862800" cy="168000"/>
          </a:xfrm>
          <a:prstGeom prst="round2SameRect">
            <a:avLst>
              <a:gd fmla="val 15604" name="adj1"/>
              <a:gd fmla="val 0" name="adj2"/>
            </a:avLst>
          </a:prstGeom>
          <a:solidFill>
            <a:schemeClr val="accent3"/>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92" name="Google Shape;692;g3d3f6d03170_0_5314"/>
          <p:cNvSpPr txBox="1"/>
          <p:nvPr>
            <p:ph idx="1" type="subTitle"/>
          </p:nvPr>
        </p:nvSpPr>
        <p:spPr>
          <a:xfrm>
            <a:off x="4523730" y="950522"/>
            <a:ext cx="32394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1312"/>
              <a:buFont typeface="Poppins"/>
              <a:buNone/>
              <a:defRPr b="1" sz="1312">
                <a:latin typeface="Poppins"/>
                <a:ea typeface="Poppins"/>
                <a:cs typeface="Poppins"/>
                <a:sym typeface="Poppins"/>
              </a:defRPr>
            </a:lvl2pPr>
            <a:lvl3pPr lvl="2" algn="l">
              <a:lnSpc>
                <a:spcPct val="95000"/>
              </a:lnSpc>
              <a:spcBef>
                <a:spcPts val="1350"/>
              </a:spcBef>
              <a:spcAft>
                <a:spcPts val="0"/>
              </a:spcAft>
              <a:buSzPts val="1312"/>
              <a:buFont typeface="Poppins"/>
              <a:buNone/>
              <a:defRPr b="1" sz="1312">
                <a:latin typeface="Poppins"/>
                <a:ea typeface="Poppins"/>
                <a:cs typeface="Poppins"/>
                <a:sym typeface="Poppins"/>
              </a:defRPr>
            </a:lvl3pPr>
            <a:lvl4pPr lvl="3" algn="l">
              <a:lnSpc>
                <a:spcPct val="95000"/>
              </a:lnSpc>
              <a:spcBef>
                <a:spcPts val="1350"/>
              </a:spcBef>
              <a:spcAft>
                <a:spcPts val="0"/>
              </a:spcAft>
              <a:buSzPts val="1312"/>
              <a:buFont typeface="Poppins"/>
              <a:buNone/>
              <a:defRPr b="1" sz="1312">
                <a:latin typeface="Poppins"/>
                <a:ea typeface="Poppins"/>
                <a:cs typeface="Poppins"/>
                <a:sym typeface="Poppins"/>
              </a:defRPr>
            </a:lvl4pPr>
            <a:lvl5pPr lvl="4" algn="l">
              <a:lnSpc>
                <a:spcPct val="95000"/>
              </a:lnSpc>
              <a:spcBef>
                <a:spcPts val="1350"/>
              </a:spcBef>
              <a:spcAft>
                <a:spcPts val="0"/>
              </a:spcAft>
              <a:buSzPts val="1312"/>
              <a:buFont typeface="Poppins"/>
              <a:buNone/>
              <a:defRPr b="1" sz="1312">
                <a:latin typeface="Poppins"/>
                <a:ea typeface="Poppins"/>
                <a:cs typeface="Poppins"/>
                <a:sym typeface="Poppins"/>
              </a:defRPr>
            </a:lvl5pPr>
            <a:lvl6pPr lvl="5" algn="l">
              <a:lnSpc>
                <a:spcPct val="90000"/>
              </a:lnSpc>
              <a:spcBef>
                <a:spcPts val="375"/>
              </a:spcBef>
              <a:spcAft>
                <a:spcPts val="0"/>
              </a:spcAft>
              <a:buSzPts val="1312"/>
              <a:buFont typeface="Poppins"/>
              <a:buNone/>
              <a:defRPr b="1" sz="1312">
                <a:latin typeface="Poppins"/>
                <a:ea typeface="Poppins"/>
                <a:cs typeface="Poppins"/>
                <a:sym typeface="Poppins"/>
              </a:defRPr>
            </a:lvl6pPr>
            <a:lvl7pPr lvl="6" algn="l">
              <a:lnSpc>
                <a:spcPct val="90000"/>
              </a:lnSpc>
              <a:spcBef>
                <a:spcPts val="375"/>
              </a:spcBef>
              <a:spcAft>
                <a:spcPts val="0"/>
              </a:spcAft>
              <a:buSzPts val="1312"/>
              <a:buFont typeface="Poppins"/>
              <a:buNone/>
              <a:defRPr b="1" sz="1312">
                <a:latin typeface="Poppins"/>
                <a:ea typeface="Poppins"/>
                <a:cs typeface="Poppins"/>
                <a:sym typeface="Poppins"/>
              </a:defRPr>
            </a:lvl7pPr>
            <a:lvl8pPr lvl="7" algn="l">
              <a:lnSpc>
                <a:spcPct val="90000"/>
              </a:lnSpc>
              <a:spcBef>
                <a:spcPts val="375"/>
              </a:spcBef>
              <a:spcAft>
                <a:spcPts val="0"/>
              </a:spcAft>
              <a:buSzPts val="1312"/>
              <a:buFont typeface="Poppins"/>
              <a:buNone/>
              <a:defRPr b="1" sz="1312">
                <a:latin typeface="Poppins"/>
                <a:ea typeface="Poppins"/>
                <a:cs typeface="Poppins"/>
                <a:sym typeface="Poppins"/>
              </a:defRPr>
            </a:lvl8pPr>
            <a:lvl9pPr lvl="8" algn="l">
              <a:lnSpc>
                <a:spcPct val="90000"/>
              </a:lnSpc>
              <a:spcBef>
                <a:spcPts val="375"/>
              </a:spcBef>
              <a:spcAft>
                <a:spcPts val="0"/>
              </a:spcAft>
              <a:buSzPts val="1312"/>
              <a:buFont typeface="Poppins"/>
              <a:buNone/>
              <a:defRPr b="1" sz="1312">
                <a:latin typeface="Poppins"/>
                <a:ea typeface="Poppins"/>
                <a:cs typeface="Poppins"/>
                <a:sym typeface="Poppins"/>
              </a:defRPr>
            </a:lvl9pPr>
          </a:lstStyle>
          <a:p/>
        </p:txBody>
      </p:sp>
      <p:sp>
        <p:nvSpPr>
          <p:cNvPr id="693" name="Google Shape;693;g3d3f6d03170_0_5314"/>
          <p:cNvSpPr txBox="1"/>
          <p:nvPr>
            <p:ph idx="2" type="subTitle"/>
          </p:nvPr>
        </p:nvSpPr>
        <p:spPr>
          <a:xfrm>
            <a:off x="4523730" y="1172710"/>
            <a:ext cx="32394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p:txBody>
      </p:sp>
      <p:sp>
        <p:nvSpPr>
          <p:cNvPr id="694" name="Google Shape;694;g3d3f6d03170_0_5314"/>
          <p:cNvSpPr txBox="1"/>
          <p:nvPr>
            <p:ph idx="3" type="subTitle"/>
          </p:nvPr>
        </p:nvSpPr>
        <p:spPr>
          <a:xfrm>
            <a:off x="4523730" y="1905606"/>
            <a:ext cx="32394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1312"/>
              <a:buFont typeface="Poppins"/>
              <a:buNone/>
              <a:defRPr b="1" sz="1312">
                <a:latin typeface="Poppins"/>
                <a:ea typeface="Poppins"/>
                <a:cs typeface="Poppins"/>
                <a:sym typeface="Poppins"/>
              </a:defRPr>
            </a:lvl2pPr>
            <a:lvl3pPr lvl="2" algn="l">
              <a:lnSpc>
                <a:spcPct val="95000"/>
              </a:lnSpc>
              <a:spcBef>
                <a:spcPts val="1350"/>
              </a:spcBef>
              <a:spcAft>
                <a:spcPts val="0"/>
              </a:spcAft>
              <a:buSzPts val="1312"/>
              <a:buFont typeface="Poppins"/>
              <a:buNone/>
              <a:defRPr b="1" sz="1312">
                <a:latin typeface="Poppins"/>
                <a:ea typeface="Poppins"/>
                <a:cs typeface="Poppins"/>
                <a:sym typeface="Poppins"/>
              </a:defRPr>
            </a:lvl3pPr>
            <a:lvl4pPr lvl="3" algn="l">
              <a:lnSpc>
                <a:spcPct val="95000"/>
              </a:lnSpc>
              <a:spcBef>
                <a:spcPts val="1350"/>
              </a:spcBef>
              <a:spcAft>
                <a:spcPts val="0"/>
              </a:spcAft>
              <a:buSzPts val="1312"/>
              <a:buFont typeface="Poppins"/>
              <a:buNone/>
              <a:defRPr b="1" sz="1312">
                <a:latin typeface="Poppins"/>
                <a:ea typeface="Poppins"/>
                <a:cs typeface="Poppins"/>
                <a:sym typeface="Poppins"/>
              </a:defRPr>
            </a:lvl4pPr>
            <a:lvl5pPr lvl="4" algn="l">
              <a:lnSpc>
                <a:spcPct val="95000"/>
              </a:lnSpc>
              <a:spcBef>
                <a:spcPts val="1350"/>
              </a:spcBef>
              <a:spcAft>
                <a:spcPts val="0"/>
              </a:spcAft>
              <a:buSzPts val="1312"/>
              <a:buFont typeface="Poppins"/>
              <a:buNone/>
              <a:defRPr b="1" sz="1312">
                <a:latin typeface="Poppins"/>
                <a:ea typeface="Poppins"/>
                <a:cs typeface="Poppins"/>
                <a:sym typeface="Poppins"/>
              </a:defRPr>
            </a:lvl5pPr>
            <a:lvl6pPr lvl="5" algn="l">
              <a:lnSpc>
                <a:spcPct val="90000"/>
              </a:lnSpc>
              <a:spcBef>
                <a:spcPts val="375"/>
              </a:spcBef>
              <a:spcAft>
                <a:spcPts val="0"/>
              </a:spcAft>
              <a:buSzPts val="1312"/>
              <a:buFont typeface="Poppins"/>
              <a:buNone/>
              <a:defRPr b="1" sz="1312">
                <a:latin typeface="Poppins"/>
                <a:ea typeface="Poppins"/>
                <a:cs typeface="Poppins"/>
                <a:sym typeface="Poppins"/>
              </a:defRPr>
            </a:lvl6pPr>
            <a:lvl7pPr lvl="6" algn="l">
              <a:lnSpc>
                <a:spcPct val="90000"/>
              </a:lnSpc>
              <a:spcBef>
                <a:spcPts val="375"/>
              </a:spcBef>
              <a:spcAft>
                <a:spcPts val="0"/>
              </a:spcAft>
              <a:buSzPts val="1312"/>
              <a:buFont typeface="Poppins"/>
              <a:buNone/>
              <a:defRPr b="1" sz="1312">
                <a:latin typeface="Poppins"/>
                <a:ea typeface="Poppins"/>
                <a:cs typeface="Poppins"/>
                <a:sym typeface="Poppins"/>
              </a:defRPr>
            </a:lvl7pPr>
            <a:lvl8pPr lvl="7" algn="l">
              <a:lnSpc>
                <a:spcPct val="90000"/>
              </a:lnSpc>
              <a:spcBef>
                <a:spcPts val="375"/>
              </a:spcBef>
              <a:spcAft>
                <a:spcPts val="0"/>
              </a:spcAft>
              <a:buSzPts val="1312"/>
              <a:buFont typeface="Poppins"/>
              <a:buNone/>
              <a:defRPr b="1" sz="1312">
                <a:latin typeface="Poppins"/>
                <a:ea typeface="Poppins"/>
                <a:cs typeface="Poppins"/>
                <a:sym typeface="Poppins"/>
              </a:defRPr>
            </a:lvl8pPr>
            <a:lvl9pPr lvl="8" algn="l">
              <a:lnSpc>
                <a:spcPct val="90000"/>
              </a:lnSpc>
              <a:spcBef>
                <a:spcPts val="375"/>
              </a:spcBef>
              <a:spcAft>
                <a:spcPts val="0"/>
              </a:spcAft>
              <a:buSzPts val="1312"/>
              <a:buFont typeface="Poppins"/>
              <a:buNone/>
              <a:defRPr b="1" sz="1312">
                <a:latin typeface="Poppins"/>
                <a:ea typeface="Poppins"/>
                <a:cs typeface="Poppins"/>
                <a:sym typeface="Poppins"/>
              </a:defRPr>
            </a:lvl9pPr>
          </a:lstStyle>
          <a:p/>
        </p:txBody>
      </p:sp>
      <p:sp>
        <p:nvSpPr>
          <p:cNvPr id="695" name="Google Shape;695;g3d3f6d03170_0_5314"/>
          <p:cNvSpPr txBox="1"/>
          <p:nvPr>
            <p:ph idx="4" type="subTitle"/>
          </p:nvPr>
        </p:nvSpPr>
        <p:spPr>
          <a:xfrm>
            <a:off x="4523730" y="2127793"/>
            <a:ext cx="32394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p:txBody>
      </p:sp>
      <p:sp>
        <p:nvSpPr>
          <p:cNvPr id="696" name="Google Shape;696;g3d3f6d03170_0_5314"/>
          <p:cNvSpPr txBox="1"/>
          <p:nvPr>
            <p:ph idx="5" type="subTitle"/>
          </p:nvPr>
        </p:nvSpPr>
        <p:spPr>
          <a:xfrm>
            <a:off x="4523730" y="2859682"/>
            <a:ext cx="32394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1312"/>
              <a:buFont typeface="Poppins"/>
              <a:buNone/>
              <a:defRPr b="1" sz="1312">
                <a:latin typeface="Poppins"/>
                <a:ea typeface="Poppins"/>
                <a:cs typeface="Poppins"/>
                <a:sym typeface="Poppins"/>
              </a:defRPr>
            </a:lvl2pPr>
            <a:lvl3pPr lvl="2" algn="l">
              <a:lnSpc>
                <a:spcPct val="95000"/>
              </a:lnSpc>
              <a:spcBef>
                <a:spcPts val="1350"/>
              </a:spcBef>
              <a:spcAft>
                <a:spcPts val="0"/>
              </a:spcAft>
              <a:buSzPts val="1312"/>
              <a:buFont typeface="Poppins"/>
              <a:buNone/>
              <a:defRPr b="1" sz="1312">
                <a:latin typeface="Poppins"/>
                <a:ea typeface="Poppins"/>
                <a:cs typeface="Poppins"/>
                <a:sym typeface="Poppins"/>
              </a:defRPr>
            </a:lvl3pPr>
            <a:lvl4pPr lvl="3" algn="l">
              <a:lnSpc>
                <a:spcPct val="95000"/>
              </a:lnSpc>
              <a:spcBef>
                <a:spcPts val="1350"/>
              </a:spcBef>
              <a:spcAft>
                <a:spcPts val="0"/>
              </a:spcAft>
              <a:buSzPts val="1312"/>
              <a:buFont typeface="Poppins"/>
              <a:buNone/>
              <a:defRPr b="1" sz="1312">
                <a:latin typeface="Poppins"/>
                <a:ea typeface="Poppins"/>
                <a:cs typeface="Poppins"/>
                <a:sym typeface="Poppins"/>
              </a:defRPr>
            </a:lvl4pPr>
            <a:lvl5pPr lvl="4" algn="l">
              <a:lnSpc>
                <a:spcPct val="95000"/>
              </a:lnSpc>
              <a:spcBef>
                <a:spcPts val="1350"/>
              </a:spcBef>
              <a:spcAft>
                <a:spcPts val="0"/>
              </a:spcAft>
              <a:buSzPts val="1312"/>
              <a:buFont typeface="Poppins"/>
              <a:buNone/>
              <a:defRPr b="1" sz="1312">
                <a:latin typeface="Poppins"/>
                <a:ea typeface="Poppins"/>
                <a:cs typeface="Poppins"/>
                <a:sym typeface="Poppins"/>
              </a:defRPr>
            </a:lvl5pPr>
            <a:lvl6pPr lvl="5" algn="l">
              <a:lnSpc>
                <a:spcPct val="90000"/>
              </a:lnSpc>
              <a:spcBef>
                <a:spcPts val="375"/>
              </a:spcBef>
              <a:spcAft>
                <a:spcPts val="0"/>
              </a:spcAft>
              <a:buSzPts val="1312"/>
              <a:buFont typeface="Poppins"/>
              <a:buNone/>
              <a:defRPr b="1" sz="1312">
                <a:latin typeface="Poppins"/>
                <a:ea typeface="Poppins"/>
                <a:cs typeface="Poppins"/>
                <a:sym typeface="Poppins"/>
              </a:defRPr>
            </a:lvl6pPr>
            <a:lvl7pPr lvl="6" algn="l">
              <a:lnSpc>
                <a:spcPct val="90000"/>
              </a:lnSpc>
              <a:spcBef>
                <a:spcPts val="375"/>
              </a:spcBef>
              <a:spcAft>
                <a:spcPts val="0"/>
              </a:spcAft>
              <a:buSzPts val="1312"/>
              <a:buFont typeface="Poppins"/>
              <a:buNone/>
              <a:defRPr b="1" sz="1312">
                <a:latin typeface="Poppins"/>
                <a:ea typeface="Poppins"/>
                <a:cs typeface="Poppins"/>
                <a:sym typeface="Poppins"/>
              </a:defRPr>
            </a:lvl7pPr>
            <a:lvl8pPr lvl="7" algn="l">
              <a:lnSpc>
                <a:spcPct val="90000"/>
              </a:lnSpc>
              <a:spcBef>
                <a:spcPts val="375"/>
              </a:spcBef>
              <a:spcAft>
                <a:spcPts val="0"/>
              </a:spcAft>
              <a:buSzPts val="1312"/>
              <a:buFont typeface="Poppins"/>
              <a:buNone/>
              <a:defRPr b="1" sz="1312">
                <a:latin typeface="Poppins"/>
                <a:ea typeface="Poppins"/>
                <a:cs typeface="Poppins"/>
                <a:sym typeface="Poppins"/>
              </a:defRPr>
            </a:lvl8pPr>
            <a:lvl9pPr lvl="8" algn="l">
              <a:lnSpc>
                <a:spcPct val="90000"/>
              </a:lnSpc>
              <a:spcBef>
                <a:spcPts val="375"/>
              </a:spcBef>
              <a:spcAft>
                <a:spcPts val="0"/>
              </a:spcAft>
              <a:buSzPts val="1312"/>
              <a:buFont typeface="Poppins"/>
              <a:buNone/>
              <a:defRPr b="1" sz="1312">
                <a:latin typeface="Poppins"/>
                <a:ea typeface="Poppins"/>
                <a:cs typeface="Poppins"/>
                <a:sym typeface="Poppins"/>
              </a:defRPr>
            </a:lvl9pPr>
          </a:lstStyle>
          <a:p/>
        </p:txBody>
      </p:sp>
      <p:sp>
        <p:nvSpPr>
          <p:cNvPr id="697" name="Google Shape;697;g3d3f6d03170_0_5314"/>
          <p:cNvSpPr txBox="1"/>
          <p:nvPr>
            <p:ph idx="6" type="subTitle"/>
          </p:nvPr>
        </p:nvSpPr>
        <p:spPr>
          <a:xfrm>
            <a:off x="4523730" y="3081870"/>
            <a:ext cx="32394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p:txBody>
      </p:sp>
      <p:sp>
        <p:nvSpPr>
          <p:cNvPr id="698" name="Google Shape;698;g3d3f6d03170_0_5314"/>
          <p:cNvSpPr txBox="1"/>
          <p:nvPr>
            <p:ph idx="7" type="subTitle"/>
          </p:nvPr>
        </p:nvSpPr>
        <p:spPr>
          <a:xfrm>
            <a:off x="4523730" y="3808265"/>
            <a:ext cx="32394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1312"/>
              <a:buFont typeface="Poppins"/>
              <a:buNone/>
              <a:defRPr b="1" sz="1312">
                <a:latin typeface="Poppins"/>
                <a:ea typeface="Poppins"/>
                <a:cs typeface="Poppins"/>
                <a:sym typeface="Poppins"/>
              </a:defRPr>
            </a:lvl2pPr>
            <a:lvl3pPr lvl="2" algn="l">
              <a:lnSpc>
                <a:spcPct val="95000"/>
              </a:lnSpc>
              <a:spcBef>
                <a:spcPts val="1350"/>
              </a:spcBef>
              <a:spcAft>
                <a:spcPts val="0"/>
              </a:spcAft>
              <a:buSzPts val="1312"/>
              <a:buFont typeface="Poppins"/>
              <a:buNone/>
              <a:defRPr b="1" sz="1312">
                <a:latin typeface="Poppins"/>
                <a:ea typeface="Poppins"/>
                <a:cs typeface="Poppins"/>
                <a:sym typeface="Poppins"/>
              </a:defRPr>
            </a:lvl3pPr>
            <a:lvl4pPr lvl="3" algn="l">
              <a:lnSpc>
                <a:spcPct val="95000"/>
              </a:lnSpc>
              <a:spcBef>
                <a:spcPts val="1350"/>
              </a:spcBef>
              <a:spcAft>
                <a:spcPts val="0"/>
              </a:spcAft>
              <a:buSzPts val="1312"/>
              <a:buFont typeface="Poppins"/>
              <a:buNone/>
              <a:defRPr b="1" sz="1312">
                <a:latin typeface="Poppins"/>
                <a:ea typeface="Poppins"/>
                <a:cs typeface="Poppins"/>
                <a:sym typeface="Poppins"/>
              </a:defRPr>
            </a:lvl4pPr>
            <a:lvl5pPr lvl="4" algn="l">
              <a:lnSpc>
                <a:spcPct val="95000"/>
              </a:lnSpc>
              <a:spcBef>
                <a:spcPts val="1350"/>
              </a:spcBef>
              <a:spcAft>
                <a:spcPts val="0"/>
              </a:spcAft>
              <a:buSzPts val="1312"/>
              <a:buFont typeface="Poppins"/>
              <a:buNone/>
              <a:defRPr b="1" sz="1312">
                <a:latin typeface="Poppins"/>
                <a:ea typeface="Poppins"/>
                <a:cs typeface="Poppins"/>
                <a:sym typeface="Poppins"/>
              </a:defRPr>
            </a:lvl5pPr>
            <a:lvl6pPr lvl="5" algn="l">
              <a:lnSpc>
                <a:spcPct val="90000"/>
              </a:lnSpc>
              <a:spcBef>
                <a:spcPts val="375"/>
              </a:spcBef>
              <a:spcAft>
                <a:spcPts val="0"/>
              </a:spcAft>
              <a:buSzPts val="1312"/>
              <a:buFont typeface="Poppins"/>
              <a:buNone/>
              <a:defRPr b="1" sz="1312">
                <a:latin typeface="Poppins"/>
                <a:ea typeface="Poppins"/>
                <a:cs typeface="Poppins"/>
                <a:sym typeface="Poppins"/>
              </a:defRPr>
            </a:lvl6pPr>
            <a:lvl7pPr lvl="6" algn="l">
              <a:lnSpc>
                <a:spcPct val="90000"/>
              </a:lnSpc>
              <a:spcBef>
                <a:spcPts val="375"/>
              </a:spcBef>
              <a:spcAft>
                <a:spcPts val="0"/>
              </a:spcAft>
              <a:buSzPts val="1312"/>
              <a:buFont typeface="Poppins"/>
              <a:buNone/>
              <a:defRPr b="1" sz="1312">
                <a:latin typeface="Poppins"/>
                <a:ea typeface="Poppins"/>
                <a:cs typeface="Poppins"/>
                <a:sym typeface="Poppins"/>
              </a:defRPr>
            </a:lvl7pPr>
            <a:lvl8pPr lvl="7" algn="l">
              <a:lnSpc>
                <a:spcPct val="90000"/>
              </a:lnSpc>
              <a:spcBef>
                <a:spcPts val="375"/>
              </a:spcBef>
              <a:spcAft>
                <a:spcPts val="0"/>
              </a:spcAft>
              <a:buSzPts val="1312"/>
              <a:buFont typeface="Poppins"/>
              <a:buNone/>
              <a:defRPr b="1" sz="1312">
                <a:latin typeface="Poppins"/>
                <a:ea typeface="Poppins"/>
                <a:cs typeface="Poppins"/>
                <a:sym typeface="Poppins"/>
              </a:defRPr>
            </a:lvl8pPr>
            <a:lvl9pPr lvl="8" algn="l">
              <a:lnSpc>
                <a:spcPct val="90000"/>
              </a:lnSpc>
              <a:spcBef>
                <a:spcPts val="375"/>
              </a:spcBef>
              <a:spcAft>
                <a:spcPts val="0"/>
              </a:spcAft>
              <a:buSzPts val="1312"/>
              <a:buFont typeface="Poppins"/>
              <a:buNone/>
              <a:defRPr b="1" sz="1312">
                <a:latin typeface="Poppins"/>
                <a:ea typeface="Poppins"/>
                <a:cs typeface="Poppins"/>
                <a:sym typeface="Poppins"/>
              </a:defRPr>
            </a:lvl9pPr>
          </a:lstStyle>
          <a:p/>
        </p:txBody>
      </p:sp>
      <p:sp>
        <p:nvSpPr>
          <p:cNvPr id="699" name="Google Shape;699;g3d3f6d03170_0_5314"/>
          <p:cNvSpPr txBox="1"/>
          <p:nvPr>
            <p:ph idx="8" type="subTitle"/>
          </p:nvPr>
        </p:nvSpPr>
        <p:spPr>
          <a:xfrm>
            <a:off x="4523730" y="4030453"/>
            <a:ext cx="3239400" cy="213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lgn="l">
              <a:lnSpc>
                <a:spcPct val="90000"/>
              </a:lnSpc>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Custom Layout">
  <p:cSld name="67_Custom Layout">
    <p:bg>
      <p:bgPr>
        <a:blipFill>
          <a:blip r:embed="rId2">
            <a:alphaModFix/>
          </a:blip>
          <a:stretch>
            <a:fillRect/>
          </a:stretch>
        </a:blipFill>
      </p:bgPr>
    </p:bg>
    <p:spTree>
      <p:nvGrpSpPr>
        <p:cNvPr id="45" name="Shape 45"/>
        <p:cNvGrpSpPr/>
        <p:nvPr/>
      </p:nvGrpSpPr>
      <p:grpSpPr>
        <a:xfrm>
          <a:off x="0" y="0"/>
          <a:ext cx="0" cy="0"/>
          <a:chOff x="0" y="0"/>
          <a:chExt cx="0" cy="0"/>
        </a:xfrm>
      </p:grpSpPr>
      <p:sp>
        <p:nvSpPr>
          <p:cNvPr id="46" name="Google Shape;46;g3d3f6d03170_0_5903"/>
          <p:cNvSpPr txBox="1"/>
          <p:nvPr>
            <p:ph type="title"/>
          </p:nvPr>
        </p:nvSpPr>
        <p:spPr>
          <a:xfrm>
            <a:off x="309269" y="314400"/>
            <a:ext cx="8508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47" name="Google Shape;47;g3d3f6d03170_0_590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ustom Layout" showMasterSp="0">
  <p:cSld name="33_Custom Layout">
    <p:bg>
      <p:bgPr>
        <a:gradFill>
          <a:gsLst>
            <a:gs pos="0">
              <a:srgbClr val="FF001A"/>
            </a:gs>
            <a:gs pos="70000">
              <a:srgbClr val="290051"/>
            </a:gs>
            <a:gs pos="100000">
              <a:srgbClr val="0C0024"/>
            </a:gs>
          </a:gsLst>
          <a:lin ang="13500032" scaled="0"/>
        </a:gradFill>
      </p:bgPr>
    </p:bg>
    <p:spTree>
      <p:nvGrpSpPr>
        <p:cNvPr id="700" name="Shape 700"/>
        <p:cNvGrpSpPr/>
        <p:nvPr/>
      </p:nvGrpSpPr>
      <p:grpSpPr>
        <a:xfrm>
          <a:off x="0" y="0"/>
          <a:ext cx="0" cy="0"/>
          <a:chOff x="0" y="0"/>
          <a:chExt cx="0" cy="0"/>
        </a:xfrm>
      </p:grpSpPr>
      <p:pic>
        <p:nvPicPr>
          <p:cNvPr descr="A black and blue background&#10;&#10;AI-generated content may be incorrect." id="701" name="Google Shape;701;g3d3f6d03170_0_5333"/>
          <p:cNvPicPr preferRelativeResize="0"/>
          <p:nvPr/>
        </p:nvPicPr>
        <p:blipFill rotWithShape="1">
          <a:blip r:embed="rId2">
            <a:alphaModFix/>
          </a:blip>
          <a:srcRect b="100" l="0" r="0" t="100"/>
          <a:stretch/>
        </p:blipFill>
        <p:spPr>
          <a:xfrm>
            <a:off x="0" y="0"/>
            <a:ext cx="9143999" cy="5142833"/>
          </a:xfrm>
          <a:prstGeom prst="rect">
            <a:avLst/>
          </a:prstGeom>
          <a:noFill/>
          <a:ln>
            <a:noFill/>
          </a:ln>
        </p:spPr>
      </p:pic>
      <p:sp>
        <p:nvSpPr>
          <p:cNvPr id="702" name="Google Shape;702;g3d3f6d03170_0_533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grpSp>
        <p:nvGrpSpPr>
          <p:cNvPr id="703" name="Google Shape;703;g3d3f6d03170_0_5333"/>
          <p:cNvGrpSpPr/>
          <p:nvPr/>
        </p:nvGrpSpPr>
        <p:grpSpPr>
          <a:xfrm>
            <a:off x="8381796" y="4822425"/>
            <a:ext cx="537710" cy="158585"/>
            <a:chOff x="22351457" y="12859799"/>
            <a:chExt cx="1433894" cy="422893"/>
          </a:xfrm>
        </p:grpSpPr>
        <p:grpSp>
          <p:nvGrpSpPr>
            <p:cNvPr id="704" name="Google Shape;704;g3d3f6d03170_0_5333"/>
            <p:cNvGrpSpPr/>
            <p:nvPr/>
          </p:nvGrpSpPr>
          <p:grpSpPr>
            <a:xfrm>
              <a:off x="22351457" y="12859799"/>
              <a:ext cx="1379787" cy="422893"/>
              <a:chOff x="22351457" y="12859799"/>
              <a:chExt cx="1379787" cy="422893"/>
            </a:xfrm>
          </p:grpSpPr>
          <p:sp>
            <p:nvSpPr>
              <p:cNvPr id="705" name="Google Shape;705;g3d3f6d03170_0_5333"/>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706" name="Google Shape;706;g3d3f6d03170_0_5333"/>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707" name="Google Shape;707;g3d3f6d03170_0_5333"/>
              <p:cNvGrpSpPr/>
              <p:nvPr/>
            </p:nvGrpSpPr>
            <p:grpSpPr>
              <a:xfrm>
                <a:off x="23288552" y="12859801"/>
                <a:ext cx="442692" cy="422765"/>
                <a:chOff x="23288552" y="12859801"/>
                <a:chExt cx="442692" cy="422765"/>
              </a:xfrm>
            </p:grpSpPr>
            <p:grpSp>
              <p:nvGrpSpPr>
                <p:cNvPr id="708" name="Google Shape;708;g3d3f6d03170_0_5333"/>
                <p:cNvGrpSpPr/>
                <p:nvPr/>
              </p:nvGrpSpPr>
              <p:grpSpPr>
                <a:xfrm>
                  <a:off x="23288552" y="12859801"/>
                  <a:ext cx="442692" cy="422765"/>
                  <a:chOff x="23288552" y="12859801"/>
                  <a:chExt cx="442692" cy="422765"/>
                </a:xfrm>
              </p:grpSpPr>
              <p:sp>
                <p:nvSpPr>
                  <p:cNvPr id="709" name="Google Shape;709;g3d3f6d03170_0_5333"/>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710" name="Google Shape;710;g3d3f6d03170_0_5333"/>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711" name="Google Shape;711;g3d3f6d03170_0_5333"/>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712" name="Google Shape;712;g3d3f6d03170_0_5333"/>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713" name="Google Shape;713;g3d3f6d03170_0_5333"/>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chemeClr val="lt1"/>
                </a:solidFill>
                <a:latin typeface="Poppins Medium"/>
                <a:ea typeface="Poppins Medium"/>
                <a:cs typeface="Poppins Medium"/>
                <a:sym typeface="Poppins Medium"/>
              </a:rPr>
              <a:t>Proprietary &amp; Confidential</a:t>
            </a:r>
            <a:endParaRPr b="0" i="0" sz="525" u="none" cap="none" strike="noStrike">
              <a:solidFill>
                <a:srgbClr val="000000"/>
              </a:solidFill>
              <a:latin typeface="Arial"/>
              <a:ea typeface="Arial"/>
              <a:cs typeface="Arial"/>
              <a:sym typeface="Arial"/>
            </a:endParaRPr>
          </a:p>
        </p:txBody>
      </p:sp>
      <p:sp>
        <p:nvSpPr>
          <p:cNvPr id="714" name="Google Shape;714;g3d3f6d03170_0_5333"/>
          <p:cNvSpPr txBox="1"/>
          <p:nvPr>
            <p:ph type="title"/>
          </p:nvPr>
        </p:nvSpPr>
        <p:spPr>
          <a:xfrm>
            <a:off x="316371" y="1805745"/>
            <a:ext cx="3421800" cy="1214100"/>
          </a:xfrm>
          <a:prstGeom prst="rect">
            <a:avLst/>
          </a:prstGeom>
          <a:noFill/>
          <a:ln>
            <a:noFill/>
          </a:ln>
        </p:spPr>
        <p:txBody>
          <a:bodyPr anchorCtr="0" anchor="t" bIns="0" lIns="0" spcFirstLastPara="1" rIns="0" wrap="square" tIns="0">
            <a:noAutofit/>
          </a:bodyPr>
          <a:lstStyle>
            <a:lvl1pPr lvl="0" algn="l">
              <a:lnSpc>
                <a:spcPct val="102000"/>
              </a:lnSpc>
              <a:spcBef>
                <a:spcPts val="0"/>
              </a:spcBef>
              <a:spcAft>
                <a:spcPts val="0"/>
              </a:spcAft>
              <a:buClr>
                <a:schemeClr val="lt1"/>
              </a:buClr>
              <a:buSzPts val="2550"/>
              <a:buFont typeface="Poppins"/>
              <a:buNone/>
              <a:defRPr b="1" sz="2550">
                <a:solidFill>
                  <a:schemeClr val="lt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ustom Layout">
  <p:cSld name="34_Custom Layout">
    <p:bg>
      <p:bgPr>
        <a:blipFill>
          <a:blip r:embed="rId2">
            <a:alphaModFix/>
          </a:blip>
          <a:stretch>
            <a:fillRect/>
          </a:stretch>
        </a:blipFill>
      </p:bgPr>
    </p:bg>
    <p:spTree>
      <p:nvGrpSpPr>
        <p:cNvPr id="715" name="Shape 715"/>
        <p:cNvGrpSpPr/>
        <p:nvPr/>
      </p:nvGrpSpPr>
      <p:grpSpPr>
        <a:xfrm>
          <a:off x="0" y="0"/>
          <a:ext cx="0" cy="0"/>
          <a:chOff x="0" y="0"/>
          <a:chExt cx="0" cy="0"/>
        </a:xfrm>
      </p:grpSpPr>
      <p:sp>
        <p:nvSpPr>
          <p:cNvPr id="716" name="Google Shape;716;g3d3f6d03170_0_5348"/>
          <p:cNvSpPr/>
          <p:nvPr/>
        </p:nvSpPr>
        <p:spPr>
          <a:xfrm>
            <a:off x="1061772" y="571500"/>
            <a:ext cx="7068900" cy="862800"/>
          </a:xfrm>
          <a:prstGeom prst="roundRect">
            <a:avLst>
              <a:gd fmla="val 2949" name="adj"/>
            </a:avLst>
          </a:prstGeom>
          <a:gradFill>
            <a:gsLst>
              <a:gs pos="0">
                <a:srgbClr val="FFFFFF"/>
              </a:gs>
              <a:gs pos="22000">
                <a:srgbClr val="FFFFFF"/>
              </a:gs>
              <a:gs pos="100000">
                <a:srgbClr val="E3E7FA">
                  <a:alpha val="80000"/>
                </a:srgbClr>
              </a:gs>
            </a:gsLst>
            <a:lin ang="11399912" scaled="0"/>
          </a:gradFill>
          <a:ln cap="flat" cmpd="sng" w="9525">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717" name="Google Shape;717;g3d3f6d03170_0_5348"/>
          <p:cNvSpPr/>
          <p:nvPr/>
        </p:nvSpPr>
        <p:spPr>
          <a:xfrm>
            <a:off x="1061772" y="1526844"/>
            <a:ext cx="7068900" cy="862800"/>
          </a:xfrm>
          <a:prstGeom prst="roundRect">
            <a:avLst>
              <a:gd fmla="val 2949" name="adj"/>
            </a:avLst>
          </a:prstGeom>
          <a:gradFill>
            <a:gsLst>
              <a:gs pos="0">
                <a:srgbClr val="FFFFFF"/>
              </a:gs>
              <a:gs pos="22000">
                <a:srgbClr val="FFFFFF"/>
              </a:gs>
              <a:gs pos="100000">
                <a:srgbClr val="E3E7FA">
                  <a:alpha val="80000"/>
                </a:srgbClr>
              </a:gs>
            </a:gsLst>
            <a:lin ang="11399912" scaled="0"/>
          </a:gradFill>
          <a:ln cap="flat" cmpd="sng" w="9525">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718" name="Google Shape;718;g3d3f6d03170_0_5348"/>
          <p:cNvSpPr/>
          <p:nvPr/>
        </p:nvSpPr>
        <p:spPr>
          <a:xfrm>
            <a:off x="1061772" y="2482187"/>
            <a:ext cx="7068900" cy="862800"/>
          </a:xfrm>
          <a:prstGeom prst="roundRect">
            <a:avLst>
              <a:gd fmla="val 2949" name="adj"/>
            </a:avLst>
          </a:prstGeom>
          <a:gradFill>
            <a:gsLst>
              <a:gs pos="0">
                <a:srgbClr val="FFFFFF"/>
              </a:gs>
              <a:gs pos="22000">
                <a:srgbClr val="FFFFFF"/>
              </a:gs>
              <a:gs pos="100000">
                <a:srgbClr val="E3E7FA">
                  <a:alpha val="80000"/>
                </a:srgbClr>
              </a:gs>
            </a:gsLst>
            <a:lin ang="11399912" scaled="0"/>
          </a:gradFill>
          <a:ln cap="flat" cmpd="sng" w="9525">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719" name="Google Shape;719;g3d3f6d03170_0_5348"/>
          <p:cNvSpPr/>
          <p:nvPr/>
        </p:nvSpPr>
        <p:spPr>
          <a:xfrm>
            <a:off x="1061772" y="3437531"/>
            <a:ext cx="7068900" cy="862800"/>
          </a:xfrm>
          <a:prstGeom prst="roundRect">
            <a:avLst>
              <a:gd fmla="val 2949" name="adj"/>
            </a:avLst>
          </a:prstGeom>
          <a:gradFill>
            <a:gsLst>
              <a:gs pos="0">
                <a:srgbClr val="FFFFFF"/>
              </a:gs>
              <a:gs pos="22000">
                <a:srgbClr val="FFFFFF"/>
              </a:gs>
              <a:gs pos="100000">
                <a:srgbClr val="E3E7FA">
                  <a:alpha val="80000"/>
                </a:srgbClr>
              </a:gs>
            </a:gsLst>
            <a:lin ang="11399912" scaled="0"/>
          </a:gradFill>
          <a:ln cap="flat" cmpd="sng" w="9525">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720" name="Google Shape;720;g3d3f6d03170_0_5348"/>
          <p:cNvSpPr/>
          <p:nvPr/>
        </p:nvSpPr>
        <p:spPr>
          <a:xfrm rot="5400000">
            <a:off x="7143120" y="1404403"/>
            <a:ext cx="862800" cy="1112100"/>
          </a:xfrm>
          <a:prstGeom prst="round2SameRect">
            <a:avLst>
              <a:gd fmla="val 3587" name="adj1"/>
              <a:gd fmla="val 0" name="adj2"/>
            </a:avLst>
          </a:prstGeom>
          <a:gradFill>
            <a:gsLst>
              <a:gs pos="0">
                <a:srgbClr val="470050"/>
              </a:gs>
              <a:gs pos="22000">
                <a:srgbClr val="470050"/>
              </a:gs>
              <a:gs pos="100000">
                <a:srgbClr val="7A003A"/>
              </a:gs>
            </a:gsLst>
            <a:lin ang="11399912"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721" name="Google Shape;721;g3d3f6d03170_0_5348"/>
          <p:cNvSpPr/>
          <p:nvPr/>
        </p:nvSpPr>
        <p:spPr>
          <a:xfrm rot="5400000">
            <a:off x="7143120" y="2360174"/>
            <a:ext cx="862800" cy="1112100"/>
          </a:xfrm>
          <a:prstGeom prst="round2SameRect">
            <a:avLst>
              <a:gd fmla="val 3587" name="adj1"/>
              <a:gd fmla="val 0" name="adj2"/>
            </a:avLst>
          </a:prstGeom>
          <a:gradFill>
            <a:gsLst>
              <a:gs pos="0">
                <a:srgbClr val="240057"/>
              </a:gs>
              <a:gs pos="22000">
                <a:srgbClr val="240057"/>
              </a:gs>
              <a:gs pos="100000">
                <a:srgbClr val="3D004E"/>
              </a:gs>
            </a:gsLst>
            <a:lin ang="11399912"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722" name="Google Shape;722;g3d3f6d03170_0_5348"/>
          <p:cNvSpPr/>
          <p:nvPr/>
        </p:nvSpPr>
        <p:spPr>
          <a:xfrm rot="5400000">
            <a:off x="7143120" y="3315945"/>
            <a:ext cx="862800" cy="1112100"/>
          </a:xfrm>
          <a:prstGeom prst="round2SameRect">
            <a:avLst>
              <a:gd fmla="val 3587" name="adj1"/>
              <a:gd fmla="val 0" name="adj2"/>
            </a:avLst>
          </a:prstGeom>
          <a:gradFill>
            <a:gsLst>
              <a:gs pos="0">
                <a:srgbClr val="1A2797"/>
              </a:gs>
              <a:gs pos="22000">
                <a:srgbClr val="1A2797"/>
              </a:gs>
              <a:gs pos="100000">
                <a:srgbClr val="1E0056"/>
              </a:gs>
            </a:gsLst>
            <a:lin ang="11399912"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723" name="Google Shape;723;g3d3f6d03170_0_5348"/>
          <p:cNvSpPr/>
          <p:nvPr/>
        </p:nvSpPr>
        <p:spPr>
          <a:xfrm rot="5400000">
            <a:off x="7143120" y="448632"/>
            <a:ext cx="862800" cy="1112100"/>
          </a:xfrm>
          <a:prstGeom prst="round2SameRect">
            <a:avLst>
              <a:gd fmla="val 3587" name="adj1"/>
              <a:gd fmla="val 0" name="adj2"/>
            </a:avLst>
          </a:prstGeom>
          <a:gradFill>
            <a:gsLst>
              <a:gs pos="0">
                <a:srgbClr val="8E0038"/>
              </a:gs>
              <a:gs pos="22000">
                <a:srgbClr val="8E0038"/>
              </a:gs>
              <a:gs pos="100000">
                <a:srgbClr val="D70021"/>
              </a:gs>
            </a:gsLst>
            <a:lin ang="11399912"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724" name="Google Shape;724;g3d3f6d03170_0_534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725" name="Google Shape;725;g3d3f6d03170_0_5348"/>
          <p:cNvSpPr/>
          <p:nvPr/>
        </p:nvSpPr>
        <p:spPr>
          <a:xfrm rot="-5400000">
            <a:off x="1188072" y="445260"/>
            <a:ext cx="862800" cy="1115400"/>
          </a:xfrm>
          <a:prstGeom prst="round2SameRect">
            <a:avLst>
              <a:gd fmla="val 3752" name="adj1"/>
              <a:gd fmla="val 0" name="adj2"/>
            </a:avLst>
          </a:pr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g3d3f6d03170_0_5348"/>
          <p:cNvSpPr txBox="1"/>
          <p:nvPr/>
        </p:nvSpPr>
        <p:spPr>
          <a:xfrm>
            <a:off x="1071246" y="580976"/>
            <a:ext cx="1105800" cy="843900"/>
          </a:xfrm>
          <a:prstGeom prst="rect">
            <a:avLst/>
          </a:prstGeom>
          <a:noFill/>
          <a:ln>
            <a:noFill/>
          </a:ln>
        </p:spPr>
        <p:txBody>
          <a:bodyPr anchorCtr="0" anchor="ctr" bIns="0" lIns="0" spcFirstLastPara="1" rIns="0" wrap="square" tIns="0">
            <a:noAutofit/>
          </a:bodyPr>
          <a:lstStyle/>
          <a:p>
            <a:pPr indent="-102861" lvl="0" marL="102861" marR="0" rtl="0" algn="ctr">
              <a:lnSpc>
                <a:spcPct val="107000"/>
              </a:lnSpc>
              <a:spcBef>
                <a:spcPts val="0"/>
              </a:spcBef>
              <a:spcAft>
                <a:spcPts val="0"/>
              </a:spcAft>
              <a:buClr>
                <a:srgbClr val="000000"/>
              </a:buClr>
              <a:buSzPts val="2887"/>
              <a:buFont typeface="Arial"/>
              <a:buNone/>
            </a:pPr>
            <a:r>
              <a:rPr b="1" i="0" lang="en" sz="2887" u="none" cap="none" strike="noStrike">
                <a:solidFill>
                  <a:srgbClr val="172DA0"/>
                </a:solidFill>
                <a:latin typeface="Poppins"/>
                <a:ea typeface="Poppins"/>
                <a:cs typeface="Poppins"/>
                <a:sym typeface="Poppins"/>
              </a:rPr>
              <a:t>S</a:t>
            </a:r>
            <a:endParaRPr b="0" i="0" sz="525" u="none" cap="none" strike="noStrike">
              <a:solidFill>
                <a:srgbClr val="000000"/>
              </a:solidFill>
              <a:latin typeface="Arial"/>
              <a:ea typeface="Arial"/>
              <a:cs typeface="Arial"/>
              <a:sym typeface="Arial"/>
            </a:endParaRPr>
          </a:p>
        </p:txBody>
      </p:sp>
      <p:sp>
        <p:nvSpPr>
          <p:cNvPr id="727" name="Google Shape;727;g3d3f6d03170_0_5348"/>
          <p:cNvSpPr/>
          <p:nvPr/>
        </p:nvSpPr>
        <p:spPr>
          <a:xfrm rot="-5400000">
            <a:off x="1188072" y="1400605"/>
            <a:ext cx="862800" cy="1115400"/>
          </a:xfrm>
          <a:prstGeom prst="round2SameRect">
            <a:avLst>
              <a:gd fmla="val 3752" name="adj1"/>
              <a:gd fmla="val 0" name="adj2"/>
            </a:avLst>
          </a:pr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g3d3f6d03170_0_5348"/>
          <p:cNvSpPr txBox="1"/>
          <p:nvPr/>
        </p:nvSpPr>
        <p:spPr>
          <a:xfrm>
            <a:off x="1071246" y="1536326"/>
            <a:ext cx="1105800" cy="843900"/>
          </a:xfrm>
          <a:prstGeom prst="rect">
            <a:avLst/>
          </a:prstGeom>
          <a:noFill/>
          <a:ln>
            <a:noFill/>
          </a:ln>
        </p:spPr>
        <p:txBody>
          <a:bodyPr anchorCtr="0" anchor="ctr" bIns="0" lIns="0" spcFirstLastPara="1" rIns="0" wrap="square" tIns="0">
            <a:noAutofit/>
          </a:bodyPr>
          <a:lstStyle/>
          <a:p>
            <a:pPr indent="-102861" lvl="0" marL="102861" marR="0" rtl="0" algn="ctr">
              <a:lnSpc>
                <a:spcPct val="107000"/>
              </a:lnSpc>
              <a:spcBef>
                <a:spcPts val="0"/>
              </a:spcBef>
              <a:spcAft>
                <a:spcPts val="0"/>
              </a:spcAft>
              <a:buClr>
                <a:srgbClr val="000000"/>
              </a:buClr>
              <a:buSzPts val="2887"/>
              <a:buFont typeface="Arial"/>
              <a:buNone/>
            </a:pPr>
            <a:r>
              <a:rPr b="1" i="0" lang="en" sz="2887" u="none" cap="none" strike="noStrike">
                <a:solidFill>
                  <a:srgbClr val="172DA0"/>
                </a:solidFill>
                <a:latin typeface="Poppins"/>
                <a:ea typeface="Poppins"/>
                <a:cs typeface="Poppins"/>
                <a:sym typeface="Poppins"/>
              </a:rPr>
              <a:t>W</a:t>
            </a:r>
            <a:endParaRPr b="0" i="0" sz="525" u="none" cap="none" strike="noStrike">
              <a:solidFill>
                <a:srgbClr val="000000"/>
              </a:solidFill>
              <a:latin typeface="Arial"/>
              <a:ea typeface="Arial"/>
              <a:cs typeface="Arial"/>
              <a:sym typeface="Arial"/>
            </a:endParaRPr>
          </a:p>
        </p:txBody>
      </p:sp>
      <p:sp>
        <p:nvSpPr>
          <p:cNvPr id="729" name="Google Shape;729;g3d3f6d03170_0_5348"/>
          <p:cNvSpPr/>
          <p:nvPr/>
        </p:nvSpPr>
        <p:spPr>
          <a:xfrm rot="-5400000">
            <a:off x="1188072" y="2355950"/>
            <a:ext cx="862800" cy="1115400"/>
          </a:xfrm>
          <a:prstGeom prst="round2SameRect">
            <a:avLst>
              <a:gd fmla="val 3752" name="adj1"/>
              <a:gd fmla="val 0" name="adj2"/>
            </a:avLst>
          </a:pr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g3d3f6d03170_0_5348"/>
          <p:cNvSpPr txBox="1"/>
          <p:nvPr/>
        </p:nvSpPr>
        <p:spPr>
          <a:xfrm>
            <a:off x="1071246" y="2491667"/>
            <a:ext cx="1105800" cy="843900"/>
          </a:xfrm>
          <a:prstGeom prst="rect">
            <a:avLst/>
          </a:prstGeom>
          <a:noFill/>
          <a:ln>
            <a:noFill/>
          </a:ln>
        </p:spPr>
        <p:txBody>
          <a:bodyPr anchorCtr="0" anchor="ctr" bIns="0" lIns="0" spcFirstLastPara="1" rIns="0" wrap="square" tIns="0">
            <a:noAutofit/>
          </a:bodyPr>
          <a:lstStyle/>
          <a:p>
            <a:pPr indent="-102861" lvl="0" marL="102861" marR="0" rtl="0" algn="ctr">
              <a:lnSpc>
                <a:spcPct val="107000"/>
              </a:lnSpc>
              <a:spcBef>
                <a:spcPts val="0"/>
              </a:spcBef>
              <a:spcAft>
                <a:spcPts val="0"/>
              </a:spcAft>
              <a:buClr>
                <a:srgbClr val="000000"/>
              </a:buClr>
              <a:buSzPts val="2887"/>
              <a:buFont typeface="Arial"/>
              <a:buNone/>
            </a:pPr>
            <a:r>
              <a:rPr b="1" i="0" lang="en" sz="2887" u="none" cap="none" strike="noStrike">
                <a:solidFill>
                  <a:srgbClr val="172DA0"/>
                </a:solidFill>
                <a:latin typeface="Poppins"/>
                <a:ea typeface="Poppins"/>
                <a:cs typeface="Poppins"/>
                <a:sym typeface="Poppins"/>
              </a:rPr>
              <a:t>O</a:t>
            </a:r>
            <a:endParaRPr b="0" i="0" sz="525" u="none" cap="none" strike="noStrike">
              <a:solidFill>
                <a:srgbClr val="000000"/>
              </a:solidFill>
              <a:latin typeface="Arial"/>
              <a:ea typeface="Arial"/>
              <a:cs typeface="Arial"/>
              <a:sym typeface="Arial"/>
            </a:endParaRPr>
          </a:p>
        </p:txBody>
      </p:sp>
      <p:sp>
        <p:nvSpPr>
          <p:cNvPr id="731" name="Google Shape;731;g3d3f6d03170_0_5348"/>
          <p:cNvSpPr/>
          <p:nvPr/>
        </p:nvSpPr>
        <p:spPr>
          <a:xfrm rot="-5400000">
            <a:off x="1188072" y="3311296"/>
            <a:ext cx="862800" cy="1115400"/>
          </a:xfrm>
          <a:prstGeom prst="round2SameRect">
            <a:avLst>
              <a:gd fmla="val 3752" name="adj1"/>
              <a:gd fmla="val 0" name="adj2"/>
            </a:avLst>
          </a:pr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g3d3f6d03170_0_5348"/>
          <p:cNvSpPr txBox="1"/>
          <p:nvPr/>
        </p:nvSpPr>
        <p:spPr>
          <a:xfrm>
            <a:off x="1071246" y="3447017"/>
            <a:ext cx="1105800" cy="843900"/>
          </a:xfrm>
          <a:prstGeom prst="rect">
            <a:avLst/>
          </a:prstGeom>
          <a:noFill/>
          <a:ln>
            <a:noFill/>
          </a:ln>
        </p:spPr>
        <p:txBody>
          <a:bodyPr anchorCtr="0" anchor="ctr" bIns="0" lIns="0" spcFirstLastPara="1" rIns="0" wrap="square" tIns="0">
            <a:noAutofit/>
          </a:bodyPr>
          <a:lstStyle/>
          <a:p>
            <a:pPr indent="-102861" lvl="0" marL="102861" marR="0" rtl="0" algn="ctr">
              <a:lnSpc>
                <a:spcPct val="107000"/>
              </a:lnSpc>
              <a:spcBef>
                <a:spcPts val="0"/>
              </a:spcBef>
              <a:spcAft>
                <a:spcPts val="0"/>
              </a:spcAft>
              <a:buClr>
                <a:srgbClr val="000000"/>
              </a:buClr>
              <a:buSzPts val="2887"/>
              <a:buFont typeface="Arial"/>
              <a:buNone/>
            </a:pPr>
            <a:r>
              <a:rPr b="1" i="0" lang="en" sz="2887" u="none" cap="none" strike="noStrike">
                <a:solidFill>
                  <a:srgbClr val="172DA0"/>
                </a:solidFill>
                <a:latin typeface="Poppins"/>
                <a:ea typeface="Poppins"/>
                <a:cs typeface="Poppins"/>
                <a:sym typeface="Poppins"/>
              </a:rPr>
              <a:t>T</a:t>
            </a:r>
            <a:endParaRPr b="0" i="0" sz="525" u="none" cap="none" strike="noStrike">
              <a:solidFill>
                <a:srgbClr val="000000"/>
              </a:solidFill>
              <a:latin typeface="Arial"/>
              <a:ea typeface="Arial"/>
              <a:cs typeface="Arial"/>
              <a:sym typeface="Arial"/>
            </a:endParaRPr>
          </a:p>
        </p:txBody>
      </p:sp>
      <p:pic>
        <p:nvPicPr>
          <p:cNvPr id="733" name="Google Shape;733;g3d3f6d03170_0_5348"/>
          <p:cNvPicPr preferRelativeResize="0"/>
          <p:nvPr/>
        </p:nvPicPr>
        <p:blipFill rotWithShape="1">
          <a:blip r:embed="rId3">
            <a:alphaModFix/>
          </a:blip>
          <a:srcRect b="0" l="0" r="0" t="0"/>
          <a:stretch/>
        </p:blipFill>
        <p:spPr>
          <a:xfrm>
            <a:off x="7383623" y="769138"/>
            <a:ext cx="430623" cy="425837"/>
          </a:xfrm>
          <a:prstGeom prst="rect">
            <a:avLst/>
          </a:prstGeom>
          <a:noFill/>
          <a:ln>
            <a:noFill/>
          </a:ln>
        </p:spPr>
      </p:pic>
      <p:pic>
        <p:nvPicPr>
          <p:cNvPr id="734" name="Google Shape;734;g3d3f6d03170_0_5348"/>
          <p:cNvPicPr preferRelativeResize="0"/>
          <p:nvPr/>
        </p:nvPicPr>
        <p:blipFill rotWithShape="1">
          <a:blip r:embed="rId3">
            <a:alphaModFix/>
          </a:blip>
          <a:srcRect b="0" l="0" r="0" t="0"/>
          <a:stretch/>
        </p:blipFill>
        <p:spPr>
          <a:xfrm flipH="1" rot="10800000">
            <a:off x="7383623" y="1811450"/>
            <a:ext cx="430623" cy="425837"/>
          </a:xfrm>
          <a:prstGeom prst="rect">
            <a:avLst/>
          </a:prstGeom>
          <a:noFill/>
          <a:ln>
            <a:noFill/>
          </a:ln>
        </p:spPr>
      </p:pic>
      <p:pic>
        <p:nvPicPr>
          <p:cNvPr id="735" name="Google Shape;735;g3d3f6d03170_0_5348"/>
          <p:cNvPicPr preferRelativeResize="0"/>
          <p:nvPr/>
        </p:nvPicPr>
        <p:blipFill rotWithShape="1">
          <a:blip r:embed="rId4">
            <a:alphaModFix/>
          </a:blip>
          <a:srcRect b="0" l="0" r="0" t="0"/>
          <a:stretch/>
        </p:blipFill>
        <p:spPr>
          <a:xfrm>
            <a:off x="7335317" y="2643188"/>
            <a:ext cx="481607" cy="515318"/>
          </a:xfrm>
          <a:prstGeom prst="rect">
            <a:avLst/>
          </a:prstGeom>
          <a:noFill/>
          <a:ln>
            <a:noFill/>
          </a:ln>
        </p:spPr>
      </p:pic>
      <p:pic>
        <p:nvPicPr>
          <p:cNvPr id="736" name="Google Shape;736;g3d3f6d03170_0_5348"/>
          <p:cNvPicPr preferRelativeResize="0"/>
          <p:nvPr/>
        </p:nvPicPr>
        <p:blipFill rotWithShape="1">
          <a:blip r:embed="rId5">
            <a:alphaModFix/>
          </a:blip>
          <a:srcRect b="0" l="0" r="0" t="0"/>
          <a:stretch/>
        </p:blipFill>
        <p:spPr>
          <a:xfrm>
            <a:off x="7375869" y="3687351"/>
            <a:ext cx="399258" cy="355965"/>
          </a:xfrm>
          <a:prstGeom prst="rect">
            <a:avLst/>
          </a:prstGeom>
          <a:noFill/>
          <a:ln>
            <a:noFill/>
          </a:ln>
        </p:spPr>
      </p:pic>
      <p:sp>
        <p:nvSpPr>
          <p:cNvPr id="737" name="Google Shape;737;g3d3f6d03170_0_5348"/>
          <p:cNvSpPr txBox="1"/>
          <p:nvPr>
            <p:ph idx="1" type="subTitle"/>
          </p:nvPr>
        </p:nvSpPr>
        <p:spPr>
          <a:xfrm>
            <a:off x="2414582" y="803841"/>
            <a:ext cx="4366200" cy="2406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738" name="Google Shape;738;g3d3f6d03170_0_5348"/>
          <p:cNvSpPr txBox="1"/>
          <p:nvPr>
            <p:ph idx="2" type="subTitle"/>
          </p:nvPr>
        </p:nvSpPr>
        <p:spPr>
          <a:xfrm>
            <a:off x="2414588" y="1045449"/>
            <a:ext cx="4366200" cy="2406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lgn="l">
              <a:lnSpc>
                <a:spcPct val="95000"/>
              </a:lnSpc>
              <a:spcBef>
                <a:spcPts val="1350"/>
              </a:spcBef>
              <a:spcAft>
                <a:spcPts val="0"/>
              </a:spcAft>
              <a:buSzPts val="810"/>
              <a:buFont typeface="Poppins"/>
              <a:buNone/>
              <a:defRPr sz="900">
                <a:latin typeface="Poppins"/>
                <a:ea typeface="Poppins"/>
                <a:cs typeface="Poppins"/>
                <a:sym typeface="Poppins"/>
              </a:defRPr>
            </a:lvl2pPr>
            <a:lvl3pPr lvl="2" algn="l">
              <a:lnSpc>
                <a:spcPct val="95000"/>
              </a:lnSpc>
              <a:spcBef>
                <a:spcPts val="1350"/>
              </a:spcBef>
              <a:spcAft>
                <a:spcPts val="0"/>
              </a:spcAft>
              <a:buSzPts val="675"/>
              <a:buFont typeface="Poppins"/>
              <a:buNone/>
              <a:defRPr sz="750">
                <a:latin typeface="Poppins"/>
                <a:ea typeface="Poppins"/>
                <a:cs typeface="Poppins"/>
                <a:sym typeface="Poppins"/>
              </a:defRPr>
            </a:lvl3pPr>
            <a:lvl4pPr lvl="3" algn="l">
              <a:lnSpc>
                <a:spcPct val="95000"/>
              </a:lnSpc>
              <a:spcBef>
                <a:spcPts val="1350"/>
              </a:spcBef>
              <a:spcAft>
                <a:spcPts val="0"/>
              </a:spcAft>
              <a:buSzPts val="540"/>
              <a:buFont typeface="Poppins"/>
              <a:buNone/>
              <a:defRPr sz="600">
                <a:latin typeface="Poppins"/>
                <a:ea typeface="Poppins"/>
                <a:cs typeface="Poppins"/>
                <a:sym typeface="Poppins"/>
              </a:defRPr>
            </a:lvl4pPr>
            <a:lvl5pPr lvl="4" algn="l">
              <a:lnSpc>
                <a:spcPct val="95000"/>
              </a:lnSpc>
              <a:spcBef>
                <a:spcPts val="1350"/>
              </a:spcBef>
              <a:spcAft>
                <a:spcPts val="0"/>
              </a:spcAft>
              <a:buSzPts val="405"/>
              <a:buFont typeface="Poppins"/>
              <a:buNone/>
              <a:defRPr sz="450">
                <a:latin typeface="Poppins"/>
                <a:ea typeface="Poppins"/>
                <a:cs typeface="Poppins"/>
                <a:sym typeface="Poppins"/>
              </a:defRPr>
            </a:lvl5pPr>
            <a:lvl6pPr lvl="5" algn="l">
              <a:lnSpc>
                <a:spcPct val="90000"/>
              </a:lnSpc>
              <a:spcBef>
                <a:spcPts val="375"/>
              </a:spcBef>
              <a:spcAft>
                <a:spcPts val="0"/>
              </a:spcAft>
              <a:buSzPts val="187"/>
              <a:buFont typeface="Poppins"/>
              <a:buNone/>
              <a:defRPr sz="187">
                <a:latin typeface="Poppins"/>
                <a:ea typeface="Poppins"/>
                <a:cs typeface="Poppins"/>
                <a:sym typeface="Poppins"/>
              </a:defRPr>
            </a:lvl6pPr>
            <a:lvl7pPr lvl="6" algn="l">
              <a:lnSpc>
                <a:spcPct val="90000"/>
              </a:lnSpc>
              <a:spcBef>
                <a:spcPts val="375"/>
              </a:spcBef>
              <a:spcAft>
                <a:spcPts val="0"/>
              </a:spcAft>
              <a:buSzPts val="187"/>
              <a:buFont typeface="Poppins"/>
              <a:buNone/>
              <a:defRPr sz="187">
                <a:latin typeface="Poppins"/>
                <a:ea typeface="Poppins"/>
                <a:cs typeface="Poppins"/>
                <a:sym typeface="Poppins"/>
              </a:defRPr>
            </a:lvl7pPr>
            <a:lvl8pPr lvl="7" algn="l">
              <a:lnSpc>
                <a:spcPct val="90000"/>
              </a:lnSpc>
              <a:spcBef>
                <a:spcPts val="375"/>
              </a:spcBef>
              <a:spcAft>
                <a:spcPts val="0"/>
              </a:spcAft>
              <a:buSzPts val="187"/>
              <a:buFont typeface="Poppins"/>
              <a:buNone/>
              <a:defRPr sz="187">
                <a:latin typeface="Poppins"/>
                <a:ea typeface="Poppins"/>
                <a:cs typeface="Poppins"/>
                <a:sym typeface="Poppins"/>
              </a:defRPr>
            </a:lvl8pPr>
            <a:lvl9pPr lvl="8" algn="l">
              <a:lnSpc>
                <a:spcPct val="90000"/>
              </a:lnSpc>
              <a:spcBef>
                <a:spcPts val="375"/>
              </a:spcBef>
              <a:spcAft>
                <a:spcPts val="0"/>
              </a:spcAft>
              <a:buSzPts val="187"/>
              <a:buFont typeface="Poppins"/>
              <a:buNone/>
              <a:defRPr sz="187">
                <a:latin typeface="Poppins"/>
                <a:ea typeface="Poppins"/>
                <a:cs typeface="Poppins"/>
                <a:sym typeface="Poppins"/>
              </a:defRPr>
            </a:lvl9pPr>
          </a:lstStyle>
          <a:p/>
        </p:txBody>
      </p:sp>
      <p:sp>
        <p:nvSpPr>
          <p:cNvPr id="739" name="Google Shape;739;g3d3f6d03170_0_5348"/>
          <p:cNvSpPr txBox="1"/>
          <p:nvPr>
            <p:ph idx="3" type="subTitle"/>
          </p:nvPr>
        </p:nvSpPr>
        <p:spPr>
          <a:xfrm>
            <a:off x="2414582" y="1770783"/>
            <a:ext cx="4366200" cy="2406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740" name="Google Shape;740;g3d3f6d03170_0_5348"/>
          <p:cNvSpPr txBox="1"/>
          <p:nvPr>
            <p:ph idx="4" type="subTitle"/>
          </p:nvPr>
        </p:nvSpPr>
        <p:spPr>
          <a:xfrm>
            <a:off x="2414588" y="2012391"/>
            <a:ext cx="4366200" cy="2406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lgn="l">
              <a:lnSpc>
                <a:spcPct val="95000"/>
              </a:lnSpc>
              <a:spcBef>
                <a:spcPts val="1350"/>
              </a:spcBef>
              <a:spcAft>
                <a:spcPts val="0"/>
              </a:spcAft>
              <a:buSzPts val="810"/>
              <a:buFont typeface="Poppins"/>
              <a:buNone/>
              <a:defRPr sz="900">
                <a:latin typeface="Poppins"/>
                <a:ea typeface="Poppins"/>
                <a:cs typeface="Poppins"/>
                <a:sym typeface="Poppins"/>
              </a:defRPr>
            </a:lvl2pPr>
            <a:lvl3pPr lvl="2" algn="l">
              <a:lnSpc>
                <a:spcPct val="95000"/>
              </a:lnSpc>
              <a:spcBef>
                <a:spcPts val="1350"/>
              </a:spcBef>
              <a:spcAft>
                <a:spcPts val="0"/>
              </a:spcAft>
              <a:buSzPts val="675"/>
              <a:buFont typeface="Poppins"/>
              <a:buNone/>
              <a:defRPr sz="750">
                <a:latin typeface="Poppins"/>
                <a:ea typeface="Poppins"/>
                <a:cs typeface="Poppins"/>
                <a:sym typeface="Poppins"/>
              </a:defRPr>
            </a:lvl3pPr>
            <a:lvl4pPr lvl="3" algn="l">
              <a:lnSpc>
                <a:spcPct val="95000"/>
              </a:lnSpc>
              <a:spcBef>
                <a:spcPts val="1350"/>
              </a:spcBef>
              <a:spcAft>
                <a:spcPts val="0"/>
              </a:spcAft>
              <a:buSzPts val="540"/>
              <a:buFont typeface="Poppins"/>
              <a:buNone/>
              <a:defRPr sz="600">
                <a:latin typeface="Poppins"/>
                <a:ea typeface="Poppins"/>
                <a:cs typeface="Poppins"/>
                <a:sym typeface="Poppins"/>
              </a:defRPr>
            </a:lvl4pPr>
            <a:lvl5pPr lvl="4" algn="l">
              <a:lnSpc>
                <a:spcPct val="95000"/>
              </a:lnSpc>
              <a:spcBef>
                <a:spcPts val="1350"/>
              </a:spcBef>
              <a:spcAft>
                <a:spcPts val="0"/>
              </a:spcAft>
              <a:buSzPts val="405"/>
              <a:buFont typeface="Poppins"/>
              <a:buNone/>
              <a:defRPr sz="450">
                <a:latin typeface="Poppins"/>
                <a:ea typeface="Poppins"/>
                <a:cs typeface="Poppins"/>
                <a:sym typeface="Poppins"/>
              </a:defRPr>
            </a:lvl5pPr>
            <a:lvl6pPr lvl="5" algn="l">
              <a:lnSpc>
                <a:spcPct val="90000"/>
              </a:lnSpc>
              <a:spcBef>
                <a:spcPts val="375"/>
              </a:spcBef>
              <a:spcAft>
                <a:spcPts val="0"/>
              </a:spcAft>
              <a:buSzPts val="187"/>
              <a:buFont typeface="Poppins"/>
              <a:buNone/>
              <a:defRPr sz="187">
                <a:latin typeface="Poppins"/>
                <a:ea typeface="Poppins"/>
                <a:cs typeface="Poppins"/>
                <a:sym typeface="Poppins"/>
              </a:defRPr>
            </a:lvl6pPr>
            <a:lvl7pPr lvl="6" algn="l">
              <a:lnSpc>
                <a:spcPct val="90000"/>
              </a:lnSpc>
              <a:spcBef>
                <a:spcPts val="375"/>
              </a:spcBef>
              <a:spcAft>
                <a:spcPts val="0"/>
              </a:spcAft>
              <a:buSzPts val="187"/>
              <a:buFont typeface="Poppins"/>
              <a:buNone/>
              <a:defRPr sz="187">
                <a:latin typeface="Poppins"/>
                <a:ea typeface="Poppins"/>
                <a:cs typeface="Poppins"/>
                <a:sym typeface="Poppins"/>
              </a:defRPr>
            </a:lvl7pPr>
            <a:lvl8pPr lvl="7" algn="l">
              <a:lnSpc>
                <a:spcPct val="90000"/>
              </a:lnSpc>
              <a:spcBef>
                <a:spcPts val="375"/>
              </a:spcBef>
              <a:spcAft>
                <a:spcPts val="0"/>
              </a:spcAft>
              <a:buSzPts val="187"/>
              <a:buFont typeface="Poppins"/>
              <a:buNone/>
              <a:defRPr sz="187">
                <a:latin typeface="Poppins"/>
                <a:ea typeface="Poppins"/>
                <a:cs typeface="Poppins"/>
                <a:sym typeface="Poppins"/>
              </a:defRPr>
            </a:lvl8pPr>
            <a:lvl9pPr lvl="8" algn="l">
              <a:lnSpc>
                <a:spcPct val="90000"/>
              </a:lnSpc>
              <a:spcBef>
                <a:spcPts val="375"/>
              </a:spcBef>
              <a:spcAft>
                <a:spcPts val="0"/>
              </a:spcAft>
              <a:buSzPts val="187"/>
              <a:buFont typeface="Poppins"/>
              <a:buNone/>
              <a:defRPr sz="187">
                <a:latin typeface="Poppins"/>
                <a:ea typeface="Poppins"/>
                <a:cs typeface="Poppins"/>
                <a:sym typeface="Poppins"/>
              </a:defRPr>
            </a:lvl9pPr>
          </a:lstStyle>
          <a:p/>
        </p:txBody>
      </p:sp>
      <p:sp>
        <p:nvSpPr>
          <p:cNvPr id="741" name="Google Shape;741;g3d3f6d03170_0_5348"/>
          <p:cNvSpPr txBox="1"/>
          <p:nvPr>
            <p:ph idx="5" type="subTitle"/>
          </p:nvPr>
        </p:nvSpPr>
        <p:spPr>
          <a:xfrm>
            <a:off x="2414582" y="2717198"/>
            <a:ext cx="4366200" cy="2406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742" name="Google Shape;742;g3d3f6d03170_0_5348"/>
          <p:cNvSpPr txBox="1"/>
          <p:nvPr>
            <p:ph idx="6" type="subTitle"/>
          </p:nvPr>
        </p:nvSpPr>
        <p:spPr>
          <a:xfrm>
            <a:off x="2414588" y="2958806"/>
            <a:ext cx="4366200" cy="2406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lgn="l">
              <a:lnSpc>
                <a:spcPct val="95000"/>
              </a:lnSpc>
              <a:spcBef>
                <a:spcPts val="1350"/>
              </a:spcBef>
              <a:spcAft>
                <a:spcPts val="0"/>
              </a:spcAft>
              <a:buSzPts val="810"/>
              <a:buFont typeface="Poppins"/>
              <a:buNone/>
              <a:defRPr sz="900">
                <a:latin typeface="Poppins"/>
                <a:ea typeface="Poppins"/>
                <a:cs typeface="Poppins"/>
                <a:sym typeface="Poppins"/>
              </a:defRPr>
            </a:lvl2pPr>
            <a:lvl3pPr lvl="2" algn="l">
              <a:lnSpc>
                <a:spcPct val="95000"/>
              </a:lnSpc>
              <a:spcBef>
                <a:spcPts val="1350"/>
              </a:spcBef>
              <a:spcAft>
                <a:spcPts val="0"/>
              </a:spcAft>
              <a:buSzPts val="675"/>
              <a:buFont typeface="Poppins"/>
              <a:buNone/>
              <a:defRPr sz="750">
                <a:latin typeface="Poppins"/>
                <a:ea typeface="Poppins"/>
                <a:cs typeface="Poppins"/>
                <a:sym typeface="Poppins"/>
              </a:defRPr>
            </a:lvl3pPr>
            <a:lvl4pPr lvl="3" algn="l">
              <a:lnSpc>
                <a:spcPct val="95000"/>
              </a:lnSpc>
              <a:spcBef>
                <a:spcPts val="1350"/>
              </a:spcBef>
              <a:spcAft>
                <a:spcPts val="0"/>
              </a:spcAft>
              <a:buSzPts val="540"/>
              <a:buFont typeface="Poppins"/>
              <a:buNone/>
              <a:defRPr sz="600">
                <a:latin typeface="Poppins"/>
                <a:ea typeface="Poppins"/>
                <a:cs typeface="Poppins"/>
                <a:sym typeface="Poppins"/>
              </a:defRPr>
            </a:lvl4pPr>
            <a:lvl5pPr lvl="4" algn="l">
              <a:lnSpc>
                <a:spcPct val="95000"/>
              </a:lnSpc>
              <a:spcBef>
                <a:spcPts val="1350"/>
              </a:spcBef>
              <a:spcAft>
                <a:spcPts val="0"/>
              </a:spcAft>
              <a:buSzPts val="405"/>
              <a:buFont typeface="Poppins"/>
              <a:buNone/>
              <a:defRPr sz="450">
                <a:latin typeface="Poppins"/>
                <a:ea typeface="Poppins"/>
                <a:cs typeface="Poppins"/>
                <a:sym typeface="Poppins"/>
              </a:defRPr>
            </a:lvl5pPr>
            <a:lvl6pPr lvl="5" algn="l">
              <a:lnSpc>
                <a:spcPct val="90000"/>
              </a:lnSpc>
              <a:spcBef>
                <a:spcPts val="375"/>
              </a:spcBef>
              <a:spcAft>
                <a:spcPts val="0"/>
              </a:spcAft>
              <a:buSzPts val="187"/>
              <a:buFont typeface="Poppins"/>
              <a:buNone/>
              <a:defRPr sz="187">
                <a:latin typeface="Poppins"/>
                <a:ea typeface="Poppins"/>
                <a:cs typeface="Poppins"/>
                <a:sym typeface="Poppins"/>
              </a:defRPr>
            </a:lvl6pPr>
            <a:lvl7pPr lvl="6" algn="l">
              <a:lnSpc>
                <a:spcPct val="90000"/>
              </a:lnSpc>
              <a:spcBef>
                <a:spcPts val="375"/>
              </a:spcBef>
              <a:spcAft>
                <a:spcPts val="0"/>
              </a:spcAft>
              <a:buSzPts val="187"/>
              <a:buFont typeface="Poppins"/>
              <a:buNone/>
              <a:defRPr sz="187">
                <a:latin typeface="Poppins"/>
                <a:ea typeface="Poppins"/>
                <a:cs typeface="Poppins"/>
                <a:sym typeface="Poppins"/>
              </a:defRPr>
            </a:lvl7pPr>
            <a:lvl8pPr lvl="7" algn="l">
              <a:lnSpc>
                <a:spcPct val="90000"/>
              </a:lnSpc>
              <a:spcBef>
                <a:spcPts val="375"/>
              </a:spcBef>
              <a:spcAft>
                <a:spcPts val="0"/>
              </a:spcAft>
              <a:buSzPts val="187"/>
              <a:buFont typeface="Poppins"/>
              <a:buNone/>
              <a:defRPr sz="187">
                <a:latin typeface="Poppins"/>
                <a:ea typeface="Poppins"/>
                <a:cs typeface="Poppins"/>
                <a:sym typeface="Poppins"/>
              </a:defRPr>
            </a:lvl8pPr>
            <a:lvl9pPr lvl="8" algn="l">
              <a:lnSpc>
                <a:spcPct val="90000"/>
              </a:lnSpc>
              <a:spcBef>
                <a:spcPts val="375"/>
              </a:spcBef>
              <a:spcAft>
                <a:spcPts val="0"/>
              </a:spcAft>
              <a:buSzPts val="187"/>
              <a:buFont typeface="Poppins"/>
              <a:buNone/>
              <a:defRPr sz="187">
                <a:latin typeface="Poppins"/>
                <a:ea typeface="Poppins"/>
                <a:cs typeface="Poppins"/>
                <a:sym typeface="Poppins"/>
              </a:defRPr>
            </a:lvl9pPr>
          </a:lstStyle>
          <a:p/>
        </p:txBody>
      </p:sp>
      <p:sp>
        <p:nvSpPr>
          <p:cNvPr id="743" name="Google Shape;743;g3d3f6d03170_0_5348"/>
          <p:cNvSpPr txBox="1"/>
          <p:nvPr>
            <p:ph idx="7" type="subTitle"/>
          </p:nvPr>
        </p:nvSpPr>
        <p:spPr>
          <a:xfrm>
            <a:off x="2414582" y="3681304"/>
            <a:ext cx="4366200" cy="2406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744" name="Google Shape;744;g3d3f6d03170_0_5348"/>
          <p:cNvSpPr txBox="1"/>
          <p:nvPr>
            <p:ph idx="8" type="subTitle"/>
          </p:nvPr>
        </p:nvSpPr>
        <p:spPr>
          <a:xfrm>
            <a:off x="2414588" y="3922913"/>
            <a:ext cx="4366200" cy="2406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lgn="l">
              <a:lnSpc>
                <a:spcPct val="95000"/>
              </a:lnSpc>
              <a:spcBef>
                <a:spcPts val="1350"/>
              </a:spcBef>
              <a:spcAft>
                <a:spcPts val="0"/>
              </a:spcAft>
              <a:buSzPts val="810"/>
              <a:buFont typeface="Poppins"/>
              <a:buNone/>
              <a:defRPr sz="900">
                <a:latin typeface="Poppins"/>
                <a:ea typeface="Poppins"/>
                <a:cs typeface="Poppins"/>
                <a:sym typeface="Poppins"/>
              </a:defRPr>
            </a:lvl2pPr>
            <a:lvl3pPr lvl="2" algn="l">
              <a:lnSpc>
                <a:spcPct val="95000"/>
              </a:lnSpc>
              <a:spcBef>
                <a:spcPts val="1350"/>
              </a:spcBef>
              <a:spcAft>
                <a:spcPts val="0"/>
              </a:spcAft>
              <a:buSzPts val="675"/>
              <a:buFont typeface="Poppins"/>
              <a:buNone/>
              <a:defRPr sz="750">
                <a:latin typeface="Poppins"/>
                <a:ea typeface="Poppins"/>
                <a:cs typeface="Poppins"/>
                <a:sym typeface="Poppins"/>
              </a:defRPr>
            </a:lvl3pPr>
            <a:lvl4pPr lvl="3" algn="l">
              <a:lnSpc>
                <a:spcPct val="95000"/>
              </a:lnSpc>
              <a:spcBef>
                <a:spcPts val="1350"/>
              </a:spcBef>
              <a:spcAft>
                <a:spcPts val="0"/>
              </a:spcAft>
              <a:buSzPts val="540"/>
              <a:buFont typeface="Poppins"/>
              <a:buNone/>
              <a:defRPr sz="600">
                <a:latin typeface="Poppins"/>
                <a:ea typeface="Poppins"/>
                <a:cs typeface="Poppins"/>
                <a:sym typeface="Poppins"/>
              </a:defRPr>
            </a:lvl4pPr>
            <a:lvl5pPr lvl="4" algn="l">
              <a:lnSpc>
                <a:spcPct val="95000"/>
              </a:lnSpc>
              <a:spcBef>
                <a:spcPts val="1350"/>
              </a:spcBef>
              <a:spcAft>
                <a:spcPts val="0"/>
              </a:spcAft>
              <a:buSzPts val="405"/>
              <a:buFont typeface="Poppins"/>
              <a:buNone/>
              <a:defRPr sz="450">
                <a:latin typeface="Poppins"/>
                <a:ea typeface="Poppins"/>
                <a:cs typeface="Poppins"/>
                <a:sym typeface="Poppins"/>
              </a:defRPr>
            </a:lvl5pPr>
            <a:lvl6pPr lvl="5" algn="l">
              <a:lnSpc>
                <a:spcPct val="90000"/>
              </a:lnSpc>
              <a:spcBef>
                <a:spcPts val="375"/>
              </a:spcBef>
              <a:spcAft>
                <a:spcPts val="0"/>
              </a:spcAft>
              <a:buSzPts val="187"/>
              <a:buFont typeface="Poppins"/>
              <a:buNone/>
              <a:defRPr sz="187">
                <a:latin typeface="Poppins"/>
                <a:ea typeface="Poppins"/>
                <a:cs typeface="Poppins"/>
                <a:sym typeface="Poppins"/>
              </a:defRPr>
            </a:lvl6pPr>
            <a:lvl7pPr lvl="6" algn="l">
              <a:lnSpc>
                <a:spcPct val="90000"/>
              </a:lnSpc>
              <a:spcBef>
                <a:spcPts val="375"/>
              </a:spcBef>
              <a:spcAft>
                <a:spcPts val="0"/>
              </a:spcAft>
              <a:buSzPts val="187"/>
              <a:buFont typeface="Poppins"/>
              <a:buNone/>
              <a:defRPr sz="187">
                <a:latin typeface="Poppins"/>
                <a:ea typeface="Poppins"/>
                <a:cs typeface="Poppins"/>
                <a:sym typeface="Poppins"/>
              </a:defRPr>
            </a:lvl7pPr>
            <a:lvl8pPr lvl="7" algn="l">
              <a:lnSpc>
                <a:spcPct val="90000"/>
              </a:lnSpc>
              <a:spcBef>
                <a:spcPts val="375"/>
              </a:spcBef>
              <a:spcAft>
                <a:spcPts val="0"/>
              </a:spcAft>
              <a:buSzPts val="187"/>
              <a:buFont typeface="Poppins"/>
              <a:buNone/>
              <a:defRPr sz="187">
                <a:latin typeface="Poppins"/>
                <a:ea typeface="Poppins"/>
                <a:cs typeface="Poppins"/>
                <a:sym typeface="Poppins"/>
              </a:defRPr>
            </a:lvl8pPr>
            <a:lvl9pPr lvl="8" algn="l">
              <a:lnSpc>
                <a:spcPct val="90000"/>
              </a:lnSpc>
              <a:spcBef>
                <a:spcPts val="375"/>
              </a:spcBef>
              <a:spcAft>
                <a:spcPts val="0"/>
              </a:spcAft>
              <a:buSzPts val="187"/>
              <a:buFont typeface="Poppins"/>
              <a:buNone/>
              <a:defRPr sz="187">
                <a:latin typeface="Poppins"/>
                <a:ea typeface="Poppins"/>
                <a:cs typeface="Poppins"/>
                <a:sym typeface="Poppins"/>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ustom Layout">
  <p:cSld name="35_Custom Layout">
    <p:bg>
      <p:bgPr>
        <a:blipFill>
          <a:blip r:embed="rId2">
            <a:alphaModFix/>
          </a:blip>
          <a:stretch>
            <a:fillRect/>
          </a:stretch>
        </a:blipFill>
      </p:bgPr>
    </p:bg>
    <p:spTree>
      <p:nvGrpSpPr>
        <p:cNvPr id="745" name="Shape 745"/>
        <p:cNvGrpSpPr/>
        <p:nvPr/>
      </p:nvGrpSpPr>
      <p:grpSpPr>
        <a:xfrm>
          <a:off x="0" y="0"/>
          <a:ext cx="0" cy="0"/>
          <a:chOff x="0" y="0"/>
          <a:chExt cx="0" cy="0"/>
        </a:xfrm>
      </p:grpSpPr>
      <p:sp>
        <p:nvSpPr>
          <p:cNvPr id="746" name="Google Shape;746;g3d3f6d03170_0_5378"/>
          <p:cNvSpPr/>
          <p:nvPr/>
        </p:nvSpPr>
        <p:spPr>
          <a:xfrm>
            <a:off x="5054736" y="989409"/>
            <a:ext cx="3168000" cy="468000"/>
          </a:xfrm>
          <a:prstGeom prst="roundRect">
            <a:avLst>
              <a:gd fmla="val 11578" name="adj"/>
            </a:avLst>
          </a:prstGeom>
          <a:gradFill>
            <a:gsLst>
              <a:gs pos="0">
                <a:srgbClr val="9D0032"/>
              </a:gs>
              <a:gs pos="100000">
                <a:srgbClr val="D10025"/>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747" name="Google Shape;747;g3d3f6d03170_0_5378"/>
          <p:cNvSpPr/>
          <p:nvPr/>
        </p:nvSpPr>
        <p:spPr>
          <a:xfrm>
            <a:off x="5054736" y="1545907"/>
            <a:ext cx="3168000" cy="468000"/>
          </a:xfrm>
          <a:prstGeom prst="roundRect">
            <a:avLst>
              <a:gd fmla="val 11578" name="adj"/>
            </a:avLst>
          </a:prstGeom>
          <a:gradFill>
            <a:gsLst>
              <a:gs pos="0">
                <a:srgbClr val="640041"/>
              </a:gs>
              <a:gs pos="100000">
                <a:srgbClr val="880038"/>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748" name="Google Shape;748;g3d3f6d03170_0_5378"/>
          <p:cNvSpPr/>
          <p:nvPr/>
        </p:nvSpPr>
        <p:spPr>
          <a:xfrm>
            <a:off x="5054736" y="2102405"/>
            <a:ext cx="3168000" cy="468000"/>
          </a:xfrm>
          <a:prstGeom prst="roundRect">
            <a:avLst>
              <a:gd fmla="val 11578" name="adj"/>
            </a:avLst>
          </a:prstGeom>
          <a:gradFill>
            <a:gsLst>
              <a:gs pos="0">
                <a:srgbClr val="39004C"/>
              </a:gs>
              <a:gs pos="100000">
                <a:srgbClr val="550045"/>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749" name="Google Shape;749;g3d3f6d03170_0_5378"/>
          <p:cNvSpPr/>
          <p:nvPr/>
        </p:nvSpPr>
        <p:spPr>
          <a:xfrm>
            <a:off x="5054736" y="2658903"/>
            <a:ext cx="3168000" cy="468000"/>
          </a:xfrm>
          <a:prstGeom prst="roundRect">
            <a:avLst>
              <a:gd fmla="val 11578" name="adj"/>
            </a:avLst>
          </a:prstGeom>
          <a:gradFill>
            <a:gsLst>
              <a:gs pos="0">
                <a:srgbClr val="200052"/>
              </a:gs>
              <a:gs pos="100000">
                <a:srgbClr val="2E004F"/>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750" name="Google Shape;750;g3d3f6d03170_0_5378"/>
          <p:cNvSpPr/>
          <p:nvPr/>
        </p:nvSpPr>
        <p:spPr>
          <a:xfrm>
            <a:off x="5054736" y="3215402"/>
            <a:ext cx="3168000" cy="468000"/>
          </a:xfrm>
          <a:prstGeom prst="roundRect">
            <a:avLst>
              <a:gd fmla="val 11578" name="adj"/>
            </a:avLst>
          </a:prstGeom>
          <a:gradFill>
            <a:gsLst>
              <a:gs pos="0">
                <a:srgbClr val="1C0D68"/>
              </a:gs>
              <a:gs pos="100000">
                <a:srgbClr val="1D0053"/>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751" name="Google Shape;751;g3d3f6d03170_0_5378"/>
          <p:cNvSpPr/>
          <p:nvPr/>
        </p:nvSpPr>
        <p:spPr>
          <a:xfrm>
            <a:off x="5054736" y="3771900"/>
            <a:ext cx="3168000" cy="468000"/>
          </a:xfrm>
          <a:prstGeom prst="roundRect">
            <a:avLst>
              <a:gd fmla="val 11578" name="adj"/>
            </a:avLst>
          </a:prstGeom>
          <a:gradFill>
            <a:gsLst>
              <a:gs pos="0">
                <a:srgbClr val="1C63EE"/>
              </a:gs>
              <a:gs pos="100000">
                <a:srgbClr val="1C2188"/>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752" name="Google Shape;752;g3d3f6d03170_0_5378"/>
          <p:cNvSpPr txBox="1"/>
          <p:nvPr>
            <p:ph type="title"/>
          </p:nvPr>
        </p:nvSpPr>
        <p:spPr>
          <a:xfrm>
            <a:off x="314534" y="325636"/>
            <a:ext cx="3622800" cy="869100"/>
          </a:xfrm>
          <a:prstGeom prst="rect">
            <a:avLst/>
          </a:prstGeom>
          <a:noFill/>
          <a:ln>
            <a:noFill/>
          </a:ln>
        </p:spPr>
        <p:txBody>
          <a:bodyPr anchorCtr="0" anchor="t" bIns="0" lIns="0" spcFirstLastPara="1" rIns="0" wrap="square" tIns="0">
            <a:noAutofit/>
          </a:bodyPr>
          <a:lstStyle>
            <a:lvl1pPr lvl="0" algn="l">
              <a:lnSpc>
                <a:spcPct val="99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753" name="Google Shape;753;g3d3f6d03170_0_537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754" name="Google Shape;754;g3d3f6d03170_0_5378"/>
          <p:cNvSpPr txBox="1"/>
          <p:nvPr>
            <p:ph idx="1" type="body"/>
          </p:nvPr>
        </p:nvSpPr>
        <p:spPr>
          <a:xfrm>
            <a:off x="292856" y="2417734"/>
            <a:ext cx="3644400" cy="2101500"/>
          </a:xfrm>
          <a:prstGeom prst="rect">
            <a:avLst/>
          </a:prstGeom>
          <a:noFill/>
          <a:ln>
            <a:noFill/>
          </a:ln>
        </p:spPr>
        <p:txBody>
          <a:bodyPr anchorCtr="0" anchor="t" bIns="0" lIns="0" spcFirstLastPara="1" rIns="0" wrap="square" tIns="0">
            <a:noAutofit/>
          </a:bodyPr>
          <a:lstStyle>
            <a:lvl1pPr indent="-284290" lvl="0" marL="457200" algn="l">
              <a:lnSpc>
                <a:spcPct val="91000"/>
              </a:lnSpc>
              <a:spcBef>
                <a:spcPts val="1350"/>
              </a:spcBef>
              <a:spcAft>
                <a:spcPts val="0"/>
              </a:spcAft>
              <a:buClr>
                <a:srgbClr val="FF0000"/>
              </a:buClr>
              <a:buSzPts val="877"/>
              <a:buChar char="●"/>
              <a:defRPr sz="975">
                <a:solidFill>
                  <a:schemeClr val="dk1"/>
                </a:solidFill>
              </a:defRPr>
            </a:lvl1pPr>
            <a:lvl2pPr indent="-271463" lvl="1" marL="914400" algn="l">
              <a:lnSpc>
                <a:spcPct val="91000"/>
              </a:lnSpc>
              <a:spcBef>
                <a:spcPts val="1350"/>
              </a:spcBef>
              <a:spcAft>
                <a:spcPts val="0"/>
              </a:spcAft>
              <a:buClr>
                <a:srgbClr val="FF0000"/>
              </a:buClr>
              <a:buSzPts val="675"/>
              <a:buChar char="●"/>
              <a:defRPr sz="750">
                <a:solidFill>
                  <a:schemeClr val="dk1"/>
                </a:solidFill>
              </a:defRPr>
            </a:lvl2pPr>
            <a:lvl3pPr indent="-267145" lvl="2" marL="1371600" algn="l">
              <a:lnSpc>
                <a:spcPct val="91000"/>
              </a:lnSpc>
              <a:spcBef>
                <a:spcPts val="1350"/>
              </a:spcBef>
              <a:spcAft>
                <a:spcPts val="0"/>
              </a:spcAft>
              <a:buClr>
                <a:srgbClr val="FF0000"/>
              </a:buClr>
              <a:buSzPts val="607"/>
              <a:buChar char="●"/>
              <a:defRPr sz="675">
                <a:solidFill>
                  <a:schemeClr val="dk1"/>
                </a:solidFill>
              </a:defRPr>
            </a:lvl3pPr>
            <a:lvl4pPr indent="-258572" lvl="3" marL="1828800" algn="l">
              <a:lnSpc>
                <a:spcPct val="91000"/>
              </a:lnSpc>
              <a:spcBef>
                <a:spcPts val="1350"/>
              </a:spcBef>
              <a:spcAft>
                <a:spcPts val="0"/>
              </a:spcAft>
              <a:buClr>
                <a:srgbClr val="FF0000"/>
              </a:buClr>
              <a:buSzPts val="472"/>
              <a:buChar char="●"/>
              <a:defRPr sz="525">
                <a:solidFill>
                  <a:schemeClr val="dk1"/>
                </a:solidFill>
              </a:defRPr>
            </a:lvl4pPr>
            <a:lvl5pPr indent="-252158" lvl="4" marL="2286000" algn="l">
              <a:lnSpc>
                <a:spcPct val="91000"/>
              </a:lnSpc>
              <a:spcBef>
                <a:spcPts val="1350"/>
              </a:spcBef>
              <a:spcAft>
                <a:spcPts val="0"/>
              </a:spcAft>
              <a:buClr>
                <a:srgbClr val="FF0000"/>
              </a:buClr>
              <a:buSzPts val="371"/>
              <a:buChar char="●"/>
              <a:defRPr sz="412">
                <a:solidFill>
                  <a:schemeClr val="dk1"/>
                </a:solidFill>
              </a:defRPr>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pic>
        <p:nvPicPr>
          <p:cNvPr id="755" name="Google Shape;755;g3d3f6d03170_0_5378"/>
          <p:cNvPicPr preferRelativeResize="0"/>
          <p:nvPr/>
        </p:nvPicPr>
        <p:blipFill rotWithShape="1">
          <a:blip r:embed="rId3">
            <a:alphaModFix/>
          </a:blip>
          <a:srcRect b="0" l="0" r="0" t="0"/>
          <a:stretch/>
        </p:blipFill>
        <p:spPr>
          <a:xfrm>
            <a:off x="5296158" y="1094051"/>
            <a:ext cx="190719" cy="262238"/>
          </a:xfrm>
          <a:prstGeom prst="rect">
            <a:avLst/>
          </a:prstGeom>
          <a:noFill/>
          <a:ln>
            <a:noFill/>
          </a:ln>
        </p:spPr>
      </p:pic>
      <p:pic>
        <p:nvPicPr>
          <p:cNvPr id="756" name="Google Shape;756;g3d3f6d03170_0_5378"/>
          <p:cNvPicPr preferRelativeResize="0"/>
          <p:nvPr/>
        </p:nvPicPr>
        <p:blipFill rotWithShape="1">
          <a:blip r:embed="rId3">
            <a:alphaModFix/>
          </a:blip>
          <a:srcRect b="0" l="0" r="0" t="0"/>
          <a:stretch/>
        </p:blipFill>
        <p:spPr>
          <a:xfrm>
            <a:off x="5296158" y="1650704"/>
            <a:ext cx="190719" cy="262238"/>
          </a:xfrm>
          <a:prstGeom prst="rect">
            <a:avLst/>
          </a:prstGeom>
          <a:noFill/>
          <a:ln>
            <a:noFill/>
          </a:ln>
        </p:spPr>
      </p:pic>
      <p:pic>
        <p:nvPicPr>
          <p:cNvPr id="757" name="Google Shape;757;g3d3f6d03170_0_5378"/>
          <p:cNvPicPr preferRelativeResize="0"/>
          <p:nvPr/>
        </p:nvPicPr>
        <p:blipFill rotWithShape="1">
          <a:blip r:embed="rId3">
            <a:alphaModFix/>
          </a:blip>
          <a:srcRect b="0" l="0" r="0" t="0"/>
          <a:stretch/>
        </p:blipFill>
        <p:spPr>
          <a:xfrm>
            <a:off x="5296158" y="2207357"/>
            <a:ext cx="190719" cy="262238"/>
          </a:xfrm>
          <a:prstGeom prst="rect">
            <a:avLst/>
          </a:prstGeom>
          <a:noFill/>
          <a:ln>
            <a:noFill/>
          </a:ln>
        </p:spPr>
      </p:pic>
      <p:pic>
        <p:nvPicPr>
          <p:cNvPr id="758" name="Google Shape;758;g3d3f6d03170_0_5378"/>
          <p:cNvPicPr preferRelativeResize="0"/>
          <p:nvPr/>
        </p:nvPicPr>
        <p:blipFill rotWithShape="1">
          <a:blip r:embed="rId3">
            <a:alphaModFix/>
          </a:blip>
          <a:srcRect b="0" l="0" r="0" t="0"/>
          <a:stretch/>
        </p:blipFill>
        <p:spPr>
          <a:xfrm>
            <a:off x="5296158" y="2764010"/>
            <a:ext cx="190719" cy="262238"/>
          </a:xfrm>
          <a:prstGeom prst="rect">
            <a:avLst/>
          </a:prstGeom>
          <a:noFill/>
          <a:ln>
            <a:noFill/>
          </a:ln>
        </p:spPr>
      </p:pic>
      <p:pic>
        <p:nvPicPr>
          <p:cNvPr id="759" name="Google Shape;759;g3d3f6d03170_0_5378"/>
          <p:cNvPicPr preferRelativeResize="0"/>
          <p:nvPr/>
        </p:nvPicPr>
        <p:blipFill rotWithShape="1">
          <a:blip r:embed="rId3">
            <a:alphaModFix/>
          </a:blip>
          <a:srcRect b="0" l="0" r="0" t="0"/>
          <a:stretch/>
        </p:blipFill>
        <p:spPr>
          <a:xfrm>
            <a:off x="5296158" y="3320663"/>
            <a:ext cx="190719" cy="262238"/>
          </a:xfrm>
          <a:prstGeom prst="rect">
            <a:avLst/>
          </a:prstGeom>
          <a:noFill/>
          <a:ln>
            <a:noFill/>
          </a:ln>
        </p:spPr>
      </p:pic>
      <p:pic>
        <p:nvPicPr>
          <p:cNvPr id="760" name="Google Shape;760;g3d3f6d03170_0_5378"/>
          <p:cNvPicPr preferRelativeResize="0"/>
          <p:nvPr/>
        </p:nvPicPr>
        <p:blipFill rotWithShape="1">
          <a:blip r:embed="rId3">
            <a:alphaModFix/>
          </a:blip>
          <a:srcRect b="0" l="0" r="0" t="0"/>
          <a:stretch/>
        </p:blipFill>
        <p:spPr>
          <a:xfrm>
            <a:off x="5296158" y="3877316"/>
            <a:ext cx="190719" cy="262238"/>
          </a:xfrm>
          <a:prstGeom prst="rect">
            <a:avLst/>
          </a:prstGeom>
          <a:noFill/>
          <a:ln>
            <a:noFill/>
          </a:ln>
        </p:spPr>
      </p:pic>
      <p:sp>
        <p:nvSpPr>
          <p:cNvPr id="761" name="Google Shape;761;g3d3f6d03170_0_5378"/>
          <p:cNvSpPr txBox="1"/>
          <p:nvPr>
            <p:ph idx="2" type="subTitle"/>
          </p:nvPr>
        </p:nvSpPr>
        <p:spPr>
          <a:xfrm>
            <a:off x="315390" y="1782601"/>
            <a:ext cx="3348300" cy="4464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537"/>
              <a:buFont typeface="Poppins"/>
              <a:buNone/>
              <a:defRPr b="1" sz="1537">
                <a:latin typeface="Poppins"/>
                <a:ea typeface="Poppins"/>
                <a:cs typeface="Poppins"/>
                <a:sym typeface="Poppins"/>
              </a:defRPr>
            </a:lvl1pPr>
            <a:lvl2pPr lvl="1" algn="l">
              <a:lnSpc>
                <a:spcPct val="95000"/>
              </a:lnSpc>
              <a:spcBef>
                <a:spcPts val="0"/>
              </a:spcBef>
              <a:spcAft>
                <a:spcPts val="0"/>
              </a:spcAft>
              <a:buSzPts val="1537"/>
              <a:buFont typeface="Poppins"/>
              <a:buNone/>
              <a:defRPr b="1" sz="1537">
                <a:latin typeface="Poppins"/>
                <a:ea typeface="Poppins"/>
                <a:cs typeface="Poppins"/>
                <a:sym typeface="Poppins"/>
              </a:defRPr>
            </a:lvl2pPr>
            <a:lvl3pPr lvl="2" algn="l">
              <a:lnSpc>
                <a:spcPct val="95000"/>
              </a:lnSpc>
              <a:spcBef>
                <a:spcPts val="0"/>
              </a:spcBef>
              <a:spcAft>
                <a:spcPts val="0"/>
              </a:spcAft>
              <a:buSzPts val="1537"/>
              <a:buFont typeface="Poppins"/>
              <a:buNone/>
              <a:defRPr b="1" sz="1537">
                <a:latin typeface="Poppins"/>
                <a:ea typeface="Poppins"/>
                <a:cs typeface="Poppins"/>
                <a:sym typeface="Poppins"/>
              </a:defRPr>
            </a:lvl3pPr>
            <a:lvl4pPr lvl="3" algn="l">
              <a:lnSpc>
                <a:spcPct val="95000"/>
              </a:lnSpc>
              <a:spcBef>
                <a:spcPts val="0"/>
              </a:spcBef>
              <a:spcAft>
                <a:spcPts val="0"/>
              </a:spcAft>
              <a:buSzPts val="1537"/>
              <a:buFont typeface="Poppins"/>
              <a:buNone/>
              <a:defRPr b="1" sz="1537">
                <a:latin typeface="Poppins"/>
                <a:ea typeface="Poppins"/>
                <a:cs typeface="Poppins"/>
                <a:sym typeface="Poppins"/>
              </a:defRPr>
            </a:lvl4pPr>
            <a:lvl5pPr lvl="4" algn="l">
              <a:lnSpc>
                <a:spcPct val="95000"/>
              </a:lnSpc>
              <a:spcBef>
                <a:spcPts val="0"/>
              </a:spcBef>
              <a:spcAft>
                <a:spcPts val="0"/>
              </a:spcAft>
              <a:buSzPts val="1537"/>
              <a:buFont typeface="Poppins"/>
              <a:buNone/>
              <a:defRPr b="1" sz="1537">
                <a:latin typeface="Poppins"/>
                <a:ea typeface="Poppins"/>
                <a:cs typeface="Poppins"/>
                <a:sym typeface="Poppins"/>
              </a:defRPr>
            </a:lvl5pPr>
            <a:lvl6pPr lvl="5" algn="l">
              <a:lnSpc>
                <a:spcPct val="95000"/>
              </a:lnSpc>
              <a:spcBef>
                <a:spcPts val="0"/>
              </a:spcBef>
              <a:spcAft>
                <a:spcPts val="0"/>
              </a:spcAft>
              <a:buSzPts val="1537"/>
              <a:buFont typeface="Poppins"/>
              <a:buNone/>
              <a:defRPr b="1" sz="1537">
                <a:latin typeface="Poppins"/>
                <a:ea typeface="Poppins"/>
                <a:cs typeface="Poppins"/>
                <a:sym typeface="Poppins"/>
              </a:defRPr>
            </a:lvl6pPr>
            <a:lvl7pPr lvl="6" algn="l">
              <a:lnSpc>
                <a:spcPct val="95000"/>
              </a:lnSpc>
              <a:spcBef>
                <a:spcPts val="0"/>
              </a:spcBef>
              <a:spcAft>
                <a:spcPts val="0"/>
              </a:spcAft>
              <a:buSzPts val="1537"/>
              <a:buFont typeface="Poppins"/>
              <a:buNone/>
              <a:defRPr b="1" sz="1537">
                <a:latin typeface="Poppins"/>
                <a:ea typeface="Poppins"/>
                <a:cs typeface="Poppins"/>
                <a:sym typeface="Poppins"/>
              </a:defRPr>
            </a:lvl7pPr>
            <a:lvl8pPr lvl="7" algn="l">
              <a:lnSpc>
                <a:spcPct val="95000"/>
              </a:lnSpc>
              <a:spcBef>
                <a:spcPts val="0"/>
              </a:spcBef>
              <a:spcAft>
                <a:spcPts val="0"/>
              </a:spcAft>
              <a:buSzPts val="1537"/>
              <a:buFont typeface="Poppins"/>
              <a:buNone/>
              <a:defRPr b="1" sz="1537">
                <a:latin typeface="Poppins"/>
                <a:ea typeface="Poppins"/>
                <a:cs typeface="Poppins"/>
                <a:sym typeface="Poppins"/>
              </a:defRPr>
            </a:lvl8pPr>
            <a:lvl9pPr lvl="8" algn="l">
              <a:lnSpc>
                <a:spcPct val="95000"/>
              </a:lnSpc>
              <a:spcBef>
                <a:spcPts val="0"/>
              </a:spcBef>
              <a:spcAft>
                <a:spcPts val="0"/>
              </a:spcAft>
              <a:buSzPts val="1537"/>
              <a:buFont typeface="Poppins"/>
              <a:buNone/>
              <a:defRPr b="1" sz="1537">
                <a:latin typeface="Poppins"/>
                <a:ea typeface="Poppins"/>
                <a:cs typeface="Poppins"/>
                <a:sym typeface="Poppins"/>
              </a:defRPr>
            </a:lvl9pPr>
          </a:lstStyle>
          <a:p/>
        </p:txBody>
      </p:sp>
      <p:sp>
        <p:nvSpPr>
          <p:cNvPr id="762" name="Google Shape;762;g3d3f6d03170_0_5378"/>
          <p:cNvSpPr txBox="1"/>
          <p:nvPr>
            <p:ph idx="3" type="subTitle"/>
          </p:nvPr>
        </p:nvSpPr>
        <p:spPr>
          <a:xfrm>
            <a:off x="5794833" y="1136644"/>
            <a:ext cx="2313300" cy="187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lt1"/>
              </a:buClr>
              <a:buSzPts val="1050"/>
              <a:buFont typeface="Poppins"/>
              <a:buNone/>
              <a:defRPr b="1" sz="1050">
                <a:solidFill>
                  <a:schemeClr val="lt1"/>
                </a:solidFill>
                <a:latin typeface="Poppins"/>
                <a:ea typeface="Poppins"/>
                <a:cs typeface="Poppins"/>
                <a:sym typeface="Poppins"/>
              </a:defRPr>
            </a:lvl1pPr>
            <a:lvl2pPr lvl="1" algn="l">
              <a:lnSpc>
                <a:spcPct val="95000"/>
              </a:lnSpc>
              <a:spcBef>
                <a:spcPts val="1350"/>
              </a:spcBef>
              <a:spcAft>
                <a:spcPts val="0"/>
              </a:spcAft>
              <a:buClr>
                <a:schemeClr val="lt1"/>
              </a:buClr>
              <a:buSzPts val="810"/>
              <a:buNone/>
              <a:defRPr sz="900">
                <a:solidFill>
                  <a:schemeClr val="lt1"/>
                </a:solidFill>
              </a:defRPr>
            </a:lvl2pPr>
            <a:lvl3pPr lvl="2" algn="l">
              <a:lnSpc>
                <a:spcPct val="95000"/>
              </a:lnSpc>
              <a:spcBef>
                <a:spcPts val="1350"/>
              </a:spcBef>
              <a:spcAft>
                <a:spcPts val="0"/>
              </a:spcAft>
              <a:buClr>
                <a:schemeClr val="lt1"/>
              </a:buClr>
              <a:buSzPts val="675"/>
              <a:buNone/>
              <a:defRPr sz="750">
                <a:solidFill>
                  <a:schemeClr val="lt1"/>
                </a:solidFill>
              </a:defRPr>
            </a:lvl3pPr>
            <a:lvl4pPr lvl="3" algn="l">
              <a:lnSpc>
                <a:spcPct val="95000"/>
              </a:lnSpc>
              <a:spcBef>
                <a:spcPts val="1350"/>
              </a:spcBef>
              <a:spcAft>
                <a:spcPts val="0"/>
              </a:spcAft>
              <a:buClr>
                <a:schemeClr val="lt1"/>
              </a:buClr>
              <a:buSzPts val="540"/>
              <a:buNone/>
              <a:defRPr sz="600">
                <a:solidFill>
                  <a:schemeClr val="lt1"/>
                </a:solidFill>
              </a:defRPr>
            </a:lvl4pPr>
            <a:lvl5pPr lvl="4" algn="l">
              <a:lnSpc>
                <a:spcPct val="95000"/>
              </a:lnSpc>
              <a:spcBef>
                <a:spcPts val="1350"/>
              </a:spcBef>
              <a:spcAft>
                <a:spcPts val="0"/>
              </a:spcAft>
              <a:buClr>
                <a:schemeClr val="lt1"/>
              </a:buClr>
              <a:buSzPts val="405"/>
              <a:buNone/>
              <a:defRPr sz="450">
                <a:solidFill>
                  <a:schemeClr val="lt1"/>
                </a:solidFill>
              </a:defRPr>
            </a:lvl5pPr>
            <a:lvl6pPr lvl="5" algn="l">
              <a:lnSpc>
                <a:spcPct val="90000"/>
              </a:lnSpc>
              <a:spcBef>
                <a:spcPts val="375"/>
              </a:spcBef>
              <a:spcAft>
                <a:spcPts val="0"/>
              </a:spcAft>
              <a:buClr>
                <a:schemeClr val="lt1"/>
              </a:buClr>
              <a:buSzPts val="187"/>
              <a:buNone/>
              <a:defRPr sz="187">
                <a:solidFill>
                  <a:schemeClr val="lt1"/>
                </a:solidFill>
              </a:defRPr>
            </a:lvl6pPr>
            <a:lvl7pPr lvl="6" algn="l">
              <a:lnSpc>
                <a:spcPct val="90000"/>
              </a:lnSpc>
              <a:spcBef>
                <a:spcPts val="375"/>
              </a:spcBef>
              <a:spcAft>
                <a:spcPts val="0"/>
              </a:spcAft>
              <a:buClr>
                <a:schemeClr val="lt1"/>
              </a:buClr>
              <a:buSzPts val="187"/>
              <a:buNone/>
              <a:defRPr sz="187">
                <a:solidFill>
                  <a:schemeClr val="lt1"/>
                </a:solidFill>
              </a:defRPr>
            </a:lvl7pPr>
            <a:lvl8pPr lvl="7" algn="l">
              <a:lnSpc>
                <a:spcPct val="90000"/>
              </a:lnSpc>
              <a:spcBef>
                <a:spcPts val="375"/>
              </a:spcBef>
              <a:spcAft>
                <a:spcPts val="0"/>
              </a:spcAft>
              <a:buClr>
                <a:schemeClr val="lt1"/>
              </a:buClr>
              <a:buSzPts val="187"/>
              <a:buNone/>
              <a:defRPr sz="187">
                <a:solidFill>
                  <a:schemeClr val="lt1"/>
                </a:solidFill>
              </a:defRPr>
            </a:lvl8pPr>
            <a:lvl9pPr lvl="8" algn="l">
              <a:lnSpc>
                <a:spcPct val="90000"/>
              </a:lnSpc>
              <a:spcBef>
                <a:spcPts val="375"/>
              </a:spcBef>
              <a:spcAft>
                <a:spcPts val="0"/>
              </a:spcAft>
              <a:buClr>
                <a:schemeClr val="lt1"/>
              </a:buClr>
              <a:buSzPts val="187"/>
              <a:buNone/>
              <a:defRPr sz="187">
                <a:solidFill>
                  <a:schemeClr val="lt1"/>
                </a:solidFill>
              </a:defRPr>
            </a:lvl9pPr>
          </a:lstStyle>
          <a:p/>
        </p:txBody>
      </p:sp>
      <p:sp>
        <p:nvSpPr>
          <p:cNvPr id="763" name="Google Shape;763;g3d3f6d03170_0_5378"/>
          <p:cNvSpPr txBox="1"/>
          <p:nvPr>
            <p:ph idx="4" type="subTitle"/>
          </p:nvPr>
        </p:nvSpPr>
        <p:spPr>
          <a:xfrm>
            <a:off x="5794833" y="1686267"/>
            <a:ext cx="2313300" cy="187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lt1"/>
              </a:buClr>
              <a:buSzPts val="1050"/>
              <a:buFont typeface="Poppins"/>
              <a:buNone/>
              <a:defRPr b="1" sz="1050">
                <a:solidFill>
                  <a:schemeClr val="lt1"/>
                </a:solidFill>
                <a:latin typeface="Poppins"/>
                <a:ea typeface="Poppins"/>
                <a:cs typeface="Poppins"/>
                <a:sym typeface="Poppins"/>
              </a:defRPr>
            </a:lvl1pPr>
            <a:lvl2pPr lvl="1" algn="l">
              <a:lnSpc>
                <a:spcPct val="95000"/>
              </a:lnSpc>
              <a:spcBef>
                <a:spcPts val="1350"/>
              </a:spcBef>
              <a:spcAft>
                <a:spcPts val="0"/>
              </a:spcAft>
              <a:buClr>
                <a:schemeClr val="lt1"/>
              </a:buClr>
              <a:buSzPts val="810"/>
              <a:buNone/>
              <a:defRPr sz="900">
                <a:solidFill>
                  <a:schemeClr val="lt1"/>
                </a:solidFill>
              </a:defRPr>
            </a:lvl2pPr>
            <a:lvl3pPr lvl="2" algn="l">
              <a:lnSpc>
                <a:spcPct val="95000"/>
              </a:lnSpc>
              <a:spcBef>
                <a:spcPts val="1350"/>
              </a:spcBef>
              <a:spcAft>
                <a:spcPts val="0"/>
              </a:spcAft>
              <a:buClr>
                <a:schemeClr val="lt1"/>
              </a:buClr>
              <a:buSzPts val="675"/>
              <a:buNone/>
              <a:defRPr sz="750">
                <a:solidFill>
                  <a:schemeClr val="lt1"/>
                </a:solidFill>
              </a:defRPr>
            </a:lvl3pPr>
            <a:lvl4pPr lvl="3" algn="l">
              <a:lnSpc>
                <a:spcPct val="95000"/>
              </a:lnSpc>
              <a:spcBef>
                <a:spcPts val="1350"/>
              </a:spcBef>
              <a:spcAft>
                <a:spcPts val="0"/>
              </a:spcAft>
              <a:buClr>
                <a:schemeClr val="lt1"/>
              </a:buClr>
              <a:buSzPts val="540"/>
              <a:buNone/>
              <a:defRPr sz="600">
                <a:solidFill>
                  <a:schemeClr val="lt1"/>
                </a:solidFill>
              </a:defRPr>
            </a:lvl4pPr>
            <a:lvl5pPr lvl="4" algn="l">
              <a:lnSpc>
                <a:spcPct val="95000"/>
              </a:lnSpc>
              <a:spcBef>
                <a:spcPts val="1350"/>
              </a:spcBef>
              <a:spcAft>
                <a:spcPts val="0"/>
              </a:spcAft>
              <a:buClr>
                <a:schemeClr val="lt1"/>
              </a:buClr>
              <a:buSzPts val="405"/>
              <a:buNone/>
              <a:defRPr sz="450">
                <a:solidFill>
                  <a:schemeClr val="lt1"/>
                </a:solidFill>
              </a:defRPr>
            </a:lvl5pPr>
            <a:lvl6pPr lvl="5" algn="l">
              <a:lnSpc>
                <a:spcPct val="90000"/>
              </a:lnSpc>
              <a:spcBef>
                <a:spcPts val="375"/>
              </a:spcBef>
              <a:spcAft>
                <a:spcPts val="0"/>
              </a:spcAft>
              <a:buClr>
                <a:schemeClr val="lt1"/>
              </a:buClr>
              <a:buSzPts val="187"/>
              <a:buNone/>
              <a:defRPr sz="187">
                <a:solidFill>
                  <a:schemeClr val="lt1"/>
                </a:solidFill>
              </a:defRPr>
            </a:lvl6pPr>
            <a:lvl7pPr lvl="6" algn="l">
              <a:lnSpc>
                <a:spcPct val="90000"/>
              </a:lnSpc>
              <a:spcBef>
                <a:spcPts val="375"/>
              </a:spcBef>
              <a:spcAft>
                <a:spcPts val="0"/>
              </a:spcAft>
              <a:buClr>
                <a:schemeClr val="lt1"/>
              </a:buClr>
              <a:buSzPts val="187"/>
              <a:buNone/>
              <a:defRPr sz="187">
                <a:solidFill>
                  <a:schemeClr val="lt1"/>
                </a:solidFill>
              </a:defRPr>
            </a:lvl7pPr>
            <a:lvl8pPr lvl="7" algn="l">
              <a:lnSpc>
                <a:spcPct val="90000"/>
              </a:lnSpc>
              <a:spcBef>
                <a:spcPts val="375"/>
              </a:spcBef>
              <a:spcAft>
                <a:spcPts val="0"/>
              </a:spcAft>
              <a:buClr>
                <a:schemeClr val="lt1"/>
              </a:buClr>
              <a:buSzPts val="187"/>
              <a:buNone/>
              <a:defRPr sz="187">
                <a:solidFill>
                  <a:schemeClr val="lt1"/>
                </a:solidFill>
              </a:defRPr>
            </a:lvl8pPr>
            <a:lvl9pPr lvl="8" algn="l">
              <a:lnSpc>
                <a:spcPct val="90000"/>
              </a:lnSpc>
              <a:spcBef>
                <a:spcPts val="375"/>
              </a:spcBef>
              <a:spcAft>
                <a:spcPts val="0"/>
              </a:spcAft>
              <a:buClr>
                <a:schemeClr val="lt1"/>
              </a:buClr>
              <a:buSzPts val="187"/>
              <a:buNone/>
              <a:defRPr sz="187">
                <a:solidFill>
                  <a:schemeClr val="lt1"/>
                </a:solidFill>
              </a:defRPr>
            </a:lvl9pPr>
          </a:lstStyle>
          <a:p/>
        </p:txBody>
      </p:sp>
      <p:sp>
        <p:nvSpPr>
          <p:cNvPr id="764" name="Google Shape;764;g3d3f6d03170_0_5378"/>
          <p:cNvSpPr txBox="1"/>
          <p:nvPr>
            <p:ph idx="5" type="subTitle"/>
          </p:nvPr>
        </p:nvSpPr>
        <p:spPr>
          <a:xfrm>
            <a:off x="5794833" y="2248253"/>
            <a:ext cx="2313300" cy="187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lt1"/>
              </a:buClr>
              <a:buSzPts val="1050"/>
              <a:buFont typeface="Poppins"/>
              <a:buNone/>
              <a:defRPr b="1" sz="1050">
                <a:solidFill>
                  <a:schemeClr val="lt1"/>
                </a:solidFill>
                <a:latin typeface="Poppins"/>
                <a:ea typeface="Poppins"/>
                <a:cs typeface="Poppins"/>
                <a:sym typeface="Poppins"/>
              </a:defRPr>
            </a:lvl1pPr>
            <a:lvl2pPr lvl="1" algn="l">
              <a:lnSpc>
                <a:spcPct val="95000"/>
              </a:lnSpc>
              <a:spcBef>
                <a:spcPts val="1350"/>
              </a:spcBef>
              <a:spcAft>
                <a:spcPts val="0"/>
              </a:spcAft>
              <a:buClr>
                <a:schemeClr val="lt1"/>
              </a:buClr>
              <a:buSzPts val="810"/>
              <a:buNone/>
              <a:defRPr sz="900">
                <a:solidFill>
                  <a:schemeClr val="lt1"/>
                </a:solidFill>
              </a:defRPr>
            </a:lvl2pPr>
            <a:lvl3pPr lvl="2" algn="l">
              <a:lnSpc>
                <a:spcPct val="95000"/>
              </a:lnSpc>
              <a:spcBef>
                <a:spcPts val="1350"/>
              </a:spcBef>
              <a:spcAft>
                <a:spcPts val="0"/>
              </a:spcAft>
              <a:buClr>
                <a:schemeClr val="lt1"/>
              </a:buClr>
              <a:buSzPts val="675"/>
              <a:buNone/>
              <a:defRPr sz="750">
                <a:solidFill>
                  <a:schemeClr val="lt1"/>
                </a:solidFill>
              </a:defRPr>
            </a:lvl3pPr>
            <a:lvl4pPr lvl="3" algn="l">
              <a:lnSpc>
                <a:spcPct val="95000"/>
              </a:lnSpc>
              <a:spcBef>
                <a:spcPts val="1350"/>
              </a:spcBef>
              <a:spcAft>
                <a:spcPts val="0"/>
              </a:spcAft>
              <a:buClr>
                <a:schemeClr val="lt1"/>
              </a:buClr>
              <a:buSzPts val="540"/>
              <a:buNone/>
              <a:defRPr sz="600">
                <a:solidFill>
                  <a:schemeClr val="lt1"/>
                </a:solidFill>
              </a:defRPr>
            </a:lvl4pPr>
            <a:lvl5pPr lvl="4" algn="l">
              <a:lnSpc>
                <a:spcPct val="95000"/>
              </a:lnSpc>
              <a:spcBef>
                <a:spcPts val="1350"/>
              </a:spcBef>
              <a:spcAft>
                <a:spcPts val="0"/>
              </a:spcAft>
              <a:buClr>
                <a:schemeClr val="lt1"/>
              </a:buClr>
              <a:buSzPts val="405"/>
              <a:buNone/>
              <a:defRPr sz="450">
                <a:solidFill>
                  <a:schemeClr val="lt1"/>
                </a:solidFill>
              </a:defRPr>
            </a:lvl5pPr>
            <a:lvl6pPr lvl="5" algn="l">
              <a:lnSpc>
                <a:spcPct val="90000"/>
              </a:lnSpc>
              <a:spcBef>
                <a:spcPts val="375"/>
              </a:spcBef>
              <a:spcAft>
                <a:spcPts val="0"/>
              </a:spcAft>
              <a:buClr>
                <a:schemeClr val="lt1"/>
              </a:buClr>
              <a:buSzPts val="187"/>
              <a:buNone/>
              <a:defRPr sz="187">
                <a:solidFill>
                  <a:schemeClr val="lt1"/>
                </a:solidFill>
              </a:defRPr>
            </a:lvl6pPr>
            <a:lvl7pPr lvl="6" algn="l">
              <a:lnSpc>
                <a:spcPct val="90000"/>
              </a:lnSpc>
              <a:spcBef>
                <a:spcPts val="375"/>
              </a:spcBef>
              <a:spcAft>
                <a:spcPts val="0"/>
              </a:spcAft>
              <a:buClr>
                <a:schemeClr val="lt1"/>
              </a:buClr>
              <a:buSzPts val="187"/>
              <a:buNone/>
              <a:defRPr sz="187">
                <a:solidFill>
                  <a:schemeClr val="lt1"/>
                </a:solidFill>
              </a:defRPr>
            </a:lvl7pPr>
            <a:lvl8pPr lvl="7" algn="l">
              <a:lnSpc>
                <a:spcPct val="90000"/>
              </a:lnSpc>
              <a:spcBef>
                <a:spcPts val="375"/>
              </a:spcBef>
              <a:spcAft>
                <a:spcPts val="0"/>
              </a:spcAft>
              <a:buClr>
                <a:schemeClr val="lt1"/>
              </a:buClr>
              <a:buSzPts val="187"/>
              <a:buNone/>
              <a:defRPr sz="187">
                <a:solidFill>
                  <a:schemeClr val="lt1"/>
                </a:solidFill>
              </a:defRPr>
            </a:lvl8pPr>
            <a:lvl9pPr lvl="8" algn="l">
              <a:lnSpc>
                <a:spcPct val="90000"/>
              </a:lnSpc>
              <a:spcBef>
                <a:spcPts val="375"/>
              </a:spcBef>
              <a:spcAft>
                <a:spcPts val="0"/>
              </a:spcAft>
              <a:buClr>
                <a:schemeClr val="lt1"/>
              </a:buClr>
              <a:buSzPts val="187"/>
              <a:buNone/>
              <a:defRPr sz="187">
                <a:solidFill>
                  <a:schemeClr val="lt1"/>
                </a:solidFill>
              </a:defRPr>
            </a:lvl9pPr>
          </a:lstStyle>
          <a:p/>
        </p:txBody>
      </p:sp>
      <p:sp>
        <p:nvSpPr>
          <p:cNvPr id="765" name="Google Shape;765;g3d3f6d03170_0_5378"/>
          <p:cNvSpPr txBox="1"/>
          <p:nvPr>
            <p:ph idx="6" type="subTitle"/>
          </p:nvPr>
        </p:nvSpPr>
        <p:spPr>
          <a:xfrm>
            <a:off x="5794833" y="2788269"/>
            <a:ext cx="2313300" cy="187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lt1"/>
              </a:buClr>
              <a:buSzPts val="1050"/>
              <a:buFont typeface="Poppins"/>
              <a:buNone/>
              <a:defRPr b="1" sz="1050">
                <a:solidFill>
                  <a:schemeClr val="lt1"/>
                </a:solidFill>
                <a:latin typeface="Poppins"/>
                <a:ea typeface="Poppins"/>
                <a:cs typeface="Poppins"/>
                <a:sym typeface="Poppins"/>
              </a:defRPr>
            </a:lvl1pPr>
            <a:lvl2pPr lvl="1" algn="l">
              <a:lnSpc>
                <a:spcPct val="95000"/>
              </a:lnSpc>
              <a:spcBef>
                <a:spcPts val="1350"/>
              </a:spcBef>
              <a:spcAft>
                <a:spcPts val="0"/>
              </a:spcAft>
              <a:buClr>
                <a:schemeClr val="lt1"/>
              </a:buClr>
              <a:buSzPts val="810"/>
              <a:buNone/>
              <a:defRPr sz="900">
                <a:solidFill>
                  <a:schemeClr val="lt1"/>
                </a:solidFill>
              </a:defRPr>
            </a:lvl2pPr>
            <a:lvl3pPr lvl="2" algn="l">
              <a:lnSpc>
                <a:spcPct val="95000"/>
              </a:lnSpc>
              <a:spcBef>
                <a:spcPts val="1350"/>
              </a:spcBef>
              <a:spcAft>
                <a:spcPts val="0"/>
              </a:spcAft>
              <a:buClr>
                <a:schemeClr val="lt1"/>
              </a:buClr>
              <a:buSzPts val="675"/>
              <a:buNone/>
              <a:defRPr sz="750">
                <a:solidFill>
                  <a:schemeClr val="lt1"/>
                </a:solidFill>
              </a:defRPr>
            </a:lvl3pPr>
            <a:lvl4pPr lvl="3" algn="l">
              <a:lnSpc>
                <a:spcPct val="95000"/>
              </a:lnSpc>
              <a:spcBef>
                <a:spcPts val="1350"/>
              </a:spcBef>
              <a:spcAft>
                <a:spcPts val="0"/>
              </a:spcAft>
              <a:buClr>
                <a:schemeClr val="lt1"/>
              </a:buClr>
              <a:buSzPts val="540"/>
              <a:buNone/>
              <a:defRPr sz="600">
                <a:solidFill>
                  <a:schemeClr val="lt1"/>
                </a:solidFill>
              </a:defRPr>
            </a:lvl4pPr>
            <a:lvl5pPr lvl="4" algn="l">
              <a:lnSpc>
                <a:spcPct val="95000"/>
              </a:lnSpc>
              <a:spcBef>
                <a:spcPts val="1350"/>
              </a:spcBef>
              <a:spcAft>
                <a:spcPts val="0"/>
              </a:spcAft>
              <a:buClr>
                <a:schemeClr val="lt1"/>
              </a:buClr>
              <a:buSzPts val="405"/>
              <a:buNone/>
              <a:defRPr sz="450">
                <a:solidFill>
                  <a:schemeClr val="lt1"/>
                </a:solidFill>
              </a:defRPr>
            </a:lvl5pPr>
            <a:lvl6pPr lvl="5" algn="l">
              <a:lnSpc>
                <a:spcPct val="90000"/>
              </a:lnSpc>
              <a:spcBef>
                <a:spcPts val="375"/>
              </a:spcBef>
              <a:spcAft>
                <a:spcPts val="0"/>
              </a:spcAft>
              <a:buClr>
                <a:schemeClr val="lt1"/>
              </a:buClr>
              <a:buSzPts val="187"/>
              <a:buNone/>
              <a:defRPr sz="187">
                <a:solidFill>
                  <a:schemeClr val="lt1"/>
                </a:solidFill>
              </a:defRPr>
            </a:lvl6pPr>
            <a:lvl7pPr lvl="6" algn="l">
              <a:lnSpc>
                <a:spcPct val="90000"/>
              </a:lnSpc>
              <a:spcBef>
                <a:spcPts val="375"/>
              </a:spcBef>
              <a:spcAft>
                <a:spcPts val="0"/>
              </a:spcAft>
              <a:buClr>
                <a:schemeClr val="lt1"/>
              </a:buClr>
              <a:buSzPts val="187"/>
              <a:buNone/>
              <a:defRPr sz="187">
                <a:solidFill>
                  <a:schemeClr val="lt1"/>
                </a:solidFill>
              </a:defRPr>
            </a:lvl7pPr>
            <a:lvl8pPr lvl="7" algn="l">
              <a:lnSpc>
                <a:spcPct val="90000"/>
              </a:lnSpc>
              <a:spcBef>
                <a:spcPts val="375"/>
              </a:spcBef>
              <a:spcAft>
                <a:spcPts val="0"/>
              </a:spcAft>
              <a:buClr>
                <a:schemeClr val="lt1"/>
              </a:buClr>
              <a:buSzPts val="187"/>
              <a:buNone/>
              <a:defRPr sz="187">
                <a:solidFill>
                  <a:schemeClr val="lt1"/>
                </a:solidFill>
              </a:defRPr>
            </a:lvl8pPr>
            <a:lvl9pPr lvl="8" algn="l">
              <a:lnSpc>
                <a:spcPct val="90000"/>
              </a:lnSpc>
              <a:spcBef>
                <a:spcPts val="375"/>
              </a:spcBef>
              <a:spcAft>
                <a:spcPts val="0"/>
              </a:spcAft>
              <a:buClr>
                <a:schemeClr val="lt1"/>
              </a:buClr>
              <a:buSzPts val="187"/>
              <a:buNone/>
              <a:defRPr sz="187">
                <a:solidFill>
                  <a:schemeClr val="lt1"/>
                </a:solidFill>
              </a:defRPr>
            </a:lvl9pPr>
          </a:lstStyle>
          <a:p/>
        </p:txBody>
      </p:sp>
      <p:sp>
        <p:nvSpPr>
          <p:cNvPr id="766" name="Google Shape;766;g3d3f6d03170_0_5378"/>
          <p:cNvSpPr txBox="1"/>
          <p:nvPr>
            <p:ph idx="7" type="subTitle"/>
          </p:nvPr>
        </p:nvSpPr>
        <p:spPr>
          <a:xfrm>
            <a:off x="5794833" y="3361256"/>
            <a:ext cx="2313300" cy="187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lt1"/>
              </a:buClr>
              <a:buSzPts val="1050"/>
              <a:buFont typeface="Poppins"/>
              <a:buNone/>
              <a:defRPr b="1" sz="1050">
                <a:solidFill>
                  <a:schemeClr val="lt1"/>
                </a:solidFill>
                <a:latin typeface="Poppins"/>
                <a:ea typeface="Poppins"/>
                <a:cs typeface="Poppins"/>
                <a:sym typeface="Poppins"/>
              </a:defRPr>
            </a:lvl1pPr>
            <a:lvl2pPr lvl="1" algn="l">
              <a:lnSpc>
                <a:spcPct val="95000"/>
              </a:lnSpc>
              <a:spcBef>
                <a:spcPts val="1350"/>
              </a:spcBef>
              <a:spcAft>
                <a:spcPts val="0"/>
              </a:spcAft>
              <a:buClr>
                <a:schemeClr val="lt1"/>
              </a:buClr>
              <a:buSzPts val="810"/>
              <a:buNone/>
              <a:defRPr sz="900">
                <a:solidFill>
                  <a:schemeClr val="lt1"/>
                </a:solidFill>
              </a:defRPr>
            </a:lvl2pPr>
            <a:lvl3pPr lvl="2" algn="l">
              <a:lnSpc>
                <a:spcPct val="95000"/>
              </a:lnSpc>
              <a:spcBef>
                <a:spcPts val="1350"/>
              </a:spcBef>
              <a:spcAft>
                <a:spcPts val="0"/>
              </a:spcAft>
              <a:buClr>
                <a:schemeClr val="lt1"/>
              </a:buClr>
              <a:buSzPts val="675"/>
              <a:buNone/>
              <a:defRPr sz="750">
                <a:solidFill>
                  <a:schemeClr val="lt1"/>
                </a:solidFill>
              </a:defRPr>
            </a:lvl3pPr>
            <a:lvl4pPr lvl="3" algn="l">
              <a:lnSpc>
                <a:spcPct val="95000"/>
              </a:lnSpc>
              <a:spcBef>
                <a:spcPts val="1350"/>
              </a:spcBef>
              <a:spcAft>
                <a:spcPts val="0"/>
              </a:spcAft>
              <a:buClr>
                <a:schemeClr val="lt1"/>
              </a:buClr>
              <a:buSzPts val="540"/>
              <a:buNone/>
              <a:defRPr sz="600">
                <a:solidFill>
                  <a:schemeClr val="lt1"/>
                </a:solidFill>
              </a:defRPr>
            </a:lvl4pPr>
            <a:lvl5pPr lvl="4" algn="l">
              <a:lnSpc>
                <a:spcPct val="95000"/>
              </a:lnSpc>
              <a:spcBef>
                <a:spcPts val="1350"/>
              </a:spcBef>
              <a:spcAft>
                <a:spcPts val="0"/>
              </a:spcAft>
              <a:buClr>
                <a:schemeClr val="lt1"/>
              </a:buClr>
              <a:buSzPts val="405"/>
              <a:buNone/>
              <a:defRPr sz="450">
                <a:solidFill>
                  <a:schemeClr val="lt1"/>
                </a:solidFill>
              </a:defRPr>
            </a:lvl5pPr>
            <a:lvl6pPr lvl="5" algn="l">
              <a:lnSpc>
                <a:spcPct val="90000"/>
              </a:lnSpc>
              <a:spcBef>
                <a:spcPts val="375"/>
              </a:spcBef>
              <a:spcAft>
                <a:spcPts val="0"/>
              </a:spcAft>
              <a:buClr>
                <a:schemeClr val="lt1"/>
              </a:buClr>
              <a:buSzPts val="187"/>
              <a:buNone/>
              <a:defRPr sz="187">
                <a:solidFill>
                  <a:schemeClr val="lt1"/>
                </a:solidFill>
              </a:defRPr>
            </a:lvl6pPr>
            <a:lvl7pPr lvl="6" algn="l">
              <a:lnSpc>
                <a:spcPct val="90000"/>
              </a:lnSpc>
              <a:spcBef>
                <a:spcPts val="375"/>
              </a:spcBef>
              <a:spcAft>
                <a:spcPts val="0"/>
              </a:spcAft>
              <a:buClr>
                <a:schemeClr val="lt1"/>
              </a:buClr>
              <a:buSzPts val="187"/>
              <a:buNone/>
              <a:defRPr sz="187">
                <a:solidFill>
                  <a:schemeClr val="lt1"/>
                </a:solidFill>
              </a:defRPr>
            </a:lvl7pPr>
            <a:lvl8pPr lvl="7" algn="l">
              <a:lnSpc>
                <a:spcPct val="90000"/>
              </a:lnSpc>
              <a:spcBef>
                <a:spcPts val="375"/>
              </a:spcBef>
              <a:spcAft>
                <a:spcPts val="0"/>
              </a:spcAft>
              <a:buClr>
                <a:schemeClr val="lt1"/>
              </a:buClr>
              <a:buSzPts val="187"/>
              <a:buNone/>
              <a:defRPr sz="187">
                <a:solidFill>
                  <a:schemeClr val="lt1"/>
                </a:solidFill>
              </a:defRPr>
            </a:lvl8pPr>
            <a:lvl9pPr lvl="8" algn="l">
              <a:lnSpc>
                <a:spcPct val="90000"/>
              </a:lnSpc>
              <a:spcBef>
                <a:spcPts val="375"/>
              </a:spcBef>
              <a:spcAft>
                <a:spcPts val="0"/>
              </a:spcAft>
              <a:buClr>
                <a:schemeClr val="lt1"/>
              </a:buClr>
              <a:buSzPts val="187"/>
              <a:buNone/>
              <a:defRPr sz="187">
                <a:solidFill>
                  <a:schemeClr val="lt1"/>
                </a:solidFill>
              </a:defRPr>
            </a:lvl9pPr>
          </a:lstStyle>
          <a:p/>
        </p:txBody>
      </p:sp>
      <p:sp>
        <p:nvSpPr>
          <p:cNvPr id="767" name="Google Shape;767;g3d3f6d03170_0_5378"/>
          <p:cNvSpPr txBox="1"/>
          <p:nvPr>
            <p:ph idx="8" type="subTitle"/>
          </p:nvPr>
        </p:nvSpPr>
        <p:spPr>
          <a:xfrm>
            <a:off x="5794833" y="3917957"/>
            <a:ext cx="2313300" cy="187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lt1"/>
              </a:buClr>
              <a:buSzPts val="1050"/>
              <a:buFont typeface="Poppins"/>
              <a:buNone/>
              <a:defRPr b="1" sz="1050">
                <a:solidFill>
                  <a:schemeClr val="lt1"/>
                </a:solidFill>
                <a:latin typeface="Poppins"/>
                <a:ea typeface="Poppins"/>
                <a:cs typeface="Poppins"/>
                <a:sym typeface="Poppins"/>
              </a:defRPr>
            </a:lvl1pPr>
            <a:lvl2pPr lvl="1" algn="l">
              <a:lnSpc>
                <a:spcPct val="95000"/>
              </a:lnSpc>
              <a:spcBef>
                <a:spcPts val="1350"/>
              </a:spcBef>
              <a:spcAft>
                <a:spcPts val="0"/>
              </a:spcAft>
              <a:buClr>
                <a:schemeClr val="lt1"/>
              </a:buClr>
              <a:buSzPts val="810"/>
              <a:buNone/>
              <a:defRPr sz="900">
                <a:solidFill>
                  <a:schemeClr val="lt1"/>
                </a:solidFill>
              </a:defRPr>
            </a:lvl2pPr>
            <a:lvl3pPr lvl="2" algn="l">
              <a:lnSpc>
                <a:spcPct val="95000"/>
              </a:lnSpc>
              <a:spcBef>
                <a:spcPts val="1350"/>
              </a:spcBef>
              <a:spcAft>
                <a:spcPts val="0"/>
              </a:spcAft>
              <a:buClr>
                <a:schemeClr val="lt1"/>
              </a:buClr>
              <a:buSzPts val="675"/>
              <a:buNone/>
              <a:defRPr sz="750">
                <a:solidFill>
                  <a:schemeClr val="lt1"/>
                </a:solidFill>
              </a:defRPr>
            </a:lvl3pPr>
            <a:lvl4pPr lvl="3" algn="l">
              <a:lnSpc>
                <a:spcPct val="95000"/>
              </a:lnSpc>
              <a:spcBef>
                <a:spcPts val="1350"/>
              </a:spcBef>
              <a:spcAft>
                <a:spcPts val="0"/>
              </a:spcAft>
              <a:buClr>
                <a:schemeClr val="lt1"/>
              </a:buClr>
              <a:buSzPts val="540"/>
              <a:buNone/>
              <a:defRPr sz="600">
                <a:solidFill>
                  <a:schemeClr val="lt1"/>
                </a:solidFill>
              </a:defRPr>
            </a:lvl4pPr>
            <a:lvl5pPr lvl="4" algn="l">
              <a:lnSpc>
                <a:spcPct val="95000"/>
              </a:lnSpc>
              <a:spcBef>
                <a:spcPts val="1350"/>
              </a:spcBef>
              <a:spcAft>
                <a:spcPts val="0"/>
              </a:spcAft>
              <a:buClr>
                <a:schemeClr val="lt1"/>
              </a:buClr>
              <a:buSzPts val="405"/>
              <a:buNone/>
              <a:defRPr sz="450">
                <a:solidFill>
                  <a:schemeClr val="lt1"/>
                </a:solidFill>
              </a:defRPr>
            </a:lvl5pPr>
            <a:lvl6pPr lvl="5" algn="l">
              <a:lnSpc>
                <a:spcPct val="90000"/>
              </a:lnSpc>
              <a:spcBef>
                <a:spcPts val="375"/>
              </a:spcBef>
              <a:spcAft>
                <a:spcPts val="0"/>
              </a:spcAft>
              <a:buClr>
                <a:schemeClr val="lt1"/>
              </a:buClr>
              <a:buSzPts val="187"/>
              <a:buNone/>
              <a:defRPr sz="187">
                <a:solidFill>
                  <a:schemeClr val="lt1"/>
                </a:solidFill>
              </a:defRPr>
            </a:lvl6pPr>
            <a:lvl7pPr lvl="6" algn="l">
              <a:lnSpc>
                <a:spcPct val="90000"/>
              </a:lnSpc>
              <a:spcBef>
                <a:spcPts val="375"/>
              </a:spcBef>
              <a:spcAft>
                <a:spcPts val="0"/>
              </a:spcAft>
              <a:buClr>
                <a:schemeClr val="lt1"/>
              </a:buClr>
              <a:buSzPts val="187"/>
              <a:buNone/>
              <a:defRPr sz="187">
                <a:solidFill>
                  <a:schemeClr val="lt1"/>
                </a:solidFill>
              </a:defRPr>
            </a:lvl7pPr>
            <a:lvl8pPr lvl="7" algn="l">
              <a:lnSpc>
                <a:spcPct val="90000"/>
              </a:lnSpc>
              <a:spcBef>
                <a:spcPts val="375"/>
              </a:spcBef>
              <a:spcAft>
                <a:spcPts val="0"/>
              </a:spcAft>
              <a:buClr>
                <a:schemeClr val="lt1"/>
              </a:buClr>
              <a:buSzPts val="187"/>
              <a:buNone/>
              <a:defRPr sz="187">
                <a:solidFill>
                  <a:schemeClr val="lt1"/>
                </a:solidFill>
              </a:defRPr>
            </a:lvl8pPr>
            <a:lvl9pPr lvl="8" algn="l">
              <a:lnSpc>
                <a:spcPct val="90000"/>
              </a:lnSpc>
              <a:spcBef>
                <a:spcPts val="375"/>
              </a:spcBef>
              <a:spcAft>
                <a:spcPts val="0"/>
              </a:spcAft>
              <a:buClr>
                <a:schemeClr val="lt1"/>
              </a:buClr>
              <a:buSzPts val="187"/>
              <a:buNone/>
              <a:defRPr sz="187">
                <a:solidFill>
                  <a:schemeClr val="lt1"/>
                </a:solidFill>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ustom Layout">
  <p:cSld name="36_Custom Layout">
    <p:bg>
      <p:bgPr>
        <a:blipFill>
          <a:blip r:embed="rId2">
            <a:alphaModFix/>
          </a:blip>
          <a:stretch>
            <a:fillRect/>
          </a:stretch>
        </a:blipFill>
      </p:bgPr>
    </p:bg>
    <p:spTree>
      <p:nvGrpSpPr>
        <p:cNvPr id="768" name="Shape 768"/>
        <p:cNvGrpSpPr/>
        <p:nvPr/>
      </p:nvGrpSpPr>
      <p:grpSpPr>
        <a:xfrm>
          <a:off x="0" y="0"/>
          <a:ext cx="0" cy="0"/>
          <a:chOff x="0" y="0"/>
          <a:chExt cx="0" cy="0"/>
        </a:xfrm>
      </p:grpSpPr>
      <p:sp>
        <p:nvSpPr>
          <p:cNvPr id="769" name="Google Shape;769;g3d3f6d03170_0_5401"/>
          <p:cNvSpPr txBox="1"/>
          <p:nvPr>
            <p:ph type="title"/>
          </p:nvPr>
        </p:nvSpPr>
        <p:spPr>
          <a:xfrm>
            <a:off x="314534" y="325636"/>
            <a:ext cx="3622800" cy="869100"/>
          </a:xfrm>
          <a:prstGeom prst="rect">
            <a:avLst/>
          </a:prstGeom>
          <a:noFill/>
          <a:ln>
            <a:noFill/>
          </a:ln>
        </p:spPr>
        <p:txBody>
          <a:bodyPr anchorCtr="0" anchor="t" bIns="0" lIns="0" spcFirstLastPara="1" rIns="0" wrap="square" tIns="0">
            <a:noAutofit/>
          </a:bodyPr>
          <a:lstStyle>
            <a:lvl1pPr lvl="0" algn="l">
              <a:lnSpc>
                <a:spcPct val="99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770" name="Google Shape;770;g3d3f6d03170_0_540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771" name="Google Shape;771;g3d3f6d03170_0_5401"/>
          <p:cNvSpPr txBox="1"/>
          <p:nvPr>
            <p:ph idx="1" type="body"/>
          </p:nvPr>
        </p:nvSpPr>
        <p:spPr>
          <a:xfrm>
            <a:off x="292856" y="2417734"/>
            <a:ext cx="3644400" cy="2101500"/>
          </a:xfrm>
          <a:prstGeom prst="rect">
            <a:avLst/>
          </a:prstGeom>
          <a:noFill/>
          <a:ln>
            <a:noFill/>
          </a:ln>
        </p:spPr>
        <p:txBody>
          <a:bodyPr anchorCtr="0" anchor="t" bIns="0" lIns="0" spcFirstLastPara="1" rIns="0" wrap="square" tIns="0">
            <a:noAutofit/>
          </a:bodyPr>
          <a:lstStyle>
            <a:lvl1pPr indent="-284290" lvl="0" marL="457200" algn="l">
              <a:lnSpc>
                <a:spcPct val="91000"/>
              </a:lnSpc>
              <a:spcBef>
                <a:spcPts val="1350"/>
              </a:spcBef>
              <a:spcAft>
                <a:spcPts val="0"/>
              </a:spcAft>
              <a:buClr>
                <a:srgbClr val="FF0000"/>
              </a:buClr>
              <a:buSzPts val="877"/>
              <a:buChar char="●"/>
              <a:defRPr sz="975">
                <a:solidFill>
                  <a:schemeClr val="dk1"/>
                </a:solidFill>
              </a:defRPr>
            </a:lvl1pPr>
            <a:lvl2pPr indent="-271463" lvl="1" marL="914400" algn="l">
              <a:lnSpc>
                <a:spcPct val="91000"/>
              </a:lnSpc>
              <a:spcBef>
                <a:spcPts val="1350"/>
              </a:spcBef>
              <a:spcAft>
                <a:spcPts val="0"/>
              </a:spcAft>
              <a:buClr>
                <a:srgbClr val="FF0000"/>
              </a:buClr>
              <a:buSzPts val="675"/>
              <a:buChar char="●"/>
              <a:defRPr sz="750">
                <a:solidFill>
                  <a:schemeClr val="dk1"/>
                </a:solidFill>
              </a:defRPr>
            </a:lvl2pPr>
            <a:lvl3pPr indent="-267145" lvl="2" marL="1371600" algn="l">
              <a:lnSpc>
                <a:spcPct val="91000"/>
              </a:lnSpc>
              <a:spcBef>
                <a:spcPts val="1350"/>
              </a:spcBef>
              <a:spcAft>
                <a:spcPts val="0"/>
              </a:spcAft>
              <a:buClr>
                <a:srgbClr val="FF0000"/>
              </a:buClr>
              <a:buSzPts val="607"/>
              <a:buChar char="●"/>
              <a:defRPr sz="675">
                <a:solidFill>
                  <a:schemeClr val="dk1"/>
                </a:solidFill>
              </a:defRPr>
            </a:lvl3pPr>
            <a:lvl4pPr indent="-258572" lvl="3" marL="1828800" algn="l">
              <a:lnSpc>
                <a:spcPct val="91000"/>
              </a:lnSpc>
              <a:spcBef>
                <a:spcPts val="1350"/>
              </a:spcBef>
              <a:spcAft>
                <a:spcPts val="0"/>
              </a:spcAft>
              <a:buClr>
                <a:srgbClr val="FF0000"/>
              </a:buClr>
              <a:buSzPts val="472"/>
              <a:buChar char="●"/>
              <a:defRPr sz="525">
                <a:solidFill>
                  <a:schemeClr val="dk1"/>
                </a:solidFill>
              </a:defRPr>
            </a:lvl4pPr>
            <a:lvl5pPr indent="-252158" lvl="4" marL="2286000" algn="l">
              <a:lnSpc>
                <a:spcPct val="91000"/>
              </a:lnSpc>
              <a:spcBef>
                <a:spcPts val="1350"/>
              </a:spcBef>
              <a:spcAft>
                <a:spcPts val="0"/>
              </a:spcAft>
              <a:buClr>
                <a:srgbClr val="FF0000"/>
              </a:buClr>
              <a:buSzPts val="371"/>
              <a:buChar char="●"/>
              <a:defRPr sz="412">
                <a:solidFill>
                  <a:schemeClr val="dk1"/>
                </a:solidFill>
              </a:defRPr>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772" name="Google Shape;772;g3d3f6d03170_0_5401"/>
          <p:cNvSpPr txBox="1"/>
          <p:nvPr>
            <p:ph idx="2" type="subTitle"/>
          </p:nvPr>
        </p:nvSpPr>
        <p:spPr>
          <a:xfrm>
            <a:off x="5794833" y="1136644"/>
            <a:ext cx="2313300" cy="187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lt1"/>
              </a:buClr>
              <a:buSzPts val="1050"/>
              <a:buFont typeface="Poppins"/>
              <a:buNone/>
              <a:defRPr b="1" sz="1050">
                <a:solidFill>
                  <a:schemeClr val="lt1"/>
                </a:solidFill>
                <a:latin typeface="Poppins"/>
                <a:ea typeface="Poppins"/>
                <a:cs typeface="Poppins"/>
                <a:sym typeface="Poppins"/>
              </a:defRPr>
            </a:lvl1pPr>
            <a:lvl2pPr lvl="1" algn="l">
              <a:lnSpc>
                <a:spcPct val="95000"/>
              </a:lnSpc>
              <a:spcBef>
                <a:spcPts val="1350"/>
              </a:spcBef>
              <a:spcAft>
                <a:spcPts val="0"/>
              </a:spcAft>
              <a:buClr>
                <a:schemeClr val="lt1"/>
              </a:buClr>
              <a:buSzPts val="810"/>
              <a:buNone/>
              <a:defRPr sz="900">
                <a:solidFill>
                  <a:schemeClr val="lt1"/>
                </a:solidFill>
              </a:defRPr>
            </a:lvl2pPr>
            <a:lvl3pPr lvl="2" algn="l">
              <a:lnSpc>
                <a:spcPct val="95000"/>
              </a:lnSpc>
              <a:spcBef>
                <a:spcPts val="1350"/>
              </a:spcBef>
              <a:spcAft>
                <a:spcPts val="0"/>
              </a:spcAft>
              <a:buClr>
                <a:schemeClr val="lt1"/>
              </a:buClr>
              <a:buSzPts val="675"/>
              <a:buNone/>
              <a:defRPr sz="750">
                <a:solidFill>
                  <a:schemeClr val="lt1"/>
                </a:solidFill>
              </a:defRPr>
            </a:lvl3pPr>
            <a:lvl4pPr lvl="3" algn="l">
              <a:lnSpc>
                <a:spcPct val="95000"/>
              </a:lnSpc>
              <a:spcBef>
                <a:spcPts val="1350"/>
              </a:spcBef>
              <a:spcAft>
                <a:spcPts val="0"/>
              </a:spcAft>
              <a:buClr>
                <a:schemeClr val="lt1"/>
              </a:buClr>
              <a:buSzPts val="540"/>
              <a:buNone/>
              <a:defRPr sz="600">
                <a:solidFill>
                  <a:schemeClr val="lt1"/>
                </a:solidFill>
              </a:defRPr>
            </a:lvl4pPr>
            <a:lvl5pPr lvl="4" algn="l">
              <a:lnSpc>
                <a:spcPct val="95000"/>
              </a:lnSpc>
              <a:spcBef>
                <a:spcPts val="1350"/>
              </a:spcBef>
              <a:spcAft>
                <a:spcPts val="0"/>
              </a:spcAft>
              <a:buClr>
                <a:schemeClr val="lt1"/>
              </a:buClr>
              <a:buSzPts val="405"/>
              <a:buNone/>
              <a:defRPr sz="450">
                <a:solidFill>
                  <a:schemeClr val="lt1"/>
                </a:solidFill>
              </a:defRPr>
            </a:lvl5pPr>
            <a:lvl6pPr lvl="5" algn="l">
              <a:lnSpc>
                <a:spcPct val="90000"/>
              </a:lnSpc>
              <a:spcBef>
                <a:spcPts val="375"/>
              </a:spcBef>
              <a:spcAft>
                <a:spcPts val="0"/>
              </a:spcAft>
              <a:buClr>
                <a:schemeClr val="lt1"/>
              </a:buClr>
              <a:buSzPts val="187"/>
              <a:buNone/>
              <a:defRPr sz="187">
                <a:solidFill>
                  <a:schemeClr val="lt1"/>
                </a:solidFill>
              </a:defRPr>
            </a:lvl6pPr>
            <a:lvl7pPr lvl="6" algn="l">
              <a:lnSpc>
                <a:spcPct val="90000"/>
              </a:lnSpc>
              <a:spcBef>
                <a:spcPts val="375"/>
              </a:spcBef>
              <a:spcAft>
                <a:spcPts val="0"/>
              </a:spcAft>
              <a:buClr>
                <a:schemeClr val="lt1"/>
              </a:buClr>
              <a:buSzPts val="187"/>
              <a:buNone/>
              <a:defRPr sz="187">
                <a:solidFill>
                  <a:schemeClr val="lt1"/>
                </a:solidFill>
              </a:defRPr>
            </a:lvl7pPr>
            <a:lvl8pPr lvl="7" algn="l">
              <a:lnSpc>
                <a:spcPct val="90000"/>
              </a:lnSpc>
              <a:spcBef>
                <a:spcPts val="375"/>
              </a:spcBef>
              <a:spcAft>
                <a:spcPts val="0"/>
              </a:spcAft>
              <a:buClr>
                <a:schemeClr val="lt1"/>
              </a:buClr>
              <a:buSzPts val="187"/>
              <a:buNone/>
              <a:defRPr sz="187">
                <a:solidFill>
                  <a:schemeClr val="lt1"/>
                </a:solidFill>
              </a:defRPr>
            </a:lvl8pPr>
            <a:lvl9pPr lvl="8" algn="l">
              <a:lnSpc>
                <a:spcPct val="90000"/>
              </a:lnSpc>
              <a:spcBef>
                <a:spcPts val="375"/>
              </a:spcBef>
              <a:spcAft>
                <a:spcPts val="0"/>
              </a:spcAft>
              <a:buClr>
                <a:schemeClr val="lt1"/>
              </a:buClr>
              <a:buSzPts val="187"/>
              <a:buNone/>
              <a:defRPr sz="187">
                <a:solidFill>
                  <a:schemeClr val="lt1"/>
                </a:solidFill>
              </a:defRPr>
            </a:lvl9pPr>
          </a:lstStyle>
          <a:p/>
        </p:txBody>
      </p:sp>
      <p:sp>
        <p:nvSpPr>
          <p:cNvPr id="773" name="Google Shape;773;g3d3f6d03170_0_5401"/>
          <p:cNvSpPr txBox="1"/>
          <p:nvPr>
            <p:ph idx="3" type="subTitle"/>
          </p:nvPr>
        </p:nvSpPr>
        <p:spPr>
          <a:xfrm>
            <a:off x="5794833" y="1686267"/>
            <a:ext cx="2313300" cy="187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lt1"/>
              </a:buClr>
              <a:buSzPts val="1050"/>
              <a:buFont typeface="Poppins"/>
              <a:buNone/>
              <a:defRPr b="1" sz="1050">
                <a:solidFill>
                  <a:schemeClr val="lt1"/>
                </a:solidFill>
                <a:latin typeface="Poppins"/>
                <a:ea typeface="Poppins"/>
                <a:cs typeface="Poppins"/>
                <a:sym typeface="Poppins"/>
              </a:defRPr>
            </a:lvl1pPr>
            <a:lvl2pPr lvl="1" algn="l">
              <a:lnSpc>
                <a:spcPct val="95000"/>
              </a:lnSpc>
              <a:spcBef>
                <a:spcPts val="1350"/>
              </a:spcBef>
              <a:spcAft>
                <a:spcPts val="0"/>
              </a:spcAft>
              <a:buClr>
                <a:schemeClr val="lt1"/>
              </a:buClr>
              <a:buSzPts val="810"/>
              <a:buNone/>
              <a:defRPr sz="900">
                <a:solidFill>
                  <a:schemeClr val="lt1"/>
                </a:solidFill>
              </a:defRPr>
            </a:lvl2pPr>
            <a:lvl3pPr lvl="2" algn="l">
              <a:lnSpc>
                <a:spcPct val="95000"/>
              </a:lnSpc>
              <a:spcBef>
                <a:spcPts val="1350"/>
              </a:spcBef>
              <a:spcAft>
                <a:spcPts val="0"/>
              </a:spcAft>
              <a:buClr>
                <a:schemeClr val="lt1"/>
              </a:buClr>
              <a:buSzPts val="675"/>
              <a:buNone/>
              <a:defRPr sz="750">
                <a:solidFill>
                  <a:schemeClr val="lt1"/>
                </a:solidFill>
              </a:defRPr>
            </a:lvl3pPr>
            <a:lvl4pPr lvl="3" algn="l">
              <a:lnSpc>
                <a:spcPct val="95000"/>
              </a:lnSpc>
              <a:spcBef>
                <a:spcPts val="1350"/>
              </a:spcBef>
              <a:spcAft>
                <a:spcPts val="0"/>
              </a:spcAft>
              <a:buClr>
                <a:schemeClr val="lt1"/>
              </a:buClr>
              <a:buSzPts val="540"/>
              <a:buNone/>
              <a:defRPr sz="600">
                <a:solidFill>
                  <a:schemeClr val="lt1"/>
                </a:solidFill>
              </a:defRPr>
            </a:lvl4pPr>
            <a:lvl5pPr lvl="4" algn="l">
              <a:lnSpc>
                <a:spcPct val="95000"/>
              </a:lnSpc>
              <a:spcBef>
                <a:spcPts val="1350"/>
              </a:spcBef>
              <a:spcAft>
                <a:spcPts val="0"/>
              </a:spcAft>
              <a:buClr>
                <a:schemeClr val="lt1"/>
              </a:buClr>
              <a:buSzPts val="405"/>
              <a:buNone/>
              <a:defRPr sz="450">
                <a:solidFill>
                  <a:schemeClr val="lt1"/>
                </a:solidFill>
              </a:defRPr>
            </a:lvl5pPr>
            <a:lvl6pPr lvl="5" algn="l">
              <a:lnSpc>
                <a:spcPct val="90000"/>
              </a:lnSpc>
              <a:spcBef>
                <a:spcPts val="375"/>
              </a:spcBef>
              <a:spcAft>
                <a:spcPts val="0"/>
              </a:spcAft>
              <a:buClr>
                <a:schemeClr val="lt1"/>
              </a:buClr>
              <a:buSzPts val="187"/>
              <a:buNone/>
              <a:defRPr sz="187">
                <a:solidFill>
                  <a:schemeClr val="lt1"/>
                </a:solidFill>
              </a:defRPr>
            </a:lvl6pPr>
            <a:lvl7pPr lvl="6" algn="l">
              <a:lnSpc>
                <a:spcPct val="90000"/>
              </a:lnSpc>
              <a:spcBef>
                <a:spcPts val="375"/>
              </a:spcBef>
              <a:spcAft>
                <a:spcPts val="0"/>
              </a:spcAft>
              <a:buClr>
                <a:schemeClr val="lt1"/>
              </a:buClr>
              <a:buSzPts val="187"/>
              <a:buNone/>
              <a:defRPr sz="187">
                <a:solidFill>
                  <a:schemeClr val="lt1"/>
                </a:solidFill>
              </a:defRPr>
            </a:lvl7pPr>
            <a:lvl8pPr lvl="7" algn="l">
              <a:lnSpc>
                <a:spcPct val="90000"/>
              </a:lnSpc>
              <a:spcBef>
                <a:spcPts val="375"/>
              </a:spcBef>
              <a:spcAft>
                <a:spcPts val="0"/>
              </a:spcAft>
              <a:buClr>
                <a:schemeClr val="lt1"/>
              </a:buClr>
              <a:buSzPts val="187"/>
              <a:buNone/>
              <a:defRPr sz="187">
                <a:solidFill>
                  <a:schemeClr val="lt1"/>
                </a:solidFill>
              </a:defRPr>
            </a:lvl8pPr>
            <a:lvl9pPr lvl="8" algn="l">
              <a:lnSpc>
                <a:spcPct val="90000"/>
              </a:lnSpc>
              <a:spcBef>
                <a:spcPts val="375"/>
              </a:spcBef>
              <a:spcAft>
                <a:spcPts val="0"/>
              </a:spcAft>
              <a:buClr>
                <a:schemeClr val="lt1"/>
              </a:buClr>
              <a:buSzPts val="187"/>
              <a:buNone/>
              <a:defRPr sz="187">
                <a:solidFill>
                  <a:schemeClr val="lt1"/>
                </a:solidFill>
              </a:defRPr>
            </a:lvl9pPr>
          </a:lstStyle>
          <a:p/>
        </p:txBody>
      </p:sp>
      <p:sp>
        <p:nvSpPr>
          <p:cNvPr id="774" name="Google Shape;774;g3d3f6d03170_0_5401"/>
          <p:cNvSpPr txBox="1"/>
          <p:nvPr>
            <p:ph idx="4" type="subTitle"/>
          </p:nvPr>
        </p:nvSpPr>
        <p:spPr>
          <a:xfrm>
            <a:off x="5794833" y="2248253"/>
            <a:ext cx="2313300" cy="187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lt1"/>
              </a:buClr>
              <a:buSzPts val="1050"/>
              <a:buFont typeface="Poppins"/>
              <a:buNone/>
              <a:defRPr b="1" sz="1050">
                <a:solidFill>
                  <a:schemeClr val="lt1"/>
                </a:solidFill>
                <a:latin typeface="Poppins"/>
                <a:ea typeface="Poppins"/>
                <a:cs typeface="Poppins"/>
                <a:sym typeface="Poppins"/>
              </a:defRPr>
            </a:lvl1pPr>
            <a:lvl2pPr lvl="1" algn="l">
              <a:lnSpc>
                <a:spcPct val="95000"/>
              </a:lnSpc>
              <a:spcBef>
                <a:spcPts val="1350"/>
              </a:spcBef>
              <a:spcAft>
                <a:spcPts val="0"/>
              </a:spcAft>
              <a:buClr>
                <a:schemeClr val="lt1"/>
              </a:buClr>
              <a:buSzPts val="810"/>
              <a:buNone/>
              <a:defRPr sz="900">
                <a:solidFill>
                  <a:schemeClr val="lt1"/>
                </a:solidFill>
              </a:defRPr>
            </a:lvl2pPr>
            <a:lvl3pPr lvl="2" algn="l">
              <a:lnSpc>
                <a:spcPct val="95000"/>
              </a:lnSpc>
              <a:spcBef>
                <a:spcPts val="1350"/>
              </a:spcBef>
              <a:spcAft>
                <a:spcPts val="0"/>
              </a:spcAft>
              <a:buClr>
                <a:schemeClr val="lt1"/>
              </a:buClr>
              <a:buSzPts val="675"/>
              <a:buNone/>
              <a:defRPr sz="750">
                <a:solidFill>
                  <a:schemeClr val="lt1"/>
                </a:solidFill>
              </a:defRPr>
            </a:lvl3pPr>
            <a:lvl4pPr lvl="3" algn="l">
              <a:lnSpc>
                <a:spcPct val="95000"/>
              </a:lnSpc>
              <a:spcBef>
                <a:spcPts val="1350"/>
              </a:spcBef>
              <a:spcAft>
                <a:spcPts val="0"/>
              </a:spcAft>
              <a:buClr>
                <a:schemeClr val="lt1"/>
              </a:buClr>
              <a:buSzPts val="540"/>
              <a:buNone/>
              <a:defRPr sz="600">
                <a:solidFill>
                  <a:schemeClr val="lt1"/>
                </a:solidFill>
              </a:defRPr>
            </a:lvl4pPr>
            <a:lvl5pPr lvl="4" algn="l">
              <a:lnSpc>
                <a:spcPct val="95000"/>
              </a:lnSpc>
              <a:spcBef>
                <a:spcPts val="1350"/>
              </a:spcBef>
              <a:spcAft>
                <a:spcPts val="0"/>
              </a:spcAft>
              <a:buClr>
                <a:schemeClr val="lt1"/>
              </a:buClr>
              <a:buSzPts val="405"/>
              <a:buNone/>
              <a:defRPr sz="450">
                <a:solidFill>
                  <a:schemeClr val="lt1"/>
                </a:solidFill>
              </a:defRPr>
            </a:lvl5pPr>
            <a:lvl6pPr lvl="5" algn="l">
              <a:lnSpc>
                <a:spcPct val="90000"/>
              </a:lnSpc>
              <a:spcBef>
                <a:spcPts val="375"/>
              </a:spcBef>
              <a:spcAft>
                <a:spcPts val="0"/>
              </a:spcAft>
              <a:buClr>
                <a:schemeClr val="lt1"/>
              </a:buClr>
              <a:buSzPts val="187"/>
              <a:buNone/>
              <a:defRPr sz="187">
                <a:solidFill>
                  <a:schemeClr val="lt1"/>
                </a:solidFill>
              </a:defRPr>
            </a:lvl6pPr>
            <a:lvl7pPr lvl="6" algn="l">
              <a:lnSpc>
                <a:spcPct val="90000"/>
              </a:lnSpc>
              <a:spcBef>
                <a:spcPts val="375"/>
              </a:spcBef>
              <a:spcAft>
                <a:spcPts val="0"/>
              </a:spcAft>
              <a:buClr>
                <a:schemeClr val="lt1"/>
              </a:buClr>
              <a:buSzPts val="187"/>
              <a:buNone/>
              <a:defRPr sz="187">
                <a:solidFill>
                  <a:schemeClr val="lt1"/>
                </a:solidFill>
              </a:defRPr>
            </a:lvl7pPr>
            <a:lvl8pPr lvl="7" algn="l">
              <a:lnSpc>
                <a:spcPct val="90000"/>
              </a:lnSpc>
              <a:spcBef>
                <a:spcPts val="375"/>
              </a:spcBef>
              <a:spcAft>
                <a:spcPts val="0"/>
              </a:spcAft>
              <a:buClr>
                <a:schemeClr val="lt1"/>
              </a:buClr>
              <a:buSzPts val="187"/>
              <a:buNone/>
              <a:defRPr sz="187">
                <a:solidFill>
                  <a:schemeClr val="lt1"/>
                </a:solidFill>
              </a:defRPr>
            </a:lvl8pPr>
            <a:lvl9pPr lvl="8" algn="l">
              <a:lnSpc>
                <a:spcPct val="90000"/>
              </a:lnSpc>
              <a:spcBef>
                <a:spcPts val="375"/>
              </a:spcBef>
              <a:spcAft>
                <a:spcPts val="0"/>
              </a:spcAft>
              <a:buClr>
                <a:schemeClr val="lt1"/>
              </a:buClr>
              <a:buSzPts val="187"/>
              <a:buNone/>
              <a:defRPr sz="187">
                <a:solidFill>
                  <a:schemeClr val="lt1"/>
                </a:solidFill>
              </a:defRPr>
            </a:lvl9pPr>
          </a:lstStyle>
          <a:p/>
        </p:txBody>
      </p:sp>
      <p:sp>
        <p:nvSpPr>
          <p:cNvPr id="775" name="Google Shape;775;g3d3f6d03170_0_5401"/>
          <p:cNvSpPr txBox="1"/>
          <p:nvPr>
            <p:ph idx="5" type="subTitle"/>
          </p:nvPr>
        </p:nvSpPr>
        <p:spPr>
          <a:xfrm>
            <a:off x="5794833" y="2788269"/>
            <a:ext cx="2313300" cy="187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lt1"/>
              </a:buClr>
              <a:buSzPts val="1050"/>
              <a:buFont typeface="Poppins"/>
              <a:buNone/>
              <a:defRPr b="1" sz="1050">
                <a:solidFill>
                  <a:schemeClr val="lt1"/>
                </a:solidFill>
                <a:latin typeface="Poppins"/>
                <a:ea typeface="Poppins"/>
                <a:cs typeface="Poppins"/>
                <a:sym typeface="Poppins"/>
              </a:defRPr>
            </a:lvl1pPr>
            <a:lvl2pPr lvl="1" algn="l">
              <a:lnSpc>
                <a:spcPct val="95000"/>
              </a:lnSpc>
              <a:spcBef>
                <a:spcPts val="1350"/>
              </a:spcBef>
              <a:spcAft>
                <a:spcPts val="0"/>
              </a:spcAft>
              <a:buClr>
                <a:schemeClr val="lt1"/>
              </a:buClr>
              <a:buSzPts val="810"/>
              <a:buNone/>
              <a:defRPr sz="900">
                <a:solidFill>
                  <a:schemeClr val="lt1"/>
                </a:solidFill>
              </a:defRPr>
            </a:lvl2pPr>
            <a:lvl3pPr lvl="2" algn="l">
              <a:lnSpc>
                <a:spcPct val="95000"/>
              </a:lnSpc>
              <a:spcBef>
                <a:spcPts val="1350"/>
              </a:spcBef>
              <a:spcAft>
                <a:spcPts val="0"/>
              </a:spcAft>
              <a:buClr>
                <a:schemeClr val="lt1"/>
              </a:buClr>
              <a:buSzPts val="675"/>
              <a:buNone/>
              <a:defRPr sz="750">
                <a:solidFill>
                  <a:schemeClr val="lt1"/>
                </a:solidFill>
              </a:defRPr>
            </a:lvl3pPr>
            <a:lvl4pPr lvl="3" algn="l">
              <a:lnSpc>
                <a:spcPct val="95000"/>
              </a:lnSpc>
              <a:spcBef>
                <a:spcPts val="1350"/>
              </a:spcBef>
              <a:spcAft>
                <a:spcPts val="0"/>
              </a:spcAft>
              <a:buClr>
                <a:schemeClr val="lt1"/>
              </a:buClr>
              <a:buSzPts val="540"/>
              <a:buNone/>
              <a:defRPr sz="600">
                <a:solidFill>
                  <a:schemeClr val="lt1"/>
                </a:solidFill>
              </a:defRPr>
            </a:lvl4pPr>
            <a:lvl5pPr lvl="4" algn="l">
              <a:lnSpc>
                <a:spcPct val="95000"/>
              </a:lnSpc>
              <a:spcBef>
                <a:spcPts val="1350"/>
              </a:spcBef>
              <a:spcAft>
                <a:spcPts val="0"/>
              </a:spcAft>
              <a:buClr>
                <a:schemeClr val="lt1"/>
              </a:buClr>
              <a:buSzPts val="405"/>
              <a:buNone/>
              <a:defRPr sz="450">
                <a:solidFill>
                  <a:schemeClr val="lt1"/>
                </a:solidFill>
              </a:defRPr>
            </a:lvl5pPr>
            <a:lvl6pPr lvl="5" algn="l">
              <a:lnSpc>
                <a:spcPct val="90000"/>
              </a:lnSpc>
              <a:spcBef>
                <a:spcPts val="375"/>
              </a:spcBef>
              <a:spcAft>
                <a:spcPts val="0"/>
              </a:spcAft>
              <a:buClr>
                <a:schemeClr val="lt1"/>
              </a:buClr>
              <a:buSzPts val="187"/>
              <a:buNone/>
              <a:defRPr sz="187">
                <a:solidFill>
                  <a:schemeClr val="lt1"/>
                </a:solidFill>
              </a:defRPr>
            </a:lvl6pPr>
            <a:lvl7pPr lvl="6" algn="l">
              <a:lnSpc>
                <a:spcPct val="90000"/>
              </a:lnSpc>
              <a:spcBef>
                <a:spcPts val="375"/>
              </a:spcBef>
              <a:spcAft>
                <a:spcPts val="0"/>
              </a:spcAft>
              <a:buClr>
                <a:schemeClr val="lt1"/>
              </a:buClr>
              <a:buSzPts val="187"/>
              <a:buNone/>
              <a:defRPr sz="187">
                <a:solidFill>
                  <a:schemeClr val="lt1"/>
                </a:solidFill>
              </a:defRPr>
            </a:lvl7pPr>
            <a:lvl8pPr lvl="7" algn="l">
              <a:lnSpc>
                <a:spcPct val="90000"/>
              </a:lnSpc>
              <a:spcBef>
                <a:spcPts val="375"/>
              </a:spcBef>
              <a:spcAft>
                <a:spcPts val="0"/>
              </a:spcAft>
              <a:buClr>
                <a:schemeClr val="lt1"/>
              </a:buClr>
              <a:buSzPts val="187"/>
              <a:buNone/>
              <a:defRPr sz="187">
                <a:solidFill>
                  <a:schemeClr val="lt1"/>
                </a:solidFill>
              </a:defRPr>
            </a:lvl8pPr>
            <a:lvl9pPr lvl="8" algn="l">
              <a:lnSpc>
                <a:spcPct val="90000"/>
              </a:lnSpc>
              <a:spcBef>
                <a:spcPts val="375"/>
              </a:spcBef>
              <a:spcAft>
                <a:spcPts val="0"/>
              </a:spcAft>
              <a:buClr>
                <a:schemeClr val="lt1"/>
              </a:buClr>
              <a:buSzPts val="187"/>
              <a:buNone/>
              <a:defRPr sz="187">
                <a:solidFill>
                  <a:schemeClr val="lt1"/>
                </a:solidFill>
              </a:defRPr>
            </a:lvl9pPr>
          </a:lstStyle>
          <a:p/>
        </p:txBody>
      </p:sp>
      <p:sp>
        <p:nvSpPr>
          <p:cNvPr id="776" name="Google Shape;776;g3d3f6d03170_0_5401"/>
          <p:cNvSpPr txBox="1"/>
          <p:nvPr>
            <p:ph idx="6" type="subTitle"/>
          </p:nvPr>
        </p:nvSpPr>
        <p:spPr>
          <a:xfrm>
            <a:off x="5794833" y="3361256"/>
            <a:ext cx="2313300" cy="187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lt1"/>
              </a:buClr>
              <a:buSzPts val="1050"/>
              <a:buFont typeface="Poppins"/>
              <a:buNone/>
              <a:defRPr b="1" sz="1050">
                <a:solidFill>
                  <a:schemeClr val="lt1"/>
                </a:solidFill>
                <a:latin typeface="Poppins"/>
                <a:ea typeface="Poppins"/>
                <a:cs typeface="Poppins"/>
                <a:sym typeface="Poppins"/>
              </a:defRPr>
            </a:lvl1pPr>
            <a:lvl2pPr lvl="1" algn="l">
              <a:lnSpc>
                <a:spcPct val="95000"/>
              </a:lnSpc>
              <a:spcBef>
                <a:spcPts val="1350"/>
              </a:spcBef>
              <a:spcAft>
                <a:spcPts val="0"/>
              </a:spcAft>
              <a:buClr>
                <a:schemeClr val="lt1"/>
              </a:buClr>
              <a:buSzPts val="810"/>
              <a:buNone/>
              <a:defRPr sz="900">
                <a:solidFill>
                  <a:schemeClr val="lt1"/>
                </a:solidFill>
              </a:defRPr>
            </a:lvl2pPr>
            <a:lvl3pPr lvl="2" algn="l">
              <a:lnSpc>
                <a:spcPct val="95000"/>
              </a:lnSpc>
              <a:spcBef>
                <a:spcPts val="1350"/>
              </a:spcBef>
              <a:spcAft>
                <a:spcPts val="0"/>
              </a:spcAft>
              <a:buClr>
                <a:schemeClr val="lt1"/>
              </a:buClr>
              <a:buSzPts val="675"/>
              <a:buNone/>
              <a:defRPr sz="750">
                <a:solidFill>
                  <a:schemeClr val="lt1"/>
                </a:solidFill>
              </a:defRPr>
            </a:lvl3pPr>
            <a:lvl4pPr lvl="3" algn="l">
              <a:lnSpc>
                <a:spcPct val="95000"/>
              </a:lnSpc>
              <a:spcBef>
                <a:spcPts val="1350"/>
              </a:spcBef>
              <a:spcAft>
                <a:spcPts val="0"/>
              </a:spcAft>
              <a:buClr>
                <a:schemeClr val="lt1"/>
              </a:buClr>
              <a:buSzPts val="540"/>
              <a:buNone/>
              <a:defRPr sz="600">
                <a:solidFill>
                  <a:schemeClr val="lt1"/>
                </a:solidFill>
              </a:defRPr>
            </a:lvl4pPr>
            <a:lvl5pPr lvl="4" algn="l">
              <a:lnSpc>
                <a:spcPct val="95000"/>
              </a:lnSpc>
              <a:spcBef>
                <a:spcPts val="1350"/>
              </a:spcBef>
              <a:spcAft>
                <a:spcPts val="0"/>
              </a:spcAft>
              <a:buClr>
                <a:schemeClr val="lt1"/>
              </a:buClr>
              <a:buSzPts val="405"/>
              <a:buNone/>
              <a:defRPr sz="450">
                <a:solidFill>
                  <a:schemeClr val="lt1"/>
                </a:solidFill>
              </a:defRPr>
            </a:lvl5pPr>
            <a:lvl6pPr lvl="5" algn="l">
              <a:lnSpc>
                <a:spcPct val="90000"/>
              </a:lnSpc>
              <a:spcBef>
                <a:spcPts val="375"/>
              </a:spcBef>
              <a:spcAft>
                <a:spcPts val="0"/>
              </a:spcAft>
              <a:buClr>
                <a:schemeClr val="lt1"/>
              </a:buClr>
              <a:buSzPts val="187"/>
              <a:buNone/>
              <a:defRPr sz="187">
                <a:solidFill>
                  <a:schemeClr val="lt1"/>
                </a:solidFill>
              </a:defRPr>
            </a:lvl6pPr>
            <a:lvl7pPr lvl="6" algn="l">
              <a:lnSpc>
                <a:spcPct val="90000"/>
              </a:lnSpc>
              <a:spcBef>
                <a:spcPts val="375"/>
              </a:spcBef>
              <a:spcAft>
                <a:spcPts val="0"/>
              </a:spcAft>
              <a:buClr>
                <a:schemeClr val="lt1"/>
              </a:buClr>
              <a:buSzPts val="187"/>
              <a:buNone/>
              <a:defRPr sz="187">
                <a:solidFill>
                  <a:schemeClr val="lt1"/>
                </a:solidFill>
              </a:defRPr>
            </a:lvl7pPr>
            <a:lvl8pPr lvl="7" algn="l">
              <a:lnSpc>
                <a:spcPct val="90000"/>
              </a:lnSpc>
              <a:spcBef>
                <a:spcPts val="375"/>
              </a:spcBef>
              <a:spcAft>
                <a:spcPts val="0"/>
              </a:spcAft>
              <a:buClr>
                <a:schemeClr val="lt1"/>
              </a:buClr>
              <a:buSzPts val="187"/>
              <a:buNone/>
              <a:defRPr sz="187">
                <a:solidFill>
                  <a:schemeClr val="lt1"/>
                </a:solidFill>
              </a:defRPr>
            </a:lvl8pPr>
            <a:lvl9pPr lvl="8" algn="l">
              <a:lnSpc>
                <a:spcPct val="90000"/>
              </a:lnSpc>
              <a:spcBef>
                <a:spcPts val="375"/>
              </a:spcBef>
              <a:spcAft>
                <a:spcPts val="0"/>
              </a:spcAft>
              <a:buClr>
                <a:schemeClr val="lt1"/>
              </a:buClr>
              <a:buSzPts val="187"/>
              <a:buNone/>
              <a:defRPr sz="187">
                <a:solidFill>
                  <a:schemeClr val="lt1"/>
                </a:solidFill>
              </a:defRPr>
            </a:lvl9pPr>
          </a:lstStyle>
          <a:p/>
        </p:txBody>
      </p:sp>
      <p:sp>
        <p:nvSpPr>
          <p:cNvPr id="777" name="Google Shape;777;g3d3f6d03170_0_5401"/>
          <p:cNvSpPr txBox="1"/>
          <p:nvPr>
            <p:ph idx="7" type="subTitle"/>
          </p:nvPr>
        </p:nvSpPr>
        <p:spPr>
          <a:xfrm>
            <a:off x="5794833" y="3917957"/>
            <a:ext cx="2313300" cy="187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lt1"/>
              </a:buClr>
              <a:buSzPts val="1050"/>
              <a:buFont typeface="Poppins"/>
              <a:buNone/>
              <a:defRPr b="1" sz="1050">
                <a:solidFill>
                  <a:schemeClr val="lt1"/>
                </a:solidFill>
                <a:latin typeface="Poppins"/>
                <a:ea typeface="Poppins"/>
                <a:cs typeface="Poppins"/>
                <a:sym typeface="Poppins"/>
              </a:defRPr>
            </a:lvl1pPr>
            <a:lvl2pPr lvl="1" algn="l">
              <a:lnSpc>
                <a:spcPct val="95000"/>
              </a:lnSpc>
              <a:spcBef>
                <a:spcPts val="1350"/>
              </a:spcBef>
              <a:spcAft>
                <a:spcPts val="0"/>
              </a:spcAft>
              <a:buClr>
                <a:schemeClr val="lt1"/>
              </a:buClr>
              <a:buSzPts val="810"/>
              <a:buNone/>
              <a:defRPr sz="900">
                <a:solidFill>
                  <a:schemeClr val="lt1"/>
                </a:solidFill>
              </a:defRPr>
            </a:lvl2pPr>
            <a:lvl3pPr lvl="2" algn="l">
              <a:lnSpc>
                <a:spcPct val="95000"/>
              </a:lnSpc>
              <a:spcBef>
                <a:spcPts val="1350"/>
              </a:spcBef>
              <a:spcAft>
                <a:spcPts val="0"/>
              </a:spcAft>
              <a:buClr>
                <a:schemeClr val="lt1"/>
              </a:buClr>
              <a:buSzPts val="675"/>
              <a:buNone/>
              <a:defRPr sz="750">
                <a:solidFill>
                  <a:schemeClr val="lt1"/>
                </a:solidFill>
              </a:defRPr>
            </a:lvl3pPr>
            <a:lvl4pPr lvl="3" algn="l">
              <a:lnSpc>
                <a:spcPct val="95000"/>
              </a:lnSpc>
              <a:spcBef>
                <a:spcPts val="1350"/>
              </a:spcBef>
              <a:spcAft>
                <a:spcPts val="0"/>
              </a:spcAft>
              <a:buClr>
                <a:schemeClr val="lt1"/>
              </a:buClr>
              <a:buSzPts val="540"/>
              <a:buNone/>
              <a:defRPr sz="600">
                <a:solidFill>
                  <a:schemeClr val="lt1"/>
                </a:solidFill>
              </a:defRPr>
            </a:lvl4pPr>
            <a:lvl5pPr lvl="4" algn="l">
              <a:lnSpc>
                <a:spcPct val="95000"/>
              </a:lnSpc>
              <a:spcBef>
                <a:spcPts val="1350"/>
              </a:spcBef>
              <a:spcAft>
                <a:spcPts val="0"/>
              </a:spcAft>
              <a:buClr>
                <a:schemeClr val="lt1"/>
              </a:buClr>
              <a:buSzPts val="405"/>
              <a:buNone/>
              <a:defRPr sz="450">
                <a:solidFill>
                  <a:schemeClr val="lt1"/>
                </a:solidFill>
              </a:defRPr>
            </a:lvl5pPr>
            <a:lvl6pPr lvl="5" algn="l">
              <a:lnSpc>
                <a:spcPct val="90000"/>
              </a:lnSpc>
              <a:spcBef>
                <a:spcPts val="375"/>
              </a:spcBef>
              <a:spcAft>
                <a:spcPts val="0"/>
              </a:spcAft>
              <a:buClr>
                <a:schemeClr val="lt1"/>
              </a:buClr>
              <a:buSzPts val="187"/>
              <a:buNone/>
              <a:defRPr sz="187">
                <a:solidFill>
                  <a:schemeClr val="lt1"/>
                </a:solidFill>
              </a:defRPr>
            </a:lvl6pPr>
            <a:lvl7pPr lvl="6" algn="l">
              <a:lnSpc>
                <a:spcPct val="90000"/>
              </a:lnSpc>
              <a:spcBef>
                <a:spcPts val="375"/>
              </a:spcBef>
              <a:spcAft>
                <a:spcPts val="0"/>
              </a:spcAft>
              <a:buClr>
                <a:schemeClr val="lt1"/>
              </a:buClr>
              <a:buSzPts val="187"/>
              <a:buNone/>
              <a:defRPr sz="187">
                <a:solidFill>
                  <a:schemeClr val="lt1"/>
                </a:solidFill>
              </a:defRPr>
            </a:lvl7pPr>
            <a:lvl8pPr lvl="7" algn="l">
              <a:lnSpc>
                <a:spcPct val="90000"/>
              </a:lnSpc>
              <a:spcBef>
                <a:spcPts val="375"/>
              </a:spcBef>
              <a:spcAft>
                <a:spcPts val="0"/>
              </a:spcAft>
              <a:buClr>
                <a:schemeClr val="lt1"/>
              </a:buClr>
              <a:buSzPts val="187"/>
              <a:buNone/>
              <a:defRPr sz="187">
                <a:solidFill>
                  <a:schemeClr val="lt1"/>
                </a:solidFill>
              </a:defRPr>
            </a:lvl8pPr>
            <a:lvl9pPr lvl="8" algn="l">
              <a:lnSpc>
                <a:spcPct val="90000"/>
              </a:lnSpc>
              <a:spcBef>
                <a:spcPts val="375"/>
              </a:spcBef>
              <a:spcAft>
                <a:spcPts val="0"/>
              </a:spcAft>
              <a:buClr>
                <a:schemeClr val="lt1"/>
              </a:buClr>
              <a:buSzPts val="187"/>
              <a:buNone/>
              <a:defRPr sz="187">
                <a:solidFill>
                  <a:schemeClr val="lt1"/>
                </a:solidFill>
              </a:defRPr>
            </a:lvl9pPr>
          </a:lstStyle>
          <a:p/>
        </p:txBody>
      </p:sp>
      <p:sp>
        <p:nvSpPr>
          <p:cNvPr id="778" name="Google Shape;778;g3d3f6d03170_0_5401"/>
          <p:cNvSpPr txBox="1"/>
          <p:nvPr>
            <p:ph idx="8" type="subTitle"/>
          </p:nvPr>
        </p:nvSpPr>
        <p:spPr>
          <a:xfrm>
            <a:off x="315390" y="1782601"/>
            <a:ext cx="3348300" cy="4464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537"/>
              <a:buFont typeface="Poppins"/>
              <a:buNone/>
              <a:defRPr b="1" sz="1537">
                <a:latin typeface="Poppins"/>
                <a:ea typeface="Poppins"/>
                <a:cs typeface="Poppins"/>
                <a:sym typeface="Poppins"/>
              </a:defRPr>
            </a:lvl1pPr>
            <a:lvl2pPr lvl="1" algn="l">
              <a:lnSpc>
                <a:spcPct val="95000"/>
              </a:lnSpc>
              <a:spcBef>
                <a:spcPts val="1350"/>
              </a:spcBef>
              <a:spcAft>
                <a:spcPts val="0"/>
              </a:spcAft>
              <a:buSzPts val="1537"/>
              <a:buFont typeface="Poppins"/>
              <a:buNone/>
              <a:defRPr b="1" sz="1537">
                <a:latin typeface="Poppins"/>
                <a:ea typeface="Poppins"/>
                <a:cs typeface="Poppins"/>
                <a:sym typeface="Poppins"/>
              </a:defRPr>
            </a:lvl2pPr>
            <a:lvl3pPr lvl="2" algn="l">
              <a:lnSpc>
                <a:spcPct val="95000"/>
              </a:lnSpc>
              <a:spcBef>
                <a:spcPts val="1350"/>
              </a:spcBef>
              <a:spcAft>
                <a:spcPts val="0"/>
              </a:spcAft>
              <a:buSzPts val="1537"/>
              <a:buFont typeface="Poppins"/>
              <a:buNone/>
              <a:defRPr b="1" sz="1537">
                <a:latin typeface="Poppins"/>
                <a:ea typeface="Poppins"/>
                <a:cs typeface="Poppins"/>
                <a:sym typeface="Poppins"/>
              </a:defRPr>
            </a:lvl3pPr>
            <a:lvl4pPr lvl="3" algn="l">
              <a:lnSpc>
                <a:spcPct val="95000"/>
              </a:lnSpc>
              <a:spcBef>
                <a:spcPts val="1350"/>
              </a:spcBef>
              <a:spcAft>
                <a:spcPts val="0"/>
              </a:spcAft>
              <a:buSzPts val="1537"/>
              <a:buFont typeface="Poppins"/>
              <a:buNone/>
              <a:defRPr b="1" sz="1537">
                <a:latin typeface="Poppins"/>
                <a:ea typeface="Poppins"/>
                <a:cs typeface="Poppins"/>
                <a:sym typeface="Poppins"/>
              </a:defRPr>
            </a:lvl4pPr>
            <a:lvl5pPr lvl="4" algn="l">
              <a:lnSpc>
                <a:spcPct val="95000"/>
              </a:lnSpc>
              <a:spcBef>
                <a:spcPts val="1350"/>
              </a:spcBef>
              <a:spcAft>
                <a:spcPts val="0"/>
              </a:spcAft>
              <a:buSzPts val="1537"/>
              <a:buFont typeface="Poppins"/>
              <a:buNone/>
              <a:defRPr b="1" sz="1537">
                <a:latin typeface="Poppins"/>
                <a:ea typeface="Poppins"/>
                <a:cs typeface="Poppins"/>
                <a:sym typeface="Poppins"/>
              </a:defRPr>
            </a:lvl5pPr>
            <a:lvl6pPr lvl="5" algn="l">
              <a:lnSpc>
                <a:spcPct val="95000"/>
              </a:lnSpc>
              <a:spcBef>
                <a:spcPts val="1350"/>
              </a:spcBef>
              <a:spcAft>
                <a:spcPts val="0"/>
              </a:spcAft>
              <a:buSzPts val="1537"/>
              <a:buFont typeface="Poppins"/>
              <a:buNone/>
              <a:defRPr b="1" sz="1537">
                <a:latin typeface="Poppins"/>
                <a:ea typeface="Poppins"/>
                <a:cs typeface="Poppins"/>
                <a:sym typeface="Poppins"/>
              </a:defRPr>
            </a:lvl6pPr>
            <a:lvl7pPr lvl="6" algn="l">
              <a:lnSpc>
                <a:spcPct val="95000"/>
              </a:lnSpc>
              <a:spcBef>
                <a:spcPts val="1350"/>
              </a:spcBef>
              <a:spcAft>
                <a:spcPts val="0"/>
              </a:spcAft>
              <a:buSzPts val="1537"/>
              <a:buFont typeface="Poppins"/>
              <a:buNone/>
              <a:defRPr b="1" sz="1537">
                <a:latin typeface="Poppins"/>
                <a:ea typeface="Poppins"/>
                <a:cs typeface="Poppins"/>
                <a:sym typeface="Poppins"/>
              </a:defRPr>
            </a:lvl7pPr>
            <a:lvl8pPr lvl="7" algn="l">
              <a:lnSpc>
                <a:spcPct val="95000"/>
              </a:lnSpc>
              <a:spcBef>
                <a:spcPts val="1350"/>
              </a:spcBef>
              <a:spcAft>
                <a:spcPts val="0"/>
              </a:spcAft>
              <a:buSzPts val="1537"/>
              <a:buFont typeface="Poppins"/>
              <a:buNone/>
              <a:defRPr b="1" sz="1537">
                <a:latin typeface="Poppins"/>
                <a:ea typeface="Poppins"/>
                <a:cs typeface="Poppins"/>
                <a:sym typeface="Poppins"/>
              </a:defRPr>
            </a:lvl8pPr>
            <a:lvl9pPr lvl="8" algn="l">
              <a:lnSpc>
                <a:spcPct val="95000"/>
              </a:lnSpc>
              <a:spcBef>
                <a:spcPts val="1350"/>
              </a:spcBef>
              <a:spcAft>
                <a:spcPts val="0"/>
              </a:spcAft>
              <a:buSzPts val="1537"/>
              <a:buFont typeface="Poppins"/>
              <a:buNone/>
              <a:defRPr b="1" sz="1537">
                <a:latin typeface="Poppins"/>
                <a:ea typeface="Poppins"/>
                <a:cs typeface="Poppins"/>
                <a:sym typeface="Poppins"/>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ustom Layout">
  <p:cSld name="37_Custom Layout">
    <p:bg>
      <p:bgPr>
        <a:blipFill>
          <a:blip r:embed="rId2">
            <a:alphaModFix/>
          </a:blip>
          <a:stretch>
            <a:fillRect/>
          </a:stretch>
        </a:blipFill>
      </p:bgPr>
    </p:bg>
    <p:spTree>
      <p:nvGrpSpPr>
        <p:cNvPr id="779" name="Shape 779"/>
        <p:cNvGrpSpPr/>
        <p:nvPr/>
      </p:nvGrpSpPr>
      <p:grpSpPr>
        <a:xfrm>
          <a:off x="0" y="0"/>
          <a:ext cx="0" cy="0"/>
          <a:chOff x="0" y="0"/>
          <a:chExt cx="0" cy="0"/>
        </a:xfrm>
      </p:grpSpPr>
      <p:sp>
        <p:nvSpPr>
          <p:cNvPr id="780" name="Google Shape;780;g3d3f6d03170_0_5412"/>
          <p:cNvSpPr txBox="1"/>
          <p:nvPr>
            <p:ph type="title"/>
          </p:nvPr>
        </p:nvSpPr>
        <p:spPr>
          <a:xfrm>
            <a:off x="325593" y="347759"/>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781" name="Google Shape;781;g3d3f6d03170_0_5412"/>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782" name="Google Shape;782;g3d3f6d03170_0_5412"/>
          <p:cNvSpPr txBox="1"/>
          <p:nvPr>
            <p:ph idx="1" type="subTitle"/>
          </p:nvPr>
        </p:nvSpPr>
        <p:spPr>
          <a:xfrm>
            <a:off x="1694133" y="2200144"/>
            <a:ext cx="2732100" cy="15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937"/>
              <a:buFont typeface="Poppins Medium"/>
              <a:buNone/>
              <a:defRPr sz="937"/>
            </a:lvl1pPr>
            <a:lvl2pPr lvl="1" algn="l">
              <a:lnSpc>
                <a:spcPct val="95000"/>
              </a:lnSpc>
              <a:spcBef>
                <a:spcPts val="1350"/>
              </a:spcBef>
              <a:spcAft>
                <a:spcPts val="0"/>
              </a:spcAft>
              <a:buSzPts val="937"/>
              <a:buNone/>
              <a:defRPr sz="937"/>
            </a:lvl2pPr>
            <a:lvl3pPr lvl="2" algn="l">
              <a:lnSpc>
                <a:spcPct val="95000"/>
              </a:lnSpc>
              <a:spcBef>
                <a:spcPts val="1350"/>
              </a:spcBef>
              <a:spcAft>
                <a:spcPts val="0"/>
              </a:spcAft>
              <a:buSzPts val="937"/>
              <a:buNone/>
              <a:defRPr sz="937"/>
            </a:lvl3pPr>
            <a:lvl4pPr lvl="3" algn="l">
              <a:lnSpc>
                <a:spcPct val="95000"/>
              </a:lnSpc>
              <a:spcBef>
                <a:spcPts val="1350"/>
              </a:spcBef>
              <a:spcAft>
                <a:spcPts val="0"/>
              </a:spcAft>
              <a:buSzPts val="937"/>
              <a:buNone/>
              <a:defRPr sz="937"/>
            </a:lvl4pPr>
            <a:lvl5pPr lvl="4" algn="l">
              <a:lnSpc>
                <a:spcPct val="95000"/>
              </a:lnSpc>
              <a:spcBef>
                <a:spcPts val="1350"/>
              </a:spcBef>
              <a:spcAft>
                <a:spcPts val="0"/>
              </a:spcAft>
              <a:buSzPts val="937"/>
              <a:buNone/>
              <a:defRPr sz="937"/>
            </a:lvl5pPr>
            <a:lvl6pPr lvl="5" algn="l">
              <a:lnSpc>
                <a:spcPct val="90000"/>
              </a:lnSpc>
              <a:spcBef>
                <a:spcPts val="375"/>
              </a:spcBef>
              <a:spcAft>
                <a:spcPts val="0"/>
              </a:spcAft>
              <a:buSzPts val="937"/>
              <a:buNone/>
              <a:defRPr sz="937"/>
            </a:lvl6pPr>
            <a:lvl7pPr lvl="6" algn="l">
              <a:lnSpc>
                <a:spcPct val="90000"/>
              </a:lnSpc>
              <a:spcBef>
                <a:spcPts val="375"/>
              </a:spcBef>
              <a:spcAft>
                <a:spcPts val="0"/>
              </a:spcAft>
              <a:buSzPts val="937"/>
              <a:buNone/>
              <a:defRPr sz="937"/>
            </a:lvl7pPr>
            <a:lvl8pPr lvl="7" algn="l">
              <a:lnSpc>
                <a:spcPct val="90000"/>
              </a:lnSpc>
              <a:spcBef>
                <a:spcPts val="375"/>
              </a:spcBef>
              <a:spcAft>
                <a:spcPts val="0"/>
              </a:spcAft>
              <a:buSzPts val="937"/>
              <a:buNone/>
              <a:defRPr sz="937"/>
            </a:lvl8pPr>
            <a:lvl9pPr lvl="8" algn="l">
              <a:lnSpc>
                <a:spcPct val="90000"/>
              </a:lnSpc>
              <a:spcBef>
                <a:spcPts val="375"/>
              </a:spcBef>
              <a:spcAft>
                <a:spcPts val="0"/>
              </a:spcAft>
              <a:buSzPts val="937"/>
              <a:buNone/>
              <a:defRPr sz="937"/>
            </a:lvl9pPr>
          </a:lstStyle>
          <a:p/>
        </p:txBody>
      </p:sp>
      <p:sp>
        <p:nvSpPr>
          <p:cNvPr id="783" name="Google Shape;783;g3d3f6d03170_0_5412"/>
          <p:cNvSpPr txBox="1"/>
          <p:nvPr>
            <p:ph idx="2" type="subTitle"/>
          </p:nvPr>
        </p:nvSpPr>
        <p:spPr>
          <a:xfrm>
            <a:off x="1694133" y="2576432"/>
            <a:ext cx="2732100" cy="15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937"/>
              <a:buFont typeface="Poppins Medium"/>
              <a:buNone/>
              <a:defRPr sz="937"/>
            </a:lvl1pPr>
            <a:lvl2pPr lvl="1" algn="l">
              <a:lnSpc>
                <a:spcPct val="95000"/>
              </a:lnSpc>
              <a:spcBef>
                <a:spcPts val="1350"/>
              </a:spcBef>
              <a:spcAft>
                <a:spcPts val="0"/>
              </a:spcAft>
              <a:buSzPts val="937"/>
              <a:buNone/>
              <a:defRPr sz="937"/>
            </a:lvl2pPr>
            <a:lvl3pPr lvl="2" algn="l">
              <a:lnSpc>
                <a:spcPct val="95000"/>
              </a:lnSpc>
              <a:spcBef>
                <a:spcPts val="1350"/>
              </a:spcBef>
              <a:spcAft>
                <a:spcPts val="0"/>
              </a:spcAft>
              <a:buSzPts val="937"/>
              <a:buNone/>
              <a:defRPr sz="937"/>
            </a:lvl3pPr>
            <a:lvl4pPr lvl="3" algn="l">
              <a:lnSpc>
                <a:spcPct val="95000"/>
              </a:lnSpc>
              <a:spcBef>
                <a:spcPts val="1350"/>
              </a:spcBef>
              <a:spcAft>
                <a:spcPts val="0"/>
              </a:spcAft>
              <a:buSzPts val="937"/>
              <a:buNone/>
              <a:defRPr sz="937"/>
            </a:lvl4pPr>
            <a:lvl5pPr lvl="4" algn="l">
              <a:lnSpc>
                <a:spcPct val="95000"/>
              </a:lnSpc>
              <a:spcBef>
                <a:spcPts val="1350"/>
              </a:spcBef>
              <a:spcAft>
                <a:spcPts val="0"/>
              </a:spcAft>
              <a:buSzPts val="937"/>
              <a:buNone/>
              <a:defRPr sz="937"/>
            </a:lvl5pPr>
            <a:lvl6pPr lvl="5" algn="l">
              <a:lnSpc>
                <a:spcPct val="90000"/>
              </a:lnSpc>
              <a:spcBef>
                <a:spcPts val="375"/>
              </a:spcBef>
              <a:spcAft>
                <a:spcPts val="0"/>
              </a:spcAft>
              <a:buSzPts val="937"/>
              <a:buNone/>
              <a:defRPr sz="937"/>
            </a:lvl6pPr>
            <a:lvl7pPr lvl="6" algn="l">
              <a:lnSpc>
                <a:spcPct val="90000"/>
              </a:lnSpc>
              <a:spcBef>
                <a:spcPts val="375"/>
              </a:spcBef>
              <a:spcAft>
                <a:spcPts val="0"/>
              </a:spcAft>
              <a:buSzPts val="937"/>
              <a:buNone/>
              <a:defRPr sz="937"/>
            </a:lvl7pPr>
            <a:lvl8pPr lvl="7" algn="l">
              <a:lnSpc>
                <a:spcPct val="90000"/>
              </a:lnSpc>
              <a:spcBef>
                <a:spcPts val="375"/>
              </a:spcBef>
              <a:spcAft>
                <a:spcPts val="0"/>
              </a:spcAft>
              <a:buSzPts val="937"/>
              <a:buNone/>
              <a:defRPr sz="937"/>
            </a:lvl8pPr>
            <a:lvl9pPr lvl="8" algn="l">
              <a:lnSpc>
                <a:spcPct val="90000"/>
              </a:lnSpc>
              <a:spcBef>
                <a:spcPts val="375"/>
              </a:spcBef>
              <a:spcAft>
                <a:spcPts val="0"/>
              </a:spcAft>
              <a:buSzPts val="937"/>
              <a:buNone/>
              <a:defRPr sz="937"/>
            </a:lvl9pPr>
          </a:lstStyle>
          <a:p/>
        </p:txBody>
      </p:sp>
      <p:sp>
        <p:nvSpPr>
          <p:cNvPr id="784" name="Google Shape;784;g3d3f6d03170_0_5412"/>
          <p:cNvSpPr txBox="1"/>
          <p:nvPr>
            <p:ph idx="3" type="subTitle"/>
          </p:nvPr>
        </p:nvSpPr>
        <p:spPr>
          <a:xfrm>
            <a:off x="1694133" y="2949530"/>
            <a:ext cx="2732100" cy="15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937"/>
              <a:buFont typeface="Poppins Medium"/>
              <a:buNone/>
              <a:defRPr sz="937"/>
            </a:lvl1pPr>
            <a:lvl2pPr lvl="1" algn="l">
              <a:lnSpc>
                <a:spcPct val="95000"/>
              </a:lnSpc>
              <a:spcBef>
                <a:spcPts val="1350"/>
              </a:spcBef>
              <a:spcAft>
                <a:spcPts val="0"/>
              </a:spcAft>
              <a:buSzPts val="937"/>
              <a:buNone/>
              <a:defRPr sz="937"/>
            </a:lvl2pPr>
            <a:lvl3pPr lvl="2" algn="l">
              <a:lnSpc>
                <a:spcPct val="95000"/>
              </a:lnSpc>
              <a:spcBef>
                <a:spcPts val="1350"/>
              </a:spcBef>
              <a:spcAft>
                <a:spcPts val="0"/>
              </a:spcAft>
              <a:buSzPts val="937"/>
              <a:buNone/>
              <a:defRPr sz="937"/>
            </a:lvl3pPr>
            <a:lvl4pPr lvl="3" algn="l">
              <a:lnSpc>
                <a:spcPct val="95000"/>
              </a:lnSpc>
              <a:spcBef>
                <a:spcPts val="1350"/>
              </a:spcBef>
              <a:spcAft>
                <a:spcPts val="0"/>
              </a:spcAft>
              <a:buSzPts val="937"/>
              <a:buNone/>
              <a:defRPr sz="937"/>
            </a:lvl4pPr>
            <a:lvl5pPr lvl="4" algn="l">
              <a:lnSpc>
                <a:spcPct val="95000"/>
              </a:lnSpc>
              <a:spcBef>
                <a:spcPts val="1350"/>
              </a:spcBef>
              <a:spcAft>
                <a:spcPts val="0"/>
              </a:spcAft>
              <a:buSzPts val="937"/>
              <a:buNone/>
              <a:defRPr sz="937"/>
            </a:lvl5pPr>
            <a:lvl6pPr lvl="5" algn="l">
              <a:lnSpc>
                <a:spcPct val="90000"/>
              </a:lnSpc>
              <a:spcBef>
                <a:spcPts val="375"/>
              </a:spcBef>
              <a:spcAft>
                <a:spcPts val="0"/>
              </a:spcAft>
              <a:buSzPts val="937"/>
              <a:buNone/>
              <a:defRPr sz="937"/>
            </a:lvl6pPr>
            <a:lvl7pPr lvl="6" algn="l">
              <a:lnSpc>
                <a:spcPct val="90000"/>
              </a:lnSpc>
              <a:spcBef>
                <a:spcPts val="375"/>
              </a:spcBef>
              <a:spcAft>
                <a:spcPts val="0"/>
              </a:spcAft>
              <a:buSzPts val="937"/>
              <a:buNone/>
              <a:defRPr sz="937"/>
            </a:lvl7pPr>
            <a:lvl8pPr lvl="7" algn="l">
              <a:lnSpc>
                <a:spcPct val="90000"/>
              </a:lnSpc>
              <a:spcBef>
                <a:spcPts val="375"/>
              </a:spcBef>
              <a:spcAft>
                <a:spcPts val="0"/>
              </a:spcAft>
              <a:buSzPts val="937"/>
              <a:buNone/>
              <a:defRPr sz="937"/>
            </a:lvl8pPr>
            <a:lvl9pPr lvl="8" algn="l">
              <a:lnSpc>
                <a:spcPct val="90000"/>
              </a:lnSpc>
              <a:spcBef>
                <a:spcPts val="375"/>
              </a:spcBef>
              <a:spcAft>
                <a:spcPts val="0"/>
              </a:spcAft>
              <a:buSzPts val="937"/>
              <a:buNone/>
              <a:defRPr sz="937"/>
            </a:lvl9pPr>
          </a:lstStyle>
          <a:p/>
        </p:txBody>
      </p:sp>
      <p:sp>
        <p:nvSpPr>
          <p:cNvPr id="785" name="Google Shape;785;g3d3f6d03170_0_5412"/>
          <p:cNvSpPr txBox="1"/>
          <p:nvPr>
            <p:ph idx="4" type="subTitle"/>
          </p:nvPr>
        </p:nvSpPr>
        <p:spPr>
          <a:xfrm>
            <a:off x="1694133" y="3325818"/>
            <a:ext cx="2732100" cy="15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937"/>
              <a:buFont typeface="Poppins Medium"/>
              <a:buNone/>
              <a:defRPr sz="937"/>
            </a:lvl1pPr>
            <a:lvl2pPr lvl="1" algn="l">
              <a:lnSpc>
                <a:spcPct val="95000"/>
              </a:lnSpc>
              <a:spcBef>
                <a:spcPts val="1350"/>
              </a:spcBef>
              <a:spcAft>
                <a:spcPts val="0"/>
              </a:spcAft>
              <a:buSzPts val="937"/>
              <a:buNone/>
              <a:defRPr sz="937"/>
            </a:lvl2pPr>
            <a:lvl3pPr lvl="2" algn="l">
              <a:lnSpc>
                <a:spcPct val="95000"/>
              </a:lnSpc>
              <a:spcBef>
                <a:spcPts val="1350"/>
              </a:spcBef>
              <a:spcAft>
                <a:spcPts val="0"/>
              </a:spcAft>
              <a:buSzPts val="937"/>
              <a:buNone/>
              <a:defRPr sz="937"/>
            </a:lvl3pPr>
            <a:lvl4pPr lvl="3" algn="l">
              <a:lnSpc>
                <a:spcPct val="95000"/>
              </a:lnSpc>
              <a:spcBef>
                <a:spcPts val="1350"/>
              </a:spcBef>
              <a:spcAft>
                <a:spcPts val="0"/>
              </a:spcAft>
              <a:buSzPts val="937"/>
              <a:buNone/>
              <a:defRPr sz="937"/>
            </a:lvl4pPr>
            <a:lvl5pPr lvl="4" algn="l">
              <a:lnSpc>
                <a:spcPct val="95000"/>
              </a:lnSpc>
              <a:spcBef>
                <a:spcPts val="1350"/>
              </a:spcBef>
              <a:spcAft>
                <a:spcPts val="0"/>
              </a:spcAft>
              <a:buSzPts val="937"/>
              <a:buNone/>
              <a:defRPr sz="937"/>
            </a:lvl5pPr>
            <a:lvl6pPr lvl="5" algn="l">
              <a:lnSpc>
                <a:spcPct val="90000"/>
              </a:lnSpc>
              <a:spcBef>
                <a:spcPts val="375"/>
              </a:spcBef>
              <a:spcAft>
                <a:spcPts val="0"/>
              </a:spcAft>
              <a:buSzPts val="937"/>
              <a:buNone/>
              <a:defRPr sz="937"/>
            </a:lvl6pPr>
            <a:lvl7pPr lvl="6" algn="l">
              <a:lnSpc>
                <a:spcPct val="90000"/>
              </a:lnSpc>
              <a:spcBef>
                <a:spcPts val="375"/>
              </a:spcBef>
              <a:spcAft>
                <a:spcPts val="0"/>
              </a:spcAft>
              <a:buSzPts val="937"/>
              <a:buNone/>
              <a:defRPr sz="937"/>
            </a:lvl7pPr>
            <a:lvl8pPr lvl="7" algn="l">
              <a:lnSpc>
                <a:spcPct val="90000"/>
              </a:lnSpc>
              <a:spcBef>
                <a:spcPts val="375"/>
              </a:spcBef>
              <a:spcAft>
                <a:spcPts val="0"/>
              </a:spcAft>
              <a:buSzPts val="937"/>
              <a:buNone/>
              <a:defRPr sz="937"/>
            </a:lvl8pPr>
            <a:lvl9pPr lvl="8" algn="l">
              <a:lnSpc>
                <a:spcPct val="90000"/>
              </a:lnSpc>
              <a:spcBef>
                <a:spcPts val="375"/>
              </a:spcBef>
              <a:spcAft>
                <a:spcPts val="0"/>
              </a:spcAft>
              <a:buSzPts val="937"/>
              <a:buNone/>
              <a:defRPr sz="937"/>
            </a:lvl9pPr>
          </a:lstStyle>
          <a:p/>
        </p:txBody>
      </p:sp>
      <p:sp>
        <p:nvSpPr>
          <p:cNvPr id="786" name="Google Shape;786;g3d3f6d03170_0_5412"/>
          <p:cNvSpPr txBox="1"/>
          <p:nvPr>
            <p:ph idx="5" type="subTitle"/>
          </p:nvPr>
        </p:nvSpPr>
        <p:spPr>
          <a:xfrm>
            <a:off x="1694133" y="3708421"/>
            <a:ext cx="2732100" cy="15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937"/>
              <a:buFont typeface="Poppins Medium"/>
              <a:buNone/>
              <a:defRPr sz="937"/>
            </a:lvl1pPr>
            <a:lvl2pPr lvl="1" algn="l">
              <a:lnSpc>
                <a:spcPct val="95000"/>
              </a:lnSpc>
              <a:spcBef>
                <a:spcPts val="1350"/>
              </a:spcBef>
              <a:spcAft>
                <a:spcPts val="0"/>
              </a:spcAft>
              <a:buSzPts val="937"/>
              <a:buNone/>
              <a:defRPr sz="937"/>
            </a:lvl2pPr>
            <a:lvl3pPr lvl="2" algn="l">
              <a:lnSpc>
                <a:spcPct val="95000"/>
              </a:lnSpc>
              <a:spcBef>
                <a:spcPts val="1350"/>
              </a:spcBef>
              <a:spcAft>
                <a:spcPts val="0"/>
              </a:spcAft>
              <a:buSzPts val="937"/>
              <a:buNone/>
              <a:defRPr sz="937"/>
            </a:lvl3pPr>
            <a:lvl4pPr lvl="3" algn="l">
              <a:lnSpc>
                <a:spcPct val="95000"/>
              </a:lnSpc>
              <a:spcBef>
                <a:spcPts val="1350"/>
              </a:spcBef>
              <a:spcAft>
                <a:spcPts val="0"/>
              </a:spcAft>
              <a:buSzPts val="937"/>
              <a:buNone/>
              <a:defRPr sz="937"/>
            </a:lvl4pPr>
            <a:lvl5pPr lvl="4" algn="l">
              <a:lnSpc>
                <a:spcPct val="95000"/>
              </a:lnSpc>
              <a:spcBef>
                <a:spcPts val="1350"/>
              </a:spcBef>
              <a:spcAft>
                <a:spcPts val="0"/>
              </a:spcAft>
              <a:buSzPts val="937"/>
              <a:buNone/>
              <a:defRPr sz="937"/>
            </a:lvl5pPr>
            <a:lvl6pPr lvl="5" algn="l">
              <a:lnSpc>
                <a:spcPct val="90000"/>
              </a:lnSpc>
              <a:spcBef>
                <a:spcPts val="375"/>
              </a:spcBef>
              <a:spcAft>
                <a:spcPts val="0"/>
              </a:spcAft>
              <a:buSzPts val="937"/>
              <a:buNone/>
              <a:defRPr sz="937"/>
            </a:lvl6pPr>
            <a:lvl7pPr lvl="6" algn="l">
              <a:lnSpc>
                <a:spcPct val="90000"/>
              </a:lnSpc>
              <a:spcBef>
                <a:spcPts val="375"/>
              </a:spcBef>
              <a:spcAft>
                <a:spcPts val="0"/>
              </a:spcAft>
              <a:buSzPts val="937"/>
              <a:buNone/>
              <a:defRPr sz="937"/>
            </a:lvl7pPr>
            <a:lvl8pPr lvl="7" algn="l">
              <a:lnSpc>
                <a:spcPct val="90000"/>
              </a:lnSpc>
              <a:spcBef>
                <a:spcPts val="375"/>
              </a:spcBef>
              <a:spcAft>
                <a:spcPts val="0"/>
              </a:spcAft>
              <a:buSzPts val="937"/>
              <a:buNone/>
              <a:defRPr sz="937"/>
            </a:lvl8pPr>
            <a:lvl9pPr lvl="8" algn="l">
              <a:lnSpc>
                <a:spcPct val="90000"/>
              </a:lnSpc>
              <a:spcBef>
                <a:spcPts val="375"/>
              </a:spcBef>
              <a:spcAft>
                <a:spcPts val="0"/>
              </a:spcAft>
              <a:buSzPts val="937"/>
              <a:buNone/>
              <a:defRPr sz="937"/>
            </a:lvl9pPr>
          </a:lstStyle>
          <a:p/>
        </p:txBody>
      </p:sp>
      <p:sp>
        <p:nvSpPr>
          <p:cNvPr id="787" name="Google Shape;787;g3d3f6d03170_0_5412"/>
          <p:cNvSpPr txBox="1"/>
          <p:nvPr>
            <p:ph idx="6" type="subTitle"/>
          </p:nvPr>
        </p:nvSpPr>
        <p:spPr>
          <a:xfrm>
            <a:off x="1694133" y="4084710"/>
            <a:ext cx="2732100" cy="15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937"/>
              <a:buFont typeface="Poppins Medium"/>
              <a:buNone/>
              <a:defRPr sz="937"/>
            </a:lvl1pPr>
            <a:lvl2pPr lvl="1" algn="l">
              <a:lnSpc>
                <a:spcPct val="95000"/>
              </a:lnSpc>
              <a:spcBef>
                <a:spcPts val="1350"/>
              </a:spcBef>
              <a:spcAft>
                <a:spcPts val="0"/>
              </a:spcAft>
              <a:buSzPts val="937"/>
              <a:buNone/>
              <a:defRPr sz="937"/>
            </a:lvl2pPr>
            <a:lvl3pPr lvl="2" algn="l">
              <a:lnSpc>
                <a:spcPct val="95000"/>
              </a:lnSpc>
              <a:spcBef>
                <a:spcPts val="1350"/>
              </a:spcBef>
              <a:spcAft>
                <a:spcPts val="0"/>
              </a:spcAft>
              <a:buSzPts val="937"/>
              <a:buNone/>
              <a:defRPr sz="937"/>
            </a:lvl3pPr>
            <a:lvl4pPr lvl="3" algn="l">
              <a:lnSpc>
                <a:spcPct val="95000"/>
              </a:lnSpc>
              <a:spcBef>
                <a:spcPts val="1350"/>
              </a:spcBef>
              <a:spcAft>
                <a:spcPts val="0"/>
              </a:spcAft>
              <a:buSzPts val="937"/>
              <a:buNone/>
              <a:defRPr sz="937"/>
            </a:lvl4pPr>
            <a:lvl5pPr lvl="4" algn="l">
              <a:lnSpc>
                <a:spcPct val="95000"/>
              </a:lnSpc>
              <a:spcBef>
                <a:spcPts val="1350"/>
              </a:spcBef>
              <a:spcAft>
                <a:spcPts val="0"/>
              </a:spcAft>
              <a:buSzPts val="937"/>
              <a:buNone/>
              <a:defRPr sz="937"/>
            </a:lvl5pPr>
            <a:lvl6pPr lvl="5" algn="l">
              <a:lnSpc>
                <a:spcPct val="90000"/>
              </a:lnSpc>
              <a:spcBef>
                <a:spcPts val="375"/>
              </a:spcBef>
              <a:spcAft>
                <a:spcPts val="0"/>
              </a:spcAft>
              <a:buSzPts val="937"/>
              <a:buNone/>
              <a:defRPr sz="937"/>
            </a:lvl6pPr>
            <a:lvl7pPr lvl="6" algn="l">
              <a:lnSpc>
                <a:spcPct val="90000"/>
              </a:lnSpc>
              <a:spcBef>
                <a:spcPts val="375"/>
              </a:spcBef>
              <a:spcAft>
                <a:spcPts val="0"/>
              </a:spcAft>
              <a:buSzPts val="937"/>
              <a:buNone/>
              <a:defRPr sz="937"/>
            </a:lvl7pPr>
            <a:lvl8pPr lvl="7" algn="l">
              <a:lnSpc>
                <a:spcPct val="90000"/>
              </a:lnSpc>
              <a:spcBef>
                <a:spcPts val="375"/>
              </a:spcBef>
              <a:spcAft>
                <a:spcPts val="0"/>
              </a:spcAft>
              <a:buSzPts val="937"/>
              <a:buNone/>
              <a:defRPr sz="937"/>
            </a:lvl8pPr>
            <a:lvl9pPr lvl="8" algn="l">
              <a:lnSpc>
                <a:spcPct val="90000"/>
              </a:lnSpc>
              <a:spcBef>
                <a:spcPts val="375"/>
              </a:spcBef>
              <a:spcAft>
                <a:spcPts val="0"/>
              </a:spcAft>
              <a:buSzPts val="937"/>
              <a:buNone/>
              <a:defRPr sz="937"/>
            </a:lvl9pPr>
          </a:lstStyle>
          <a:p/>
        </p:txBody>
      </p:sp>
      <p:sp>
        <p:nvSpPr>
          <p:cNvPr id="788" name="Google Shape;788;g3d3f6d03170_0_5412"/>
          <p:cNvSpPr txBox="1"/>
          <p:nvPr>
            <p:ph idx="7" type="subTitle"/>
          </p:nvPr>
        </p:nvSpPr>
        <p:spPr>
          <a:xfrm>
            <a:off x="5012144" y="2200144"/>
            <a:ext cx="2732100" cy="15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937"/>
              <a:buFont typeface="Poppins Medium"/>
              <a:buNone/>
              <a:defRPr sz="937"/>
            </a:lvl1pPr>
            <a:lvl2pPr lvl="1" algn="l">
              <a:lnSpc>
                <a:spcPct val="95000"/>
              </a:lnSpc>
              <a:spcBef>
                <a:spcPts val="1350"/>
              </a:spcBef>
              <a:spcAft>
                <a:spcPts val="0"/>
              </a:spcAft>
              <a:buSzPts val="937"/>
              <a:buNone/>
              <a:defRPr sz="937"/>
            </a:lvl2pPr>
            <a:lvl3pPr lvl="2" algn="l">
              <a:lnSpc>
                <a:spcPct val="95000"/>
              </a:lnSpc>
              <a:spcBef>
                <a:spcPts val="1350"/>
              </a:spcBef>
              <a:spcAft>
                <a:spcPts val="0"/>
              </a:spcAft>
              <a:buSzPts val="937"/>
              <a:buNone/>
              <a:defRPr sz="937"/>
            </a:lvl3pPr>
            <a:lvl4pPr lvl="3" algn="l">
              <a:lnSpc>
                <a:spcPct val="95000"/>
              </a:lnSpc>
              <a:spcBef>
                <a:spcPts val="1350"/>
              </a:spcBef>
              <a:spcAft>
                <a:spcPts val="0"/>
              </a:spcAft>
              <a:buSzPts val="937"/>
              <a:buNone/>
              <a:defRPr sz="937"/>
            </a:lvl4pPr>
            <a:lvl5pPr lvl="4" algn="l">
              <a:lnSpc>
                <a:spcPct val="95000"/>
              </a:lnSpc>
              <a:spcBef>
                <a:spcPts val="1350"/>
              </a:spcBef>
              <a:spcAft>
                <a:spcPts val="0"/>
              </a:spcAft>
              <a:buSzPts val="937"/>
              <a:buNone/>
              <a:defRPr sz="937"/>
            </a:lvl5pPr>
            <a:lvl6pPr lvl="5" algn="l">
              <a:lnSpc>
                <a:spcPct val="90000"/>
              </a:lnSpc>
              <a:spcBef>
                <a:spcPts val="375"/>
              </a:spcBef>
              <a:spcAft>
                <a:spcPts val="0"/>
              </a:spcAft>
              <a:buSzPts val="937"/>
              <a:buNone/>
              <a:defRPr sz="937"/>
            </a:lvl6pPr>
            <a:lvl7pPr lvl="6" algn="l">
              <a:lnSpc>
                <a:spcPct val="90000"/>
              </a:lnSpc>
              <a:spcBef>
                <a:spcPts val="375"/>
              </a:spcBef>
              <a:spcAft>
                <a:spcPts val="0"/>
              </a:spcAft>
              <a:buSzPts val="937"/>
              <a:buNone/>
              <a:defRPr sz="937"/>
            </a:lvl7pPr>
            <a:lvl8pPr lvl="7" algn="l">
              <a:lnSpc>
                <a:spcPct val="90000"/>
              </a:lnSpc>
              <a:spcBef>
                <a:spcPts val="375"/>
              </a:spcBef>
              <a:spcAft>
                <a:spcPts val="0"/>
              </a:spcAft>
              <a:buSzPts val="937"/>
              <a:buNone/>
              <a:defRPr sz="937"/>
            </a:lvl8pPr>
            <a:lvl9pPr lvl="8" algn="l">
              <a:lnSpc>
                <a:spcPct val="90000"/>
              </a:lnSpc>
              <a:spcBef>
                <a:spcPts val="375"/>
              </a:spcBef>
              <a:spcAft>
                <a:spcPts val="0"/>
              </a:spcAft>
              <a:buSzPts val="937"/>
              <a:buNone/>
              <a:defRPr sz="937"/>
            </a:lvl9pPr>
          </a:lstStyle>
          <a:p/>
        </p:txBody>
      </p:sp>
      <p:sp>
        <p:nvSpPr>
          <p:cNvPr id="789" name="Google Shape;789;g3d3f6d03170_0_5412"/>
          <p:cNvSpPr txBox="1"/>
          <p:nvPr>
            <p:ph idx="8" type="subTitle"/>
          </p:nvPr>
        </p:nvSpPr>
        <p:spPr>
          <a:xfrm>
            <a:off x="5012144" y="2576432"/>
            <a:ext cx="2732100" cy="15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937"/>
              <a:buFont typeface="Poppins Medium"/>
              <a:buNone/>
              <a:defRPr sz="937"/>
            </a:lvl1pPr>
            <a:lvl2pPr lvl="1" algn="l">
              <a:lnSpc>
                <a:spcPct val="95000"/>
              </a:lnSpc>
              <a:spcBef>
                <a:spcPts val="1350"/>
              </a:spcBef>
              <a:spcAft>
                <a:spcPts val="0"/>
              </a:spcAft>
              <a:buSzPts val="937"/>
              <a:buNone/>
              <a:defRPr sz="937"/>
            </a:lvl2pPr>
            <a:lvl3pPr lvl="2" algn="l">
              <a:lnSpc>
                <a:spcPct val="95000"/>
              </a:lnSpc>
              <a:spcBef>
                <a:spcPts val="1350"/>
              </a:spcBef>
              <a:spcAft>
                <a:spcPts val="0"/>
              </a:spcAft>
              <a:buSzPts val="937"/>
              <a:buNone/>
              <a:defRPr sz="937"/>
            </a:lvl3pPr>
            <a:lvl4pPr lvl="3" algn="l">
              <a:lnSpc>
                <a:spcPct val="95000"/>
              </a:lnSpc>
              <a:spcBef>
                <a:spcPts val="1350"/>
              </a:spcBef>
              <a:spcAft>
                <a:spcPts val="0"/>
              </a:spcAft>
              <a:buSzPts val="937"/>
              <a:buNone/>
              <a:defRPr sz="937"/>
            </a:lvl4pPr>
            <a:lvl5pPr lvl="4" algn="l">
              <a:lnSpc>
                <a:spcPct val="95000"/>
              </a:lnSpc>
              <a:spcBef>
                <a:spcPts val="1350"/>
              </a:spcBef>
              <a:spcAft>
                <a:spcPts val="0"/>
              </a:spcAft>
              <a:buSzPts val="937"/>
              <a:buNone/>
              <a:defRPr sz="937"/>
            </a:lvl5pPr>
            <a:lvl6pPr lvl="5" algn="l">
              <a:lnSpc>
                <a:spcPct val="90000"/>
              </a:lnSpc>
              <a:spcBef>
                <a:spcPts val="375"/>
              </a:spcBef>
              <a:spcAft>
                <a:spcPts val="0"/>
              </a:spcAft>
              <a:buSzPts val="937"/>
              <a:buNone/>
              <a:defRPr sz="937"/>
            </a:lvl6pPr>
            <a:lvl7pPr lvl="6" algn="l">
              <a:lnSpc>
                <a:spcPct val="90000"/>
              </a:lnSpc>
              <a:spcBef>
                <a:spcPts val="375"/>
              </a:spcBef>
              <a:spcAft>
                <a:spcPts val="0"/>
              </a:spcAft>
              <a:buSzPts val="937"/>
              <a:buNone/>
              <a:defRPr sz="937"/>
            </a:lvl7pPr>
            <a:lvl8pPr lvl="7" algn="l">
              <a:lnSpc>
                <a:spcPct val="90000"/>
              </a:lnSpc>
              <a:spcBef>
                <a:spcPts val="375"/>
              </a:spcBef>
              <a:spcAft>
                <a:spcPts val="0"/>
              </a:spcAft>
              <a:buSzPts val="937"/>
              <a:buNone/>
              <a:defRPr sz="937"/>
            </a:lvl8pPr>
            <a:lvl9pPr lvl="8" algn="l">
              <a:lnSpc>
                <a:spcPct val="90000"/>
              </a:lnSpc>
              <a:spcBef>
                <a:spcPts val="375"/>
              </a:spcBef>
              <a:spcAft>
                <a:spcPts val="0"/>
              </a:spcAft>
              <a:buSzPts val="937"/>
              <a:buNone/>
              <a:defRPr sz="937"/>
            </a:lvl9pPr>
          </a:lstStyle>
          <a:p/>
        </p:txBody>
      </p:sp>
      <p:sp>
        <p:nvSpPr>
          <p:cNvPr id="790" name="Google Shape;790;g3d3f6d03170_0_5412"/>
          <p:cNvSpPr txBox="1"/>
          <p:nvPr>
            <p:ph idx="9" type="subTitle"/>
          </p:nvPr>
        </p:nvSpPr>
        <p:spPr>
          <a:xfrm>
            <a:off x="5012144" y="2949530"/>
            <a:ext cx="2732100" cy="15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937"/>
              <a:buFont typeface="Poppins Medium"/>
              <a:buNone/>
              <a:defRPr sz="937"/>
            </a:lvl1pPr>
            <a:lvl2pPr lvl="1" algn="l">
              <a:lnSpc>
                <a:spcPct val="95000"/>
              </a:lnSpc>
              <a:spcBef>
                <a:spcPts val="1350"/>
              </a:spcBef>
              <a:spcAft>
                <a:spcPts val="0"/>
              </a:spcAft>
              <a:buSzPts val="937"/>
              <a:buNone/>
              <a:defRPr sz="937"/>
            </a:lvl2pPr>
            <a:lvl3pPr lvl="2" algn="l">
              <a:lnSpc>
                <a:spcPct val="95000"/>
              </a:lnSpc>
              <a:spcBef>
                <a:spcPts val="1350"/>
              </a:spcBef>
              <a:spcAft>
                <a:spcPts val="0"/>
              </a:spcAft>
              <a:buSzPts val="937"/>
              <a:buNone/>
              <a:defRPr sz="937"/>
            </a:lvl3pPr>
            <a:lvl4pPr lvl="3" algn="l">
              <a:lnSpc>
                <a:spcPct val="95000"/>
              </a:lnSpc>
              <a:spcBef>
                <a:spcPts val="1350"/>
              </a:spcBef>
              <a:spcAft>
                <a:spcPts val="0"/>
              </a:spcAft>
              <a:buSzPts val="937"/>
              <a:buNone/>
              <a:defRPr sz="937"/>
            </a:lvl4pPr>
            <a:lvl5pPr lvl="4" algn="l">
              <a:lnSpc>
                <a:spcPct val="95000"/>
              </a:lnSpc>
              <a:spcBef>
                <a:spcPts val="1350"/>
              </a:spcBef>
              <a:spcAft>
                <a:spcPts val="0"/>
              </a:spcAft>
              <a:buSzPts val="937"/>
              <a:buNone/>
              <a:defRPr sz="937"/>
            </a:lvl5pPr>
            <a:lvl6pPr lvl="5" algn="l">
              <a:lnSpc>
                <a:spcPct val="90000"/>
              </a:lnSpc>
              <a:spcBef>
                <a:spcPts val="375"/>
              </a:spcBef>
              <a:spcAft>
                <a:spcPts val="0"/>
              </a:spcAft>
              <a:buSzPts val="937"/>
              <a:buNone/>
              <a:defRPr sz="937"/>
            </a:lvl6pPr>
            <a:lvl7pPr lvl="6" algn="l">
              <a:lnSpc>
                <a:spcPct val="90000"/>
              </a:lnSpc>
              <a:spcBef>
                <a:spcPts val="375"/>
              </a:spcBef>
              <a:spcAft>
                <a:spcPts val="0"/>
              </a:spcAft>
              <a:buSzPts val="937"/>
              <a:buNone/>
              <a:defRPr sz="937"/>
            </a:lvl7pPr>
            <a:lvl8pPr lvl="7" algn="l">
              <a:lnSpc>
                <a:spcPct val="90000"/>
              </a:lnSpc>
              <a:spcBef>
                <a:spcPts val="375"/>
              </a:spcBef>
              <a:spcAft>
                <a:spcPts val="0"/>
              </a:spcAft>
              <a:buSzPts val="937"/>
              <a:buNone/>
              <a:defRPr sz="937"/>
            </a:lvl8pPr>
            <a:lvl9pPr lvl="8" algn="l">
              <a:lnSpc>
                <a:spcPct val="90000"/>
              </a:lnSpc>
              <a:spcBef>
                <a:spcPts val="375"/>
              </a:spcBef>
              <a:spcAft>
                <a:spcPts val="0"/>
              </a:spcAft>
              <a:buSzPts val="937"/>
              <a:buNone/>
              <a:defRPr sz="937"/>
            </a:lvl9pPr>
          </a:lstStyle>
          <a:p/>
        </p:txBody>
      </p:sp>
      <p:sp>
        <p:nvSpPr>
          <p:cNvPr id="791" name="Google Shape;791;g3d3f6d03170_0_5412"/>
          <p:cNvSpPr txBox="1"/>
          <p:nvPr>
            <p:ph idx="13" type="subTitle"/>
          </p:nvPr>
        </p:nvSpPr>
        <p:spPr>
          <a:xfrm>
            <a:off x="5012144" y="3325818"/>
            <a:ext cx="2732100" cy="15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937"/>
              <a:buFont typeface="Poppins Medium"/>
              <a:buNone/>
              <a:defRPr sz="937"/>
            </a:lvl1pPr>
            <a:lvl2pPr lvl="1" algn="l">
              <a:lnSpc>
                <a:spcPct val="95000"/>
              </a:lnSpc>
              <a:spcBef>
                <a:spcPts val="1350"/>
              </a:spcBef>
              <a:spcAft>
                <a:spcPts val="0"/>
              </a:spcAft>
              <a:buSzPts val="937"/>
              <a:buNone/>
              <a:defRPr sz="937"/>
            </a:lvl2pPr>
            <a:lvl3pPr lvl="2" algn="l">
              <a:lnSpc>
                <a:spcPct val="95000"/>
              </a:lnSpc>
              <a:spcBef>
                <a:spcPts val="1350"/>
              </a:spcBef>
              <a:spcAft>
                <a:spcPts val="0"/>
              </a:spcAft>
              <a:buSzPts val="937"/>
              <a:buNone/>
              <a:defRPr sz="937"/>
            </a:lvl3pPr>
            <a:lvl4pPr lvl="3" algn="l">
              <a:lnSpc>
                <a:spcPct val="95000"/>
              </a:lnSpc>
              <a:spcBef>
                <a:spcPts val="1350"/>
              </a:spcBef>
              <a:spcAft>
                <a:spcPts val="0"/>
              </a:spcAft>
              <a:buSzPts val="937"/>
              <a:buNone/>
              <a:defRPr sz="937"/>
            </a:lvl4pPr>
            <a:lvl5pPr lvl="4" algn="l">
              <a:lnSpc>
                <a:spcPct val="95000"/>
              </a:lnSpc>
              <a:spcBef>
                <a:spcPts val="1350"/>
              </a:spcBef>
              <a:spcAft>
                <a:spcPts val="0"/>
              </a:spcAft>
              <a:buSzPts val="937"/>
              <a:buNone/>
              <a:defRPr sz="937"/>
            </a:lvl5pPr>
            <a:lvl6pPr lvl="5" algn="l">
              <a:lnSpc>
                <a:spcPct val="90000"/>
              </a:lnSpc>
              <a:spcBef>
                <a:spcPts val="375"/>
              </a:spcBef>
              <a:spcAft>
                <a:spcPts val="0"/>
              </a:spcAft>
              <a:buSzPts val="937"/>
              <a:buNone/>
              <a:defRPr sz="937"/>
            </a:lvl6pPr>
            <a:lvl7pPr lvl="6" algn="l">
              <a:lnSpc>
                <a:spcPct val="90000"/>
              </a:lnSpc>
              <a:spcBef>
                <a:spcPts val="375"/>
              </a:spcBef>
              <a:spcAft>
                <a:spcPts val="0"/>
              </a:spcAft>
              <a:buSzPts val="937"/>
              <a:buNone/>
              <a:defRPr sz="937"/>
            </a:lvl7pPr>
            <a:lvl8pPr lvl="7" algn="l">
              <a:lnSpc>
                <a:spcPct val="90000"/>
              </a:lnSpc>
              <a:spcBef>
                <a:spcPts val="375"/>
              </a:spcBef>
              <a:spcAft>
                <a:spcPts val="0"/>
              </a:spcAft>
              <a:buSzPts val="937"/>
              <a:buNone/>
              <a:defRPr sz="937"/>
            </a:lvl8pPr>
            <a:lvl9pPr lvl="8" algn="l">
              <a:lnSpc>
                <a:spcPct val="90000"/>
              </a:lnSpc>
              <a:spcBef>
                <a:spcPts val="375"/>
              </a:spcBef>
              <a:spcAft>
                <a:spcPts val="0"/>
              </a:spcAft>
              <a:buSzPts val="937"/>
              <a:buNone/>
              <a:defRPr sz="937"/>
            </a:lvl9pPr>
          </a:lstStyle>
          <a:p/>
        </p:txBody>
      </p:sp>
      <p:sp>
        <p:nvSpPr>
          <p:cNvPr id="792" name="Google Shape;792;g3d3f6d03170_0_5412"/>
          <p:cNvSpPr txBox="1"/>
          <p:nvPr>
            <p:ph idx="14" type="subTitle"/>
          </p:nvPr>
        </p:nvSpPr>
        <p:spPr>
          <a:xfrm>
            <a:off x="5012144" y="3708421"/>
            <a:ext cx="2732100" cy="15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937"/>
              <a:buFont typeface="Poppins Medium"/>
              <a:buNone/>
              <a:defRPr sz="937"/>
            </a:lvl1pPr>
            <a:lvl2pPr lvl="1" algn="l">
              <a:lnSpc>
                <a:spcPct val="95000"/>
              </a:lnSpc>
              <a:spcBef>
                <a:spcPts val="1350"/>
              </a:spcBef>
              <a:spcAft>
                <a:spcPts val="0"/>
              </a:spcAft>
              <a:buSzPts val="937"/>
              <a:buNone/>
              <a:defRPr sz="937"/>
            </a:lvl2pPr>
            <a:lvl3pPr lvl="2" algn="l">
              <a:lnSpc>
                <a:spcPct val="95000"/>
              </a:lnSpc>
              <a:spcBef>
                <a:spcPts val="1350"/>
              </a:spcBef>
              <a:spcAft>
                <a:spcPts val="0"/>
              </a:spcAft>
              <a:buSzPts val="937"/>
              <a:buNone/>
              <a:defRPr sz="937"/>
            </a:lvl3pPr>
            <a:lvl4pPr lvl="3" algn="l">
              <a:lnSpc>
                <a:spcPct val="95000"/>
              </a:lnSpc>
              <a:spcBef>
                <a:spcPts val="1350"/>
              </a:spcBef>
              <a:spcAft>
                <a:spcPts val="0"/>
              </a:spcAft>
              <a:buSzPts val="937"/>
              <a:buNone/>
              <a:defRPr sz="937"/>
            </a:lvl4pPr>
            <a:lvl5pPr lvl="4" algn="l">
              <a:lnSpc>
                <a:spcPct val="95000"/>
              </a:lnSpc>
              <a:spcBef>
                <a:spcPts val="1350"/>
              </a:spcBef>
              <a:spcAft>
                <a:spcPts val="0"/>
              </a:spcAft>
              <a:buSzPts val="937"/>
              <a:buNone/>
              <a:defRPr sz="937"/>
            </a:lvl5pPr>
            <a:lvl6pPr lvl="5" algn="l">
              <a:lnSpc>
                <a:spcPct val="90000"/>
              </a:lnSpc>
              <a:spcBef>
                <a:spcPts val="375"/>
              </a:spcBef>
              <a:spcAft>
                <a:spcPts val="0"/>
              </a:spcAft>
              <a:buSzPts val="937"/>
              <a:buNone/>
              <a:defRPr sz="937"/>
            </a:lvl6pPr>
            <a:lvl7pPr lvl="6" algn="l">
              <a:lnSpc>
                <a:spcPct val="90000"/>
              </a:lnSpc>
              <a:spcBef>
                <a:spcPts val="375"/>
              </a:spcBef>
              <a:spcAft>
                <a:spcPts val="0"/>
              </a:spcAft>
              <a:buSzPts val="937"/>
              <a:buNone/>
              <a:defRPr sz="937"/>
            </a:lvl7pPr>
            <a:lvl8pPr lvl="7" algn="l">
              <a:lnSpc>
                <a:spcPct val="90000"/>
              </a:lnSpc>
              <a:spcBef>
                <a:spcPts val="375"/>
              </a:spcBef>
              <a:spcAft>
                <a:spcPts val="0"/>
              </a:spcAft>
              <a:buSzPts val="937"/>
              <a:buNone/>
              <a:defRPr sz="937"/>
            </a:lvl8pPr>
            <a:lvl9pPr lvl="8" algn="l">
              <a:lnSpc>
                <a:spcPct val="90000"/>
              </a:lnSpc>
              <a:spcBef>
                <a:spcPts val="375"/>
              </a:spcBef>
              <a:spcAft>
                <a:spcPts val="0"/>
              </a:spcAft>
              <a:buSzPts val="937"/>
              <a:buNone/>
              <a:defRPr sz="937"/>
            </a:lvl9pPr>
          </a:lstStyle>
          <a:p/>
        </p:txBody>
      </p:sp>
      <p:sp>
        <p:nvSpPr>
          <p:cNvPr id="793" name="Google Shape;793;g3d3f6d03170_0_5412"/>
          <p:cNvSpPr txBox="1"/>
          <p:nvPr>
            <p:ph idx="15" type="subTitle"/>
          </p:nvPr>
        </p:nvSpPr>
        <p:spPr>
          <a:xfrm>
            <a:off x="5012144" y="4084710"/>
            <a:ext cx="2732100" cy="15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937"/>
              <a:buFont typeface="Poppins Medium"/>
              <a:buNone/>
              <a:defRPr sz="937"/>
            </a:lvl1pPr>
            <a:lvl2pPr lvl="1" algn="l">
              <a:lnSpc>
                <a:spcPct val="95000"/>
              </a:lnSpc>
              <a:spcBef>
                <a:spcPts val="1350"/>
              </a:spcBef>
              <a:spcAft>
                <a:spcPts val="0"/>
              </a:spcAft>
              <a:buSzPts val="937"/>
              <a:buNone/>
              <a:defRPr sz="937"/>
            </a:lvl2pPr>
            <a:lvl3pPr lvl="2" algn="l">
              <a:lnSpc>
                <a:spcPct val="95000"/>
              </a:lnSpc>
              <a:spcBef>
                <a:spcPts val="1350"/>
              </a:spcBef>
              <a:spcAft>
                <a:spcPts val="0"/>
              </a:spcAft>
              <a:buSzPts val="937"/>
              <a:buNone/>
              <a:defRPr sz="937"/>
            </a:lvl3pPr>
            <a:lvl4pPr lvl="3" algn="l">
              <a:lnSpc>
                <a:spcPct val="95000"/>
              </a:lnSpc>
              <a:spcBef>
                <a:spcPts val="1350"/>
              </a:spcBef>
              <a:spcAft>
                <a:spcPts val="0"/>
              </a:spcAft>
              <a:buSzPts val="937"/>
              <a:buNone/>
              <a:defRPr sz="937"/>
            </a:lvl4pPr>
            <a:lvl5pPr lvl="4" algn="l">
              <a:lnSpc>
                <a:spcPct val="95000"/>
              </a:lnSpc>
              <a:spcBef>
                <a:spcPts val="1350"/>
              </a:spcBef>
              <a:spcAft>
                <a:spcPts val="0"/>
              </a:spcAft>
              <a:buSzPts val="937"/>
              <a:buNone/>
              <a:defRPr sz="937"/>
            </a:lvl5pPr>
            <a:lvl6pPr lvl="5" algn="l">
              <a:lnSpc>
                <a:spcPct val="90000"/>
              </a:lnSpc>
              <a:spcBef>
                <a:spcPts val="375"/>
              </a:spcBef>
              <a:spcAft>
                <a:spcPts val="0"/>
              </a:spcAft>
              <a:buSzPts val="937"/>
              <a:buNone/>
              <a:defRPr sz="937"/>
            </a:lvl6pPr>
            <a:lvl7pPr lvl="6" algn="l">
              <a:lnSpc>
                <a:spcPct val="90000"/>
              </a:lnSpc>
              <a:spcBef>
                <a:spcPts val="375"/>
              </a:spcBef>
              <a:spcAft>
                <a:spcPts val="0"/>
              </a:spcAft>
              <a:buSzPts val="937"/>
              <a:buNone/>
              <a:defRPr sz="937"/>
            </a:lvl7pPr>
            <a:lvl8pPr lvl="7" algn="l">
              <a:lnSpc>
                <a:spcPct val="90000"/>
              </a:lnSpc>
              <a:spcBef>
                <a:spcPts val="375"/>
              </a:spcBef>
              <a:spcAft>
                <a:spcPts val="0"/>
              </a:spcAft>
              <a:buSzPts val="937"/>
              <a:buNone/>
              <a:defRPr sz="937"/>
            </a:lvl8pPr>
            <a:lvl9pPr lvl="8" algn="l">
              <a:lnSpc>
                <a:spcPct val="90000"/>
              </a:lnSpc>
              <a:spcBef>
                <a:spcPts val="375"/>
              </a:spcBef>
              <a:spcAft>
                <a:spcPts val="0"/>
              </a:spcAft>
              <a:buSzPts val="937"/>
              <a:buNone/>
              <a:defRPr sz="937"/>
            </a:lvl9pPr>
          </a:lstStyle>
          <a:p/>
        </p:txBody>
      </p:sp>
      <p:sp>
        <p:nvSpPr>
          <p:cNvPr id="794" name="Google Shape;794;g3d3f6d03170_0_5412"/>
          <p:cNvSpPr txBox="1"/>
          <p:nvPr>
            <p:ph idx="16" type="subTitle"/>
          </p:nvPr>
        </p:nvSpPr>
        <p:spPr>
          <a:xfrm>
            <a:off x="1479196" y="1377767"/>
            <a:ext cx="2732100" cy="5526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1312"/>
              <a:buNone/>
              <a:defRPr sz="1312"/>
            </a:lvl2pPr>
            <a:lvl3pPr lvl="2" algn="l">
              <a:lnSpc>
                <a:spcPct val="95000"/>
              </a:lnSpc>
              <a:spcBef>
                <a:spcPts val="1350"/>
              </a:spcBef>
              <a:spcAft>
                <a:spcPts val="0"/>
              </a:spcAft>
              <a:buSzPts val="1312"/>
              <a:buNone/>
              <a:defRPr sz="1312"/>
            </a:lvl3pPr>
            <a:lvl4pPr lvl="3" algn="l">
              <a:lnSpc>
                <a:spcPct val="95000"/>
              </a:lnSpc>
              <a:spcBef>
                <a:spcPts val="1350"/>
              </a:spcBef>
              <a:spcAft>
                <a:spcPts val="0"/>
              </a:spcAft>
              <a:buSzPts val="1312"/>
              <a:buNone/>
              <a:defRPr sz="1312"/>
            </a:lvl4pPr>
            <a:lvl5pPr lvl="4" algn="l">
              <a:lnSpc>
                <a:spcPct val="95000"/>
              </a:lnSpc>
              <a:spcBef>
                <a:spcPts val="1350"/>
              </a:spcBef>
              <a:spcAft>
                <a:spcPts val="0"/>
              </a:spcAft>
              <a:buSzPts val="1312"/>
              <a:buNone/>
              <a:defRPr sz="1312"/>
            </a:lvl5pPr>
            <a:lvl6pPr lvl="5" algn="l">
              <a:lnSpc>
                <a:spcPct val="90000"/>
              </a:lnSpc>
              <a:spcBef>
                <a:spcPts val="375"/>
              </a:spcBef>
              <a:spcAft>
                <a:spcPts val="0"/>
              </a:spcAft>
              <a:buSzPts val="1312"/>
              <a:buNone/>
              <a:defRPr sz="1312"/>
            </a:lvl6pPr>
            <a:lvl7pPr lvl="6" algn="l">
              <a:lnSpc>
                <a:spcPct val="90000"/>
              </a:lnSpc>
              <a:spcBef>
                <a:spcPts val="375"/>
              </a:spcBef>
              <a:spcAft>
                <a:spcPts val="0"/>
              </a:spcAft>
              <a:buSzPts val="1312"/>
              <a:buNone/>
              <a:defRPr sz="1312"/>
            </a:lvl7pPr>
            <a:lvl8pPr lvl="7" algn="l">
              <a:lnSpc>
                <a:spcPct val="90000"/>
              </a:lnSpc>
              <a:spcBef>
                <a:spcPts val="375"/>
              </a:spcBef>
              <a:spcAft>
                <a:spcPts val="0"/>
              </a:spcAft>
              <a:buSzPts val="1312"/>
              <a:buNone/>
              <a:defRPr sz="1312"/>
            </a:lvl8pPr>
            <a:lvl9pPr lvl="8" algn="l">
              <a:lnSpc>
                <a:spcPct val="90000"/>
              </a:lnSpc>
              <a:spcBef>
                <a:spcPts val="375"/>
              </a:spcBef>
              <a:spcAft>
                <a:spcPts val="0"/>
              </a:spcAft>
              <a:buSzPts val="1312"/>
              <a:buNone/>
              <a:defRPr sz="1312"/>
            </a:lvl9pPr>
          </a:lstStyle>
          <a:p/>
        </p:txBody>
      </p:sp>
      <p:sp>
        <p:nvSpPr>
          <p:cNvPr id="795" name="Google Shape;795;g3d3f6d03170_0_5412"/>
          <p:cNvSpPr txBox="1"/>
          <p:nvPr>
            <p:ph idx="17" type="subTitle"/>
          </p:nvPr>
        </p:nvSpPr>
        <p:spPr>
          <a:xfrm>
            <a:off x="4797346" y="1377767"/>
            <a:ext cx="2732100" cy="5526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312"/>
              <a:buFont typeface="Poppins"/>
              <a:buNone/>
              <a:defRPr b="1" sz="1312">
                <a:latin typeface="Poppins"/>
                <a:ea typeface="Poppins"/>
                <a:cs typeface="Poppins"/>
                <a:sym typeface="Poppins"/>
              </a:defRPr>
            </a:lvl1pPr>
            <a:lvl2pPr lvl="1" algn="l">
              <a:lnSpc>
                <a:spcPct val="95000"/>
              </a:lnSpc>
              <a:spcBef>
                <a:spcPts val="1350"/>
              </a:spcBef>
              <a:spcAft>
                <a:spcPts val="0"/>
              </a:spcAft>
              <a:buSzPts val="1312"/>
              <a:buNone/>
              <a:defRPr sz="1312"/>
            </a:lvl2pPr>
            <a:lvl3pPr lvl="2" algn="l">
              <a:lnSpc>
                <a:spcPct val="95000"/>
              </a:lnSpc>
              <a:spcBef>
                <a:spcPts val="1350"/>
              </a:spcBef>
              <a:spcAft>
                <a:spcPts val="0"/>
              </a:spcAft>
              <a:buSzPts val="1312"/>
              <a:buNone/>
              <a:defRPr sz="1312"/>
            </a:lvl3pPr>
            <a:lvl4pPr lvl="3" algn="l">
              <a:lnSpc>
                <a:spcPct val="95000"/>
              </a:lnSpc>
              <a:spcBef>
                <a:spcPts val="1350"/>
              </a:spcBef>
              <a:spcAft>
                <a:spcPts val="0"/>
              </a:spcAft>
              <a:buSzPts val="1312"/>
              <a:buNone/>
              <a:defRPr sz="1312"/>
            </a:lvl4pPr>
            <a:lvl5pPr lvl="4" algn="l">
              <a:lnSpc>
                <a:spcPct val="95000"/>
              </a:lnSpc>
              <a:spcBef>
                <a:spcPts val="1350"/>
              </a:spcBef>
              <a:spcAft>
                <a:spcPts val="0"/>
              </a:spcAft>
              <a:buSzPts val="1312"/>
              <a:buNone/>
              <a:defRPr sz="1312"/>
            </a:lvl5pPr>
            <a:lvl6pPr lvl="5" algn="l">
              <a:lnSpc>
                <a:spcPct val="90000"/>
              </a:lnSpc>
              <a:spcBef>
                <a:spcPts val="375"/>
              </a:spcBef>
              <a:spcAft>
                <a:spcPts val="0"/>
              </a:spcAft>
              <a:buSzPts val="1312"/>
              <a:buNone/>
              <a:defRPr sz="1312"/>
            </a:lvl6pPr>
            <a:lvl7pPr lvl="6" algn="l">
              <a:lnSpc>
                <a:spcPct val="90000"/>
              </a:lnSpc>
              <a:spcBef>
                <a:spcPts val="375"/>
              </a:spcBef>
              <a:spcAft>
                <a:spcPts val="0"/>
              </a:spcAft>
              <a:buSzPts val="1312"/>
              <a:buNone/>
              <a:defRPr sz="1312"/>
            </a:lvl7pPr>
            <a:lvl8pPr lvl="7" algn="l">
              <a:lnSpc>
                <a:spcPct val="90000"/>
              </a:lnSpc>
              <a:spcBef>
                <a:spcPts val="375"/>
              </a:spcBef>
              <a:spcAft>
                <a:spcPts val="0"/>
              </a:spcAft>
              <a:buSzPts val="1312"/>
              <a:buNone/>
              <a:defRPr sz="1312"/>
            </a:lvl8pPr>
            <a:lvl9pPr lvl="8" algn="l">
              <a:lnSpc>
                <a:spcPct val="90000"/>
              </a:lnSpc>
              <a:spcBef>
                <a:spcPts val="375"/>
              </a:spcBef>
              <a:spcAft>
                <a:spcPts val="0"/>
              </a:spcAft>
              <a:buSzPts val="1312"/>
              <a:buNone/>
              <a:defRPr sz="1312"/>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ustom Layout" showMasterSp="0">
  <p:cSld name="38_Custom Layout">
    <p:bg>
      <p:bgPr>
        <a:blipFill>
          <a:blip r:embed="rId2">
            <a:alphaModFix/>
          </a:blip>
          <a:stretch>
            <a:fillRect/>
          </a:stretch>
        </a:blipFill>
      </p:bgPr>
    </p:bg>
    <p:spTree>
      <p:nvGrpSpPr>
        <p:cNvPr id="796" name="Shape 796"/>
        <p:cNvGrpSpPr/>
        <p:nvPr/>
      </p:nvGrpSpPr>
      <p:grpSpPr>
        <a:xfrm>
          <a:off x="0" y="0"/>
          <a:ext cx="0" cy="0"/>
          <a:chOff x="0" y="0"/>
          <a:chExt cx="0" cy="0"/>
        </a:xfrm>
      </p:grpSpPr>
      <p:sp>
        <p:nvSpPr>
          <p:cNvPr id="797" name="Google Shape;797;g3d3f6d03170_0_5429"/>
          <p:cNvSpPr txBox="1"/>
          <p:nvPr>
            <p:ph type="title"/>
          </p:nvPr>
        </p:nvSpPr>
        <p:spPr>
          <a:xfrm>
            <a:off x="314540" y="347756"/>
            <a:ext cx="85032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2550"/>
              <a:buFont typeface="Poppins"/>
              <a:buNone/>
              <a:defRPr b="1" sz="2550">
                <a:solidFill>
                  <a:schemeClr val="lt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798" name="Google Shape;798;g3d3f6d03170_0_542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grpSp>
        <p:nvGrpSpPr>
          <p:cNvPr id="799" name="Google Shape;799;g3d3f6d03170_0_5429"/>
          <p:cNvGrpSpPr/>
          <p:nvPr/>
        </p:nvGrpSpPr>
        <p:grpSpPr>
          <a:xfrm>
            <a:off x="8381796" y="4822425"/>
            <a:ext cx="537710" cy="158585"/>
            <a:chOff x="22351457" y="12859799"/>
            <a:chExt cx="1433894" cy="422893"/>
          </a:xfrm>
        </p:grpSpPr>
        <p:grpSp>
          <p:nvGrpSpPr>
            <p:cNvPr id="800" name="Google Shape;800;g3d3f6d03170_0_5429"/>
            <p:cNvGrpSpPr/>
            <p:nvPr/>
          </p:nvGrpSpPr>
          <p:grpSpPr>
            <a:xfrm>
              <a:off x="22351457" y="12859799"/>
              <a:ext cx="1379787" cy="422893"/>
              <a:chOff x="22351457" y="12859799"/>
              <a:chExt cx="1379787" cy="422893"/>
            </a:xfrm>
          </p:grpSpPr>
          <p:sp>
            <p:nvSpPr>
              <p:cNvPr id="801" name="Google Shape;801;g3d3f6d03170_0_5429"/>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802" name="Google Shape;802;g3d3f6d03170_0_5429"/>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803" name="Google Shape;803;g3d3f6d03170_0_5429"/>
              <p:cNvGrpSpPr/>
              <p:nvPr/>
            </p:nvGrpSpPr>
            <p:grpSpPr>
              <a:xfrm>
                <a:off x="23288552" y="12859801"/>
                <a:ext cx="442692" cy="422765"/>
                <a:chOff x="23288552" y="12859801"/>
                <a:chExt cx="442692" cy="422765"/>
              </a:xfrm>
            </p:grpSpPr>
            <p:grpSp>
              <p:nvGrpSpPr>
                <p:cNvPr id="804" name="Google Shape;804;g3d3f6d03170_0_5429"/>
                <p:cNvGrpSpPr/>
                <p:nvPr/>
              </p:nvGrpSpPr>
              <p:grpSpPr>
                <a:xfrm>
                  <a:off x="23288552" y="12859801"/>
                  <a:ext cx="442692" cy="422765"/>
                  <a:chOff x="23288552" y="12859801"/>
                  <a:chExt cx="442692" cy="422765"/>
                </a:xfrm>
              </p:grpSpPr>
              <p:sp>
                <p:nvSpPr>
                  <p:cNvPr id="805" name="Google Shape;805;g3d3f6d03170_0_5429"/>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806" name="Google Shape;806;g3d3f6d03170_0_5429"/>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807" name="Google Shape;807;g3d3f6d03170_0_5429"/>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808" name="Google Shape;808;g3d3f6d03170_0_5429"/>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809" name="Google Shape;809;g3d3f6d03170_0_5429"/>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chemeClr val="lt1"/>
                </a:solidFill>
                <a:latin typeface="Poppins Medium"/>
                <a:ea typeface="Poppins Medium"/>
                <a:cs typeface="Poppins Medium"/>
                <a:sym typeface="Poppins Medium"/>
              </a:rPr>
              <a:t>Proprietary &amp; Confidential</a:t>
            </a:r>
            <a:endParaRPr b="0" i="0" sz="525" u="none" cap="none" strike="noStrike">
              <a:solidFill>
                <a:srgbClr val="000000"/>
              </a:solidFill>
              <a:latin typeface="Arial"/>
              <a:ea typeface="Arial"/>
              <a:cs typeface="Arial"/>
              <a:sym typeface="Arial"/>
            </a:endParaRPr>
          </a:p>
        </p:txBody>
      </p:sp>
      <p:sp>
        <p:nvSpPr>
          <p:cNvPr id="810" name="Google Shape;810;g3d3f6d03170_0_5429"/>
          <p:cNvSpPr txBox="1"/>
          <p:nvPr>
            <p:ph idx="2" type="title"/>
          </p:nvPr>
        </p:nvSpPr>
        <p:spPr>
          <a:xfrm>
            <a:off x="0" y="1366166"/>
            <a:ext cx="1028100" cy="621600"/>
          </a:xfrm>
          <a:prstGeom prst="rect">
            <a:avLst/>
          </a:prstGeom>
          <a:noFill/>
          <a:ln>
            <a:noFill/>
          </a:ln>
        </p:spPr>
        <p:txBody>
          <a:bodyPr anchorCtr="0" anchor="t" bIns="34275" lIns="34275" spcFirstLastPara="1" rIns="34275" wrap="square" tIns="34275">
            <a:noAutofit/>
          </a:bodyPr>
          <a:lstStyle>
            <a:lvl1pPr lvl="0" marR="0" algn="ctr">
              <a:lnSpc>
                <a:spcPct val="94000"/>
              </a:lnSpc>
              <a:spcBef>
                <a:spcPts val="0"/>
              </a:spcBef>
              <a:spcAft>
                <a:spcPts val="0"/>
              </a:spcAft>
              <a:buSzPts val="2550"/>
              <a:buNone/>
              <a:defRPr b="0" sz="4275">
                <a:solidFill>
                  <a:schemeClr val="accent1"/>
                </a:solidFill>
                <a:latin typeface="Poppins Medium"/>
                <a:ea typeface="Poppins Medium"/>
                <a:cs typeface="Poppins Medium"/>
                <a:sym typeface="Poppins Medium"/>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811" name="Google Shape;811;g3d3f6d03170_0_5429"/>
          <p:cNvSpPr txBox="1"/>
          <p:nvPr>
            <p:ph idx="3" type="title"/>
          </p:nvPr>
        </p:nvSpPr>
        <p:spPr>
          <a:xfrm>
            <a:off x="0" y="2381990"/>
            <a:ext cx="1028100" cy="621600"/>
          </a:xfrm>
          <a:prstGeom prst="rect">
            <a:avLst/>
          </a:prstGeom>
          <a:noFill/>
          <a:ln>
            <a:noFill/>
          </a:ln>
        </p:spPr>
        <p:txBody>
          <a:bodyPr anchorCtr="0" anchor="t" bIns="34275" lIns="34275" spcFirstLastPara="1" rIns="34275" wrap="square" tIns="34275">
            <a:noAutofit/>
          </a:bodyPr>
          <a:lstStyle>
            <a:lvl1pPr lvl="0" marR="0" algn="ctr">
              <a:lnSpc>
                <a:spcPct val="94000"/>
              </a:lnSpc>
              <a:spcBef>
                <a:spcPts val="0"/>
              </a:spcBef>
              <a:spcAft>
                <a:spcPts val="0"/>
              </a:spcAft>
              <a:buSzPts val="2550"/>
              <a:buNone/>
              <a:defRPr b="0" sz="4275">
                <a:solidFill>
                  <a:schemeClr val="accent1"/>
                </a:solidFill>
                <a:latin typeface="Poppins Medium"/>
                <a:ea typeface="Poppins Medium"/>
                <a:cs typeface="Poppins Medium"/>
                <a:sym typeface="Poppins Medium"/>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812" name="Google Shape;812;g3d3f6d03170_0_5429"/>
          <p:cNvSpPr txBox="1"/>
          <p:nvPr>
            <p:ph idx="4" type="title"/>
          </p:nvPr>
        </p:nvSpPr>
        <p:spPr>
          <a:xfrm>
            <a:off x="0" y="3324890"/>
            <a:ext cx="1028100" cy="621600"/>
          </a:xfrm>
          <a:prstGeom prst="rect">
            <a:avLst/>
          </a:prstGeom>
          <a:noFill/>
          <a:ln>
            <a:noFill/>
          </a:ln>
        </p:spPr>
        <p:txBody>
          <a:bodyPr anchorCtr="0" anchor="t" bIns="34275" lIns="34275" spcFirstLastPara="1" rIns="34275" wrap="square" tIns="34275">
            <a:noAutofit/>
          </a:bodyPr>
          <a:lstStyle>
            <a:lvl1pPr lvl="0" marR="0" algn="ctr">
              <a:lnSpc>
                <a:spcPct val="94000"/>
              </a:lnSpc>
              <a:spcBef>
                <a:spcPts val="0"/>
              </a:spcBef>
              <a:spcAft>
                <a:spcPts val="0"/>
              </a:spcAft>
              <a:buSzPts val="2550"/>
              <a:buNone/>
              <a:defRPr b="0" sz="4275">
                <a:solidFill>
                  <a:schemeClr val="accent1"/>
                </a:solidFill>
                <a:latin typeface="Poppins Medium"/>
                <a:ea typeface="Poppins Medium"/>
                <a:cs typeface="Poppins Medium"/>
                <a:sym typeface="Poppins Medium"/>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813" name="Google Shape;813;g3d3f6d03170_0_5429"/>
          <p:cNvSpPr txBox="1"/>
          <p:nvPr>
            <p:ph idx="1" type="subTitle"/>
          </p:nvPr>
        </p:nvSpPr>
        <p:spPr>
          <a:xfrm>
            <a:off x="943218" y="1419300"/>
            <a:ext cx="4091400" cy="51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Clr>
                <a:schemeClr val="lt1"/>
              </a:buClr>
              <a:buSzPts val="1687"/>
              <a:buFont typeface="Poppins"/>
              <a:buNone/>
              <a:defRPr b="1" sz="1687">
                <a:solidFill>
                  <a:schemeClr val="lt1"/>
                </a:solidFill>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814" name="Google Shape;814;g3d3f6d03170_0_5429"/>
          <p:cNvSpPr txBox="1"/>
          <p:nvPr>
            <p:ph idx="5" type="subTitle"/>
          </p:nvPr>
        </p:nvSpPr>
        <p:spPr>
          <a:xfrm>
            <a:off x="943218" y="2437116"/>
            <a:ext cx="4091400" cy="51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Clr>
                <a:schemeClr val="lt1"/>
              </a:buClr>
              <a:buSzPts val="1687"/>
              <a:buFont typeface="Poppins"/>
              <a:buNone/>
              <a:defRPr b="1" sz="1687">
                <a:solidFill>
                  <a:schemeClr val="lt1"/>
                </a:solidFill>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815" name="Google Shape;815;g3d3f6d03170_0_5429"/>
          <p:cNvSpPr txBox="1"/>
          <p:nvPr>
            <p:ph idx="6" type="subTitle"/>
          </p:nvPr>
        </p:nvSpPr>
        <p:spPr>
          <a:xfrm>
            <a:off x="943218" y="3380953"/>
            <a:ext cx="4091400" cy="51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Clr>
                <a:schemeClr val="lt1"/>
              </a:buClr>
              <a:buSzPts val="1687"/>
              <a:buFont typeface="Poppins"/>
              <a:buNone/>
              <a:defRPr b="1" sz="1687">
                <a:solidFill>
                  <a:schemeClr val="lt1"/>
                </a:solidFill>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ustom Layout">
  <p:cSld name="39_Custom Layout">
    <p:bg>
      <p:bgPr>
        <a:blipFill>
          <a:blip r:embed="rId2">
            <a:alphaModFix/>
          </a:blip>
          <a:stretch>
            <a:fillRect/>
          </a:stretch>
        </a:blipFill>
      </p:bgPr>
    </p:bg>
    <p:spTree>
      <p:nvGrpSpPr>
        <p:cNvPr id="816" name="Shape 816"/>
        <p:cNvGrpSpPr/>
        <p:nvPr/>
      </p:nvGrpSpPr>
      <p:grpSpPr>
        <a:xfrm>
          <a:off x="0" y="0"/>
          <a:ext cx="0" cy="0"/>
          <a:chOff x="0" y="0"/>
          <a:chExt cx="0" cy="0"/>
        </a:xfrm>
      </p:grpSpPr>
      <p:sp>
        <p:nvSpPr>
          <p:cNvPr id="817" name="Google Shape;817;g3d3f6d03170_0_5449"/>
          <p:cNvSpPr/>
          <p:nvPr/>
        </p:nvSpPr>
        <p:spPr>
          <a:xfrm>
            <a:off x="320151" y="2453559"/>
            <a:ext cx="8633400" cy="197700"/>
          </a:xfrm>
          <a:prstGeom prst="homePlate">
            <a:avLst>
              <a:gd fmla="val 50000" name="adj"/>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818" name="Google Shape;818;g3d3f6d03170_0_5449"/>
          <p:cNvSpPr txBox="1"/>
          <p:nvPr>
            <p:ph type="title"/>
          </p:nvPr>
        </p:nvSpPr>
        <p:spPr>
          <a:xfrm>
            <a:off x="320151" y="369882"/>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819" name="Google Shape;819;g3d3f6d03170_0_544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descr="A white arrow on a black background&#10;&#10;AI-generated content may be incorrect." id="820" name="Google Shape;820;g3d3f6d03170_0_5449"/>
          <p:cNvPicPr preferRelativeResize="0"/>
          <p:nvPr/>
        </p:nvPicPr>
        <p:blipFill rotWithShape="1">
          <a:blip r:embed="rId3">
            <a:alphaModFix/>
          </a:blip>
          <a:srcRect b="0" l="0" r="0" t="0"/>
          <a:stretch/>
        </p:blipFill>
        <p:spPr>
          <a:xfrm>
            <a:off x="396296" y="2486264"/>
            <a:ext cx="82147" cy="132149"/>
          </a:xfrm>
          <a:prstGeom prst="rect">
            <a:avLst/>
          </a:prstGeom>
          <a:noFill/>
          <a:ln>
            <a:noFill/>
          </a:ln>
        </p:spPr>
      </p:pic>
      <p:pic>
        <p:nvPicPr>
          <p:cNvPr descr="A white arrow on a black background&#10;&#10;AI-generated content may be incorrect." id="821" name="Google Shape;821;g3d3f6d03170_0_5449"/>
          <p:cNvPicPr preferRelativeResize="0"/>
          <p:nvPr/>
        </p:nvPicPr>
        <p:blipFill rotWithShape="1">
          <a:blip r:embed="rId3">
            <a:alphaModFix/>
          </a:blip>
          <a:srcRect b="0" l="0" r="0" t="0"/>
          <a:stretch/>
        </p:blipFill>
        <p:spPr>
          <a:xfrm>
            <a:off x="2637412" y="2486264"/>
            <a:ext cx="82147" cy="132149"/>
          </a:xfrm>
          <a:prstGeom prst="rect">
            <a:avLst/>
          </a:prstGeom>
          <a:noFill/>
          <a:ln>
            <a:noFill/>
          </a:ln>
        </p:spPr>
      </p:pic>
      <p:pic>
        <p:nvPicPr>
          <p:cNvPr descr="A white arrow on a black background&#10;&#10;AI-generated content may be incorrect." id="822" name="Google Shape;822;g3d3f6d03170_0_5449"/>
          <p:cNvPicPr preferRelativeResize="0"/>
          <p:nvPr/>
        </p:nvPicPr>
        <p:blipFill rotWithShape="1">
          <a:blip r:embed="rId3">
            <a:alphaModFix/>
          </a:blip>
          <a:srcRect b="0" l="0" r="0" t="0"/>
          <a:stretch/>
        </p:blipFill>
        <p:spPr>
          <a:xfrm>
            <a:off x="4879250" y="2486264"/>
            <a:ext cx="82147" cy="132149"/>
          </a:xfrm>
          <a:prstGeom prst="rect">
            <a:avLst/>
          </a:prstGeom>
          <a:noFill/>
          <a:ln>
            <a:noFill/>
          </a:ln>
        </p:spPr>
      </p:pic>
      <p:pic>
        <p:nvPicPr>
          <p:cNvPr descr="A white arrow on a black background&#10;&#10;AI-generated content may be incorrect." id="823" name="Google Shape;823;g3d3f6d03170_0_5449"/>
          <p:cNvPicPr preferRelativeResize="0"/>
          <p:nvPr/>
        </p:nvPicPr>
        <p:blipFill rotWithShape="1">
          <a:blip r:embed="rId3">
            <a:alphaModFix/>
          </a:blip>
          <a:srcRect b="0" l="0" r="0" t="0"/>
          <a:stretch/>
        </p:blipFill>
        <p:spPr>
          <a:xfrm>
            <a:off x="7121172" y="2486264"/>
            <a:ext cx="82147" cy="132149"/>
          </a:xfrm>
          <a:prstGeom prst="rect">
            <a:avLst/>
          </a:prstGeom>
          <a:noFill/>
          <a:ln>
            <a:noFill/>
          </a:ln>
        </p:spPr>
      </p:pic>
      <p:sp>
        <p:nvSpPr>
          <p:cNvPr id="824" name="Google Shape;824;g3d3f6d03170_0_5449"/>
          <p:cNvSpPr txBox="1"/>
          <p:nvPr>
            <p:ph idx="1" type="subTitle"/>
          </p:nvPr>
        </p:nvSpPr>
        <p:spPr>
          <a:xfrm>
            <a:off x="7107865" y="1617572"/>
            <a:ext cx="1896300" cy="502200"/>
          </a:xfrm>
          <a:prstGeom prst="rect">
            <a:avLst/>
          </a:prstGeom>
          <a:noFill/>
          <a:ln>
            <a:noFill/>
          </a:ln>
        </p:spPr>
        <p:txBody>
          <a:bodyPr anchorCtr="0" anchor="t" bIns="34275" lIns="34275" spcFirstLastPara="1" rIns="34275" wrap="square" tIns="34275">
            <a:noAutofit/>
          </a:bodyPr>
          <a:lstStyle>
            <a:lvl1pPr lvl="0" marR="0" algn="l">
              <a:lnSpc>
                <a:spcPct val="101000"/>
              </a:lnSpc>
              <a:spcBef>
                <a:spcPts val="0"/>
              </a:spcBef>
              <a:spcAft>
                <a:spcPts val="0"/>
              </a:spcAft>
              <a:buSzPts val="945"/>
              <a:buNone/>
              <a:defRPr sz="637"/>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825" name="Google Shape;825;g3d3f6d03170_0_5449"/>
          <p:cNvSpPr txBox="1"/>
          <p:nvPr>
            <p:ph idx="2" type="subTitle"/>
          </p:nvPr>
        </p:nvSpPr>
        <p:spPr>
          <a:xfrm>
            <a:off x="2614825" y="1784784"/>
            <a:ext cx="3321600" cy="502200"/>
          </a:xfrm>
          <a:prstGeom prst="rect">
            <a:avLst/>
          </a:prstGeom>
          <a:noFill/>
          <a:ln>
            <a:noFill/>
          </a:ln>
        </p:spPr>
        <p:txBody>
          <a:bodyPr anchorCtr="0" anchor="t" bIns="34275" lIns="34275" spcFirstLastPara="1" rIns="34275" wrap="square" tIns="34275">
            <a:noAutofit/>
          </a:bodyPr>
          <a:lstStyle>
            <a:lvl1pPr lvl="0" marR="0" algn="l">
              <a:lnSpc>
                <a:spcPct val="101000"/>
              </a:lnSpc>
              <a:spcBef>
                <a:spcPts val="0"/>
              </a:spcBef>
              <a:spcAft>
                <a:spcPts val="0"/>
              </a:spcAft>
              <a:buSzPts val="945"/>
              <a:buNone/>
              <a:defRPr sz="637"/>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826" name="Google Shape;826;g3d3f6d03170_0_5449"/>
          <p:cNvSpPr txBox="1"/>
          <p:nvPr>
            <p:ph idx="3" type="subTitle"/>
          </p:nvPr>
        </p:nvSpPr>
        <p:spPr>
          <a:xfrm>
            <a:off x="4847069" y="3486516"/>
            <a:ext cx="3321600" cy="502200"/>
          </a:xfrm>
          <a:prstGeom prst="rect">
            <a:avLst/>
          </a:prstGeom>
          <a:noFill/>
          <a:ln>
            <a:noFill/>
          </a:ln>
        </p:spPr>
        <p:txBody>
          <a:bodyPr anchorCtr="0" anchor="t" bIns="34275" lIns="34275" spcFirstLastPara="1" rIns="34275" wrap="square" tIns="34275">
            <a:noAutofit/>
          </a:bodyPr>
          <a:lstStyle>
            <a:lvl1pPr lvl="0" marR="0" algn="l">
              <a:lnSpc>
                <a:spcPct val="101000"/>
              </a:lnSpc>
              <a:spcBef>
                <a:spcPts val="0"/>
              </a:spcBef>
              <a:spcAft>
                <a:spcPts val="0"/>
              </a:spcAft>
              <a:buSzPts val="945"/>
              <a:buNone/>
              <a:defRPr sz="637"/>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827" name="Google Shape;827;g3d3f6d03170_0_5449"/>
          <p:cNvSpPr txBox="1"/>
          <p:nvPr>
            <p:ph idx="4" type="subTitle"/>
          </p:nvPr>
        </p:nvSpPr>
        <p:spPr>
          <a:xfrm>
            <a:off x="2624386" y="1310306"/>
            <a:ext cx="3321600" cy="2490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537"/>
              <a:buFont typeface="Poppins"/>
              <a:buNone/>
              <a:defRPr b="1" sz="15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828" name="Google Shape;828;g3d3f6d03170_0_5449"/>
          <p:cNvSpPr txBox="1"/>
          <p:nvPr>
            <p:ph idx="5" type="subTitle"/>
          </p:nvPr>
        </p:nvSpPr>
        <p:spPr>
          <a:xfrm>
            <a:off x="7107865" y="1310306"/>
            <a:ext cx="1896300" cy="3720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537"/>
              <a:buFont typeface="Poppins"/>
              <a:buNone/>
              <a:defRPr b="1" sz="15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829" name="Google Shape;829;g3d3f6d03170_0_5449"/>
          <p:cNvSpPr txBox="1"/>
          <p:nvPr>
            <p:ph idx="6" type="subTitle"/>
          </p:nvPr>
        </p:nvSpPr>
        <p:spPr>
          <a:xfrm>
            <a:off x="4847069" y="2986425"/>
            <a:ext cx="3321600" cy="4491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537"/>
              <a:buFont typeface="Poppins"/>
              <a:buNone/>
              <a:defRPr b="1" sz="15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Custom Layout">
  <p:cSld name="40_Custom Layout">
    <p:bg>
      <p:bgPr>
        <a:blipFill>
          <a:blip r:embed="rId2">
            <a:alphaModFix/>
          </a:blip>
          <a:stretch>
            <a:fillRect/>
          </a:stretch>
        </a:blipFill>
      </p:bgPr>
    </p:bg>
    <p:spTree>
      <p:nvGrpSpPr>
        <p:cNvPr id="830" name="Shape 830"/>
        <p:cNvGrpSpPr/>
        <p:nvPr/>
      </p:nvGrpSpPr>
      <p:grpSpPr>
        <a:xfrm>
          <a:off x="0" y="0"/>
          <a:ext cx="0" cy="0"/>
          <a:chOff x="0" y="0"/>
          <a:chExt cx="0" cy="0"/>
        </a:xfrm>
      </p:grpSpPr>
      <p:sp>
        <p:nvSpPr>
          <p:cNvPr id="831" name="Google Shape;831;g3d3f6d03170_0_5463"/>
          <p:cNvSpPr/>
          <p:nvPr/>
        </p:nvSpPr>
        <p:spPr>
          <a:xfrm>
            <a:off x="327294" y="2374978"/>
            <a:ext cx="8633400" cy="197700"/>
          </a:xfrm>
          <a:prstGeom prst="homePlate">
            <a:avLst>
              <a:gd fmla="val 50000" name="adj"/>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accent1"/>
              </a:solidFill>
              <a:latin typeface="Poppins Medium"/>
              <a:ea typeface="Poppins Medium"/>
              <a:cs typeface="Poppins Medium"/>
              <a:sym typeface="Poppins Medium"/>
            </a:endParaRPr>
          </a:p>
        </p:txBody>
      </p:sp>
      <p:sp>
        <p:nvSpPr>
          <p:cNvPr id="832" name="Google Shape;832;g3d3f6d03170_0_5463"/>
          <p:cNvSpPr txBox="1"/>
          <p:nvPr>
            <p:ph type="title"/>
          </p:nvPr>
        </p:nvSpPr>
        <p:spPr>
          <a:xfrm>
            <a:off x="320151" y="347759"/>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833" name="Google Shape;833;g3d3f6d03170_0_546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descr="A white arrow on a black background&#10;&#10;AI-generated content may be incorrect." id="834" name="Google Shape;834;g3d3f6d03170_0_5463"/>
          <p:cNvPicPr preferRelativeResize="0"/>
          <p:nvPr/>
        </p:nvPicPr>
        <p:blipFill rotWithShape="1">
          <a:blip r:embed="rId3">
            <a:alphaModFix/>
          </a:blip>
          <a:srcRect b="0" l="0" r="0" t="0"/>
          <a:stretch/>
        </p:blipFill>
        <p:spPr>
          <a:xfrm>
            <a:off x="403439" y="2407683"/>
            <a:ext cx="82147" cy="132149"/>
          </a:xfrm>
          <a:prstGeom prst="rect">
            <a:avLst/>
          </a:prstGeom>
          <a:noFill/>
          <a:ln>
            <a:noFill/>
          </a:ln>
        </p:spPr>
      </p:pic>
      <p:pic>
        <p:nvPicPr>
          <p:cNvPr descr="A white arrow on a black background&#10;&#10;AI-generated content may be incorrect." id="835" name="Google Shape;835;g3d3f6d03170_0_5463"/>
          <p:cNvPicPr preferRelativeResize="0"/>
          <p:nvPr/>
        </p:nvPicPr>
        <p:blipFill rotWithShape="1">
          <a:blip r:embed="rId3">
            <a:alphaModFix/>
          </a:blip>
          <a:srcRect b="0" l="0" r="0" t="0"/>
          <a:stretch/>
        </p:blipFill>
        <p:spPr>
          <a:xfrm>
            <a:off x="3778697" y="2407683"/>
            <a:ext cx="82147" cy="132149"/>
          </a:xfrm>
          <a:prstGeom prst="rect">
            <a:avLst/>
          </a:prstGeom>
          <a:noFill/>
          <a:ln>
            <a:noFill/>
          </a:ln>
        </p:spPr>
      </p:pic>
      <p:pic>
        <p:nvPicPr>
          <p:cNvPr descr="A white arrow on a black background&#10;&#10;AI-generated content may be incorrect." id="836" name="Google Shape;836;g3d3f6d03170_0_5463"/>
          <p:cNvPicPr preferRelativeResize="0"/>
          <p:nvPr/>
        </p:nvPicPr>
        <p:blipFill rotWithShape="1">
          <a:blip r:embed="rId3">
            <a:alphaModFix/>
          </a:blip>
          <a:srcRect b="0" l="0" r="0" t="0"/>
          <a:stretch/>
        </p:blipFill>
        <p:spPr>
          <a:xfrm>
            <a:off x="5484794" y="2407683"/>
            <a:ext cx="82147" cy="132149"/>
          </a:xfrm>
          <a:prstGeom prst="rect">
            <a:avLst/>
          </a:prstGeom>
          <a:noFill/>
          <a:ln>
            <a:noFill/>
          </a:ln>
        </p:spPr>
      </p:pic>
      <p:pic>
        <p:nvPicPr>
          <p:cNvPr descr="A white arrow on a black background&#10;&#10;AI-generated content may be incorrect." id="837" name="Google Shape;837;g3d3f6d03170_0_5463"/>
          <p:cNvPicPr preferRelativeResize="0"/>
          <p:nvPr/>
        </p:nvPicPr>
        <p:blipFill rotWithShape="1">
          <a:blip r:embed="rId3">
            <a:alphaModFix/>
          </a:blip>
          <a:srcRect b="0" l="0" r="0" t="0"/>
          <a:stretch/>
        </p:blipFill>
        <p:spPr>
          <a:xfrm>
            <a:off x="7166410" y="2407683"/>
            <a:ext cx="82147" cy="132149"/>
          </a:xfrm>
          <a:prstGeom prst="rect">
            <a:avLst/>
          </a:prstGeom>
          <a:noFill/>
          <a:ln>
            <a:noFill/>
          </a:ln>
        </p:spPr>
      </p:pic>
      <p:pic>
        <p:nvPicPr>
          <p:cNvPr descr="A white arrow on a black background&#10;&#10;AI-generated content may be incorrect." id="838" name="Google Shape;838;g3d3f6d03170_0_5463"/>
          <p:cNvPicPr preferRelativeResize="0"/>
          <p:nvPr/>
        </p:nvPicPr>
        <p:blipFill rotWithShape="1">
          <a:blip r:embed="rId3">
            <a:alphaModFix/>
          </a:blip>
          <a:srcRect b="0" l="0" r="0" t="0"/>
          <a:stretch/>
        </p:blipFill>
        <p:spPr>
          <a:xfrm>
            <a:off x="2091068" y="2407683"/>
            <a:ext cx="82147" cy="132149"/>
          </a:xfrm>
          <a:prstGeom prst="rect">
            <a:avLst/>
          </a:prstGeom>
          <a:noFill/>
          <a:ln>
            <a:noFill/>
          </a:ln>
        </p:spPr>
      </p:pic>
      <p:sp>
        <p:nvSpPr>
          <p:cNvPr id="839" name="Google Shape;839;g3d3f6d03170_0_5463"/>
          <p:cNvSpPr txBox="1"/>
          <p:nvPr>
            <p:ph idx="1" type="subTitle"/>
          </p:nvPr>
        </p:nvSpPr>
        <p:spPr>
          <a:xfrm>
            <a:off x="3755511" y="3614606"/>
            <a:ext cx="3321600" cy="460500"/>
          </a:xfrm>
          <a:prstGeom prst="rect">
            <a:avLst/>
          </a:prstGeom>
          <a:noFill/>
          <a:ln>
            <a:noFill/>
          </a:ln>
        </p:spPr>
        <p:txBody>
          <a:bodyPr anchorCtr="0" anchor="t" bIns="34275" lIns="34275" spcFirstLastPara="1" rIns="34275" wrap="square" tIns="34275">
            <a:noAutofit/>
          </a:bodyPr>
          <a:lstStyle>
            <a:lvl1pPr lvl="0" marR="0" algn="l">
              <a:lnSpc>
                <a:spcPct val="101000"/>
              </a:lnSpc>
              <a:spcBef>
                <a:spcPts val="0"/>
              </a:spcBef>
              <a:spcAft>
                <a:spcPts val="0"/>
              </a:spcAft>
              <a:buSzPts val="945"/>
              <a:buNone/>
              <a:defRPr sz="637"/>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840" name="Google Shape;840;g3d3f6d03170_0_5463"/>
          <p:cNvSpPr txBox="1"/>
          <p:nvPr>
            <p:ph idx="2" type="subTitle"/>
          </p:nvPr>
        </p:nvSpPr>
        <p:spPr>
          <a:xfrm>
            <a:off x="315025" y="3614606"/>
            <a:ext cx="3315300" cy="460500"/>
          </a:xfrm>
          <a:prstGeom prst="rect">
            <a:avLst/>
          </a:prstGeom>
          <a:noFill/>
          <a:ln>
            <a:noFill/>
          </a:ln>
        </p:spPr>
        <p:txBody>
          <a:bodyPr anchorCtr="0" anchor="t" bIns="34275" lIns="34275" spcFirstLastPara="1" rIns="34275" wrap="square" tIns="34275">
            <a:noAutofit/>
          </a:bodyPr>
          <a:lstStyle>
            <a:lvl1pPr lvl="0" marR="0" algn="l">
              <a:lnSpc>
                <a:spcPct val="101000"/>
              </a:lnSpc>
              <a:spcBef>
                <a:spcPts val="0"/>
              </a:spcBef>
              <a:spcAft>
                <a:spcPts val="0"/>
              </a:spcAft>
              <a:buSzPts val="945"/>
              <a:buNone/>
              <a:defRPr sz="637"/>
            </a:lvl1pPr>
            <a:lvl2pPr lvl="1" algn="l">
              <a:lnSpc>
                <a:spcPct val="101000"/>
              </a:lnSpc>
              <a:spcBef>
                <a:spcPts val="0"/>
              </a:spcBef>
              <a:spcAft>
                <a:spcPts val="0"/>
              </a:spcAft>
              <a:buSzPts val="810"/>
              <a:buNone/>
              <a:defRPr sz="900"/>
            </a:lvl2pPr>
            <a:lvl3pPr lvl="2" algn="l">
              <a:lnSpc>
                <a:spcPct val="101000"/>
              </a:lnSpc>
              <a:spcBef>
                <a:spcPts val="0"/>
              </a:spcBef>
              <a:spcAft>
                <a:spcPts val="0"/>
              </a:spcAft>
              <a:buSzPts val="675"/>
              <a:buNone/>
              <a:defRPr sz="750"/>
            </a:lvl3pPr>
            <a:lvl4pPr lvl="3" algn="l">
              <a:lnSpc>
                <a:spcPct val="101000"/>
              </a:lnSpc>
              <a:spcBef>
                <a:spcPts val="0"/>
              </a:spcBef>
              <a:spcAft>
                <a:spcPts val="0"/>
              </a:spcAft>
              <a:buSzPts val="540"/>
              <a:buNone/>
              <a:defRPr sz="600"/>
            </a:lvl4pPr>
            <a:lvl5pPr lvl="4" algn="l">
              <a:lnSpc>
                <a:spcPct val="101000"/>
              </a:lnSpc>
              <a:spcBef>
                <a:spcPts val="0"/>
              </a:spcBef>
              <a:spcAft>
                <a:spcPts val="0"/>
              </a:spcAft>
              <a:buSzPts val="405"/>
              <a:buNone/>
              <a:defRPr sz="450"/>
            </a:lvl5pPr>
            <a:lvl6pPr lvl="5" algn="l">
              <a:lnSpc>
                <a:spcPct val="101000"/>
              </a:lnSpc>
              <a:spcBef>
                <a:spcPts val="0"/>
              </a:spcBef>
              <a:spcAft>
                <a:spcPts val="0"/>
              </a:spcAft>
              <a:buSzPts val="187"/>
              <a:buNone/>
              <a:defRPr sz="187"/>
            </a:lvl6pPr>
            <a:lvl7pPr lvl="6" algn="l">
              <a:lnSpc>
                <a:spcPct val="101000"/>
              </a:lnSpc>
              <a:spcBef>
                <a:spcPts val="0"/>
              </a:spcBef>
              <a:spcAft>
                <a:spcPts val="0"/>
              </a:spcAft>
              <a:buSzPts val="187"/>
              <a:buNone/>
              <a:defRPr sz="187"/>
            </a:lvl7pPr>
            <a:lvl8pPr lvl="7" algn="l">
              <a:lnSpc>
                <a:spcPct val="101000"/>
              </a:lnSpc>
              <a:spcBef>
                <a:spcPts val="0"/>
              </a:spcBef>
              <a:spcAft>
                <a:spcPts val="0"/>
              </a:spcAft>
              <a:buSzPts val="187"/>
              <a:buNone/>
              <a:defRPr sz="187"/>
            </a:lvl8pPr>
            <a:lvl9pPr lvl="8" algn="l">
              <a:lnSpc>
                <a:spcPct val="101000"/>
              </a:lnSpc>
              <a:spcBef>
                <a:spcPts val="0"/>
              </a:spcBef>
              <a:spcAft>
                <a:spcPts val="0"/>
              </a:spcAft>
              <a:buSzPts val="187"/>
              <a:buNone/>
              <a:defRPr sz="187"/>
            </a:lvl9pPr>
          </a:lstStyle>
          <a:p/>
        </p:txBody>
      </p:sp>
      <p:sp>
        <p:nvSpPr>
          <p:cNvPr id="841" name="Google Shape;841;g3d3f6d03170_0_5463"/>
          <p:cNvSpPr txBox="1"/>
          <p:nvPr>
            <p:ph idx="3" type="subTitle"/>
          </p:nvPr>
        </p:nvSpPr>
        <p:spPr>
          <a:xfrm>
            <a:off x="2056560" y="1748138"/>
            <a:ext cx="3321600" cy="460500"/>
          </a:xfrm>
          <a:prstGeom prst="rect">
            <a:avLst/>
          </a:prstGeom>
          <a:noFill/>
          <a:ln>
            <a:noFill/>
          </a:ln>
        </p:spPr>
        <p:txBody>
          <a:bodyPr anchorCtr="0" anchor="t" bIns="34275" lIns="34275" spcFirstLastPara="1" rIns="34275" wrap="square" tIns="34275">
            <a:noAutofit/>
          </a:bodyPr>
          <a:lstStyle>
            <a:lvl1pPr lvl="0" marR="0" algn="l">
              <a:lnSpc>
                <a:spcPct val="101000"/>
              </a:lnSpc>
              <a:spcBef>
                <a:spcPts val="0"/>
              </a:spcBef>
              <a:spcAft>
                <a:spcPts val="0"/>
              </a:spcAft>
              <a:buSzPts val="945"/>
              <a:buNone/>
              <a:defRPr sz="637"/>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842" name="Google Shape;842;g3d3f6d03170_0_5463"/>
          <p:cNvSpPr txBox="1"/>
          <p:nvPr>
            <p:ph idx="4" type="subTitle"/>
          </p:nvPr>
        </p:nvSpPr>
        <p:spPr>
          <a:xfrm>
            <a:off x="5465101" y="1748138"/>
            <a:ext cx="3321600" cy="460500"/>
          </a:xfrm>
          <a:prstGeom prst="rect">
            <a:avLst/>
          </a:prstGeom>
          <a:noFill/>
          <a:ln>
            <a:noFill/>
          </a:ln>
        </p:spPr>
        <p:txBody>
          <a:bodyPr anchorCtr="0" anchor="t" bIns="34275" lIns="34275" spcFirstLastPara="1" rIns="34275" wrap="square" tIns="34275">
            <a:noAutofit/>
          </a:bodyPr>
          <a:lstStyle>
            <a:lvl1pPr lvl="0" marR="0" algn="l">
              <a:lnSpc>
                <a:spcPct val="101000"/>
              </a:lnSpc>
              <a:spcBef>
                <a:spcPts val="0"/>
              </a:spcBef>
              <a:spcAft>
                <a:spcPts val="0"/>
              </a:spcAft>
              <a:buSzPts val="945"/>
              <a:buNone/>
              <a:defRPr sz="637"/>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843" name="Google Shape;843;g3d3f6d03170_0_5463"/>
          <p:cNvSpPr txBox="1"/>
          <p:nvPr>
            <p:ph idx="5" type="subTitle"/>
          </p:nvPr>
        </p:nvSpPr>
        <p:spPr>
          <a:xfrm>
            <a:off x="7172094" y="3614606"/>
            <a:ext cx="1802700" cy="460500"/>
          </a:xfrm>
          <a:prstGeom prst="rect">
            <a:avLst/>
          </a:prstGeom>
          <a:noFill/>
          <a:ln>
            <a:noFill/>
          </a:ln>
        </p:spPr>
        <p:txBody>
          <a:bodyPr anchorCtr="0" anchor="t" bIns="34275" lIns="34275" spcFirstLastPara="1" rIns="34275" wrap="square" tIns="34275">
            <a:noAutofit/>
          </a:bodyPr>
          <a:lstStyle>
            <a:lvl1pPr lvl="0" marR="0" algn="l">
              <a:lnSpc>
                <a:spcPct val="101000"/>
              </a:lnSpc>
              <a:spcBef>
                <a:spcPts val="0"/>
              </a:spcBef>
              <a:spcAft>
                <a:spcPts val="0"/>
              </a:spcAft>
              <a:buSzPts val="945"/>
              <a:buNone/>
              <a:defRPr sz="637"/>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844" name="Google Shape;844;g3d3f6d03170_0_5463"/>
          <p:cNvSpPr txBox="1"/>
          <p:nvPr>
            <p:ph idx="6" type="subTitle"/>
          </p:nvPr>
        </p:nvSpPr>
        <p:spPr>
          <a:xfrm>
            <a:off x="2064284" y="1222959"/>
            <a:ext cx="3321600" cy="4605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537"/>
              <a:buFont typeface="Poppins"/>
              <a:buNone/>
              <a:defRPr b="1" sz="15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845" name="Google Shape;845;g3d3f6d03170_0_5463"/>
          <p:cNvSpPr txBox="1"/>
          <p:nvPr>
            <p:ph idx="7" type="subTitle"/>
          </p:nvPr>
        </p:nvSpPr>
        <p:spPr>
          <a:xfrm>
            <a:off x="5467941" y="1222959"/>
            <a:ext cx="3321600" cy="4605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537"/>
              <a:buFont typeface="Poppins"/>
              <a:buNone/>
              <a:defRPr b="1" sz="153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846" name="Google Shape;846;g3d3f6d03170_0_5463"/>
          <p:cNvSpPr txBox="1"/>
          <p:nvPr>
            <p:ph idx="8" type="subTitle"/>
          </p:nvPr>
        </p:nvSpPr>
        <p:spPr>
          <a:xfrm>
            <a:off x="5467941" y="966095"/>
            <a:ext cx="3321600" cy="1977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Clr>
                <a:schemeClr val="accent2"/>
              </a:buClr>
              <a:buSzPts val="1125"/>
              <a:buFont typeface="Poppins"/>
              <a:buNone/>
              <a:defRPr b="1" sz="1125">
                <a:solidFill>
                  <a:schemeClr val="accent2"/>
                </a:solidFill>
                <a:latin typeface="Poppins"/>
                <a:ea typeface="Poppins"/>
                <a:cs typeface="Poppins"/>
                <a:sym typeface="Poppins"/>
              </a:defRPr>
            </a:lvl1pPr>
            <a:lvl2pPr lvl="1" algn="l">
              <a:lnSpc>
                <a:spcPct val="95000"/>
              </a:lnSpc>
              <a:spcBef>
                <a:spcPts val="1350"/>
              </a:spcBef>
              <a:spcAft>
                <a:spcPts val="0"/>
              </a:spcAft>
              <a:buSzPts val="810"/>
              <a:buFont typeface="Poppins"/>
              <a:buNone/>
              <a:defRPr b="1" sz="900">
                <a:latin typeface="Poppins"/>
                <a:ea typeface="Poppins"/>
                <a:cs typeface="Poppins"/>
                <a:sym typeface="Poppins"/>
              </a:defRPr>
            </a:lvl2pPr>
            <a:lvl3pPr lvl="2" algn="l">
              <a:lnSpc>
                <a:spcPct val="95000"/>
              </a:lnSpc>
              <a:spcBef>
                <a:spcPts val="1350"/>
              </a:spcBef>
              <a:spcAft>
                <a:spcPts val="0"/>
              </a:spcAft>
              <a:buSzPts val="675"/>
              <a:buFont typeface="Poppins"/>
              <a:buNone/>
              <a:defRPr b="1" sz="750">
                <a:latin typeface="Poppins"/>
                <a:ea typeface="Poppins"/>
                <a:cs typeface="Poppins"/>
                <a:sym typeface="Poppins"/>
              </a:defRPr>
            </a:lvl3pPr>
            <a:lvl4pPr lvl="3" algn="l">
              <a:lnSpc>
                <a:spcPct val="95000"/>
              </a:lnSpc>
              <a:spcBef>
                <a:spcPts val="1350"/>
              </a:spcBef>
              <a:spcAft>
                <a:spcPts val="0"/>
              </a:spcAft>
              <a:buSzPts val="540"/>
              <a:buFont typeface="Poppins"/>
              <a:buNone/>
              <a:defRPr b="1" sz="600">
                <a:latin typeface="Poppins"/>
                <a:ea typeface="Poppins"/>
                <a:cs typeface="Poppins"/>
                <a:sym typeface="Poppins"/>
              </a:defRPr>
            </a:lvl4pPr>
            <a:lvl5pPr lvl="4" algn="l">
              <a:lnSpc>
                <a:spcPct val="95000"/>
              </a:lnSpc>
              <a:spcBef>
                <a:spcPts val="1350"/>
              </a:spcBef>
              <a:spcAft>
                <a:spcPts val="0"/>
              </a:spcAft>
              <a:buSzPts val="405"/>
              <a:buFont typeface="Poppins"/>
              <a:buNone/>
              <a:defRPr b="1" sz="450">
                <a:latin typeface="Poppins"/>
                <a:ea typeface="Poppins"/>
                <a:cs typeface="Poppins"/>
                <a:sym typeface="Poppins"/>
              </a:defRPr>
            </a:lvl5pPr>
            <a:lvl6pPr lvl="5" algn="l">
              <a:lnSpc>
                <a:spcPct val="90000"/>
              </a:lnSpc>
              <a:spcBef>
                <a:spcPts val="375"/>
              </a:spcBef>
              <a:spcAft>
                <a:spcPts val="0"/>
              </a:spcAft>
              <a:buSzPts val="187"/>
              <a:buFont typeface="Poppins"/>
              <a:buNone/>
              <a:defRPr b="1" sz="187">
                <a:latin typeface="Poppins"/>
                <a:ea typeface="Poppins"/>
                <a:cs typeface="Poppins"/>
                <a:sym typeface="Poppins"/>
              </a:defRPr>
            </a:lvl6pPr>
            <a:lvl7pPr lvl="6" algn="l">
              <a:lnSpc>
                <a:spcPct val="90000"/>
              </a:lnSpc>
              <a:spcBef>
                <a:spcPts val="375"/>
              </a:spcBef>
              <a:spcAft>
                <a:spcPts val="0"/>
              </a:spcAft>
              <a:buSzPts val="187"/>
              <a:buFont typeface="Poppins"/>
              <a:buNone/>
              <a:defRPr b="1" sz="187">
                <a:latin typeface="Poppins"/>
                <a:ea typeface="Poppins"/>
                <a:cs typeface="Poppins"/>
                <a:sym typeface="Poppins"/>
              </a:defRPr>
            </a:lvl7pPr>
            <a:lvl8pPr lvl="7" algn="l">
              <a:lnSpc>
                <a:spcPct val="90000"/>
              </a:lnSpc>
              <a:spcBef>
                <a:spcPts val="375"/>
              </a:spcBef>
              <a:spcAft>
                <a:spcPts val="0"/>
              </a:spcAft>
              <a:buSzPts val="187"/>
              <a:buFont typeface="Poppins"/>
              <a:buNone/>
              <a:defRPr b="1" sz="187">
                <a:latin typeface="Poppins"/>
                <a:ea typeface="Poppins"/>
                <a:cs typeface="Poppins"/>
                <a:sym typeface="Poppins"/>
              </a:defRPr>
            </a:lvl8pPr>
            <a:lvl9pPr lvl="8" algn="l">
              <a:lnSpc>
                <a:spcPct val="90000"/>
              </a:lnSpc>
              <a:spcBef>
                <a:spcPts val="375"/>
              </a:spcBef>
              <a:spcAft>
                <a:spcPts val="0"/>
              </a:spcAft>
              <a:buSzPts val="187"/>
              <a:buFont typeface="Poppins"/>
              <a:buNone/>
              <a:defRPr b="1" sz="187">
                <a:latin typeface="Poppins"/>
                <a:ea typeface="Poppins"/>
                <a:cs typeface="Poppins"/>
                <a:sym typeface="Poppins"/>
              </a:defRPr>
            </a:lvl9pPr>
          </a:lstStyle>
          <a:p/>
        </p:txBody>
      </p:sp>
      <p:sp>
        <p:nvSpPr>
          <p:cNvPr id="847" name="Google Shape;847;g3d3f6d03170_0_5463"/>
          <p:cNvSpPr txBox="1"/>
          <p:nvPr>
            <p:ph idx="9" type="subTitle"/>
          </p:nvPr>
        </p:nvSpPr>
        <p:spPr>
          <a:xfrm>
            <a:off x="312295" y="2830647"/>
            <a:ext cx="3321600" cy="1977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Clr>
                <a:schemeClr val="accent2"/>
              </a:buClr>
              <a:buSzPts val="1125"/>
              <a:buFont typeface="Poppins"/>
              <a:buNone/>
              <a:defRPr b="1" sz="1125">
                <a:solidFill>
                  <a:schemeClr val="accent2"/>
                </a:solidFill>
                <a:latin typeface="Poppins"/>
                <a:ea typeface="Poppins"/>
                <a:cs typeface="Poppins"/>
                <a:sym typeface="Poppins"/>
              </a:defRPr>
            </a:lvl1pPr>
            <a:lvl2pPr lvl="1" algn="l">
              <a:lnSpc>
                <a:spcPct val="95000"/>
              </a:lnSpc>
              <a:spcBef>
                <a:spcPts val="1350"/>
              </a:spcBef>
              <a:spcAft>
                <a:spcPts val="0"/>
              </a:spcAft>
              <a:buSzPts val="810"/>
              <a:buFont typeface="Poppins"/>
              <a:buNone/>
              <a:defRPr b="1" sz="900">
                <a:latin typeface="Poppins"/>
                <a:ea typeface="Poppins"/>
                <a:cs typeface="Poppins"/>
                <a:sym typeface="Poppins"/>
              </a:defRPr>
            </a:lvl2pPr>
            <a:lvl3pPr lvl="2" algn="l">
              <a:lnSpc>
                <a:spcPct val="95000"/>
              </a:lnSpc>
              <a:spcBef>
                <a:spcPts val="1350"/>
              </a:spcBef>
              <a:spcAft>
                <a:spcPts val="0"/>
              </a:spcAft>
              <a:buSzPts val="675"/>
              <a:buFont typeface="Poppins"/>
              <a:buNone/>
              <a:defRPr b="1" sz="750">
                <a:latin typeface="Poppins"/>
                <a:ea typeface="Poppins"/>
                <a:cs typeface="Poppins"/>
                <a:sym typeface="Poppins"/>
              </a:defRPr>
            </a:lvl3pPr>
            <a:lvl4pPr lvl="3" algn="l">
              <a:lnSpc>
                <a:spcPct val="95000"/>
              </a:lnSpc>
              <a:spcBef>
                <a:spcPts val="1350"/>
              </a:spcBef>
              <a:spcAft>
                <a:spcPts val="0"/>
              </a:spcAft>
              <a:buSzPts val="540"/>
              <a:buFont typeface="Poppins"/>
              <a:buNone/>
              <a:defRPr b="1" sz="600">
                <a:latin typeface="Poppins"/>
                <a:ea typeface="Poppins"/>
                <a:cs typeface="Poppins"/>
                <a:sym typeface="Poppins"/>
              </a:defRPr>
            </a:lvl4pPr>
            <a:lvl5pPr lvl="4" algn="l">
              <a:lnSpc>
                <a:spcPct val="95000"/>
              </a:lnSpc>
              <a:spcBef>
                <a:spcPts val="1350"/>
              </a:spcBef>
              <a:spcAft>
                <a:spcPts val="0"/>
              </a:spcAft>
              <a:buSzPts val="405"/>
              <a:buFont typeface="Poppins"/>
              <a:buNone/>
              <a:defRPr b="1" sz="450">
                <a:latin typeface="Poppins"/>
                <a:ea typeface="Poppins"/>
                <a:cs typeface="Poppins"/>
                <a:sym typeface="Poppins"/>
              </a:defRPr>
            </a:lvl5pPr>
            <a:lvl6pPr lvl="5" algn="l">
              <a:lnSpc>
                <a:spcPct val="90000"/>
              </a:lnSpc>
              <a:spcBef>
                <a:spcPts val="375"/>
              </a:spcBef>
              <a:spcAft>
                <a:spcPts val="0"/>
              </a:spcAft>
              <a:buSzPts val="187"/>
              <a:buFont typeface="Poppins"/>
              <a:buNone/>
              <a:defRPr b="1" sz="187">
                <a:latin typeface="Poppins"/>
                <a:ea typeface="Poppins"/>
                <a:cs typeface="Poppins"/>
                <a:sym typeface="Poppins"/>
              </a:defRPr>
            </a:lvl6pPr>
            <a:lvl7pPr lvl="6" algn="l">
              <a:lnSpc>
                <a:spcPct val="90000"/>
              </a:lnSpc>
              <a:spcBef>
                <a:spcPts val="375"/>
              </a:spcBef>
              <a:spcAft>
                <a:spcPts val="0"/>
              </a:spcAft>
              <a:buSzPts val="187"/>
              <a:buFont typeface="Poppins"/>
              <a:buNone/>
              <a:defRPr b="1" sz="187">
                <a:latin typeface="Poppins"/>
                <a:ea typeface="Poppins"/>
                <a:cs typeface="Poppins"/>
                <a:sym typeface="Poppins"/>
              </a:defRPr>
            </a:lvl7pPr>
            <a:lvl8pPr lvl="7" algn="l">
              <a:lnSpc>
                <a:spcPct val="90000"/>
              </a:lnSpc>
              <a:spcBef>
                <a:spcPts val="375"/>
              </a:spcBef>
              <a:spcAft>
                <a:spcPts val="0"/>
              </a:spcAft>
              <a:buSzPts val="187"/>
              <a:buFont typeface="Poppins"/>
              <a:buNone/>
              <a:defRPr b="1" sz="187">
                <a:latin typeface="Poppins"/>
                <a:ea typeface="Poppins"/>
                <a:cs typeface="Poppins"/>
                <a:sym typeface="Poppins"/>
              </a:defRPr>
            </a:lvl8pPr>
            <a:lvl9pPr lvl="8" algn="l">
              <a:lnSpc>
                <a:spcPct val="90000"/>
              </a:lnSpc>
              <a:spcBef>
                <a:spcPts val="375"/>
              </a:spcBef>
              <a:spcAft>
                <a:spcPts val="0"/>
              </a:spcAft>
              <a:buSzPts val="187"/>
              <a:buFont typeface="Poppins"/>
              <a:buNone/>
              <a:defRPr b="1" sz="187">
                <a:latin typeface="Poppins"/>
                <a:ea typeface="Poppins"/>
                <a:cs typeface="Poppins"/>
                <a:sym typeface="Poppins"/>
              </a:defRPr>
            </a:lvl9pPr>
          </a:lstStyle>
          <a:p/>
        </p:txBody>
      </p:sp>
      <p:sp>
        <p:nvSpPr>
          <p:cNvPr id="848" name="Google Shape;848;g3d3f6d03170_0_5463"/>
          <p:cNvSpPr txBox="1"/>
          <p:nvPr>
            <p:ph idx="13" type="subTitle"/>
          </p:nvPr>
        </p:nvSpPr>
        <p:spPr>
          <a:xfrm>
            <a:off x="3758584" y="2836142"/>
            <a:ext cx="3321600" cy="1977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Clr>
                <a:schemeClr val="accent2"/>
              </a:buClr>
              <a:buSzPts val="1125"/>
              <a:buFont typeface="Poppins"/>
              <a:buNone/>
              <a:defRPr b="1" sz="1125">
                <a:solidFill>
                  <a:schemeClr val="accent2"/>
                </a:solidFill>
                <a:latin typeface="Poppins"/>
                <a:ea typeface="Poppins"/>
                <a:cs typeface="Poppins"/>
                <a:sym typeface="Poppins"/>
              </a:defRPr>
            </a:lvl1pPr>
            <a:lvl2pPr lvl="1" algn="l">
              <a:lnSpc>
                <a:spcPct val="95000"/>
              </a:lnSpc>
              <a:spcBef>
                <a:spcPts val="1350"/>
              </a:spcBef>
              <a:spcAft>
                <a:spcPts val="0"/>
              </a:spcAft>
              <a:buSzPts val="810"/>
              <a:buFont typeface="Poppins"/>
              <a:buNone/>
              <a:defRPr b="1" sz="900">
                <a:latin typeface="Poppins"/>
                <a:ea typeface="Poppins"/>
                <a:cs typeface="Poppins"/>
                <a:sym typeface="Poppins"/>
              </a:defRPr>
            </a:lvl2pPr>
            <a:lvl3pPr lvl="2" algn="l">
              <a:lnSpc>
                <a:spcPct val="95000"/>
              </a:lnSpc>
              <a:spcBef>
                <a:spcPts val="1350"/>
              </a:spcBef>
              <a:spcAft>
                <a:spcPts val="0"/>
              </a:spcAft>
              <a:buSzPts val="675"/>
              <a:buFont typeface="Poppins"/>
              <a:buNone/>
              <a:defRPr b="1" sz="750">
                <a:latin typeface="Poppins"/>
                <a:ea typeface="Poppins"/>
                <a:cs typeface="Poppins"/>
                <a:sym typeface="Poppins"/>
              </a:defRPr>
            </a:lvl3pPr>
            <a:lvl4pPr lvl="3" algn="l">
              <a:lnSpc>
                <a:spcPct val="95000"/>
              </a:lnSpc>
              <a:spcBef>
                <a:spcPts val="1350"/>
              </a:spcBef>
              <a:spcAft>
                <a:spcPts val="0"/>
              </a:spcAft>
              <a:buSzPts val="540"/>
              <a:buFont typeface="Poppins"/>
              <a:buNone/>
              <a:defRPr b="1" sz="600">
                <a:latin typeface="Poppins"/>
                <a:ea typeface="Poppins"/>
                <a:cs typeface="Poppins"/>
                <a:sym typeface="Poppins"/>
              </a:defRPr>
            </a:lvl4pPr>
            <a:lvl5pPr lvl="4" algn="l">
              <a:lnSpc>
                <a:spcPct val="95000"/>
              </a:lnSpc>
              <a:spcBef>
                <a:spcPts val="1350"/>
              </a:spcBef>
              <a:spcAft>
                <a:spcPts val="0"/>
              </a:spcAft>
              <a:buSzPts val="405"/>
              <a:buFont typeface="Poppins"/>
              <a:buNone/>
              <a:defRPr b="1" sz="450">
                <a:latin typeface="Poppins"/>
                <a:ea typeface="Poppins"/>
                <a:cs typeface="Poppins"/>
                <a:sym typeface="Poppins"/>
              </a:defRPr>
            </a:lvl5pPr>
            <a:lvl6pPr lvl="5" algn="l">
              <a:lnSpc>
                <a:spcPct val="90000"/>
              </a:lnSpc>
              <a:spcBef>
                <a:spcPts val="375"/>
              </a:spcBef>
              <a:spcAft>
                <a:spcPts val="0"/>
              </a:spcAft>
              <a:buSzPts val="187"/>
              <a:buFont typeface="Poppins"/>
              <a:buNone/>
              <a:defRPr b="1" sz="187">
                <a:latin typeface="Poppins"/>
                <a:ea typeface="Poppins"/>
                <a:cs typeface="Poppins"/>
                <a:sym typeface="Poppins"/>
              </a:defRPr>
            </a:lvl6pPr>
            <a:lvl7pPr lvl="6" algn="l">
              <a:lnSpc>
                <a:spcPct val="90000"/>
              </a:lnSpc>
              <a:spcBef>
                <a:spcPts val="375"/>
              </a:spcBef>
              <a:spcAft>
                <a:spcPts val="0"/>
              </a:spcAft>
              <a:buSzPts val="187"/>
              <a:buFont typeface="Poppins"/>
              <a:buNone/>
              <a:defRPr b="1" sz="187">
                <a:latin typeface="Poppins"/>
                <a:ea typeface="Poppins"/>
                <a:cs typeface="Poppins"/>
                <a:sym typeface="Poppins"/>
              </a:defRPr>
            </a:lvl7pPr>
            <a:lvl8pPr lvl="7" algn="l">
              <a:lnSpc>
                <a:spcPct val="90000"/>
              </a:lnSpc>
              <a:spcBef>
                <a:spcPts val="375"/>
              </a:spcBef>
              <a:spcAft>
                <a:spcPts val="0"/>
              </a:spcAft>
              <a:buSzPts val="187"/>
              <a:buFont typeface="Poppins"/>
              <a:buNone/>
              <a:defRPr b="1" sz="187">
                <a:latin typeface="Poppins"/>
                <a:ea typeface="Poppins"/>
                <a:cs typeface="Poppins"/>
                <a:sym typeface="Poppins"/>
              </a:defRPr>
            </a:lvl8pPr>
            <a:lvl9pPr lvl="8" algn="l">
              <a:lnSpc>
                <a:spcPct val="90000"/>
              </a:lnSpc>
              <a:spcBef>
                <a:spcPts val="375"/>
              </a:spcBef>
              <a:spcAft>
                <a:spcPts val="0"/>
              </a:spcAft>
              <a:buSzPts val="187"/>
              <a:buFont typeface="Poppins"/>
              <a:buNone/>
              <a:defRPr b="1" sz="187">
                <a:latin typeface="Poppins"/>
                <a:ea typeface="Poppins"/>
                <a:cs typeface="Poppins"/>
                <a:sym typeface="Poppins"/>
              </a:defRPr>
            </a:lvl9pPr>
          </a:lstStyle>
          <a:p/>
        </p:txBody>
      </p:sp>
      <p:sp>
        <p:nvSpPr>
          <p:cNvPr id="849" name="Google Shape;849;g3d3f6d03170_0_5463"/>
          <p:cNvSpPr txBox="1"/>
          <p:nvPr>
            <p:ph idx="14" type="subTitle"/>
          </p:nvPr>
        </p:nvSpPr>
        <p:spPr>
          <a:xfrm>
            <a:off x="7176645" y="2836144"/>
            <a:ext cx="1802700" cy="1977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Clr>
                <a:schemeClr val="accent2"/>
              </a:buClr>
              <a:buSzPts val="1125"/>
              <a:buFont typeface="Poppins"/>
              <a:buNone/>
              <a:defRPr b="1" sz="1125">
                <a:solidFill>
                  <a:schemeClr val="accent2"/>
                </a:solidFill>
                <a:latin typeface="Poppins"/>
                <a:ea typeface="Poppins"/>
                <a:cs typeface="Poppins"/>
                <a:sym typeface="Poppins"/>
              </a:defRPr>
            </a:lvl1pPr>
            <a:lvl2pPr lvl="1" algn="l">
              <a:lnSpc>
                <a:spcPct val="95000"/>
              </a:lnSpc>
              <a:spcBef>
                <a:spcPts val="1350"/>
              </a:spcBef>
              <a:spcAft>
                <a:spcPts val="0"/>
              </a:spcAft>
              <a:buSzPts val="810"/>
              <a:buFont typeface="Poppins"/>
              <a:buNone/>
              <a:defRPr b="1" sz="900">
                <a:latin typeface="Poppins"/>
                <a:ea typeface="Poppins"/>
                <a:cs typeface="Poppins"/>
                <a:sym typeface="Poppins"/>
              </a:defRPr>
            </a:lvl2pPr>
            <a:lvl3pPr lvl="2" algn="l">
              <a:lnSpc>
                <a:spcPct val="95000"/>
              </a:lnSpc>
              <a:spcBef>
                <a:spcPts val="1350"/>
              </a:spcBef>
              <a:spcAft>
                <a:spcPts val="0"/>
              </a:spcAft>
              <a:buSzPts val="675"/>
              <a:buFont typeface="Poppins"/>
              <a:buNone/>
              <a:defRPr b="1" sz="750">
                <a:latin typeface="Poppins"/>
                <a:ea typeface="Poppins"/>
                <a:cs typeface="Poppins"/>
                <a:sym typeface="Poppins"/>
              </a:defRPr>
            </a:lvl3pPr>
            <a:lvl4pPr lvl="3" algn="l">
              <a:lnSpc>
                <a:spcPct val="95000"/>
              </a:lnSpc>
              <a:spcBef>
                <a:spcPts val="1350"/>
              </a:spcBef>
              <a:spcAft>
                <a:spcPts val="0"/>
              </a:spcAft>
              <a:buSzPts val="540"/>
              <a:buFont typeface="Poppins"/>
              <a:buNone/>
              <a:defRPr b="1" sz="600">
                <a:latin typeface="Poppins"/>
                <a:ea typeface="Poppins"/>
                <a:cs typeface="Poppins"/>
                <a:sym typeface="Poppins"/>
              </a:defRPr>
            </a:lvl4pPr>
            <a:lvl5pPr lvl="4" algn="l">
              <a:lnSpc>
                <a:spcPct val="95000"/>
              </a:lnSpc>
              <a:spcBef>
                <a:spcPts val="1350"/>
              </a:spcBef>
              <a:spcAft>
                <a:spcPts val="0"/>
              </a:spcAft>
              <a:buSzPts val="405"/>
              <a:buFont typeface="Poppins"/>
              <a:buNone/>
              <a:defRPr b="1" sz="450">
                <a:latin typeface="Poppins"/>
                <a:ea typeface="Poppins"/>
                <a:cs typeface="Poppins"/>
                <a:sym typeface="Poppins"/>
              </a:defRPr>
            </a:lvl5pPr>
            <a:lvl6pPr lvl="5" algn="l">
              <a:lnSpc>
                <a:spcPct val="90000"/>
              </a:lnSpc>
              <a:spcBef>
                <a:spcPts val="375"/>
              </a:spcBef>
              <a:spcAft>
                <a:spcPts val="0"/>
              </a:spcAft>
              <a:buSzPts val="187"/>
              <a:buFont typeface="Poppins"/>
              <a:buNone/>
              <a:defRPr b="1" sz="187">
                <a:latin typeface="Poppins"/>
                <a:ea typeface="Poppins"/>
                <a:cs typeface="Poppins"/>
                <a:sym typeface="Poppins"/>
              </a:defRPr>
            </a:lvl6pPr>
            <a:lvl7pPr lvl="6" algn="l">
              <a:lnSpc>
                <a:spcPct val="90000"/>
              </a:lnSpc>
              <a:spcBef>
                <a:spcPts val="375"/>
              </a:spcBef>
              <a:spcAft>
                <a:spcPts val="0"/>
              </a:spcAft>
              <a:buSzPts val="187"/>
              <a:buFont typeface="Poppins"/>
              <a:buNone/>
              <a:defRPr b="1" sz="187">
                <a:latin typeface="Poppins"/>
                <a:ea typeface="Poppins"/>
                <a:cs typeface="Poppins"/>
                <a:sym typeface="Poppins"/>
              </a:defRPr>
            </a:lvl7pPr>
            <a:lvl8pPr lvl="7" algn="l">
              <a:lnSpc>
                <a:spcPct val="90000"/>
              </a:lnSpc>
              <a:spcBef>
                <a:spcPts val="375"/>
              </a:spcBef>
              <a:spcAft>
                <a:spcPts val="0"/>
              </a:spcAft>
              <a:buSzPts val="187"/>
              <a:buFont typeface="Poppins"/>
              <a:buNone/>
              <a:defRPr b="1" sz="187">
                <a:latin typeface="Poppins"/>
                <a:ea typeface="Poppins"/>
                <a:cs typeface="Poppins"/>
                <a:sym typeface="Poppins"/>
              </a:defRPr>
            </a:lvl8pPr>
            <a:lvl9pPr lvl="8" algn="l">
              <a:lnSpc>
                <a:spcPct val="90000"/>
              </a:lnSpc>
              <a:spcBef>
                <a:spcPts val="375"/>
              </a:spcBef>
              <a:spcAft>
                <a:spcPts val="0"/>
              </a:spcAft>
              <a:buSzPts val="187"/>
              <a:buFont typeface="Poppins"/>
              <a:buNone/>
              <a:defRPr b="1" sz="187">
                <a:latin typeface="Poppins"/>
                <a:ea typeface="Poppins"/>
                <a:cs typeface="Poppins"/>
                <a:sym typeface="Poppins"/>
              </a:defRPr>
            </a:lvl9pPr>
          </a:lstStyle>
          <a:p/>
        </p:txBody>
      </p:sp>
      <p:sp>
        <p:nvSpPr>
          <p:cNvPr id="850" name="Google Shape;850;g3d3f6d03170_0_5463"/>
          <p:cNvSpPr txBox="1"/>
          <p:nvPr>
            <p:ph idx="15" type="subTitle"/>
          </p:nvPr>
        </p:nvSpPr>
        <p:spPr>
          <a:xfrm>
            <a:off x="308979" y="3090515"/>
            <a:ext cx="3321600" cy="4605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537"/>
              <a:buFont typeface="Poppins"/>
              <a:buNone/>
              <a:defRPr b="1" sz="1537">
                <a:latin typeface="Poppins"/>
                <a:ea typeface="Poppins"/>
                <a:cs typeface="Poppins"/>
                <a:sym typeface="Poppins"/>
              </a:defRPr>
            </a:lvl1pPr>
            <a:lvl2pPr lvl="1" algn="l">
              <a:lnSpc>
                <a:spcPct val="95000"/>
              </a:lnSpc>
              <a:spcBef>
                <a:spcPts val="1350"/>
              </a:spcBef>
              <a:spcAft>
                <a:spcPts val="0"/>
              </a:spcAft>
              <a:buSzPts val="810"/>
              <a:buFont typeface="Poppins"/>
              <a:buNone/>
              <a:defRPr b="1" sz="900">
                <a:latin typeface="Poppins"/>
                <a:ea typeface="Poppins"/>
                <a:cs typeface="Poppins"/>
                <a:sym typeface="Poppins"/>
              </a:defRPr>
            </a:lvl2pPr>
            <a:lvl3pPr lvl="2" algn="l">
              <a:lnSpc>
                <a:spcPct val="95000"/>
              </a:lnSpc>
              <a:spcBef>
                <a:spcPts val="1350"/>
              </a:spcBef>
              <a:spcAft>
                <a:spcPts val="0"/>
              </a:spcAft>
              <a:buSzPts val="675"/>
              <a:buFont typeface="Poppins"/>
              <a:buNone/>
              <a:defRPr b="1" sz="750">
                <a:latin typeface="Poppins"/>
                <a:ea typeface="Poppins"/>
                <a:cs typeface="Poppins"/>
                <a:sym typeface="Poppins"/>
              </a:defRPr>
            </a:lvl3pPr>
            <a:lvl4pPr lvl="3" algn="l">
              <a:lnSpc>
                <a:spcPct val="95000"/>
              </a:lnSpc>
              <a:spcBef>
                <a:spcPts val="1350"/>
              </a:spcBef>
              <a:spcAft>
                <a:spcPts val="0"/>
              </a:spcAft>
              <a:buSzPts val="540"/>
              <a:buFont typeface="Poppins"/>
              <a:buNone/>
              <a:defRPr b="1" sz="600">
                <a:latin typeface="Poppins"/>
                <a:ea typeface="Poppins"/>
                <a:cs typeface="Poppins"/>
                <a:sym typeface="Poppins"/>
              </a:defRPr>
            </a:lvl4pPr>
            <a:lvl5pPr lvl="4" algn="l">
              <a:lnSpc>
                <a:spcPct val="95000"/>
              </a:lnSpc>
              <a:spcBef>
                <a:spcPts val="1350"/>
              </a:spcBef>
              <a:spcAft>
                <a:spcPts val="0"/>
              </a:spcAft>
              <a:buSzPts val="405"/>
              <a:buFont typeface="Poppins"/>
              <a:buNone/>
              <a:defRPr b="1" sz="450">
                <a:latin typeface="Poppins"/>
                <a:ea typeface="Poppins"/>
                <a:cs typeface="Poppins"/>
                <a:sym typeface="Poppins"/>
              </a:defRPr>
            </a:lvl5pPr>
            <a:lvl6pPr lvl="5" algn="l">
              <a:lnSpc>
                <a:spcPct val="90000"/>
              </a:lnSpc>
              <a:spcBef>
                <a:spcPts val="375"/>
              </a:spcBef>
              <a:spcAft>
                <a:spcPts val="0"/>
              </a:spcAft>
              <a:buSzPts val="187"/>
              <a:buFont typeface="Poppins"/>
              <a:buNone/>
              <a:defRPr b="1" sz="187">
                <a:latin typeface="Poppins"/>
                <a:ea typeface="Poppins"/>
                <a:cs typeface="Poppins"/>
                <a:sym typeface="Poppins"/>
              </a:defRPr>
            </a:lvl6pPr>
            <a:lvl7pPr lvl="6" algn="l">
              <a:lnSpc>
                <a:spcPct val="90000"/>
              </a:lnSpc>
              <a:spcBef>
                <a:spcPts val="375"/>
              </a:spcBef>
              <a:spcAft>
                <a:spcPts val="0"/>
              </a:spcAft>
              <a:buSzPts val="187"/>
              <a:buFont typeface="Poppins"/>
              <a:buNone/>
              <a:defRPr b="1" sz="187">
                <a:latin typeface="Poppins"/>
                <a:ea typeface="Poppins"/>
                <a:cs typeface="Poppins"/>
                <a:sym typeface="Poppins"/>
              </a:defRPr>
            </a:lvl7pPr>
            <a:lvl8pPr lvl="7" algn="l">
              <a:lnSpc>
                <a:spcPct val="90000"/>
              </a:lnSpc>
              <a:spcBef>
                <a:spcPts val="375"/>
              </a:spcBef>
              <a:spcAft>
                <a:spcPts val="0"/>
              </a:spcAft>
              <a:buSzPts val="187"/>
              <a:buFont typeface="Poppins"/>
              <a:buNone/>
              <a:defRPr b="1" sz="187">
                <a:latin typeface="Poppins"/>
                <a:ea typeface="Poppins"/>
                <a:cs typeface="Poppins"/>
                <a:sym typeface="Poppins"/>
              </a:defRPr>
            </a:lvl8pPr>
            <a:lvl9pPr lvl="8" algn="l">
              <a:lnSpc>
                <a:spcPct val="90000"/>
              </a:lnSpc>
              <a:spcBef>
                <a:spcPts val="375"/>
              </a:spcBef>
              <a:spcAft>
                <a:spcPts val="0"/>
              </a:spcAft>
              <a:buSzPts val="187"/>
              <a:buFont typeface="Poppins"/>
              <a:buNone/>
              <a:defRPr b="1" sz="187">
                <a:latin typeface="Poppins"/>
                <a:ea typeface="Poppins"/>
                <a:cs typeface="Poppins"/>
                <a:sym typeface="Poppins"/>
              </a:defRPr>
            </a:lvl9pPr>
          </a:lstStyle>
          <a:p/>
        </p:txBody>
      </p:sp>
      <p:sp>
        <p:nvSpPr>
          <p:cNvPr id="851" name="Google Shape;851;g3d3f6d03170_0_5463"/>
          <p:cNvSpPr txBox="1"/>
          <p:nvPr>
            <p:ph idx="16" type="subTitle"/>
          </p:nvPr>
        </p:nvSpPr>
        <p:spPr>
          <a:xfrm>
            <a:off x="3758586" y="3090515"/>
            <a:ext cx="3321600" cy="4605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537"/>
              <a:buFont typeface="Poppins"/>
              <a:buNone/>
              <a:defRPr b="1" sz="1537">
                <a:latin typeface="Poppins"/>
                <a:ea typeface="Poppins"/>
                <a:cs typeface="Poppins"/>
                <a:sym typeface="Poppins"/>
              </a:defRPr>
            </a:lvl1pPr>
            <a:lvl2pPr lvl="1" algn="l">
              <a:lnSpc>
                <a:spcPct val="95000"/>
              </a:lnSpc>
              <a:spcBef>
                <a:spcPts val="1350"/>
              </a:spcBef>
              <a:spcAft>
                <a:spcPts val="0"/>
              </a:spcAft>
              <a:buSzPts val="810"/>
              <a:buFont typeface="Poppins"/>
              <a:buNone/>
              <a:defRPr b="1" sz="900">
                <a:latin typeface="Poppins"/>
                <a:ea typeface="Poppins"/>
                <a:cs typeface="Poppins"/>
                <a:sym typeface="Poppins"/>
              </a:defRPr>
            </a:lvl2pPr>
            <a:lvl3pPr lvl="2" algn="l">
              <a:lnSpc>
                <a:spcPct val="95000"/>
              </a:lnSpc>
              <a:spcBef>
                <a:spcPts val="1350"/>
              </a:spcBef>
              <a:spcAft>
                <a:spcPts val="0"/>
              </a:spcAft>
              <a:buSzPts val="675"/>
              <a:buFont typeface="Poppins"/>
              <a:buNone/>
              <a:defRPr b="1" sz="750">
                <a:latin typeface="Poppins"/>
                <a:ea typeface="Poppins"/>
                <a:cs typeface="Poppins"/>
                <a:sym typeface="Poppins"/>
              </a:defRPr>
            </a:lvl3pPr>
            <a:lvl4pPr lvl="3" algn="l">
              <a:lnSpc>
                <a:spcPct val="95000"/>
              </a:lnSpc>
              <a:spcBef>
                <a:spcPts val="1350"/>
              </a:spcBef>
              <a:spcAft>
                <a:spcPts val="0"/>
              </a:spcAft>
              <a:buSzPts val="540"/>
              <a:buFont typeface="Poppins"/>
              <a:buNone/>
              <a:defRPr b="1" sz="600">
                <a:latin typeface="Poppins"/>
                <a:ea typeface="Poppins"/>
                <a:cs typeface="Poppins"/>
                <a:sym typeface="Poppins"/>
              </a:defRPr>
            </a:lvl4pPr>
            <a:lvl5pPr lvl="4" algn="l">
              <a:lnSpc>
                <a:spcPct val="95000"/>
              </a:lnSpc>
              <a:spcBef>
                <a:spcPts val="1350"/>
              </a:spcBef>
              <a:spcAft>
                <a:spcPts val="0"/>
              </a:spcAft>
              <a:buSzPts val="405"/>
              <a:buFont typeface="Poppins"/>
              <a:buNone/>
              <a:defRPr b="1" sz="450">
                <a:latin typeface="Poppins"/>
                <a:ea typeface="Poppins"/>
                <a:cs typeface="Poppins"/>
                <a:sym typeface="Poppins"/>
              </a:defRPr>
            </a:lvl5pPr>
            <a:lvl6pPr lvl="5" algn="l">
              <a:lnSpc>
                <a:spcPct val="90000"/>
              </a:lnSpc>
              <a:spcBef>
                <a:spcPts val="375"/>
              </a:spcBef>
              <a:spcAft>
                <a:spcPts val="0"/>
              </a:spcAft>
              <a:buSzPts val="187"/>
              <a:buFont typeface="Poppins"/>
              <a:buNone/>
              <a:defRPr b="1" sz="187">
                <a:latin typeface="Poppins"/>
                <a:ea typeface="Poppins"/>
                <a:cs typeface="Poppins"/>
                <a:sym typeface="Poppins"/>
              </a:defRPr>
            </a:lvl6pPr>
            <a:lvl7pPr lvl="6" algn="l">
              <a:lnSpc>
                <a:spcPct val="90000"/>
              </a:lnSpc>
              <a:spcBef>
                <a:spcPts val="375"/>
              </a:spcBef>
              <a:spcAft>
                <a:spcPts val="0"/>
              </a:spcAft>
              <a:buSzPts val="187"/>
              <a:buFont typeface="Poppins"/>
              <a:buNone/>
              <a:defRPr b="1" sz="187">
                <a:latin typeface="Poppins"/>
                <a:ea typeface="Poppins"/>
                <a:cs typeface="Poppins"/>
                <a:sym typeface="Poppins"/>
              </a:defRPr>
            </a:lvl7pPr>
            <a:lvl8pPr lvl="7" algn="l">
              <a:lnSpc>
                <a:spcPct val="90000"/>
              </a:lnSpc>
              <a:spcBef>
                <a:spcPts val="375"/>
              </a:spcBef>
              <a:spcAft>
                <a:spcPts val="0"/>
              </a:spcAft>
              <a:buSzPts val="187"/>
              <a:buFont typeface="Poppins"/>
              <a:buNone/>
              <a:defRPr b="1" sz="187">
                <a:latin typeface="Poppins"/>
                <a:ea typeface="Poppins"/>
                <a:cs typeface="Poppins"/>
                <a:sym typeface="Poppins"/>
              </a:defRPr>
            </a:lvl8pPr>
            <a:lvl9pPr lvl="8" algn="l">
              <a:lnSpc>
                <a:spcPct val="90000"/>
              </a:lnSpc>
              <a:spcBef>
                <a:spcPts val="375"/>
              </a:spcBef>
              <a:spcAft>
                <a:spcPts val="0"/>
              </a:spcAft>
              <a:buSzPts val="187"/>
              <a:buFont typeface="Poppins"/>
              <a:buNone/>
              <a:defRPr b="1" sz="187">
                <a:latin typeface="Poppins"/>
                <a:ea typeface="Poppins"/>
                <a:cs typeface="Poppins"/>
                <a:sym typeface="Poppins"/>
              </a:defRPr>
            </a:lvl9pPr>
          </a:lstStyle>
          <a:p/>
        </p:txBody>
      </p:sp>
      <p:sp>
        <p:nvSpPr>
          <p:cNvPr id="852" name="Google Shape;852;g3d3f6d03170_0_5463"/>
          <p:cNvSpPr txBox="1"/>
          <p:nvPr>
            <p:ph idx="17" type="subTitle"/>
          </p:nvPr>
        </p:nvSpPr>
        <p:spPr>
          <a:xfrm>
            <a:off x="7174935" y="3090517"/>
            <a:ext cx="1802700" cy="4605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537"/>
              <a:buFont typeface="Poppins"/>
              <a:buNone/>
              <a:defRPr b="1" sz="1537">
                <a:latin typeface="Poppins"/>
                <a:ea typeface="Poppins"/>
                <a:cs typeface="Poppins"/>
                <a:sym typeface="Poppins"/>
              </a:defRPr>
            </a:lvl1pPr>
            <a:lvl2pPr lvl="1" algn="l">
              <a:lnSpc>
                <a:spcPct val="95000"/>
              </a:lnSpc>
              <a:spcBef>
                <a:spcPts val="1350"/>
              </a:spcBef>
              <a:spcAft>
                <a:spcPts val="0"/>
              </a:spcAft>
              <a:buSzPts val="810"/>
              <a:buFont typeface="Poppins"/>
              <a:buNone/>
              <a:defRPr b="1" sz="900">
                <a:latin typeface="Poppins"/>
                <a:ea typeface="Poppins"/>
                <a:cs typeface="Poppins"/>
                <a:sym typeface="Poppins"/>
              </a:defRPr>
            </a:lvl2pPr>
            <a:lvl3pPr lvl="2" algn="l">
              <a:lnSpc>
                <a:spcPct val="95000"/>
              </a:lnSpc>
              <a:spcBef>
                <a:spcPts val="1350"/>
              </a:spcBef>
              <a:spcAft>
                <a:spcPts val="0"/>
              </a:spcAft>
              <a:buSzPts val="675"/>
              <a:buFont typeface="Poppins"/>
              <a:buNone/>
              <a:defRPr b="1" sz="750">
                <a:latin typeface="Poppins"/>
                <a:ea typeface="Poppins"/>
                <a:cs typeface="Poppins"/>
                <a:sym typeface="Poppins"/>
              </a:defRPr>
            </a:lvl3pPr>
            <a:lvl4pPr lvl="3" algn="l">
              <a:lnSpc>
                <a:spcPct val="95000"/>
              </a:lnSpc>
              <a:spcBef>
                <a:spcPts val="1350"/>
              </a:spcBef>
              <a:spcAft>
                <a:spcPts val="0"/>
              </a:spcAft>
              <a:buSzPts val="540"/>
              <a:buFont typeface="Poppins"/>
              <a:buNone/>
              <a:defRPr b="1" sz="600">
                <a:latin typeface="Poppins"/>
                <a:ea typeface="Poppins"/>
                <a:cs typeface="Poppins"/>
                <a:sym typeface="Poppins"/>
              </a:defRPr>
            </a:lvl4pPr>
            <a:lvl5pPr lvl="4" algn="l">
              <a:lnSpc>
                <a:spcPct val="95000"/>
              </a:lnSpc>
              <a:spcBef>
                <a:spcPts val="1350"/>
              </a:spcBef>
              <a:spcAft>
                <a:spcPts val="0"/>
              </a:spcAft>
              <a:buSzPts val="405"/>
              <a:buFont typeface="Poppins"/>
              <a:buNone/>
              <a:defRPr b="1" sz="450">
                <a:latin typeface="Poppins"/>
                <a:ea typeface="Poppins"/>
                <a:cs typeface="Poppins"/>
                <a:sym typeface="Poppins"/>
              </a:defRPr>
            </a:lvl5pPr>
            <a:lvl6pPr lvl="5" algn="l">
              <a:lnSpc>
                <a:spcPct val="90000"/>
              </a:lnSpc>
              <a:spcBef>
                <a:spcPts val="375"/>
              </a:spcBef>
              <a:spcAft>
                <a:spcPts val="0"/>
              </a:spcAft>
              <a:buSzPts val="187"/>
              <a:buFont typeface="Poppins"/>
              <a:buNone/>
              <a:defRPr b="1" sz="187">
                <a:latin typeface="Poppins"/>
                <a:ea typeface="Poppins"/>
                <a:cs typeface="Poppins"/>
                <a:sym typeface="Poppins"/>
              </a:defRPr>
            </a:lvl6pPr>
            <a:lvl7pPr lvl="6" algn="l">
              <a:lnSpc>
                <a:spcPct val="90000"/>
              </a:lnSpc>
              <a:spcBef>
                <a:spcPts val="375"/>
              </a:spcBef>
              <a:spcAft>
                <a:spcPts val="0"/>
              </a:spcAft>
              <a:buSzPts val="187"/>
              <a:buFont typeface="Poppins"/>
              <a:buNone/>
              <a:defRPr b="1" sz="187">
                <a:latin typeface="Poppins"/>
                <a:ea typeface="Poppins"/>
                <a:cs typeface="Poppins"/>
                <a:sym typeface="Poppins"/>
              </a:defRPr>
            </a:lvl7pPr>
            <a:lvl8pPr lvl="7" algn="l">
              <a:lnSpc>
                <a:spcPct val="90000"/>
              </a:lnSpc>
              <a:spcBef>
                <a:spcPts val="375"/>
              </a:spcBef>
              <a:spcAft>
                <a:spcPts val="0"/>
              </a:spcAft>
              <a:buSzPts val="187"/>
              <a:buFont typeface="Poppins"/>
              <a:buNone/>
              <a:defRPr b="1" sz="187">
                <a:latin typeface="Poppins"/>
                <a:ea typeface="Poppins"/>
                <a:cs typeface="Poppins"/>
                <a:sym typeface="Poppins"/>
              </a:defRPr>
            </a:lvl8pPr>
            <a:lvl9pPr lvl="8" algn="l">
              <a:lnSpc>
                <a:spcPct val="90000"/>
              </a:lnSpc>
              <a:spcBef>
                <a:spcPts val="375"/>
              </a:spcBef>
              <a:spcAft>
                <a:spcPts val="0"/>
              </a:spcAft>
              <a:buSzPts val="187"/>
              <a:buFont typeface="Poppins"/>
              <a:buNone/>
              <a:defRPr b="1" sz="187">
                <a:latin typeface="Poppins"/>
                <a:ea typeface="Poppins"/>
                <a:cs typeface="Poppins"/>
                <a:sym typeface="Poppins"/>
              </a:defRPr>
            </a:lvl9pPr>
          </a:lstStyle>
          <a:p/>
        </p:txBody>
      </p:sp>
      <p:sp>
        <p:nvSpPr>
          <p:cNvPr id="853" name="Google Shape;853;g3d3f6d03170_0_5463"/>
          <p:cNvSpPr txBox="1"/>
          <p:nvPr>
            <p:ph idx="18" type="subTitle"/>
          </p:nvPr>
        </p:nvSpPr>
        <p:spPr>
          <a:xfrm>
            <a:off x="2057479" y="966095"/>
            <a:ext cx="3321600" cy="1977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Clr>
                <a:schemeClr val="accent2"/>
              </a:buClr>
              <a:buSzPts val="1125"/>
              <a:buFont typeface="Poppins"/>
              <a:buNone/>
              <a:defRPr b="1" sz="1125">
                <a:solidFill>
                  <a:schemeClr val="accent2"/>
                </a:solidFill>
                <a:latin typeface="Poppins"/>
                <a:ea typeface="Poppins"/>
                <a:cs typeface="Poppins"/>
                <a:sym typeface="Poppins"/>
              </a:defRPr>
            </a:lvl1pPr>
            <a:lvl2pPr lvl="1" algn="l">
              <a:lnSpc>
                <a:spcPct val="95000"/>
              </a:lnSpc>
              <a:spcBef>
                <a:spcPts val="1350"/>
              </a:spcBef>
              <a:spcAft>
                <a:spcPts val="0"/>
              </a:spcAft>
              <a:buSzPts val="810"/>
              <a:buFont typeface="Poppins"/>
              <a:buNone/>
              <a:defRPr b="1" sz="900">
                <a:latin typeface="Poppins"/>
                <a:ea typeface="Poppins"/>
                <a:cs typeface="Poppins"/>
                <a:sym typeface="Poppins"/>
              </a:defRPr>
            </a:lvl2pPr>
            <a:lvl3pPr lvl="2" algn="l">
              <a:lnSpc>
                <a:spcPct val="95000"/>
              </a:lnSpc>
              <a:spcBef>
                <a:spcPts val="1350"/>
              </a:spcBef>
              <a:spcAft>
                <a:spcPts val="0"/>
              </a:spcAft>
              <a:buSzPts val="675"/>
              <a:buFont typeface="Poppins"/>
              <a:buNone/>
              <a:defRPr b="1" sz="750">
                <a:latin typeface="Poppins"/>
                <a:ea typeface="Poppins"/>
                <a:cs typeface="Poppins"/>
                <a:sym typeface="Poppins"/>
              </a:defRPr>
            </a:lvl3pPr>
            <a:lvl4pPr lvl="3" algn="l">
              <a:lnSpc>
                <a:spcPct val="95000"/>
              </a:lnSpc>
              <a:spcBef>
                <a:spcPts val="1350"/>
              </a:spcBef>
              <a:spcAft>
                <a:spcPts val="0"/>
              </a:spcAft>
              <a:buSzPts val="540"/>
              <a:buFont typeface="Poppins"/>
              <a:buNone/>
              <a:defRPr b="1" sz="600">
                <a:latin typeface="Poppins"/>
                <a:ea typeface="Poppins"/>
                <a:cs typeface="Poppins"/>
                <a:sym typeface="Poppins"/>
              </a:defRPr>
            </a:lvl4pPr>
            <a:lvl5pPr lvl="4" algn="l">
              <a:lnSpc>
                <a:spcPct val="95000"/>
              </a:lnSpc>
              <a:spcBef>
                <a:spcPts val="1350"/>
              </a:spcBef>
              <a:spcAft>
                <a:spcPts val="0"/>
              </a:spcAft>
              <a:buSzPts val="405"/>
              <a:buFont typeface="Poppins"/>
              <a:buNone/>
              <a:defRPr b="1" sz="450">
                <a:latin typeface="Poppins"/>
                <a:ea typeface="Poppins"/>
                <a:cs typeface="Poppins"/>
                <a:sym typeface="Poppins"/>
              </a:defRPr>
            </a:lvl5pPr>
            <a:lvl6pPr lvl="5" algn="l">
              <a:lnSpc>
                <a:spcPct val="90000"/>
              </a:lnSpc>
              <a:spcBef>
                <a:spcPts val="375"/>
              </a:spcBef>
              <a:spcAft>
                <a:spcPts val="0"/>
              </a:spcAft>
              <a:buSzPts val="187"/>
              <a:buFont typeface="Poppins"/>
              <a:buNone/>
              <a:defRPr b="1" sz="187">
                <a:latin typeface="Poppins"/>
                <a:ea typeface="Poppins"/>
                <a:cs typeface="Poppins"/>
                <a:sym typeface="Poppins"/>
              </a:defRPr>
            </a:lvl6pPr>
            <a:lvl7pPr lvl="6" algn="l">
              <a:lnSpc>
                <a:spcPct val="90000"/>
              </a:lnSpc>
              <a:spcBef>
                <a:spcPts val="375"/>
              </a:spcBef>
              <a:spcAft>
                <a:spcPts val="0"/>
              </a:spcAft>
              <a:buSzPts val="187"/>
              <a:buFont typeface="Poppins"/>
              <a:buNone/>
              <a:defRPr b="1" sz="187">
                <a:latin typeface="Poppins"/>
                <a:ea typeface="Poppins"/>
                <a:cs typeface="Poppins"/>
                <a:sym typeface="Poppins"/>
              </a:defRPr>
            </a:lvl7pPr>
            <a:lvl8pPr lvl="7" algn="l">
              <a:lnSpc>
                <a:spcPct val="90000"/>
              </a:lnSpc>
              <a:spcBef>
                <a:spcPts val="375"/>
              </a:spcBef>
              <a:spcAft>
                <a:spcPts val="0"/>
              </a:spcAft>
              <a:buSzPts val="187"/>
              <a:buFont typeface="Poppins"/>
              <a:buNone/>
              <a:defRPr b="1" sz="187">
                <a:latin typeface="Poppins"/>
                <a:ea typeface="Poppins"/>
                <a:cs typeface="Poppins"/>
                <a:sym typeface="Poppins"/>
              </a:defRPr>
            </a:lvl8pPr>
            <a:lvl9pPr lvl="8" algn="l">
              <a:lnSpc>
                <a:spcPct val="90000"/>
              </a:lnSpc>
              <a:spcBef>
                <a:spcPts val="375"/>
              </a:spcBef>
              <a:spcAft>
                <a:spcPts val="0"/>
              </a:spcAft>
              <a:buSzPts val="187"/>
              <a:buFont typeface="Poppins"/>
              <a:buNone/>
              <a:defRPr b="1" sz="187">
                <a:latin typeface="Poppins"/>
                <a:ea typeface="Poppins"/>
                <a:cs typeface="Poppins"/>
                <a:sym typeface="Poppins"/>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Custom Layout">
  <p:cSld name="41_Custom Layout">
    <p:bg>
      <p:bgPr>
        <a:blipFill>
          <a:blip r:embed="rId2">
            <a:alphaModFix/>
          </a:blip>
          <a:stretch>
            <a:fillRect/>
          </a:stretch>
        </a:blipFill>
      </p:bgPr>
    </p:bg>
    <p:spTree>
      <p:nvGrpSpPr>
        <p:cNvPr id="854" name="Shape 854"/>
        <p:cNvGrpSpPr/>
        <p:nvPr/>
      </p:nvGrpSpPr>
      <p:grpSpPr>
        <a:xfrm>
          <a:off x="0" y="0"/>
          <a:ext cx="0" cy="0"/>
          <a:chOff x="0" y="0"/>
          <a:chExt cx="0" cy="0"/>
        </a:xfrm>
      </p:grpSpPr>
      <p:sp>
        <p:nvSpPr>
          <p:cNvPr id="855" name="Google Shape;855;g3d3f6d03170_0_5487"/>
          <p:cNvSpPr/>
          <p:nvPr/>
        </p:nvSpPr>
        <p:spPr>
          <a:xfrm>
            <a:off x="664279" y="359228"/>
            <a:ext cx="3564600" cy="3580500"/>
          </a:xfrm>
          <a:prstGeom prst="roundRect">
            <a:avLst>
              <a:gd fmla="val 942"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856" name="Google Shape;856;g3d3f6d03170_0_5487"/>
          <p:cNvSpPr/>
          <p:nvPr/>
        </p:nvSpPr>
        <p:spPr>
          <a:xfrm>
            <a:off x="5011714" y="359228"/>
            <a:ext cx="3564600" cy="3580500"/>
          </a:xfrm>
          <a:prstGeom prst="roundRect">
            <a:avLst>
              <a:gd fmla="val 942"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857" name="Google Shape;857;g3d3f6d03170_0_5487"/>
          <p:cNvSpPr/>
          <p:nvPr/>
        </p:nvSpPr>
        <p:spPr>
          <a:xfrm>
            <a:off x="3648196" y="576858"/>
            <a:ext cx="891000" cy="889500"/>
          </a:xfrm>
          <a:prstGeom prst="roundRect">
            <a:avLst>
              <a:gd fmla="val 5845" name="adj"/>
            </a:avLst>
          </a:prstGeom>
          <a:gradFill>
            <a:gsLst>
              <a:gs pos="0">
                <a:srgbClr val="251377"/>
              </a:gs>
              <a:gs pos="100000">
                <a:srgbClr val="172CA6"/>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858" name="Google Shape;858;g3d3f6d03170_0_5487"/>
          <p:cNvSpPr/>
          <p:nvPr/>
        </p:nvSpPr>
        <p:spPr>
          <a:xfrm>
            <a:off x="329675" y="3283295"/>
            <a:ext cx="891000" cy="889500"/>
          </a:xfrm>
          <a:prstGeom prst="roundRect">
            <a:avLst>
              <a:gd fmla="val 5845" name="adj"/>
            </a:avLst>
          </a:prstGeom>
          <a:gradFill>
            <a:gsLst>
              <a:gs pos="0">
                <a:srgbClr val="251377"/>
              </a:gs>
              <a:gs pos="100000">
                <a:srgbClr val="172CA6"/>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859" name="Google Shape;859;g3d3f6d03170_0_548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860" name="Google Shape;860;g3d3f6d03170_0_5487"/>
          <p:cNvSpPr/>
          <p:nvPr/>
        </p:nvSpPr>
        <p:spPr>
          <a:xfrm>
            <a:off x="2543289" y="4278870"/>
            <a:ext cx="4099500" cy="434700"/>
          </a:xfrm>
          <a:prstGeom prst="roundRect">
            <a:avLst>
              <a:gd fmla="val 16667" name="adj"/>
            </a:avLst>
          </a:prstGeom>
          <a:gradFill>
            <a:gsLst>
              <a:gs pos="0">
                <a:srgbClr val="EF0016"/>
              </a:gs>
              <a:gs pos="100000">
                <a:srgbClr val="380057"/>
              </a:gs>
            </a:gsLst>
            <a:lin ang="540070" scaled="0"/>
          </a:gradFill>
          <a:ln>
            <a:noFill/>
          </a:ln>
        </p:spPr>
        <p:txBody>
          <a:bodyPr anchorCtr="0" anchor="ctr" bIns="0" lIns="0" spcFirstLastPara="1" rIns="0" wrap="square" tIns="0">
            <a:noAutofit/>
          </a:bodyPr>
          <a:lstStyle/>
          <a:p>
            <a:pPr indent="-102861" lvl="0" marL="102861" marR="0" rtl="0" algn="l">
              <a:lnSpc>
                <a:spcPct val="91000"/>
              </a:lnSpc>
              <a:spcBef>
                <a:spcPts val="0"/>
              </a:spcBef>
              <a:spcAft>
                <a:spcPts val="0"/>
              </a:spcAft>
              <a:buClr>
                <a:srgbClr val="000000"/>
              </a:buClr>
              <a:buSzPts val="525"/>
              <a:buFont typeface="Arial"/>
              <a:buNone/>
            </a:pPr>
            <a:r>
              <a:t/>
            </a:r>
            <a:endParaRPr b="0" i="0" sz="525" u="none" cap="none" strike="noStrike">
              <a:solidFill>
                <a:srgbClr val="000000"/>
              </a:solidFill>
              <a:latin typeface="Arial"/>
              <a:ea typeface="Arial"/>
              <a:cs typeface="Arial"/>
              <a:sym typeface="Arial"/>
            </a:endParaRPr>
          </a:p>
        </p:txBody>
      </p:sp>
      <p:pic>
        <p:nvPicPr>
          <p:cNvPr descr="A black and white logo&#10;&#10;AI-generated content may be incorrect." id="861" name="Google Shape;861;g3d3f6d03170_0_5487"/>
          <p:cNvPicPr preferRelativeResize="0"/>
          <p:nvPr/>
        </p:nvPicPr>
        <p:blipFill rotWithShape="1">
          <a:blip r:embed="rId3">
            <a:alphaModFix/>
          </a:blip>
          <a:srcRect b="0" l="0" r="0" t="0"/>
          <a:stretch/>
        </p:blipFill>
        <p:spPr>
          <a:xfrm>
            <a:off x="2232208" y="2200742"/>
            <a:ext cx="403074" cy="134742"/>
          </a:xfrm>
          <a:prstGeom prst="rect">
            <a:avLst/>
          </a:prstGeom>
          <a:noFill/>
          <a:ln>
            <a:noFill/>
          </a:ln>
        </p:spPr>
      </p:pic>
      <p:pic>
        <p:nvPicPr>
          <p:cNvPr descr="A black and grey text&#10;&#10;AI-generated content may be incorrect." id="862" name="Google Shape;862;g3d3f6d03170_0_5487"/>
          <p:cNvPicPr preferRelativeResize="0"/>
          <p:nvPr/>
        </p:nvPicPr>
        <p:blipFill rotWithShape="1">
          <a:blip r:embed="rId4">
            <a:alphaModFix/>
          </a:blip>
          <a:srcRect b="0" l="0" r="0" t="0"/>
          <a:stretch/>
        </p:blipFill>
        <p:spPr>
          <a:xfrm>
            <a:off x="2333738" y="2356727"/>
            <a:ext cx="242868" cy="122625"/>
          </a:xfrm>
          <a:prstGeom prst="rect">
            <a:avLst/>
          </a:prstGeom>
          <a:noFill/>
          <a:ln>
            <a:noFill/>
          </a:ln>
        </p:spPr>
      </p:pic>
      <p:pic>
        <p:nvPicPr>
          <p:cNvPr descr="A black and white text&#10;&#10;AI-generated content may be incorrect." id="863" name="Google Shape;863;g3d3f6d03170_0_5487"/>
          <p:cNvPicPr preferRelativeResize="0"/>
          <p:nvPr/>
        </p:nvPicPr>
        <p:blipFill rotWithShape="1">
          <a:blip r:embed="rId5">
            <a:alphaModFix/>
          </a:blip>
          <a:srcRect b="0" l="0" r="0" t="0"/>
          <a:stretch/>
        </p:blipFill>
        <p:spPr>
          <a:xfrm>
            <a:off x="1806240" y="2702702"/>
            <a:ext cx="355355" cy="96471"/>
          </a:xfrm>
          <a:prstGeom prst="rect">
            <a:avLst/>
          </a:prstGeom>
          <a:noFill/>
          <a:ln>
            <a:noFill/>
          </a:ln>
        </p:spPr>
      </p:pic>
      <p:pic>
        <p:nvPicPr>
          <p:cNvPr descr="A black background with a black square&#10;&#10;AI-generated content may be incorrect." id="864" name="Google Shape;864;g3d3f6d03170_0_5487"/>
          <p:cNvPicPr preferRelativeResize="0"/>
          <p:nvPr/>
        </p:nvPicPr>
        <p:blipFill rotWithShape="1">
          <a:blip r:embed="rId6">
            <a:alphaModFix/>
          </a:blip>
          <a:srcRect b="0" l="0" r="0" t="0"/>
          <a:stretch/>
        </p:blipFill>
        <p:spPr>
          <a:xfrm>
            <a:off x="1729055" y="2915031"/>
            <a:ext cx="418255" cy="70126"/>
          </a:xfrm>
          <a:prstGeom prst="rect">
            <a:avLst/>
          </a:prstGeom>
          <a:noFill/>
          <a:ln>
            <a:noFill/>
          </a:ln>
        </p:spPr>
      </p:pic>
      <p:pic>
        <p:nvPicPr>
          <p:cNvPr id="865" name="Google Shape;865;g3d3f6d03170_0_5487"/>
          <p:cNvPicPr preferRelativeResize="0"/>
          <p:nvPr/>
        </p:nvPicPr>
        <p:blipFill rotWithShape="1">
          <a:blip r:embed="rId7">
            <a:alphaModFix/>
          </a:blip>
          <a:srcRect b="0" l="0" r="0" t="0"/>
          <a:stretch/>
        </p:blipFill>
        <p:spPr>
          <a:xfrm>
            <a:off x="2890811" y="1421592"/>
            <a:ext cx="355600" cy="63326"/>
          </a:xfrm>
          <a:prstGeom prst="rect">
            <a:avLst/>
          </a:prstGeom>
          <a:noFill/>
          <a:ln>
            <a:noFill/>
          </a:ln>
        </p:spPr>
      </p:pic>
      <p:pic>
        <p:nvPicPr>
          <p:cNvPr descr="A black and white text&#10;&#10;AI-generated content may be incorrect." id="866" name="Google Shape;866;g3d3f6d03170_0_5487"/>
          <p:cNvPicPr preferRelativeResize="0"/>
          <p:nvPr/>
        </p:nvPicPr>
        <p:blipFill rotWithShape="1">
          <a:blip r:embed="rId8">
            <a:alphaModFix/>
          </a:blip>
          <a:srcRect b="0" l="0" r="0" t="0"/>
          <a:stretch/>
        </p:blipFill>
        <p:spPr>
          <a:xfrm>
            <a:off x="2756692" y="1626452"/>
            <a:ext cx="321863" cy="108107"/>
          </a:xfrm>
          <a:prstGeom prst="rect">
            <a:avLst/>
          </a:prstGeom>
          <a:noFill/>
          <a:ln>
            <a:noFill/>
          </a:ln>
        </p:spPr>
      </p:pic>
      <p:pic>
        <p:nvPicPr>
          <p:cNvPr descr="A black and grey text&#10;&#10;AI-generated content may be incorrect." id="867" name="Google Shape;867;g3d3f6d03170_0_5487"/>
          <p:cNvPicPr preferRelativeResize="0"/>
          <p:nvPr/>
        </p:nvPicPr>
        <p:blipFill rotWithShape="1">
          <a:blip r:embed="rId9">
            <a:alphaModFix/>
          </a:blip>
          <a:srcRect b="0" l="0" r="0" t="0"/>
          <a:stretch/>
        </p:blipFill>
        <p:spPr>
          <a:xfrm>
            <a:off x="3150219" y="1694910"/>
            <a:ext cx="358350" cy="98814"/>
          </a:xfrm>
          <a:prstGeom prst="rect">
            <a:avLst/>
          </a:prstGeom>
          <a:noFill/>
          <a:ln>
            <a:noFill/>
          </a:ln>
        </p:spPr>
      </p:pic>
      <p:pic>
        <p:nvPicPr>
          <p:cNvPr descr="A black and grey pixelated logo&#10;&#10;AI-generated content may be incorrect." id="868" name="Google Shape;868;g3d3f6d03170_0_5487"/>
          <p:cNvPicPr preferRelativeResize="0"/>
          <p:nvPr/>
        </p:nvPicPr>
        <p:blipFill rotWithShape="1">
          <a:blip r:embed="rId10">
            <a:alphaModFix/>
          </a:blip>
          <a:srcRect b="0" l="0" r="0" t="0"/>
          <a:stretch/>
        </p:blipFill>
        <p:spPr>
          <a:xfrm>
            <a:off x="2681526" y="1903514"/>
            <a:ext cx="317872" cy="85718"/>
          </a:xfrm>
          <a:prstGeom prst="rect">
            <a:avLst/>
          </a:prstGeom>
          <a:noFill/>
          <a:ln>
            <a:noFill/>
          </a:ln>
        </p:spPr>
      </p:pic>
      <p:pic>
        <p:nvPicPr>
          <p:cNvPr descr="A black and white logo&#10;&#10;AI-generated content may be incorrect." id="869" name="Google Shape;869;g3d3f6d03170_0_5487"/>
          <p:cNvPicPr preferRelativeResize="0"/>
          <p:nvPr/>
        </p:nvPicPr>
        <p:blipFill rotWithShape="1">
          <a:blip r:embed="rId11">
            <a:alphaModFix/>
          </a:blip>
          <a:srcRect b="0" l="0" r="0" t="0"/>
          <a:stretch/>
        </p:blipFill>
        <p:spPr>
          <a:xfrm>
            <a:off x="2535684" y="2061966"/>
            <a:ext cx="332159" cy="121434"/>
          </a:xfrm>
          <a:prstGeom prst="rect">
            <a:avLst/>
          </a:prstGeom>
          <a:noFill/>
          <a:ln>
            <a:noFill/>
          </a:ln>
        </p:spPr>
      </p:pic>
      <p:pic>
        <p:nvPicPr>
          <p:cNvPr descr="A black and white text&#10;&#10;AI-generated content may be incorrect." id="870" name="Google Shape;870;g3d3f6d03170_0_5487"/>
          <p:cNvPicPr preferRelativeResize="0"/>
          <p:nvPr/>
        </p:nvPicPr>
        <p:blipFill rotWithShape="1">
          <a:blip r:embed="rId12">
            <a:alphaModFix/>
          </a:blip>
          <a:srcRect b="0" l="0" r="0" t="0"/>
          <a:stretch/>
        </p:blipFill>
        <p:spPr>
          <a:xfrm>
            <a:off x="2126021" y="2549052"/>
            <a:ext cx="345394" cy="84511"/>
          </a:xfrm>
          <a:prstGeom prst="rect">
            <a:avLst/>
          </a:prstGeom>
          <a:noFill/>
          <a:ln>
            <a:noFill/>
          </a:ln>
        </p:spPr>
      </p:pic>
      <p:pic>
        <p:nvPicPr>
          <p:cNvPr descr="A black and white image of letters&#10;&#10;AI-generated content may be incorrect." id="871" name="Google Shape;871;g3d3f6d03170_0_5487"/>
          <p:cNvPicPr preferRelativeResize="0"/>
          <p:nvPr/>
        </p:nvPicPr>
        <p:blipFill rotWithShape="1">
          <a:blip r:embed="rId13">
            <a:alphaModFix/>
          </a:blip>
          <a:srcRect b="0" l="0" r="0" t="0"/>
          <a:stretch/>
        </p:blipFill>
        <p:spPr>
          <a:xfrm>
            <a:off x="2229529" y="2783173"/>
            <a:ext cx="372243" cy="101628"/>
          </a:xfrm>
          <a:prstGeom prst="rect">
            <a:avLst/>
          </a:prstGeom>
          <a:noFill/>
          <a:ln>
            <a:noFill/>
          </a:ln>
        </p:spPr>
      </p:pic>
      <p:pic>
        <p:nvPicPr>
          <p:cNvPr descr="A close up of a logo&#10;&#10;AI-generated content may be incorrect." id="872" name="Google Shape;872;g3d3f6d03170_0_5487"/>
          <p:cNvPicPr preferRelativeResize="0"/>
          <p:nvPr/>
        </p:nvPicPr>
        <p:blipFill rotWithShape="1">
          <a:blip r:embed="rId14">
            <a:alphaModFix/>
          </a:blip>
          <a:srcRect b="0" l="0" r="0" t="0"/>
          <a:stretch/>
        </p:blipFill>
        <p:spPr>
          <a:xfrm>
            <a:off x="1549345" y="3027407"/>
            <a:ext cx="513791" cy="140749"/>
          </a:xfrm>
          <a:prstGeom prst="rect">
            <a:avLst/>
          </a:prstGeom>
          <a:noFill/>
          <a:ln>
            <a:noFill/>
          </a:ln>
        </p:spPr>
      </p:pic>
      <p:pic>
        <p:nvPicPr>
          <p:cNvPr descr="A red and black letter e&#10;&#10;AI-generated content may be incorrect." id="873" name="Google Shape;873;g3d3f6d03170_0_5487"/>
          <p:cNvPicPr preferRelativeResize="0"/>
          <p:nvPr/>
        </p:nvPicPr>
        <p:blipFill rotWithShape="1">
          <a:blip r:embed="rId15">
            <a:alphaModFix/>
          </a:blip>
          <a:srcRect b="0" l="0" r="0" t="0"/>
          <a:stretch/>
        </p:blipFill>
        <p:spPr>
          <a:xfrm>
            <a:off x="1971626" y="2388623"/>
            <a:ext cx="311920" cy="88099"/>
          </a:xfrm>
          <a:prstGeom prst="rect">
            <a:avLst/>
          </a:prstGeom>
          <a:noFill/>
          <a:ln>
            <a:noFill/>
          </a:ln>
        </p:spPr>
      </p:pic>
      <p:pic>
        <p:nvPicPr>
          <p:cNvPr descr="A logo with a black circle&#10;&#10;AI-generated content may be incorrect." id="874" name="Google Shape;874;g3d3f6d03170_0_5487"/>
          <p:cNvPicPr preferRelativeResize="0"/>
          <p:nvPr/>
        </p:nvPicPr>
        <p:blipFill rotWithShape="1">
          <a:blip r:embed="rId16">
            <a:alphaModFix/>
          </a:blip>
          <a:srcRect b="0" l="0" r="0" t="0"/>
          <a:stretch/>
        </p:blipFill>
        <p:spPr>
          <a:xfrm>
            <a:off x="1739916" y="2105333"/>
            <a:ext cx="279775" cy="179770"/>
          </a:xfrm>
          <a:prstGeom prst="rect">
            <a:avLst/>
          </a:prstGeom>
          <a:noFill/>
          <a:ln>
            <a:noFill/>
          </a:ln>
        </p:spPr>
      </p:pic>
      <p:pic>
        <p:nvPicPr>
          <p:cNvPr descr="A blue line on a black background&#10;&#10;AI-generated content may be incorrect." id="875" name="Google Shape;875;g3d3f6d03170_0_5487"/>
          <p:cNvPicPr preferRelativeResize="0"/>
          <p:nvPr/>
        </p:nvPicPr>
        <p:blipFill rotWithShape="1">
          <a:blip r:embed="rId17">
            <a:alphaModFix/>
          </a:blip>
          <a:srcRect b="0" l="0" r="0" t="0"/>
          <a:stretch/>
        </p:blipFill>
        <p:spPr>
          <a:xfrm>
            <a:off x="851263" y="2432116"/>
            <a:ext cx="1042904" cy="853610"/>
          </a:xfrm>
          <a:prstGeom prst="rect">
            <a:avLst/>
          </a:prstGeom>
          <a:noFill/>
          <a:ln>
            <a:noFill/>
          </a:ln>
        </p:spPr>
      </p:pic>
      <p:pic>
        <p:nvPicPr>
          <p:cNvPr descr="A blue line on a black background&#10;&#10;AI-generated content may be incorrect." id="876" name="Google Shape;876;g3d3f6d03170_0_5487"/>
          <p:cNvPicPr preferRelativeResize="0"/>
          <p:nvPr/>
        </p:nvPicPr>
        <p:blipFill rotWithShape="1">
          <a:blip r:embed="rId18">
            <a:alphaModFix/>
          </a:blip>
          <a:srcRect b="0" l="0" r="0" t="0"/>
          <a:stretch/>
        </p:blipFill>
        <p:spPr>
          <a:xfrm>
            <a:off x="3340444" y="909139"/>
            <a:ext cx="305967" cy="172627"/>
          </a:xfrm>
          <a:prstGeom prst="rect">
            <a:avLst/>
          </a:prstGeom>
          <a:noFill/>
          <a:ln>
            <a:noFill/>
          </a:ln>
        </p:spPr>
      </p:pic>
      <p:sp>
        <p:nvSpPr>
          <p:cNvPr id="877" name="Google Shape;877;g3d3f6d03170_0_5487"/>
          <p:cNvSpPr/>
          <p:nvPr/>
        </p:nvSpPr>
        <p:spPr>
          <a:xfrm>
            <a:off x="4365309" y="2031374"/>
            <a:ext cx="522000" cy="69300"/>
          </a:xfrm>
          <a:prstGeom prst="rect">
            <a:avLst/>
          </a:prstGeom>
          <a:solidFill>
            <a:srgbClr val="25146F"/>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878" name="Google Shape;878;g3d3f6d03170_0_5487"/>
          <p:cNvSpPr/>
          <p:nvPr/>
        </p:nvSpPr>
        <p:spPr>
          <a:xfrm>
            <a:off x="4365309" y="2213389"/>
            <a:ext cx="522000" cy="69300"/>
          </a:xfrm>
          <a:prstGeom prst="rect">
            <a:avLst/>
          </a:prstGeom>
          <a:solidFill>
            <a:srgbClr val="25146F"/>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879" name="Google Shape;879;g3d3f6d03170_0_5487"/>
          <p:cNvSpPr/>
          <p:nvPr/>
        </p:nvSpPr>
        <p:spPr>
          <a:xfrm rot="-2700000">
            <a:off x="4342212" y="2121922"/>
            <a:ext cx="568090" cy="69155"/>
          </a:xfrm>
          <a:prstGeom prst="rect">
            <a:avLst/>
          </a:prstGeom>
          <a:solidFill>
            <a:srgbClr val="25146F"/>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880" name="Google Shape;880;g3d3f6d03170_0_5487"/>
          <p:cNvSpPr/>
          <p:nvPr/>
        </p:nvSpPr>
        <p:spPr>
          <a:xfrm>
            <a:off x="4629578" y="2376654"/>
            <a:ext cx="4857" cy="1940474"/>
          </a:xfrm>
          <a:custGeom>
            <a:rect b="b" l="l" r="r" t="t"/>
            <a:pathLst>
              <a:path extrusionOk="0" h="5174597" w="12953">
                <a:moveTo>
                  <a:pt x="0" y="0"/>
                </a:moveTo>
                <a:lnTo>
                  <a:pt x="0" y="5174598"/>
                </a:lnTo>
              </a:path>
            </a:pathLst>
          </a:custGeom>
          <a:noFill/>
          <a:ln cap="flat" cmpd="sng" w="9525">
            <a:solidFill>
              <a:srgbClr val="172DA1"/>
            </a:solidFill>
            <a:prstDash val="solid"/>
            <a:miter lim="8000"/>
            <a:headEnd len="sm" w="sm" type="none"/>
            <a:tailEnd len="sm" w="sm" type="none"/>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881" name="Google Shape;881;g3d3f6d03170_0_5487"/>
          <p:cNvSpPr txBox="1"/>
          <p:nvPr>
            <p:ph type="title"/>
          </p:nvPr>
        </p:nvSpPr>
        <p:spPr>
          <a:xfrm>
            <a:off x="873383" y="499220"/>
            <a:ext cx="2693700" cy="283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762"/>
              <a:buFont typeface="Poppins"/>
              <a:buNone/>
              <a:defRPr b="1" sz="1762">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882" name="Google Shape;882;g3d3f6d03170_0_5487"/>
          <p:cNvSpPr txBox="1"/>
          <p:nvPr>
            <p:ph idx="1" type="subTitle"/>
          </p:nvPr>
        </p:nvSpPr>
        <p:spPr>
          <a:xfrm>
            <a:off x="5201807" y="495243"/>
            <a:ext cx="2975700" cy="2868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1"/>
              </a:buClr>
              <a:buSzPts val="1586"/>
              <a:buNone/>
              <a:defRPr b="1" sz="1762">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
        <p:nvSpPr>
          <p:cNvPr id="883" name="Google Shape;883;g3d3f6d03170_0_5487"/>
          <p:cNvSpPr txBox="1"/>
          <p:nvPr>
            <p:ph idx="2" type="title"/>
          </p:nvPr>
        </p:nvSpPr>
        <p:spPr>
          <a:xfrm>
            <a:off x="5196701" y="1678781"/>
            <a:ext cx="738900" cy="365700"/>
          </a:xfrm>
          <a:prstGeom prst="rect">
            <a:avLst/>
          </a:prstGeom>
          <a:noFill/>
          <a:ln>
            <a:noFill/>
          </a:ln>
        </p:spPr>
        <p:txBody>
          <a:bodyPr anchorCtr="0" anchor="t" bIns="34275" lIns="34275" spcFirstLastPara="1" rIns="34275" wrap="square" tIns="34275">
            <a:noAutofit/>
          </a:bodyPr>
          <a:lstStyle>
            <a:lvl1pPr lvl="0" marR="0" algn="l">
              <a:lnSpc>
                <a:spcPct val="103000"/>
              </a:lnSpc>
              <a:spcBef>
                <a:spcPts val="0"/>
              </a:spcBef>
              <a:spcAft>
                <a:spcPts val="0"/>
              </a:spcAft>
              <a:buSzPts val="2550"/>
              <a:buNone/>
              <a:defRPr b="0" sz="2775">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884" name="Google Shape;884;g3d3f6d03170_0_5487"/>
          <p:cNvSpPr txBox="1"/>
          <p:nvPr>
            <p:ph idx="3" type="title"/>
          </p:nvPr>
        </p:nvSpPr>
        <p:spPr>
          <a:xfrm>
            <a:off x="6918862" y="1678781"/>
            <a:ext cx="738900" cy="365700"/>
          </a:xfrm>
          <a:prstGeom prst="rect">
            <a:avLst/>
          </a:prstGeom>
          <a:noFill/>
          <a:ln>
            <a:noFill/>
          </a:ln>
        </p:spPr>
        <p:txBody>
          <a:bodyPr anchorCtr="0" anchor="t" bIns="34275" lIns="34275" spcFirstLastPara="1" rIns="34275" wrap="square" tIns="34275">
            <a:noAutofit/>
          </a:bodyPr>
          <a:lstStyle>
            <a:lvl1pPr lvl="0" marR="0" algn="l">
              <a:lnSpc>
                <a:spcPct val="103000"/>
              </a:lnSpc>
              <a:spcBef>
                <a:spcPts val="0"/>
              </a:spcBef>
              <a:spcAft>
                <a:spcPts val="0"/>
              </a:spcAft>
              <a:buSzPts val="2550"/>
              <a:buNone/>
              <a:defRPr b="0" sz="2775">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885" name="Google Shape;885;g3d3f6d03170_0_5487"/>
          <p:cNvSpPr txBox="1"/>
          <p:nvPr>
            <p:ph idx="4" type="title"/>
          </p:nvPr>
        </p:nvSpPr>
        <p:spPr>
          <a:xfrm>
            <a:off x="5196701" y="2809856"/>
            <a:ext cx="738900" cy="365700"/>
          </a:xfrm>
          <a:prstGeom prst="rect">
            <a:avLst/>
          </a:prstGeom>
          <a:noFill/>
          <a:ln>
            <a:noFill/>
          </a:ln>
        </p:spPr>
        <p:txBody>
          <a:bodyPr anchorCtr="0" anchor="t" bIns="34275" lIns="34275" spcFirstLastPara="1" rIns="34275" wrap="square" tIns="34275">
            <a:noAutofit/>
          </a:bodyPr>
          <a:lstStyle>
            <a:lvl1pPr lvl="0" marR="0" algn="l">
              <a:lnSpc>
                <a:spcPct val="103000"/>
              </a:lnSpc>
              <a:spcBef>
                <a:spcPts val="0"/>
              </a:spcBef>
              <a:spcAft>
                <a:spcPts val="0"/>
              </a:spcAft>
              <a:buSzPts val="2550"/>
              <a:buNone/>
              <a:defRPr b="0" sz="2775">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886" name="Google Shape;886;g3d3f6d03170_0_5487"/>
          <p:cNvSpPr txBox="1"/>
          <p:nvPr>
            <p:ph idx="5" type="title"/>
          </p:nvPr>
        </p:nvSpPr>
        <p:spPr>
          <a:xfrm>
            <a:off x="6918862" y="2809856"/>
            <a:ext cx="738900" cy="365700"/>
          </a:xfrm>
          <a:prstGeom prst="rect">
            <a:avLst/>
          </a:prstGeom>
          <a:noFill/>
          <a:ln>
            <a:noFill/>
          </a:ln>
        </p:spPr>
        <p:txBody>
          <a:bodyPr anchorCtr="0" anchor="t" bIns="34275" lIns="34275" spcFirstLastPara="1" rIns="34275" wrap="square" tIns="34275">
            <a:noAutofit/>
          </a:bodyPr>
          <a:lstStyle>
            <a:lvl1pPr lvl="0" marR="0" algn="l">
              <a:lnSpc>
                <a:spcPct val="103000"/>
              </a:lnSpc>
              <a:spcBef>
                <a:spcPts val="0"/>
              </a:spcBef>
              <a:spcAft>
                <a:spcPts val="0"/>
              </a:spcAft>
              <a:buSzPts val="2550"/>
              <a:buNone/>
              <a:defRPr b="0" sz="2775">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887" name="Google Shape;887;g3d3f6d03170_0_5487"/>
          <p:cNvSpPr txBox="1"/>
          <p:nvPr>
            <p:ph idx="6" type="subTitle"/>
          </p:nvPr>
        </p:nvSpPr>
        <p:spPr>
          <a:xfrm>
            <a:off x="1761999" y="3407648"/>
            <a:ext cx="1307400" cy="99000"/>
          </a:xfrm>
          <a:prstGeom prst="rect">
            <a:avLst/>
          </a:prstGeom>
          <a:noFill/>
          <a:ln>
            <a:noFill/>
          </a:ln>
        </p:spPr>
        <p:txBody>
          <a:bodyPr anchorCtr="0" anchor="ctr" bIns="34275" lIns="34275" spcFirstLastPara="1" rIns="34275" wrap="square" tIns="34275">
            <a:noAutofit/>
          </a:bodyPr>
          <a:lstStyle>
            <a:lvl1pPr lvl="0" marR="0" algn="ctr">
              <a:lnSpc>
                <a:spcPct val="103000"/>
              </a:lnSpc>
              <a:spcBef>
                <a:spcPts val="0"/>
              </a:spcBef>
              <a:spcAft>
                <a:spcPts val="0"/>
              </a:spcAft>
              <a:buSzPts val="945"/>
              <a:buNone/>
              <a:defRPr b="1" sz="506">
                <a:latin typeface="Poppins"/>
                <a:ea typeface="Poppins"/>
                <a:cs typeface="Poppins"/>
                <a:sym typeface="Poppins"/>
              </a:defRPr>
            </a:lvl1pPr>
            <a:lvl2pPr lvl="1" algn="ctr">
              <a:lnSpc>
                <a:spcPct val="95000"/>
              </a:lnSpc>
              <a:spcBef>
                <a:spcPts val="1350"/>
              </a:spcBef>
              <a:spcAft>
                <a:spcPts val="0"/>
              </a:spcAft>
              <a:buSzPts val="810"/>
              <a:buNone/>
              <a:defRPr sz="900"/>
            </a:lvl2pPr>
            <a:lvl3pPr lvl="2" algn="ctr">
              <a:lnSpc>
                <a:spcPct val="95000"/>
              </a:lnSpc>
              <a:spcBef>
                <a:spcPts val="1350"/>
              </a:spcBef>
              <a:spcAft>
                <a:spcPts val="0"/>
              </a:spcAft>
              <a:buSzPts val="675"/>
              <a:buNone/>
              <a:defRPr sz="750"/>
            </a:lvl3pPr>
            <a:lvl4pPr lvl="3" algn="ctr">
              <a:lnSpc>
                <a:spcPct val="95000"/>
              </a:lnSpc>
              <a:spcBef>
                <a:spcPts val="1350"/>
              </a:spcBef>
              <a:spcAft>
                <a:spcPts val="0"/>
              </a:spcAft>
              <a:buSzPts val="540"/>
              <a:buNone/>
              <a:defRPr sz="600"/>
            </a:lvl4pPr>
            <a:lvl5pPr lvl="4" algn="ctr">
              <a:lnSpc>
                <a:spcPct val="95000"/>
              </a:lnSpc>
              <a:spcBef>
                <a:spcPts val="1350"/>
              </a:spcBef>
              <a:spcAft>
                <a:spcPts val="0"/>
              </a:spcAft>
              <a:buSzPts val="405"/>
              <a:buNone/>
              <a:defRPr sz="450"/>
            </a:lvl5pPr>
            <a:lvl6pPr lvl="5" algn="ctr">
              <a:lnSpc>
                <a:spcPct val="90000"/>
              </a:lnSpc>
              <a:spcBef>
                <a:spcPts val="375"/>
              </a:spcBef>
              <a:spcAft>
                <a:spcPts val="0"/>
              </a:spcAft>
              <a:buSzPts val="187"/>
              <a:buNone/>
              <a:defRPr sz="187"/>
            </a:lvl6pPr>
            <a:lvl7pPr lvl="6" algn="ctr">
              <a:lnSpc>
                <a:spcPct val="90000"/>
              </a:lnSpc>
              <a:spcBef>
                <a:spcPts val="375"/>
              </a:spcBef>
              <a:spcAft>
                <a:spcPts val="0"/>
              </a:spcAft>
              <a:buSzPts val="187"/>
              <a:buNone/>
              <a:defRPr sz="187"/>
            </a:lvl7pPr>
            <a:lvl8pPr lvl="7" algn="ctr">
              <a:lnSpc>
                <a:spcPct val="90000"/>
              </a:lnSpc>
              <a:spcBef>
                <a:spcPts val="375"/>
              </a:spcBef>
              <a:spcAft>
                <a:spcPts val="0"/>
              </a:spcAft>
              <a:buSzPts val="187"/>
              <a:buNone/>
              <a:defRPr sz="187"/>
            </a:lvl8pPr>
            <a:lvl9pPr lvl="8" algn="ctr">
              <a:lnSpc>
                <a:spcPct val="90000"/>
              </a:lnSpc>
              <a:spcBef>
                <a:spcPts val="375"/>
              </a:spcBef>
              <a:spcAft>
                <a:spcPts val="0"/>
              </a:spcAft>
              <a:buSzPts val="187"/>
              <a:buNone/>
              <a:defRPr sz="187"/>
            </a:lvl9pPr>
          </a:lstStyle>
          <a:p/>
        </p:txBody>
      </p:sp>
      <p:sp>
        <p:nvSpPr>
          <p:cNvPr id="888" name="Google Shape;888;g3d3f6d03170_0_5487"/>
          <p:cNvSpPr txBox="1"/>
          <p:nvPr>
            <p:ph idx="7" type="subTitle"/>
          </p:nvPr>
        </p:nvSpPr>
        <p:spPr>
          <a:xfrm rot="-5400000">
            <a:off x="562015" y="2257556"/>
            <a:ext cx="1307400" cy="99000"/>
          </a:xfrm>
          <a:prstGeom prst="rect">
            <a:avLst/>
          </a:prstGeom>
          <a:noFill/>
          <a:ln>
            <a:noFill/>
          </a:ln>
        </p:spPr>
        <p:txBody>
          <a:bodyPr anchorCtr="0" anchor="ctr" bIns="34275" lIns="34275" spcFirstLastPara="1" rIns="34275" wrap="square" tIns="34275">
            <a:noAutofit/>
          </a:bodyPr>
          <a:lstStyle>
            <a:lvl1pPr lvl="0" marR="0" algn="ctr">
              <a:lnSpc>
                <a:spcPct val="103000"/>
              </a:lnSpc>
              <a:spcBef>
                <a:spcPts val="0"/>
              </a:spcBef>
              <a:spcAft>
                <a:spcPts val="0"/>
              </a:spcAft>
              <a:buSzPts val="945"/>
              <a:buNone/>
              <a:defRPr b="1" sz="506">
                <a:latin typeface="Poppins"/>
                <a:ea typeface="Poppins"/>
                <a:cs typeface="Poppins"/>
                <a:sym typeface="Poppins"/>
              </a:defRPr>
            </a:lvl1pPr>
            <a:lvl2pPr lvl="1" algn="ctr">
              <a:lnSpc>
                <a:spcPct val="95000"/>
              </a:lnSpc>
              <a:spcBef>
                <a:spcPts val="1350"/>
              </a:spcBef>
              <a:spcAft>
                <a:spcPts val="0"/>
              </a:spcAft>
              <a:buSzPts val="810"/>
              <a:buNone/>
              <a:defRPr sz="900"/>
            </a:lvl2pPr>
            <a:lvl3pPr lvl="2" algn="ctr">
              <a:lnSpc>
                <a:spcPct val="95000"/>
              </a:lnSpc>
              <a:spcBef>
                <a:spcPts val="1350"/>
              </a:spcBef>
              <a:spcAft>
                <a:spcPts val="0"/>
              </a:spcAft>
              <a:buSzPts val="675"/>
              <a:buNone/>
              <a:defRPr sz="750"/>
            </a:lvl3pPr>
            <a:lvl4pPr lvl="3" algn="ctr">
              <a:lnSpc>
                <a:spcPct val="95000"/>
              </a:lnSpc>
              <a:spcBef>
                <a:spcPts val="1350"/>
              </a:spcBef>
              <a:spcAft>
                <a:spcPts val="0"/>
              </a:spcAft>
              <a:buSzPts val="540"/>
              <a:buNone/>
              <a:defRPr sz="600"/>
            </a:lvl4pPr>
            <a:lvl5pPr lvl="4" algn="ctr">
              <a:lnSpc>
                <a:spcPct val="95000"/>
              </a:lnSpc>
              <a:spcBef>
                <a:spcPts val="1350"/>
              </a:spcBef>
              <a:spcAft>
                <a:spcPts val="0"/>
              </a:spcAft>
              <a:buSzPts val="405"/>
              <a:buNone/>
              <a:defRPr sz="450"/>
            </a:lvl5pPr>
            <a:lvl6pPr lvl="5" algn="ctr">
              <a:lnSpc>
                <a:spcPct val="90000"/>
              </a:lnSpc>
              <a:spcBef>
                <a:spcPts val="375"/>
              </a:spcBef>
              <a:spcAft>
                <a:spcPts val="0"/>
              </a:spcAft>
              <a:buSzPts val="187"/>
              <a:buNone/>
              <a:defRPr sz="187"/>
            </a:lvl6pPr>
            <a:lvl7pPr lvl="6" algn="ctr">
              <a:lnSpc>
                <a:spcPct val="90000"/>
              </a:lnSpc>
              <a:spcBef>
                <a:spcPts val="375"/>
              </a:spcBef>
              <a:spcAft>
                <a:spcPts val="0"/>
              </a:spcAft>
              <a:buSzPts val="187"/>
              <a:buNone/>
              <a:defRPr sz="187"/>
            </a:lvl7pPr>
            <a:lvl8pPr lvl="7" algn="ctr">
              <a:lnSpc>
                <a:spcPct val="90000"/>
              </a:lnSpc>
              <a:spcBef>
                <a:spcPts val="375"/>
              </a:spcBef>
              <a:spcAft>
                <a:spcPts val="0"/>
              </a:spcAft>
              <a:buSzPts val="187"/>
              <a:buNone/>
              <a:defRPr sz="187"/>
            </a:lvl8pPr>
            <a:lvl9pPr lvl="8" algn="ctr">
              <a:lnSpc>
                <a:spcPct val="90000"/>
              </a:lnSpc>
              <a:spcBef>
                <a:spcPts val="375"/>
              </a:spcBef>
              <a:spcAft>
                <a:spcPts val="0"/>
              </a:spcAft>
              <a:buSzPts val="187"/>
              <a:buNone/>
              <a:defRPr sz="187"/>
            </a:lvl9pPr>
          </a:lstStyle>
          <a:p/>
        </p:txBody>
      </p:sp>
      <p:pic>
        <p:nvPicPr>
          <p:cNvPr id="889" name="Google Shape;889;g3d3f6d03170_0_5487"/>
          <p:cNvPicPr preferRelativeResize="0"/>
          <p:nvPr/>
        </p:nvPicPr>
        <p:blipFill rotWithShape="1">
          <a:blip r:embed="rId19">
            <a:alphaModFix/>
          </a:blip>
          <a:srcRect b="0" l="0" r="0" t="0"/>
          <a:stretch/>
        </p:blipFill>
        <p:spPr>
          <a:xfrm>
            <a:off x="1291918" y="1120529"/>
            <a:ext cx="2275316" cy="2275316"/>
          </a:xfrm>
          <a:prstGeom prst="rect">
            <a:avLst/>
          </a:prstGeom>
          <a:noFill/>
          <a:ln>
            <a:noFill/>
          </a:ln>
        </p:spPr>
      </p:pic>
      <p:sp>
        <p:nvSpPr>
          <p:cNvPr id="890" name="Google Shape;890;g3d3f6d03170_0_5487"/>
          <p:cNvSpPr txBox="1"/>
          <p:nvPr>
            <p:ph idx="8" type="subTitle"/>
          </p:nvPr>
        </p:nvSpPr>
        <p:spPr>
          <a:xfrm>
            <a:off x="2576608" y="4320113"/>
            <a:ext cx="4066200" cy="365700"/>
          </a:xfrm>
          <a:prstGeom prst="rect">
            <a:avLst/>
          </a:prstGeom>
          <a:noFill/>
          <a:ln>
            <a:noFill/>
          </a:ln>
        </p:spPr>
        <p:txBody>
          <a:bodyPr anchorCtr="0" anchor="ctr" bIns="34275" lIns="34275" spcFirstLastPara="1" rIns="34275" wrap="square" tIns="34275">
            <a:noAutofit/>
          </a:bodyPr>
          <a:lstStyle>
            <a:lvl1pPr lvl="0" marR="0" algn="ctr">
              <a:lnSpc>
                <a:spcPct val="91000"/>
              </a:lnSpc>
              <a:spcBef>
                <a:spcPts val="0"/>
              </a:spcBef>
              <a:spcAft>
                <a:spcPts val="0"/>
              </a:spcAft>
              <a:buSzPts val="945"/>
              <a:buNone/>
              <a:defRPr b="1" sz="1162">
                <a:solidFill>
                  <a:schemeClr val="lt1"/>
                </a:solidFill>
                <a:latin typeface="Poppins"/>
                <a:ea typeface="Poppins"/>
                <a:cs typeface="Poppins"/>
                <a:sym typeface="Poppins"/>
              </a:defRPr>
            </a:lvl1pPr>
            <a:lvl2pPr lvl="1" algn="ctr">
              <a:lnSpc>
                <a:spcPct val="95000"/>
              </a:lnSpc>
              <a:spcBef>
                <a:spcPts val="1350"/>
              </a:spcBef>
              <a:spcAft>
                <a:spcPts val="0"/>
              </a:spcAft>
              <a:buSzPts val="810"/>
              <a:buNone/>
              <a:defRPr sz="900"/>
            </a:lvl2pPr>
            <a:lvl3pPr lvl="2" algn="ctr">
              <a:lnSpc>
                <a:spcPct val="95000"/>
              </a:lnSpc>
              <a:spcBef>
                <a:spcPts val="1350"/>
              </a:spcBef>
              <a:spcAft>
                <a:spcPts val="0"/>
              </a:spcAft>
              <a:buSzPts val="675"/>
              <a:buNone/>
              <a:defRPr sz="750"/>
            </a:lvl3pPr>
            <a:lvl4pPr lvl="3" algn="ctr">
              <a:lnSpc>
                <a:spcPct val="95000"/>
              </a:lnSpc>
              <a:spcBef>
                <a:spcPts val="1350"/>
              </a:spcBef>
              <a:spcAft>
                <a:spcPts val="0"/>
              </a:spcAft>
              <a:buSzPts val="540"/>
              <a:buNone/>
              <a:defRPr sz="600"/>
            </a:lvl4pPr>
            <a:lvl5pPr lvl="4" algn="ctr">
              <a:lnSpc>
                <a:spcPct val="95000"/>
              </a:lnSpc>
              <a:spcBef>
                <a:spcPts val="1350"/>
              </a:spcBef>
              <a:spcAft>
                <a:spcPts val="0"/>
              </a:spcAft>
              <a:buSzPts val="405"/>
              <a:buNone/>
              <a:defRPr sz="450"/>
            </a:lvl5pPr>
            <a:lvl6pPr lvl="5" algn="ctr">
              <a:lnSpc>
                <a:spcPct val="90000"/>
              </a:lnSpc>
              <a:spcBef>
                <a:spcPts val="375"/>
              </a:spcBef>
              <a:spcAft>
                <a:spcPts val="0"/>
              </a:spcAft>
              <a:buSzPts val="187"/>
              <a:buNone/>
              <a:defRPr sz="187"/>
            </a:lvl6pPr>
            <a:lvl7pPr lvl="6" algn="ctr">
              <a:lnSpc>
                <a:spcPct val="90000"/>
              </a:lnSpc>
              <a:spcBef>
                <a:spcPts val="375"/>
              </a:spcBef>
              <a:spcAft>
                <a:spcPts val="0"/>
              </a:spcAft>
              <a:buSzPts val="187"/>
              <a:buNone/>
              <a:defRPr sz="187"/>
            </a:lvl7pPr>
            <a:lvl8pPr lvl="7" algn="ctr">
              <a:lnSpc>
                <a:spcPct val="90000"/>
              </a:lnSpc>
              <a:spcBef>
                <a:spcPts val="375"/>
              </a:spcBef>
              <a:spcAft>
                <a:spcPts val="0"/>
              </a:spcAft>
              <a:buSzPts val="187"/>
              <a:buNone/>
              <a:defRPr sz="187"/>
            </a:lvl8pPr>
            <a:lvl9pPr lvl="8" algn="ctr">
              <a:lnSpc>
                <a:spcPct val="90000"/>
              </a:lnSpc>
              <a:spcBef>
                <a:spcPts val="375"/>
              </a:spcBef>
              <a:spcAft>
                <a:spcPts val="0"/>
              </a:spcAft>
              <a:buSzPts val="187"/>
              <a:buNone/>
              <a:defRPr sz="187"/>
            </a:lvl9pPr>
          </a:lstStyle>
          <a:p/>
        </p:txBody>
      </p:sp>
      <p:sp>
        <p:nvSpPr>
          <p:cNvPr id="891" name="Google Shape;891;g3d3f6d03170_0_5487"/>
          <p:cNvSpPr txBox="1"/>
          <p:nvPr>
            <p:ph idx="9" type="subTitle"/>
          </p:nvPr>
        </p:nvSpPr>
        <p:spPr>
          <a:xfrm>
            <a:off x="5209497" y="2152566"/>
            <a:ext cx="1587300" cy="6573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637"/>
              <a:buFont typeface="Poppins Medium"/>
              <a:buNone/>
              <a:defRPr sz="637"/>
            </a:lvl1pPr>
            <a:lvl2pPr lvl="1" algn="l">
              <a:lnSpc>
                <a:spcPct val="95000"/>
              </a:lnSpc>
              <a:spcBef>
                <a:spcPts val="1350"/>
              </a:spcBef>
              <a:spcAft>
                <a:spcPts val="0"/>
              </a:spcAft>
              <a:buSzPts val="810"/>
              <a:buFont typeface="Poppins Medium"/>
              <a:buNone/>
              <a:defRPr sz="900"/>
            </a:lvl2pPr>
            <a:lvl3pPr lvl="2" algn="l">
              <a:lnSpc>
                <a:spcPct val="95000"/>
              </a:lnSpc>
              <a:spcBef>
                <a:spcPts val="1350"/>
              </a:spcBef>
              <a:spcAft>
                <a:spcPts val="0"/>
              </a:spcAft>
              <a:buSzPts val="675"/>
              <a:buFont typeface="Poppins Medium"/>
              <a:buNone/>
              <a:defRPr sz="750"/>
            </a:lvl3pPr>
            <a:lvl4pPr lvl="3" algn="l">
              <a:lnSpc>
                <a:spcPct val="95000"/>
              </a:lnSpc>
              <a:spcBef>
                <a:spcPts val="1350"/>
              </a:spcBef>
              <a:spcAft>
                <a:spcPts val="0"/>
              </a:spcAft>
              <a:buSzPts val="540"/>
              <a:buFont typeface="Poppins Medium"/>
              <a:buNone/>
              <a:defRPr sz="600"/>
            </a:lvl4pPr>
            <a:lvl5pPr lvl="4" algn="l">
              <a:lnSpc>
                <a:spcPct val="95000"/>
              </a:lnSpc>
              <a:spcBef>
                <a:spcPts val="1350"/>
              </a:spcBef>
              <a:spcAft>
                <a:spcPts val="0"/>
              </a:spcAft>
              <a:buSzPts val="405"/>
              <a:buFont typeface="Poppins Medium"/>
              <a:buNone/>
              <a:defRPr sz="450"/>
            </a:lvl5pPr>
            <a:lvl6pPr lvl="5" algn="l">
              <a:lnSpc>
                <a:spcPct val="90000"/>
              </a:lnSpc>
              <a:spcBef>
                <a:spcPts val="375"/>
              </a:spcBef>
              <a:spcAft>
                <a:spcPts val="0"/>
              </a:spcAft>
              <a:buSzPts val="187"/>
              <a:buFont typeface="Poppins Medium"/>
              <a:buNone/>
              <a:defRPr sz="187"/>
            </a:lvl6pPr>
            <a:lvl7pPr lvl="6" algn="l">
              <a:lnSpc>
                <a:spcPct val="90000"/>
              </a:lnSpc>
              <a:spcBef>
                <a:spcPts val="375"/>
              </a:spcBef>
              <a:spcAft>
                <a:spcPts val="0"/>
              </a:spcAft>
              <a:buSzPts val="187"/>
              <a:buFont typeface="Poppins Medium"/>
              <a:buNone/>
              <a:defRPr sz="187"/>
            </a:lvl7pPr>
            <a:lvl8pPr lvl="7" algn="l">
              <a:lnSpc>
                <a:spcPct val="90000"/>
              </a:lnSpc>
              <a:spcBef>
                <a:spcPts val="375"/>
              </a:spcBef>
              <a:spcAft>
                <a:spcPts val="0"/>
              </a:spcAft>
              <a:buSzPts val="187"/>
              <a:buFont typeface="Poppins Medium"/>
              <a:buNone/>
              <a:defRPr sz="187"/>
            </a:lvl8pPr>
            <a:lvl9pPr lvl="8" algn="l">
              <a:lnSpc>
                <a:spcPct val="90000"/>
              </a:lnSpc>
              <a:spcBef>
                <a:spcPts val="375"/>
              </a:spcBef>
              <a:spcAft>
                <a:spcPts val="0"/>
              </a:spcAft>
              <a:buSzPts val="187"/>
              <a:buFont typeface="Poppins Medium"/>
              <a:buNone/>
              <a:defRPr sz="187"/>
            </a:lvl9pPr>
          </a:lstStyle>
          <a:p/>
        </p:txBody>
      </p:sp>
      <p:sp>
        <p:nvSpPr>
          <p:cNvPr id="892" name="Google Shape;892;g3d3f6d03170_0_5487"/>
          <p:cNvSpPr txBox="1"/>
          <p:nvPr>
            <p:ph idx="13" type="subTitle"/>
          </p:nvPr>
        </p:nvSpPr>
        <p:spPr>
          <a:xfrm>
            <a:off x="6903376" y="2152566"/>
            <a:ext cx="1587300" cy="6573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637"/>
              <a:buFont typeface="Poppins Medium"/>
              <a:buNone/>
              <a:defRPr sz="637"/>
            </a:lvl1pPr>
            <a:lvl2pPr lvl="1" algn="l">
              <a:lnSpc>
                <a:spcPct val="95000"/>
              </a:lnSpc>
              <a:spcBef>
                <a:spcPts val="1350"/>
              </a:spcBef>
              <a:spcAft>
                <a:spcPts val="0"/>
              </a:spcAft>
              <a:buSzPts val="810"/>
              <a:buFont typeface="Poppins Medium"/>
              <a:buNone/>
              <a:defRPr sz="900"/>
            </a:lvl2pPr>
            <a:lvl3pPr lvl="2" algn="l">
              <a:lnSpc>
                <a:spcPct val="95000"/>
              </a:lnSpc>
              <a:spcBef>
                <a:spcPts val="1350"/>
              </a:spcBef>
              <a:spcAft>
                <a:spcPts val="0"/>
              </a:spcAft>
              <a:buSzPts val="675"/>
              <a:buFont typeface="Poppins Medium"/>
              <a:buNone/>
              <a:defRPr sz="750"/>
            </a:lvl3pPr>
            <a:lvl4pPr lvl="3" algn="l">
              <a:lnSpc>
                <a:spcPct val="95000"/>
              </a:lnSpc>
              <a:spcBef>
                <a:spcPts val="1350"/>
              </a:spcBef>
              <a:spcAft>
                <a:spcPts val="0"/>
              </a:spcAft>
              <a:buSzPts val="540"/>
              <a:buFont typeface="Poppins Medium"/>
              <a:buNone/>
              <a:defRPr sz="600"/>
            </a:lvl4pPr>
            <a:lvl5pPr lvl="4" algn="l">
              <a:lnSpc>
                <a:spcPct val="95000"/>
              </a:lnSpc>
              <a:spcBef>
                <a:spcPts val="1350"/>
              </a:spcBef>
              <a:spcAft>
                <a:spcPts val="0"/>
              </a:spcAft>
              <a:buSzPts val="405"/>
              <a:buFont typeface="Poppins Medium"/>
              <a:buNone/>
              <a:defRPr sz="450"/>
            </a:lvl5pPr>
            <a:lvl6pPr lvl="5" algn="l">
              <a:lnSpc>
                <a:spcPct val="90000"/>
              </a:lnSpc>
              <a:spcBef>
                <a:spcPts val="375"/>
              </a:spcBef>
              <a:spcAft>
                <a:spcPts val="0"/>
              </a:spcAft>
              <a:buSzPts val="187"/>
              <a:buFont typeface="Poppins Medium"/>
              <a:buNone/>
              <a:defRPr sz="187"/>
            </a:lvl6pPr>
            <a:lvl7pPr lvl="6" algn="l">
              <a:lnSpc>
                <a:spcPct val="90000"/>
              </a:lnSpc>
              <a:spcBef>
                <a:spcPts val="375"/>
              </a:spcBef>
              <a:spcAft>
                <a:spcPts val="0"/>
              </a:spcAft>
              <a:buSzPts val="187"/>
              <a:buFont typeface="Poppins Medium"/>
              <a:buNone/>
              <a:defRPr sz="187"/>
            </a:lvl7pPr>
            <a:lvl8pPr lvl="7" algn="l">
              <a:lnSpc>
                <a:spcPct val="90000"/>
              </a:lnSpc>
              <a:spcBef>
                <a:spcPts val="375"/>
              </a:spcBef>
              <a:spcAft>
                <a:spcPts val="0"/>
              </a:spcAft>
              <a:buSzPts val="187"/>
              <a:buFont typeface="Poppins Medium"/>
              <a:buNone/>
              <a:defRPr sz="187"/>
            </a:lvl8pPr>
            <a:lvl9pPr lvl="8" algn="l">
              <a:lnSpc>
                <a:spcPct val="90000"/>
              </a:lnSpc>
              <a:spcBef>
                <a:spcPts val="375"/>
              </a:spcBef>
              <a:spcAft>
                <a:spcPts val="0"/>
              </a:spcAft>
              <a:buSzPts val="187"/>
              <a:buFont typeface="Poppins Medium"/>
              <a:buNone/>
              <a:defRPr sz="187"/>
            </a:lvl9pPr>
          </a:lstStyle>
          <a:p/>
        </p:txBody>
      </p:sp>
      <p:sp>
        <p:nvSpPr>
          <p:cNvPr id="893" name="Google Shape;893;g3d3f6d03170_0_5487"/>
          <p:cNvSpPr txBox="1"/>
          <p:nvPr>
            <p:ph idx="14" type="subTitle"/>
          </p:nvPr>
        </p:nvSpPr>
        <p:spPr>
          <a:xfrm>
            <a:off x="5206095" y="3267392"/>
            <a:ext cx="1587300" cy="6573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637"/>
              <a:buFont typeface="Poppins Medium"/>
              <a:buNone/>
              <a:defRPr sz="637"/>
            </a:lvl1pPr>
            <a:lvl2pPr lvl="1" algn="l">
              <a:lnSpc>
                <a:spcPct val="95000"/>
              </a:lnSpc>
              <a:spcBef>
                <a:spcPts val="1350"/>
              </a:spcBef>
              <a:spcAft>
                <a:spcPts val="0"/>
              </a:spcAft>
              <a:buSzPts val="810"/>
              <a:buFont typeface="Poppins Medium"/>
              <a:buNone/>
              <a:defRPr sz="900"/>
            </a:lvl2pPr>
            <a:lvl3pPr lvl="2" algn="l">
              <a:lnSpc>
                <a:spcPct val="95000"/>
              </a:lnSpc>
              <a:spcBef>
                <a:spcPts val="1350"/>
              </a:spcBef>
              <a:spcAft>
                <a:spcPts val="0"/>
              </a:spcAft>
              <a:buSzPts val="675"/>
              <a:buFont typeface="Poppins Medium"/>
              <a:buNone/>
              <a:defRPr sz="750"/>
            </a:lvl3pPr>
            <a:lvl4pPr lvl="3" algn="l">
              <a:lnSpc>
                <a:spcPct val="95000"/>
              </a:lnSpc>
              <a:spcBef>
                <a:spcPts val="1350"/>
              </a:spcBef>
              <a:spcAft>
                <a:spcPts val="0"/>
              </a:spcAft>
              <a:buSzPts val="540"/>
              <a:buFont typeface="Poppins Medium"/>
              <a:buNone/>
              <a:defRPr sz="600"/>
            </a:lvl4pPr>
            <a:lvl5pPr lvl="4" algn="l">
              <a:lnSpc>
                <a:spcPct val="95000"/>
              </a:lnSpc>
              <a:spcBef>
                <a:spcPts val="1350"/>
              </a:spcBef>
              <a:spcAft>
                <a:spcPts val="0"/>
              </a:spcAft>
              <a:buSzPts val="405"/>
              <a:buFont typeface="Poppins Medium"/>
              <a:buNone/>
              <a:defRPr sz="450"/>
            </a:lvl5pPr>
            <a:lvl6pPr lvl="5" algn="l">
              <a:lnSpc>
                <a:spcPct val="90000"/>
              </a:lnSpc>
              <a:spcBef>
                <a:spcPts val="375"/>
              </a:spcBef>
              <a:spcAft>
                <a:spcPts val="0"/>
              </a:spcAft>
              <a:buSzPts val="187"/>
              <a:buFont typeface="Poppins Medium"/>
              <a:buNone/>
              <a:defRPr sz="187"/>
            </a:lvl6pPr>
            <a:lvl7pPr lvl="6" algn="l">
              <a:lnSpc>
                <a:spcPct val="90000"/>
              </a:lnSpc>
              <a:spcBef>
                <a:spcPts val="375"/>
              </a:spcBef>
              <a:spcAft>
                <a:spcPts val="0"/>
              </a:spcAft>
              <a:buSzPts val="187"/>
              <a:buFont typeface="Poppins Medium"/>
              <a:buNone/>
              <a:defRPr sz="187"/>
            </a:lvl7pPr>
            <a:lvl8pPr lvl="7" algn="l">
              <a:lnSpc>
                <a:spcPct val="90000"/>
              </a:lnSpc>
              <a:spcBef>
                <a:spcPts val="375"/>
              </a:spcBef>
              <a:spcAft>
                <a:spcPts val="0"/>
              </a:spcAft>
              <a:buSzPts val="187"/>
              <a:buFont typeface="Poppins Medium"/>
              <a:buNone/>
              <a:defRPr sz="187"/>
            </a:lvl8pPr>
            <a:lvl9pPr lvl="8" algn="l">
              <a:lnSpc>
                <a:spcPct val="90000"/>
              </a:lnSpc>
              <a:spcBef>
                <a:spcPts val="375"/>
              </a:spcBef>
              <a:spcAft>
                <a:spcPts val="0"/>
              </a:spcAft>
              <a:buSzPts val="187"/>
              <a:buFont typeface="Poppins Medium"/>
              <a:buNone/>
              <a:defRPr sz="187"/>
            </a:lvl9pPr>
          </a:lstStyle>
          <a:p/>
        </p:txBody>
      </p:sp>
      <p:sp>
        <p:nvSpPr>
          <p:cNvPr id="894" name="Google Shape;894;g3d3f6d03170_0_5487"/>
          <p:cNvSpPr txBox="1"/>
          <p:nvPr>
            <p:ph idx="15" type="subTitle"/>
          </p:nvPr>
        </p:nvSpPr>
        <p:spPr>
          <a:xfrm>
            <a:off x="6899975" y="3267392"/>
            <a:ext cx="1587300" cy="6573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637"/>
              <a:buFont typeface="Poppins Medium"/>
              <a:buNone/>
              <a:defRPr sz="637"/>
            </a:lvl1pPr>
            <a:lvl2pPr lvl="1" algn="l">
              <a:lnSpc>
                <a:spcPct val="95000"/>
              </a:lnSpc>
              <a:spcBef>
                <a:spcPts val="1350"/>
              </a:spcBef>
              <a:spcAft>
                <a:spcPts val="0"/>
              </a:spcAft>
              <a:buSzPts val="810"/>
              <a:buFont typeface="Poppins Medium"/>
              <a:buNone/>
              <a:defRPr sz="900"/>
            </a:lvl2pPr>
            <a:lvl3pPr lvl="2" algn="l">
              <a:lnSpc>
                <a:spcPct val="95000"/>
              </a:lnSpc>
              <a:spcBef>
                <a:spcPts val="1350"/>
              </a:spcBef>
              <a:spcAft>
                <a:spcPts val="0"/>
              </a:spcAft>
              <a:buSzPts val="675"/>
              <a:buFont typeface="Poppins Medium"/>
              <a:buNone/>
              <a:defRPr sz="750"/>
            </a:lvl3pPr>
            <a:lvl4pPr lvl="3" algn="l">
              <a:lnSpc>
                <a:spcPct val="95000"/>
              </a:lnSpc>
              <a:spcBef>
                <a:spcPts val="1350"/>
              </a:spcBef>
              <a:spcAft>
                <a:spcPts val="0"/>
              </a:spcAft>
              <a:buSzPts val="540"/>
              <a:buFont typeface="Poppins Medium"/>
              <a:buNone/>
              <a:defRPr sz="600"/>
            </a:lvl4pPr>
            <a:lvl5pPr lvl="4" algn="l">
              <a:lnSpc>
                <a:spcPct val="95000"/>
              </a:lnSpc>
              <a:spcBef>
                <a:spcPts val="1350"/>
              </a:spcBef>
              <a:spcAft>
                <a:spcPts val="0"/>
              </a:spcAft>
              <a:buSzPts val="405"/>
              <a:buFont typeface="Poppins Medium"/>
              <a:buNone/>
              <a:defRPr sz="450"/>
            </a:lvl5pPr>
            <a:lvl6pPr lvl="5" algn="l">
              <a:lnSpc>
                <a:spcPct val="90000"/>
              </a:lnSpc>
              <a:spcBef>
                <a:spcPts val="375"/>
              </a:spcBef>
              <a:spcAft>
                <a:spcPts val="0"/>
              </a:spcAft>
              <a:buSzPts val="187"/>
              <a:buFont typeface="Poppins Medium"/>
              <a:buNone/>
              <a:defRPr sz="187"/>
            </a:lvl6pPr>
            <a:lvl7pPr lvl="6" algn="l">
              <a:lnSpc>
                <a:spcPct val="90000"/>
              </a:lnSpc>
              <a:spcBef>
                <a:spcPts val="375"/>
              </a:spcBef>
              <a:spcAft>
                <a:spcPts val="0"/>
              </a:spcAft>
              <a:buSzPts val="187"/>
              <a:buFont typeface="Poppins Medium"/>
              <a:buNone/>
              <a:defRPr sz="187"/>
            </a:lvl7pPr>
            <a:lvl8pPr lvl="7" algn="l">
              <a:lnSpc>
                <a:spcPct val="90000"/>
              </a:lnSpc>
              <a:spcBef>
                <a:spcPts val="375"/>
              </a:spcBef>
              <a:spcAft>
                <a:spcPts val="0"/>
              </a:spcAft>
              <a:buSzPts val="187"/>
              <a:buFont typeface="Poppins Medium"/>
              <a:buNone/>
              <a:defRPr sz="187"/>
            </a:lvl8pPr>
            <a:lvl9pPr lvl="8" algn="l">
              <a:lnSpc>
                <a:spcPct val="90000"/>
              </a:lnSpc>
              <a:spcBef>
                <a:spcPts val="375"/>
              </a:spcBef>
              <a:spcAft>
                <a:spcPts val="0"/>
              </a:spcAft>
              <a:buSzPts val="187"/>
              <a:buFont typeface="Poppins Medium"/>
              <a:buNone/>
              <a:defRPr sz="187"/>
            </a:lvl9pPr>
          </a:lstStyle>
          <a:p/>
        </p:txBody>
      </p:sp>
      <p:sp>
        <p:nvSpPr>
          <p:cNvPr id="895" name="Google Shape;895;g3d3f6d03170_0_5487"/>
          <p:cNvSpPr txBox="1"/>
          <p:nvPr>
            <p:ph idx="16" type="subTitle"/>
          </p:nvPr>
        </p:nvSpPr>
        <p:spPr>
          <a:xfrm>
            <a:off x="2945063" y="1123247"/>
            <a:ext cx="619200" cy="88200"/>
          </a:xfrm>
          <a:prstGeom prst="rect">
            <a:avLst/>
          </a:prstGeom>
          <a:solidFill>
            <a:srgbClr val="E3E7FA"/>
          </a:solidFill>
          <a:ln>
            <a:noFill/>
          </a:ln>
        </p:spPr>
        <p:txBody>
          <a:bodyPr anchorCtr="0" anchor="ctr" bIns="34275" lIns="34275" spcFirstLastPara="1" rIns="34275" wrap="square" tIns="34275">
            <a:noAutofit/>
          </a:bodyPr>
          <a:lstStyle>
            <a:lvl1pPr lvl="0" algn="ctr">
              <a:lnSpc>
                <a:spcPct val="95000"/>
              </a:lnSpc>
              <a:spcBef>
                <a:spcPts val="0"/>
              </a:spcBef>
              <a:spcAft>
                <a:spcPts val="0"/>
              </a:spcAft>
              <a:buSzPts val="262"/>
              <a:buFont typeface="Poppins"/>
              <a:buNone/>
              <a:defRPr b="1" sz="262">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896" name="Google Shape;896;g3d3f6d03170_0_5487"/>
          <p:cNvSpPr txBox="1"/>
          <p:nvPr>
            <p:ph idx="17" type="subTitle"/>
          </p:nvPr>
        </p:nvSpPr>
        <p:spPr>
          <a:xfrm>
            <a:off x="1298606" y="1123247"/>
            <a:ext cx="619200" cy="88200"/>
          </a:xfrm>
          <a:prstGeom prst="rect">
            <a:avLst/>
          </a:prstGeom>
          <a:solidFill>
            <a:srgbClr val="E3E7FA"/>
          </a:solidFill>
          <a:ln>
            <a:noFill/>
          </a:ln>
        </p:spPr>
        <p:txBody>
          <a:bodyPr anchorCtr="0" anchor="ctr" bIns="34275" lIns="34275" spcFirstLastPara="1" rIns="34275" wrap="square" tIns="34275">
            <a:noAutofit/>
          </a:bodyPr>
          <a:lstStyle>
            <a:lvl1pPr lvl="0" algn="ctr">
              <a:lnSpc>
                <a:spcPct val="95000"/>
              </a:lnSpc>
              <a:spcBef>
                <a:spcPts val="0"/>
              </a:spcBef>
              <a:spcAft>
                <a:spcPts val="0"/>
              </a:spcAft>
              <a:buSzPts val="262"/>
              <a:buFont typeface="Poppins"/>
              <a:buNone/>
              <a:defRPr b="1" sz="262">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897" name="Google Shape;897;g3d3f6d03170_0_5487"/>
          <p:cNvSpPr txBox="1"/>
          <p:nvPr>
            <p:ph idx="18" type="subTitle"/>
          </p:nvPr>
        </p:nvSpPr>
        <p:spPr>
          <a:xfrm>
            <a:off x="2945063" y="3306483"/>
            <a:ext cx="619200" cy="88200"/>
          </a:xfrm>
          <a:prstGeom prst="rect">
            <a:avLst/>
          </a:prstGeom>
          <a:solidFill>
            <a:srgbClr val="E3E7FA"/>
          </a:solidFill>
          <a:ln>
            <a:noFill/>
          </a:ln>
        </p:spPr>
        <p:txBody>
          <a:bodyPr anchorCtr="0" anchor="ctr" bIns="34275" lIns="34275" spcFirstLastPara="1" rIns="34275" wrap="square" tIns="34275">
            <a:noAutofit/>
          </a:bodyPr>
          <a:lstStyle>
            <a:lvl1pPr lvl="0" algn="ctr">
              <a:lnSpc>
                <a:spcPct val="95000"/>
              </a:lnSpc>
              <a:spcBef>
                <a:spcPts val="0"/>
              </a:spcBef>
              <a:spcAft>
                <a:spcPts val="0"/>
              </a:spcAft>
              <a:buSzPts val="262"/>
              <a:buFont typeface="Poppins"/>
              <a:buNone/>
              <a:defRPr b="1" sz="262">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898" name="Google Shape;898;g3d3f6d03170_0_5487"/>
          <p:cNvSpPr txBox="1"/>
          <p:nvPr>
            <p:ph idx="19" type="subTitle"/>
          </p:nvPr>
        </p:nvSpPr>
        <p:spPr>
          <a:xfrm>
            <a:off x="1298606" y="3306483"/>
            <a:ext cx="619200" cy="88200"/>
          </a:xfrm>
          <a:prstGeom prst="rect">
            <a:avLst/>
          </a:prstGeom>
          <a:solidFill>
            <a:srgbClr val="E3E7FA"/>
          </a:solidFill>
          <a:ln>
            <a:noFill/>
          </a:ln>
        </p:spPr>
        <p:txBody>
          <a:bodyPr anchorCtr="0" anchor="ctr" bIns="34275" lIns="34275" spcFirstLastPara="1" rIns="34275" wrap="square" tIns="34275">
            <a:noAutofit/>
          </a:bodyPr>
          <a:lstStyle>
            <a:lvl1pPr lvl="0" algn="ctr">
              <a:lnSpc>
                <a:spcPct val="95000"/>
              </a:lnSpc>
              <a:spcBef>
                <a:spcPts val="0"/>
              </a:spcBef>
              <a:spcAft>
                <a:spcPts val="0"/>
              </a:spcAft>
              <a:buSzPts val="262"/>
              <a:buFont typeface="Poppins"/>
              <a:buNone/>
              <a:defRPr b="1" sz="262">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899" name="Google Shape;899;g3d3f6d03170_0_5487"/>
          <p:cNvSpPr txBox="1"/>
          <p:nvPr>
            <p:ph idx="20" type="subTitle"/>
          </p:nvPr>
        </p:nvSpPr>
        <p:spPr>
          <a:xfrm>
            <a:off x="363524" y="3513947"/>
            <a:ext cx="819900" cy="365700"/>
          </a:xfrm>
          <a:prstGeom prst="rect">
            <a:avLst/>
          </a:prstGeom>
          <a:noFill/>
          <a:ln>
            <a:noFill/>
          </a:ln>
        </p:spPr>
        <p:txBody>
          <a:bodyPr anchorCtr="0" anchor="t" bIns="34275" lIns="34275" spcFirstLastPara="1" rIns="34275" wrap="square" tIns="34275">
            <a:noAutofit/>
          </a:bodyPr>
          <a:lstStyle>
            <a:lvl1pPr lvl="0" algn="ctr">
              <a:lnSpc>
                <a:spcPct val="95000"/>
              </a:lnSpc>
              <a:spcBef>
                <a:spcPts val="1350"/>
              </a:spcBef>
              <a:spcAft>
                <a:spcPts val="0"/>
              </a:spcAft>
              <a:buClr>
                <a:schemeClr val="lt1"/>
              </a:buClr>
              <a:buSzPts val="487"/>
              <a:buFont typeface="Poppins Medium"/>
              <a:buNone/>
              <a:defRPr sz="487">
                <a:solidFill>
                  <a:schemeClr val="lt1"/>
                </a:solidFill>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900" name="Google Shape;900;g3d3f6d03170_0_5487"/>
          <p:cNvSpPr txBox="1"/>
          <p:nvPr>
            <p:ph idx="21" type="subTitle"/>
          </p:nvPr>
        </p:nvSpPr>
        <p:spPr>
          <a:xfrm>
            <a:off x="3683830" y="733060"/>
            <a:ext cx="819900" cy="528600"/>
          </a:xfrm>
          <a:prstGeom prst="rect">
            <a:avLst/>
          </a:prstGeom>
          <a:noFill/>
          <a:ln>
            <a:noFill/>
          </a:ln>
        </p:spPr>
        <p:txBody>
          <a:bodyPr anchorCtr="0" anchor="t" bIns="34275" lIns="34275" spcFirstLastPara="1" rIns="34275" wrap="square" tIns="34275">
            <a:noAutofit/>
          </a:bodyPr>
          <a:lstStyle>
            <a:lvl1pPr lvl="0" algn="ctr">
              <a:lnSpc>
                <a:spcPct val="95000"/>
              </a:lnSpc>
              <a:spcBef>
                <a:spcPts val="1350"/>
              </a:spcBef>
              <a:spcAft>
                <a:spcPts val="0"/>
              </a:spcAft>
              <a:buClr>
                <a:schemeClr val="lt1"/>
              </a:buClr>
              <a:buSzPts val="487"/>
              <a:buFont typeface="Poppins Medium"/>
              <a:buNone/>
              <a:defRPr sz="487">
                <a:solidFill>
                  <a:schemeClr val="lt1"/>
                </a:solidFill>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901" name="Google Shape;901;g3d3f6d03170_0_5487"/>
          <p:cNvSpPr txBox="1"/>
          <p:nvPr>
            <p:ph idx="22" type="subTitle"/>
          </p:nvPr>
        </p:nvSpPr>
        <p:spPr>
          <a:xfrm>
            <a:off x="5209497" y="1138566"/>
            <a:ext cx="3080400" cy="5286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012"/>
              <a:buFont typeface="Poppins Medium"/>
              <a:buNone/>
              <a:defRPr sz="1012"/>
            </a:lvl1pPr>
            <a:lvl2pPr lvl="1" algn="l">
              <a:lnSpc>
                <a:spcPct val="95000"/>
              </a:lnSpc>
              <a:spcBef>
                <a:spcPts val="1350"/>
              </a:spcBef>
              <a:spcAft>
                <a:spcPts val="0"/>
              </a:spcAft>
              <a:buSzPts val="1012"/>
              <a:buFont typeface="Poppins Medium"/>
              <a:buNone/>
              <a:defRPr sz="1012"/>
            </a:lvl2pPr>
            <a:lvl3pPr lvl="2" algn="l">
              <a:lnSpc>
                <a:spcPct val="95000"/>
              </a:lnSpc>
              <a:spcBef>
                <a:spcPts val="1350"/>
              </a:spcBef>
              <a:spcAft>
                <a:spcPts val="0"/>
              </a:spcAft>
              <a:buSzPts val="1012"/>
              <a:buFont typeface="Poppins Medium"/>
              <a:buNone/>
              <a:defRPr sz="1012"/>
            </a:lvl3pPr>
            <a:lvl4pPr lvl="3" algn="l">
              <a:lnSpc>
                <a:spcPct val="95000"/>
              </a:lnSpc>
              <a:spcBef>
                <a:spcPts val="1350"/>
              </a:spcBef>
              <a:spcAft>
                <a:spcPts val="0"/>
              </a:spcAft>
              <a:buSzPts val="1012"/>
              <a:buFont typeface="Poppins Medium"/>
              <a:buNone/>
              <a:defRPr sz="1012"/>
            </a:lvl4pPr>
            <a:lvl5pPr lvl="4" algn="l">
              <a:lnSpc>
                <a:spcPct val="95000"/>
              </a:lnSpc>
              <a:spcBef>
                <a:spcPts val="1350"/>
              </a:spcBef>
              <a:spcAft>
                <a:spcPts val="0"/>
              </a:spcAft>
              <a:buSzPts val="1012"/>
              <a:buFont typeface="Poppins Medium"/>
              <a:buNone/>
              <a:defRPr sz="1012"/>
            </a:lvl5pPr>
            <a:lvl6pPr lvl="5" algn="l">
              <a:lnSpc>
                <a:spcPct val="90000"/>
              </a:lnSpc>
              <a:spcBef>
                <a:spcPts val="375"/>
              </a:spcBef>
              <a:spcAft>
                <a:spcPts val="0"/>
              </a:spcAft>
              <a:buSzPts val="1012"/>
              <a:buFont typeface="Poppins Medium"/>
              <a:buNone/>
              <a:defRPr sz="1012"/>
            </a:lvl6pPr>
            <a:lvl7pPr lvl="6" algn="l">
              <a:lnSpc>
                <a:spcPct val="90000"/>
              </a:lnSpc>
              <a:spcBef>
                <a:spcPts val="375"/>
              </a:spcBef>
              <a:spcAft>
                <a:spcPts val="0"/>
              </a:spcAft>
              <a:buSzPts val="1012"/>
              <a:buFont typeface="Poppins Medium"/>
              <a:buNone/>
              <a:defRPr sz="1012"/>
            </a:lvl7pPr>
            <a:lvl8pPr lvl="7" algn="l">
              <a:lnSpc>
                <a:spcPct val="90000"/>
              </a:lnSpc>
              <a:spcBef>
                <a:spcPts val="375"/>
              </a:spcBef>
              <a:spcAft>
                <a:spcPts val="0"/>
              </a:spcAft>
              <a:buSzPts val="1012"/>
              <a:buFont typeface="Poppins Medium"/>
              <a:buNone/>
              <a:defRPr sz="1012"/>
            </a:lvl8pPr>
            <a:lvl9pPr lvl="8" algn="l">
              <a:lnSpc>
                <a:spcPct val="90000"/>
              </a:lnSpc>
              <a:spcBef>
                <a:spcPts val="375"/>
              </a:spcBef>
              <a:spcAft>
                <a:spcPts val="0"/>
              </a:spcAft>
              <a:buSzPts val="1012"/>
              <a:buFont typeface="Poppins Medium"/>
              <a:buNone/>
              <a:defRPr sz="1012"/>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Custom Layout">
  <p:cSld name="42_Custom Layout">
    <p:bg>
      <p:bgPr>
        <a:blipFill>
          <a:blip r:embed="rId2">
            <a:alphaModFix/>
          </a:blip>
          <a:stretch>
            <a:fillRect/>
          </a:stretch>
        </a:blipFill>
      </p:bgPr>
    </p:bg>
    <p:spTree>
      <p:nvGrpSpPr>
        <p:cNvPr id="902" name="Shape 902"/>
        <p:cNvGrpSpPr/>
        <p:nvPr/>
      </p:nvGrpSpPr>
      <p:grpSpPr>
        <a:xfrm>
          <a:off x="0" y="0"/>
          <a:ext cx="0" cy="0"/>
          <a:chOff x="0" y="0"/>
          <a:chExt cx="0" cy="0"/>
        </a:xfrm>
      </p:grpSpPr>
      <p:sp>
        <p:nvSpPr>
          <p:cNvPr id="903" name="Google Shape;903;g3d3f6d03170_0_5535"/>
          <p:cNvSpPr/>
          <p:nvPr/>
        </p:nvSpPr>
        <p:spPr>
          <a:xfrm>
            <a:off x="4725642" y="358704"/>
            <a:ext cx="3735900" cy="3591900"/>
          </a:xfrm>
          <a:prstGeom prst="roundRect">
            <a:avLst>
              <a:gd fmla="val 942"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904" name="Google Shape;904;g3d3f6d03170_0_5535"/>
          <p:cNvSpPr/>
          <p:nvPr/>
        </p:nvSpPr>
        <p:spPr>
          <a:xfrm>
            <a:off x="777963" y="358704"/>
            <a:ext cx="3735900" cy="3591900"/>
          </a:xfrm>
          <a:prstGeom prst="roundRect">
            <a:avLst>
              <a:gd fmla="val 942"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905" name="Google Shape;905;g3d3f6d03170_0_5535"/>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906" name="Google Shape;906;g3d3f6d03170_0_5535"/>
          <p:cNvSpPr/>
          <p:nvPr/>
        </p:nvSpPr>
        <p:spPr>
          <a:xfrm>
            <a:off x="785817" y="4142136"/>
            <a:ext cx="7675800" cy="434700"/>
          </a:xfrm>
          <a:prstGeom prst="roundRect">
            <a:avLst>
              <a:gd fmla="val 16667" name="adj"/>
            </a:avLst>
          </a:prstGeom>
          <a:gradFill>
            <a:gsLst>
              <a:gs pos="0">
                <a:srgbClr val="EF0016"/>
              </a:gs>
              <a:gs pos="91000">
                <a:srgbClr val="380057"/>
              </a:gs>
              <a:gs pos="100000">
                <a:srgbClr val="380057"/>
              </a:gs>
            </a:gsLst>
            <a:lin ang="540070" scaled="0"/>
          </a:gradFill>
          <a:ln>
            <a:noFill/>
          </a:ln>
        </p:spPr>
        <p:txBody>
          <a:bodyPr anchorCtr="0" anchor="ctr" bIns="0" lIns="0" spcFirstLastPara="1" rIns="0" wrap="square" tIns="0">
            <a:noAutofit/>
          </a:bodyPr>
          <a:lstStyle/>
          <a:p>
            <a:pPr indent="-102861" lvl="0" marL="102861" marR="0" rtl="0" algn="l">
              <a:lnSpc>
                <a:spcPct val="91000"/>
              </a:lnSpc>
              <a:spcBef>
                <a:spcPts val="0"/>
              </a:spcBef>
              <a:spcAft>
                <a:spcPts val="0"/>
              </a:spcAft>
              <a:buClr>
                <a:srgbClr val="000000"/>
              </a:buClr>
              <a:buSzPts val="525"/>
              <a:buFont typeface="Arial"/>
              <a:buNone/>
            </a:pPr>
            <a:r>
              <a:t/>
            </a:r>
            <a:endParaRPr b="0" i="0" sz="525" u="none" cap="none" strike="noStrike">
              <a:solidFill>
                <a:srgbClr val="000000"/>
              </a:solidFill>
              <a:latin typeface="Arial"/>
              <a:ea typeface="Arial"/>
              <a:cs typeface="Arial"/>
              <a:sym typeface="Arial"/>
            </a:endParaRPr>
          </a:p>
        </p:txBody>
      </p:sp>
      <p:pic>
        <p:nvPicPr>
          <p:cNvPr id="907" name="Google Shape;907;g3d3f6d03170_0_5535"/>
          <p:cNvPicPr preferRelativeResize="0"/>
          <p:nvPr/>
        </p:nvPicPr>
        <p:blipFill rotWithShape="1">
          <a:blip r:embed="rId3">
            <a:alphaModFix/>
          </a:blip>
          <a:srcRect b="0" l="0" r="0" t="0"/>
          <a:stretch/>
        </p:blipFill>
        <p:spPr>
          <a:xfrm>
            <a:off x="785817" y="2621740"/>
            <a:ext cx="3751365" cy="8334"/>
          </a:xfrm>
          <a:prstGeom prst="rect">
            <a:avLst/>
          </a:prstGeom>
          <a:noFill/>
          <a:ln>
            <a:noFill/>
          </a:ln>
        </p:spPr>
      </p:pic>
      <p:pic>
        <p:nvPicPr>
          <p:cNvPr id="908" name="Google Shape;908;g3d3f6d03170_0_5535"/>
          <p:cNvPicPr preferRelativeResize="0"/>
          <p:nvPr/>
        </p:nvPicPr>
        <p:blipFill rotWithShape="1">
          <a:blip r:embed="rId3">
            <a:alphaModFix/>
          </a:blip>
          <a:srcRect b="0" l="0" r="0" t="0"/>
          <a:stretch/>
        </p:blipFill>
        <p:spPr>
          <a:xfrm>
            <a:off x="4732698" y="2621740"/>
            <a:ext cx="3751365" cy="8334"/>
          </a:xfrm>
          <a:prstGeom prst="rect">
            <a:avLst/>
          </a:prstGeom>
          <a:noFill/>
          <a:ln>
            <a:noFill/>
          </a:ln>
        </p:spPr>
      </p:pic>
      <p:sp>
        <p:nvSpPr>
          <p:cNvPr id="909" name="Google Shape;909;g3d3f6d03170_0_5535"/>
          <p:cNvSpPr txBox="1"/>
          <p:nvPr>
            <p:ph type="title"/>
          </p:nvPr>
        </p:nvSpPr>
        <p:spPr>
          <a:xfrm>
            <a:off x="1009425" y="532941"/>
            <a:ext cx="3080400" cy="283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912"/>
              <a:buFont typeface="Poppins"/>
              <a:buNone/>
              <a:defRPr b="1" sz="1912">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910" name="Google Shape;910;g3d3f6d03170_0_5535"/>
          <p:cNvSpPr txBox="1"/>
          <p:nvPr>
            <p:ph idx="1" type="subTitle"/>
          </p:nvPr>
        </p:nvSpPr>
        <p:spPr>
          <a:xfrm>
            <a:off x="4966341" y="530100"/>
            <a:ext cx="3080400" cy="2868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1"/>
              </a:buClr>
              <a:buSzPts val="1721"/>
              <a:buNone/>
              <a:defRPr b="1" sz="1912">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
        <p:nvSpPr>
          <p:cNvPr id="911" name="Google Shape;911;g3d3f6d03170_0_5535"/>
          <p:cNvSpPr txBox="1"/>
          <p:nvPr>
            <p:ph idx="2" type="subTitle"/>
          </p:nvPr>
        </p:nvSpPr>
        <p:spPr>
          <a:xfrm>
            <a:off x="1912823" y="4176572"/>
            <a:ext cx="5506800" cy="365700"/>
          </a:xfrm>
          <a:prstGeom prst="rect">
            <a:avLst/>
          </a:prstGeom>
          <a:noFill/>
          <a:ln>
            <a:noFill/>
          </a:ln>
        </p:spPr>
        <p:txBody>
          <a:bodyPr anchorCtr="0" anchor="ctr" bIns="34275" lIns="34275" spcFirstLastPara="1" rIns="34275" wrap="square" tIns="34275">
            <a:noAutofit/>
          </a:bodyPr>
          <a:lstStyle>
            <a:lvl1pPr lvl="0" marR="0" algn="ctr">
              <a:lnSpc>
                <a:spcPct val="91000"/>
              </a:lnSpc>
              <a:spcBef>
                <a:spcPts val="0"/>
              </a:spcBef>
              <a:spcAft>
                <a:spcPts val="0"/>
              </a:spcAft>
              <a:buSzPts val="945"/>
              <a:buNone/>
              <a:defRPr b="1" sz="1162">
                <a:solidFill>
                  <a:schemeClr val="lt1"/>
                </a:solidFill>
                <a:latin typeface="Poppins"/>
                <a:ea typeface="Poppins"/>
                <a:cs typeface="Poppins"/>
                <a:sym typeface="Poppins"/>
              </a:defRPr>
            </a:lvl1pPr>
            <a:lvl2pPr lvl="1" algn="ctr">
              <a:lnSpc>
                <a:spcPct val="95000"/>
              </a:lnSpc>
              <a:spcBef>
                <a:spcPts val="1350"/>
              </a:spcBef>
              <a:spcAft>
                <a:spcPts val="0"/>
              </a:spcAft>
              <a:buSzPts val="810"/>
              <a:buNone/>
              <a:defRPr sz="900"/>
            </a:lvl2pPr>
            <a:lvl3pPr lvl="2" algn="ctr">
              <a:lnSpc>
                <a:spcPct val="95000"/>
              </a:lnSpc>
              <a:spcBef>
                <a:spcPts val="1350"/>
              </a:spcBef>
              <a:spcAft>
                <a:spcPts val="0"/>
              </a:spcAft>
              <a:buSzPts val="675"/>
              <a:buNone/>
              <a:defRPr sz="750"/>
            </a:lvl3pPr>
            <a:lvl4pPr lvl="3" algn="ctr">
              <a:lnSpc>
                <a:spcPct val="95000"/>
              </a:lnSpc>
              <a:spcBef>
                <a:spcPts val="1350"/>
              </a:spcBef>
              <a:spcAft>
                <a:spcPts val="0"/>
              </a:spcAft>
              <a:buSzPts val="540"/>
              <a:buNone/>
              <a:defRPr sz="600"/>
            </a:lvl4pPr>
            <a:lvl5pPr lvl="4" algn="ctr">
              <a:lnSpc>
                <a:spcPct val="95000"/>
              </a:lnSpc>
              <a:spcBef>
                <a:spcPts val="1350"/>
              </a:spcBef>
              <a:spcAft>
                <a:spcPts val="0"/>
              </a:spcAft>
              <a:buSzPts val="405"/>
              <a:buNone/>
              <a:defRPr sz="450"/>
            </a:lvl5pPr>
            <a:lvl6pPr lvl="5" algn="ctr">
              <a:lnSpc>
                <a:spcPct val="90000"/>
              </a:lnSpc>
              <a:spcBef>
                <a:spcPts val="375"/>
              </a:spcBef>
              <a:spcAft>
                <a:spcPts val="0"/>
              </a:spcAft>
              <a:buSzPts val="187"/>
              <a:buNone/>
              <a:defRPr sz="187"/>
            </a:lvl6pPr>
            <a:lvl7pPr lvl="6" algn="ctr">
              <a:lnSpc>
                <a:spcPct val="90000"/>
              </a:lnSpc>
              <a:spcBef>
                <a:spcPts val="375"/>
              </a:spcBef>
              <a:spcAft>
                <a:spcPts val="0"/>
              </a:spcAft>
              <a:buSzPts val="187"/>
              <a:buNone/>
              <a:defRPr sz="187"/>
            </a:lvl7pPr>
            <a:lvl8pPr lvl="7" algn="ctr">
              <a:lnSpc>
                <a:spcPct val="90000"/>
              </a:lnSpc>
              <a:spcBef>
                <a:spcPts val="375"/>
              </a:spcBef>
              <a:spcAft>
                <a:spcPts val="0"/>
              </a:spcAft>
              <a:buSzPts val="187"/>
              <a:buNone/>
              <a:defRPr sz="187"/>
            </a:lvl8pPr>
            <a:lvl9pPr lvl="8" algn="ctr">
              <a:lnSpc>
                <a:spcPct val="90000"/>
              </a:lnSpc>
              <a:spcBef>
                <a:spcPts val="375"/>
              </a:spcBef>
              <a:spcAft>
                <a:spcPts val="0"/>
              </a:spcAft>
              <a:buSzPts val="187"/>
              <a:buNone/>
              <a:defRPr sz="187"/>
            </a:lvl9pPr>
          </a:lstStyle>
          <a:p/>
        </p:txBody>
      </p:sp>
      <p:sp>
        <p:nvSpPr>
          <p:cNvPr id="912" name="Google Shape;912;g3d3f6d03170_0_5535"/>
          <p:cNvSpPr txBox="1"/>
          <p:nvPr>
            <p:ph idx="3" type="title"/>
          </p:nvPr>
        </p:nvSpPr>
        <p:spPr>
          <a:xfrm>
            <a:off x="4955620" y="1678775"/>
            <a:ext cx="1330800" cy="365700"/>
          </a:xfrm>
          <a:prstGeom prst="rect">
            <a:avLst/>
          </a:prstGeom>
          <a:noFill/>
          <a:ln>
            <a:noFill/>
          </a:ln>
        </p:spPr>
        <p:txBody>
          <a:bodyPr anchorCtr="0" anchor="t" bIns="34275" lIns="34275" spcFirstLastPara="1" rIns="34275" wrap="square" tIns="34275">
            <a:noAutofit/>
          </a:bodyPr>
          <a:lstStyle>
            <a:lvl1pPr lvl="0" marR="0" algn="l">
              <a:lnSpc>
                <a:spcPct val="103000"/>
              </a:lnSpc>
              <a:spcBef>
                <a:spcPts val="0"/>
              </a:spcBef>
              <a:spcAft>
                <a:spcPts val="0"/>
              </a:spcAft>
              <a:buSzPts val="2550"/>
              <a:buNone/>
              <a:defRPr b="0" sz="2775">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913" name="Google Shape;913;g3d3f6d03170_0_5535"/>
          <p:cNvSpPr txBox="1"/>
          <p:nvPr>
            <p:ph idx="4" type="title"/>
          </p:nvPr>
        </p:nvSpPr>
        <p:spPr>
          <a:xfrm>
            <a:off x="6677806" y="1678775"/>
            <a:ext cx="1278600" cy="365700"/>
          </a:xfrm>
          <a:prstGeom prst="rect">
            <a:avLst/>
          </a:prstGeom>
          <a:noFill/>
          <a:ln>
            <a:noFill/>
          </a:ln>
        </p:spPr>
        <p:txBody>
          <a:bodyPr anchorCtr="0" anchor="t" bIns="34275" lIns="34275" spcFirstLastPara="1" rIns="34275" wrap="square" tIns="34275">
            <a:noAutofit/>
          </a:bodyPr>
          <a:lstStyle>
            <a:lvl1pPr lvl="0" marR="0" algn="l">
              <a:lnSpc>
                <a:spcPct val="103000"/>
              </a:lnSpc>
              <a:spcBef>
                <a:spcPts val="0"/>
              </a:spcBef>
              <a:spcAft>
                <a:spcPts val="0"/>
              </a:spcAft>
              <a:buSzPts val="2550"/>
              <a:buNone/>
              <a:defRPr b="0" sz="2775">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914" name="Google Shape;914;g3d3f6d03170_0_5535"/>
          <p:cNvSpPr txBox="1"/>
          <p:nvPr>
            <p:ph idx="5" type="title"/>
          </p:nvPr>
        </p:nvSpPr>
        <p:spPr>
          <a:xfrm>
            <a:off x="4955620" y="2809850"/>
            <a:ext cx="1278600" cy="365700"/>
          </a:xfrm>
          <a:prstGeom prst="rect">
            <a:avLst/>
          </a:prstGeom>
          <a:noFill/>
          <a:ln>
            <a:noFill/>
          </a:ln>
        </p:spPr>
        <p:txBody>
          <a:bodyPr anchorCtr="0" anchor="t" bIns="34275" lIns="34275" spcFirstLastPara="1" rIns="34275" wrap="square" tIns="34275">
            <a:noAutofit/>
          </a:bodyPr>
          <a:lstStyle>
            <a:lvl1pPr lvl="0" marR="0" algn="l">
              <a:lnSpc>
                <a:spcPct val="103000"/>
              </a:lnSpc>
              <a:spcBef>
                <a:spcPts val="0"/>
              </a:spcBef>
              <a:spcAft>
                <a:spcPts val="0"/>
              </a:spcAft>
              <a:buSzPts val="2550"/>
              <a:buNone/>
              <a:defRPr b="0" sz="2775">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915" name="Google Shape;915;g3d3f6d03170_0_5535"/>
          <p:cNvSpPr txBox="1"/>
          <p:nvPr>
            <p:ph idx="6" type="title"/>
          </p:nvPr>
        </p:nvSpPr>
        <p:spPr>
          <a:xfrm>
            <a:off x="6677806" y="2809850"/>
            <a:ext cx="1278600" cy="365700"/>
          </a:xfrm>
          <a:prstGeom prst="rect">
            <a:avLst/>
          </a:prstGeom>
          <a:noFill/>
          <a:ln>
            <a:noFill/>
          </a:ln>
        </p:spPr>
        <p:txBody>
          <a:bodyPr anchorCtr="0" anchor="t" bIns="34275" lIns="34275" spcFirstLastPara="1" rIns="34275" wrap="square" tIns="34275">
            <a:noAutofit/>
          </a:bodyPr>
          <a:lstStyle>
            <a:lvl1pPr lvl="0" marR="0" algn="l">
              <a:lnSpc>
                <a:spcPct val="103000"/>
              </a:lnSpc>
              <a:spcBef>
                <a:spcPts val="0"/>
              </a:spcBef>
              <a:spcAft>
                <a:spcPts val="0"/>
              </a:spcAft>
              <a:buSzPts val="2550"/>
              <a:buNone/>
              <a:defRPr b="0" sz="2775">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916" name="Google Shape;916;g3d3f6d03170_0_5535"/>
          <p:cNvSpPr txBox="1"/>
          <p:nvPr>
            <p:ph idx="7" type="subTitle"/>
          </p:nvPr>
        </p:nvSpPr>
        <p:spPr>
          <a:xfrm>
            <a:off x="4968431" y="2152566"/>
            <a:ext cx="1587300" cy="4347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637"/>
              <a:buFont typeface="Poppins Medium"/>
              <a:buNone/>
              <a:defRPr sz="637"/>
            </a:lvl1pPr>
            <a:lvl2pPr lvl="1" algn="l">
              <a:lnSpc>
                <a:spcPct val="95000"/>
              </a:lnSpc>
              <a:spcBef>
                <a:spcPts val="1350"/>
              </a:spcBef>
              <a:spcAft>
                <a:spcPts val="0"/>
              </a:spcAft>
              <a:buSzPts val="810"/>
              <a:buFont typeface="Poppins Medium"/>
              <a:buNone/>
              <a:defRPr sz="900"/>
            </a:lvl2pPr>
            <a:lvl3pPr lvl="2" algn="l">
              <a:lnSpc>
                <a:spcPct val="95000"/>
              </a:lnSpc>
              <a:spcBef>
                <a:spcPts val="1350"/>
              </a:spcBef>
              <a:spcAft>
                <a:spcPts val="0"/>
              </a:spcAft>
              <a:buSzPts val="675"/>
              <a:buFont typeface="Poppins Medium"/>
              <a:buNone/>
              <a:defRPr sz="750"/>
            </a:lvl3pPr>
            <a:lvl4pPr lvl="3" algn="l">
              <a:lnSpc>
                <a:spcPct val="95000"/>
              </a:lnSpc>
              <a:spcBef>
                <a:spcPts val="1350"/>
              </a:spcBef>
              <a:spcAft>
                <a:spcPts val="0"/>
              </a:spcAft>
              <a:buSzPts val="540"/>
              <a:buFont typeface="Poppins Medium"/>
              <a:buNone/>
              <a:defRPr sz="600"/>
            </a:lvl4pPr>
            <a:lvl5pPr lvl="4" algn="l">
              <a:lnSpc>
                <a:spcPct val="95000"/>
              </a:lnSpc>
              <a:spcBef>
                <a:spcPts val="1350"/>
              </a:spcBef>
              <a:spcAft>
                <a:spcPts val="0"/>
              </a:spcAft>
              <a:buSzPts val="405"/>
              <a:buFont typeface="Poppins Medium"/>
              <a:buNone/>
              <a:defRPr sz="450"/>
            </a:lvl5pPr>
            <a:lvl6pPr lvl="5" algn="l">
              <a:lnSpc>
                <a:spcPct val="90000"/>
              </a:lnSpc>
              <a:spcBef>
                <a:spcPts val="375"/>
              </a:spcBef>
              <a:spcAft>
                <a:spcPts val="0"/>
              </a:spcAft>
              <a:buSzPts val="187"/>
              <a:buFont typeface="Poppins Medium"/>
              <a:buNone/>
              <a:defRPr sz="187"/>
            </a:lvl6pPr>
            <a:lvl7pPr lvl="6" algn="l">
              <a:lnSpc>
                <a:spcPct val="90000"/>
              </a:lnSpc>
              <a:spcBef>
                <a:spcPts val="375"/>
              </a:spcBef>
              <a:spcAft>
                <a:spcPts val="0"/>
              </a:spcAft>
              <a:buSzPts val="187"/>
              <a:buFont typeface="Poppins Medium"/>
              <a:buNone/>
              <a:defRPr sz="187"/>
            </a:lvl7pPr>
            <a:lvl8pPr lvl="7" algn="l">
              <a:lnSpc>
                <a:spcPct val="90000"/>
              </a:lnSpc>
              <a:spcBef>
                <a:spcPts val="375"/>
              </a:spcBef>
              <a:spcAft>
                <a:spcPts val="0"/>
              </a:spcAft>
              <a:buSzPts val="187"/>
              <a:buFont typeface="Poppins Medium"/>
              <a:buNone/>
              <a:defRPr sz="187"/>
            </a:lvl8pPr>
            <a:lvl9pPr lvl="8" algn="l">
              <a:lnSpc>
                <a:spcPct val="90000"/>
              </a:lnSpc>
              <a:spcBef>
                <a:spcPts val="375"/>
              </a:spcBef>
              <a:spcAft>
                <a:spcPts val="0"/>
              </a:spcAft>
              <a:buSzPts val="187"/>
              <a:buFont typeface="Poppins Medium"/>
              <a:buNone/>
              <a:defRPr sz="187"/>
            </a:lvl9pPr>
          </a:lstStyle>
          <a:p/>
        </p:txBody>
      </p:sp>
      <p:sp>
        <p:nvSpPr>
          <p:cNvPr id="917" name="Google Shape;917;g3d3f6d03170_0_5535"/>
          <p:cNvSpPr txBox="1"/>
          <p:nvPr>
            <p:ph idx="8" type="subTitle"/>
          </p:nvPr>
        </p:nvSpPr>
        <p:spPr>
          <a:xfrm>
            <a:off x="6662311" y="2152566"/>
            <a:ext cx="1587300" cy="4347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637"/>
              <a:buFont typeface="Poppins Medium"/>
              <a:buNone/>
              <a:defRPr sz="637"/>
            </a:lvl1pPr>
            <a:lvl2pPr lvl="1" algn="l">
              <a:lnSpc>
                <a:spcPct val="95000"/>
              </a:lnSpc>
              <a:spcBef>
                <a:spcPts val="1350"/>
              </a:spcBef>
              <a:spcAft>
                <a:spcPts val="0"/>
              </a:spcAft>
              <a:buSzPts val="810"/>
              <a:buFont typeface="Poppins Medium"/>
              <a:buNone/>
              <a:defRPr sz="900"/>
            </a:lvl2pPr>
            <a:lvl3pPr lvl="2" algn="l">
              <a:lnSpc>
                <a:spcPct val="95000"/>
              </a:lnSpc>
              <a:spcBef>
                <a:spcPts val="1350"/>
              </a:spcBef>
              <a:spcAft>
                <a:spcPts val="0"/>
              </a:spcAft>
              <a:buSzPts val="675"/>
              <a:buFont typeface="Poppins Medium"/>
              <a:buNone/>
              <a:defRPr sz="750"/>
            </a:lvl3pPr>
            <a:lvl4pPr lvl="3" algn="l">
              <a:lnSpc>
                <a:spcPct val="95000"/>
              </a:lnSpc>
              <a:spcBef>
                <a:spcPts val="1350"/>
              </a:spcBef>
              <a:spcAft>
                <a:spcPts val="0"/>
              </a:spcAft>
              <a:buSzPts val="540"/>
              <a:buFont typeface="Poppins Medium"/>
              <a:buNone/>
              <a:defRPr sz="600"/>
            </a:lvl4pPr>
            <a:lvl5pPr lvl="4" algn="l">
              <a:lnSpc>
                <a:spcPct val="95000"/>
              </a:lnSpc>
              <a:spcBef>
                <a:spcPts val="1350"/>
              </a:spcBef>
              <a:spcAft>
                <a:spcPts val="0"/>
              </a:spcAft>
              <a:buSzPts val="405"/>
              <a:buFont typeface="Poppins Medium"/>
              <a:buNone/>
              <a:defRPr sz="450"/>
            </a:lvl5pPr>
            <a:lvl6pPr lvl="5" algn="l">
              <a:lnSpc>
                <a:spcPct val="90000"/>
              </a:lnSpc>
              <a:spcBef>
                <a:spcPts val="375"/>
              </a:spcBef>
              <a:spcAft>
                <a:spcPts val="0"/>
              </a:spcAft>
              <a:buSzPts val="187"/>
              <a:buFont typeface="Poppins Medium"/>
              <a:buNone/>
              <a:defRPr sz="187"/>
            </a:lvl6pPr>
            <a:lvl7pPr lvl="6" algn="l">
              <a:lnSpc>
                <a:spcPct val="90000"/>
              </a:lnSpc>
              <a:spcBef>
                <a:spcPts val="375"/>
              </a:spcBef>
              <a:spcAft>
                <a:spcPts val="0"/>
              </a:spcAft>
              <a:buSzPts val="187"/>
              <a:buFont typeface="Poppins Medium"/>
              <a:buNone/>
              <a:defRPr sz="187"/>
            </a:lvl7pPr>
            <a:lvl8pPr lvl="7" algn="l">
              <a:lnSpc>
                <a:spcPct val="90000"/>
              </a:lnSpc>
              <a:spcBef>
                <a:spcPts val="375"/>
              </a:spcBef>
              <a:spcAft>
                <a:spcPts val="0"/>
              </a:spcAft>
              <a:buSzPts val="187"/>
              <a:buFont typeface="Poppins Medium"/>
              <a:buNone/>
              <a:defRPr sz="187"/>
            </a:lvl8pPr>
            <a:lvl9pPr lvl="8" algn="l">
              <a:lnSpc>
                <a:spcPct val="90000"/>
              </a:lnSpc>
              <a:spcBef>
                <a:spcPts val="375"/>
              </a:spcBef>
              <a:spcAft>
                <a:spcPts val="0"/>
              </a:spcAft>
              <a:buSzPts val="187"/>
              <a:buFont typeface="Poppins Medium"/>
              <a:buNone/>
              <a:defRPr sz="187"/>
            </a:lvl9pPr>
          </a:lstStyle>
          <a:p/>
        </p:txBody>
      </p:sp>
      <p:sp>
        <p:nvSpPr>
          <p:cNvPr id="918" name="Google Shape;918;g3d3f6d03170_0_5535"/>
          <p:cNvSpPr txBox="1"/>
          <p:nvPr>
            <p:ph idx="9" type="subTitle"/>
          </p:nvPr>
        </p:nvSpPr>
        <p:spPr>
          <a:xfrm>
            <a:off x="4965029" y="3267394"/>
            <a:ext cx="1587300" cy="54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637"/>
              <a:buFont typeface="Poppins Medium"/>
              <a:buNone/>
              <a:defRPr sz="637"/>
            </a:lvl1pPr>
            <a:lvl2pPr lvl="1" algn="l">
              <a:lnSpc>
                <a:spcPct val="95000"/>
              </a:lnSpc>
              <a:spcBef>
                <a:spcPts val="1350"/>
              </a:spcBef>
              <a:spcAft>
                <a:spcPts val="0"/>
              </a:spcAft>
              <a:buSzPts val="810"/>
              <a:buFont typeface="Poppins Medium"/>
              <a:buNone/>
              <a:defRPr sz="900"/>
            </a:lvl2pPr>
            <a:lvl3pPr lvl="2" algn="l">
              <a:lnSpc>
                <a:spcPct val="95000"/>
              </a:lnSpc>
              <a:spcBef>
                <a:spcPts val="1350"/>
              </a:spcBef>
              <a:spcAft>
                <a:spcPts val="0"/>
              </a:spcAft>
              <a:buSzPts val="675"/>
              <a:buFont typeface="Poppins Medium"/>
              <a:buNone/>
              <a:defRPr sz="750"/>
            </a:lvl3pPr>
            <a:lvl4pPr lvl="3" algn="l">
              <a:lnSpc>
                <a:spcPct val="95000"/>
              </a:lnSpc>
              <a:spcBef>
                <a:spcPts val="1350"/>
              </a:spcBef>
              <a:spcAft>
                <a:spcPts val="0"/>
              </a:spcAft>
              <a:buSzPts val="540"/>
              <a:buFont typeface="Poppins Medium"/>
              <a:buNone/>
              <a:defRPr sz="600"/>
            </a:lvl4pPr>
            <a:lvl5pPr lvl="4" algn="l">
              <a:lnSpc>
                <a:spcPct val="95000"/>
              </a:lnSpc>
              <a:spcBef>
                <a:spcPts val="1350"/>
              </a:spcBef>
              <a:spcAft>
                <a:spcPts val="0"/>
              </a:spcAft>
              <a:buSzPts val="405"/>
              <a:buFont typeface="Poppins Medium"/>
              <a:buNone/>
              <a:defRPr sz="450"/>
            </a:lvl5pPr>
            <a:lvl6pPr lvl="5" algn="l">
              <a:lnSpc>
                <a:spcPct val="90000"/>
              </a:lnSpc>
              <a:spcBef>
                <a:spcPts val="375"/>
              </a:spcBef>
              <a:spcAft>
                <a:spcPts val="0"/>
              </a:spcAft>
              <a:buSzPts val="187"/>
              <a:buFont typeface="Poppins Medium"/>
              <a:buNone/>
              <a:defRPr sz="187"/>
            </a:lvl6pPr>
            <a:lvl7pPr lvl="6" algn="l">
              <a:lnSpc>
                <a:spcPct val="90000"/>
              </a:lnSpc>
              <a:spcBef>
                <a:spcPts val="375"/>
              </a:spcBef>
              <a:spcAft>
                <a:spcPts val="0"/>
              </a:spcAft>
              <a:buSzPts val="187"/>
              <a:buFont typeface="Poppins Medium"/>
              <a:buNone/>
              <a:defRPr sz="187"/>
            </a:lvl7pPr>
            <a:lvl8pPr lvl="7" algn="l">
              <a:lnSpc>
                <a:spcPct val="90000"/>
              </a:lnSpc>
              <a:spcBef>
                <a:spcPts val="375"/>
              </a:spcBef>
              <a:spcAft>
                <a:spcPts val="0"/>
              </a:spcAft>
              <a:buSzPts val="187"/>
              <a:buFont typeface="Poppins Medium"/>
              <a:buNone/>
              <a:defRPr sz="187"/>
            </a:lvl8pPr>
            <a:lvl9pPr lvl="8" algn="l">
              <a:lnSpc>
                <a:spcPct val="90000"/>
              </a:lnSpc>
              <a:spcBef>
                <a:spcPts val="375"/>
              </a:spcBef>
              <a:spcAft>
                <a:spcPts val="0"/>
              </a:spcAft>
              <a:buSzPts val="187"/>
              <a:buFont typeface="Poppins Medium"/>
              <a:buNone/>
              <a:defRPr sz="187"/>
            </a:lvl9pPr>
          </a:lstStyle>
          <a:p/>
        </p:txBody>
      </p:sp>
      <p:sp>
        <p:nvSpPr>
          <p:cNvPr id="919" name="Google Shape;919;g3d3f6d03170_0_5535"/>
          <p:cNvSpPr txBox="1"/>
          <p:nvPr>
            <p:ph idx="13" type="subTitle"/>
          </p:nvPr>
        </p:nvSpPr>
        <p:spPr>
          <a:xfrm>
            <a:off x="6658908" y="3267394"/>
            <a:ext cx="1587300" cy="54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637"/>
              <a:buFont typeface="Poppins Medium"/>
              <a:buNone/>
              <a:defRPr sz="637"/>
            </a:lvl1pPr>
            <a:lvl2pPr lvl="1" algn="l">
              <a:lnSpc>
                <a:spcPct val="95000"/>
              </a:lnSpc>
              <a:spcBef>
                <a:spcPts val="1350"/>
              </a:spcBef>
              <a:spcAft>
                <a:spcPts val="0"/>
              </a:spcAft>
              <a:buSzPts val="810"/>
              <a:buFont typeface="Poppins Medium"/>
              <a:buNone/>
              <a:defRPr sz="900"/>
            </a:lvl2pPr>
            <a:lvl3pPr lvl="2" algn="l">
              <a:lnSpc>
                <a:spcPct val="95000"/>
              </a:lnSpc>
              <a:spcBef>
                <a:spcPts val="1350"/>
              </a:spcBef>
              <a:spcAft>
                <a:spcPts val="0"/>
              </a:spcAft>
              <a:buSzPts val="675"/>
              <a:buFont typeface="Poppins Medium"/>
              <a:buNone/>
              <a:defRPr sz="750"/>
            </a:lvl3pPr>
            <a:lvl4pPr lvl="3" algn="l">
              <a:lnSpc>
                <a:spcPct val="95000"/>
              </a:lnSpc>
              <a:spcBef>
                <a:spcPts val="1350"/>
              </a:spcBef>
              <a:spcAft>
                <a:spcPts val="0"/>
              </a:spcAft>
              <a:buSzPts val="540"/>
              <a:buFont typeface="Poppins Medium"/>
              <a:buNone/>
              <a:defRPr sz="600"/>
            </a:lvl4pPr>
            <a:lvl5pPr lvl="4" algn="l">
              <a:lnSpc>
                <a:spcPct val="95000"/>
              </a:lnSpc>
              <a:spcBef>
                <a:spcPts val="1350"/>
              </a:spcBef>
              <a:spcAft>
                <a:spcPts val="0"/>
              </a:spcAft>
              <a:buSzPts val="405"/>
              <a:buFont typeface="Poppins Medium"/>
              <a:buNone/>
              <a:defRPr sz="450"/>
            </a:lvl5pPr>
            <a:lvl6pPr lvl="5" algn="l">
              <a:lnSpc>
                <a:spcPct val="90000"/>
              </a:lnSpc>
              <a:spcBef>
                <a:spcPts val="375"/>
              </a:spcBef>
              <a:spcAft>
                <a:spcPts val="0"/>
              </a:spcAft>
              <a:buSzPts val="187"/>
              <a:buFont typeface="Poppins Medium"/>
              <a:buNone/>
              <a:defRPr sz="187"/>
            </a:lvl6pPr>
            <a:lvl7pPr lvl="6" algn="l">
              <a:lnSpc>
                <a:spcPct val="90000"/>
              </a:lnSpc>
              <a:spcBef>
                <a:spcPts val="375"/>
              </a:spcBef>
              <a:spcAft>
                <a:spcPts val="0"/>
              </a:spcAft>
              <a:buSzPts val="187"/>
              <a:buFont typeface="Poppins Medium"/>
              <a:buNone/>
              <a:defRPr sz="187"/>
            </a:lvl7pPr>
            <a:lvl8pPr lvl="7" algn="l">
              <a:lnSpc>
                <a:spcPct val="90000"/>
              </a:lnSpc>
              <a:spcBef>
                <a:spcPts val="375"/>
              </a:spcBef>
              <a:spcAft>
                <a:spcPts val="0"/>
              </a:spcAft>
              <a:buSzPts val="187"/>
              <a:buFont typeface="Poppins Medium"/>
              <a:buNone/>
              <a:defRPr sz="187"/>
            </a:lvl8pPr>
            <a:lvl9pPr lvl="8" algn="l">
              <a:lnSpc>
                <a:spcPct val="90000"/>
              </a:lnSpc>
              <a:spcBef>
                <a:spcPts val="375"/>
              </a:spcBef>
              <a:spcAft>
                <a:spcPts val="0"/>
              </a:spcAft>
              <a:buSzPts val="187"/>
              <a:buFont typeface="Poppins Medium"/>
              <a:buNone/>
              <a:defRPr sz="187"/>
            </a:lvl9pPr>
          </a:lstStyle>
          <a:p/>
        </p:txBody>
      </p:sp>
      <p:sp>
        <p:nvSpPr>
          <p:cNvPr id="920" name="Google Shape;920;g3d3f6d03170_0_5535"/>
          <p:cNvSpPr txBox="1"/>
          <p:nvPr>
            <p:ph idx="14" type="title"/>
          </p:nvPr>
        </p:nvSpPr>
        <p:spPr>
          <a:xfrm>
            <a:off x="1025757" y="1678775"/>
            <a:ext cx="1214400" cy="365700"/>
          </a:xfrm>
          <a:prstGeom prst="rect">
            <a:avLst/>
          </a:prstGeom>
          <a:noFill/>
          <a:ln>
            <a:noFill/>
          </a:ln>
        </p:spPr>
        <p:txBody>
          <a:bodyPr anchorCtr="0" anchor="t" bIns="34275" lIns="34275" spcFirstLastPara="1" rIns="34275" wrap="square" tIns="34275">
            <a:noAutofit/>
          </a:bodyPr>
          <a:lstStyle>
            <a:lvl1pPr lvl="0" marR="0" algn="l">
              <a:lnSpc>
                <a:spcPct val="103000"/>
              </a:lnSpc>
              <a:spcBef>
                <a:spcPts val="0"/>
              </a:spcBef>
              <a:spcAft>
                <a:spcPts val="0"/>
              </a:spcAft>
              <a:buSzPts val="2550"/>
              <a:buNone/>
              <a:defRPr b="0" sz="2775">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921" name="Google Shape;921;g3d3f6d03170_0_5535"/>
          <p:cNvSpPr txBox="1"/>
          <p:nvPr>
            <p:ph idx="15" type="title"/>
          </p:nvPr>
        </p:nvSpPr>
        <p:spPr>
          <a:xfrm>
            <a:off x="2747900" y="1678775"/>
            <a:ext cx="1278600" cy="365700"/>
          </a:xfrm>
          <a:prstGeom prst="rect">
            <a:avLst/>
          </a:prstGeom>
          <a:noFill/>
          <a:ln>
            <a:noFill/>
          </a:ln>
        </p:spPr>
        <p:txBody>
          <a:bodyPr anchorCtr="0" anchor="t" bIns="34275" lIns="34275" spcFirstLastPara="1" rIns="34275" wrap="square" tIns="34275">
            <a:noAutofit/>
          </a:bodyPr>
          <a:lstStyle>
            <a:lvl1pPr lvl="0" marR="0" algn="l">
              <a:lnSpc>
                <a:spcPct val="103000"/>
              </a:lnSpc>
              <a:spcBef>
                <a:spcPts val="0"/>
              </a:spcBef>
              <a:spcAft>
                <a:spcPts val="0"/>
              </a:spcAft>
              <a:buSzPts val="2550"/>
              <a:buNone/>
              <a:defRPr b="0" sz="2775">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922" name="Google Shape;922;g3d3f6d03170_0_5535"/>
          <p:cNvSpPr txBox="1"/>
          <p:nvPr>
            <p:ph idx="16" type="title"/>
          </p:nvPr>
        </p:nvSpPr>
        <p:spPr>
          <a:xfrm>
            <a:off x="1025758" y="2809850"/>
            <a:ext cx="1330800" cy="365700"/>
          </a:xfrm>
          <a:prstGeom prst="rect">
            <a:avLst/>
          </a:prstGeom>
          <a:noFill/>
          <a:ln>
            <a:noFill/>
          </a:ln>
        </p:spPr>
        <p:txBody>
          <a:bodyPr anchorCtr="0" anchor="t" bIns="34275" lIns="34275" spcFirstLastPara="1" rIns="34275" wrap="square" tIns="34275">
            <a:noAutofit/>
          </a:bodyPr>
          <a:lstStyle>
            <a:lvl1pPr lvl="0" marR="0" algn="l">
              <a:lnSpc>
                <a:spcPct val="103000"/>
              </a:lnSpc>
              <a:spcBef>
                <a:spcPts val="0"/>
              </a:spcBef>
              <a:spcAft>
                <a:spcPts val="0"/>
              </a:spcAft>
              <a:buSzPts val="2550"/>
              <a:buNone/>
              <a:defRPr b="0" sz="2775">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923" name="Google Shape;923;g3d3f6d03170_0_5535"/>
          <p:cNvSpPr txBox="1"/>
          <p:nvPr>
            <p:ph idx="17" type="title"/>
          </p:nvPr>
        </p:nvSpPr>
        <p:spPr>
          <a:xfrm>
            <a:off x="2747900" y="2809850"/>
            <a:ext cx="1330800" cy="365700"/>
          </a:xfrm>
          <a:prstGeom prst="rect">
            <a:avLst/>
          </a:prstGeom>
          <a:noFill/>
          <a:ln>
            <a:noFill/>
          </a:ln>
        </p:spPr>
        <p:txBody>
          <a:bodyPr anchorCtr="0" anchor="t" bIns="34275" lIns="34275" spcFirstLastPara="1" rIns="34275" wrap="square" tIns="34275">
            <a:noAutofit/>
          </a:bodyPr>
          <a:lstStyle>
            <a:lvl1pPr lvl="0" marR="0" algn="l">
              <a:lnSpc>
                <a:spcPct val="103000"/>
              </a:lnSpc>
              <a:spcBef>
                <a:spcPts val="0"/>
              </a:spcBef>
              <a:spcAft>
                <a:spcPts val="0"/>
              </a:spcAft>
              <a:buSzPts val="2550"/>
              <a:buNone/>
              <a:defRPr b="0" sz="2775">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924" name="Google Shape;924;g3d3f6d03170_0_5535"/>
          <p:cNvSpPr txBox="1"/>
          <p:nvPr>
            <p:ph idx="18" type="subTitle"/>
          </p:nvPr>
        </p:nvSpPr>
        <p:spPr>
          <a:xfrm>
            <a:off x="1038540" y="2152566"/>
            <a:ext cx="1587300" cy="4347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637"/>
              <a:buFont typeface="Poppins Medium"/>
              <a:buNone/>
              <a:defRPr sz="637"/>
            </a:lvl1pPr>
            <a:lvl2pPr lvl="1" algn="l">
              <a:lnSpc>
                <a:spcPct val="95000"/>
              </a:lnSpc>
              <a:spcBef>
                <a:spcPts val="1350"/>
              </a:spcBef>
              <a:spcAft>
                <a:spcPts val="0"/>
              </a:spcAft>
              <a:buSzPts val="810"/>
              <a:buFont typeface="Poppins Medium"/>
              <a:buNone/>
              <a:defRPr sz="900"/>
            </a:lvl2pPr>
            <a:lvl3pPr lvl="2" algn="l">
              <a:lnSpc>
                <a:spcPct val="95000"/>
              </a:lnSpc>
              <a:spcBef>
                <a:spcPts val="1350"/>
              </a:spcBef>
              <a:spcAft>
                <a:spcPts val="0"/>
              </a:spcAft>
              <a:buSzPts val="675"/>
              <a:buFont typeface="Poppins Medium"/>
              <a:buNone/>
              <a:defRPr sz="750"/>
            </a:lvl3pPr>
            <a:lvl4pPr lvl="3" algn="l">
              <a:lnSpc>
                <a:spcPct val="95000"/>
              </a:lnSpc>
              <a:spcBef>
                <a:spcPts val="1350"/>
              </a:spcBef>
              <a:spcAft>
                <a:spcPts val="0"/>
              </a:spcAft>
              <a:buSzPts val="540"/>
              <a:buFont typeface="Poppins Medium"/>
              <a:buNone/>
              <a:defRPr sz="600"/>
            </a:lvl4pPr>
            <a:lvl5pPr lvl="4" algn="l">
              <a:lnSpc>
                <a:spcPct val="95000"/>
              </a:lnSpc>
              <a:spcBef>
                <a:spcPts val="1350"/>
              </a:spcBef>
              <a:spcAft>
                <a:spcPts val="0"/>
              </a:spcAft>
              <a:buSzPts val="405"/>
              <a:buFont typeface="Poppins Medium"/>
              <a:buNone/>
              <a:defRPr sz="450"/>
            </a:lvl5pPr>
            <a:lvl6pPr lvl="5" algn="l">
              <a:lnSpc>
                <a:spcPct val="90000"/>
              </a:lnSpc>
              <a:spcBef>
                <a:spcPts val="375"/>
              </a:spcBef>
              <a:spcAft>
                <a:spcPts val="0"/>
              </a:spcAft>
              <a:buSzPts val="187"/>
              <a:buFont typeface="Poppins Medium"/>
              <a:buNone/>
              <a:defRPr sz="187"/>
            </a:lvl6pPr>
            <a:lvl7pPr lvl="6" algn="l">
              <a:lnSpc>
                <a:spcPct val="90000"/>
              </a:lnSpc>
              <a:spcBef>
                <a:spcPts val="375"/>
              </a:spcBef>
              <a:spcAft>
                <a:spcPts val="0"/>
              </a:spcAft>
              <a:buSzPts val="187"/>
              <a:buFont typeface="Poppins Medium"/>
              <a:buNone/>
              <a:defRPr sz="187"/>
            </a:lvl7pPr>
            <a:lvl8pPr lvl="7" algn="l">
              <a:lnSpc>
                <a:spcPct val="90000"/>
              </a:lnSpc>
              <a:spcBef>
                <a:spcPts val="375"/>
              </a:spcBef>
              <a:spcAft>
                <a:spcPts val="0"/>
              </a:spcAft>
              <a:buSzPts val="187"/>
              <a:buFont typeface="Poppins Medium"/>
              <a:buNone/>
              <a:defRPr sz="187"/>
            </a:lvl8pPr>
            <a:lvl9pPr lvl="8" algn="l">
              <a:lnSpc>
                <a:spcPct val="90000"/>
              </a:lnSpc>
              <a:spcBef>
                <a:spcPts val="375"/>
              </a:spcBef>
              <a:spcAft>
                <a:spcPts val="0"/>
              </a:spcAft>
              <a:buSzPts val="187"/>
              <a:buFont typeface="Poppins Medium"/>
              <a:buNone/>
              <a:defRPr sz="187"/>
            </a:lvl9pPr>
          </a:lstStyle>
          <a:p/>
        </p:txBody>
      </p:sp>
      <p:sp>
        <p:nvSpPr>
          <p:cNvPr id="925" name="Google Shape;925;g3d3f6d03170_0_5535"/>
          <p:cNvSpPr txBox="1"/>
          <p:nvPr>
            <p:ph idx="19" type="subTitle"/>
          </p:nvPr>
        </p:nvSpPr>
        <p:spPr>
          <a:xfrm>
            <a:off x="2732419" y="2152566"/>
            <a:ext cx="1587300" cy="4347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637"/>
              <a:buFont typeface="Poppins Medium"/>
              <a:buNone/>
              <a:defRPr sz="637"/>
            </a:lvl1pPr>
            <a:lvl2pPr lvl="1" algn="l">
              <a:lnSpc>
                <a:spcPct val="95000"/>
              </a:lnSpc>
              <a:spcBef>
                <a:spcPts val="1350"/>
              </a:spcBef>
              <a:spcAft>
                <a:spcPts val="0"/>
              </a:spcAft>
              <a:buSzPts val="810"/>
              <a:buFont typeface="Poppins Medium"/>
              <a:buNone/>
              <a:defRPr sz="900"/>
            </a:lvl2pPr>
            <a:lvl3pPr lvl="2" algn="l">
              <a:lnSpc>
                <a:spcPct val="95000"/>
              </a:lnSpc>
              <a:spcBef>
                <a:spcPts val="1350"/>
              </a:spcBef>
              <a:spcAft>
                <a:spcPts val="0"/>
              </a:spcAft>
              <a:buSzPts val="675"/>
              <a:buFont typeface="Poppins Medium"/>
              <a:buNone/>
              <a:defRPr sz="750"/>
            </a:lvl3pPr>
            <a:lvl4pPr lvl="3" algn="l">
              <a:lnSpc>
                <a:spcPct val="95000"/>
              </a:lnSpc>
              <a:spcBef>
                <a:spcPts val="1350"/>
              </a:spcBef>
              <a:spcAft>
                <a:spcPts val="0"/>
              </a:spcAft>
              <a:buSzPts val="540"/>
              <a:buFont typeface="Poppins Medium"/>
              <a:buNone/>
              <a:defRPr sz="600"/>
            </a:lvl4pPr>
            <a:lvl5pPr lvl="4" algn="l">
              <a:lnSpc>
                <a:spcPct val="95000"/>
              </a:lnSpc>
              <a:spcBef>
                <a:spcPts val="1350"/>
              </a:spcBef>
              <a:spcAft>
                <a:spcPts val="0"/>
              </a:spcAft>
              <a:buSzPts val="405"/>
              <a:buFont typeface="Poppins Medium"/>
              <a:buNone/>
              <a:defRPr sz="450"/>
            </a:lvl5pPr>
            <a:lvl6pPr lvl="5" algn="l">
              <a:lnSpc>
                <a:spcPct val="90000"/>
              </a:lnSpc>
              <a:spcBef>
                <a:spcPts val="375"/>
              </a:spcBef>
              <a:spcAft>
                <a:spcPts val="0"/>
              </a:spcAft>
              <a:buSzPts val="187"/>
              <a:buFont typeface="Poppins Medium"/>
              <a:buNone/>
              <a:defRPr sz="187"/>
            </a:lvl6pPr>
            <a:lvl7pPr lvl="6" algn="l">
              <a:lnSpc>
                <a:spcPct val="90000"/>
              </a:lnSpc>
              <a:spcBef>
                <a:spcPts val="375"/>
              </a:spcBef>
              <a:spcAft>
                <a:spcPts val="0"/>
              </a:spcAft>
              <a:buSzPts val="187"/>
              <a:buFont typeface="Poppins Medium"/>
              <a:buNone/>
              <a:defRPr sz="187"/>
            </a:lvl7pPr>
            <a:lvl8pPr lvl="7" algn="l">
              <a:lnSpc>
                <a:spcPct val="90000"/>
              </a:lnSpc>
              <a:spcBef>
                <a:spcPts val="375"/>
              </a:spcBef>
              <a:spcAft>
                <a:spcPts val="0"/>
              </a:spcAft>
              <a:buSzPts val="187"/>
              <a:buFont typeface="Poppins Medium"/>
              <a:buNone/>
              <a:defRPr sz="187"/>
            </a:lvl8pPr>
            <a:lvl9pPr lvl="8" algn="l">
              <a:lnSpc>
                <a:spcPct val="90000"/>
              </a:lnSpc>
              <a:spcBef>
                <a:spcPts val="375"/>
              </a:spcBef>
              <a:spcAft>
                <a:spcPts val="0"/>
              </a:spcAft>
              <a:buSzPts val="187"/>
              <a:buFont typeface="Poppins Medium"/>
              <a:buNone/>
              <a:defRPr sz="187"/>
            </a:lvl9pPr>
          </a:lstStyle>
          <a:p/>
        </p:txBody>
      </p:sp>
      <p:sp>
        <p:nvSpPr>
          <p:cNvPr id="926" name="Google Shape;926;g3d3f6d03170_0_5535"/>
          <p:cNvSpPr txBox="1"/>
          <p:nvPr>
            <p:ph idx="20" type="subTitle"/>
          </p:nvPr>
        </p:nvSpPr>
        <p:spPr>
          <a:xfrm>
            <a:off x="1035137" y="3267394"/>
            <a:ext cx="1587300" cy="54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637"/>
              <a:buFont typeface="Poppins Medium"/>
              <a:buNone/>
              <a:defRPr sz="637"/>
            </a:lvl1pPr>
            <a:lvl2pPr lvl="1" algn="l">
              <a:lnSpc>
                <a:spcPct val="95000"/>
              </a:lnSpc>
              <a:spcBef>
                <a:spcPts val="1350"/>
              </a:spcBef>
              <a:spcAft>
                <a:spcPts val="0"/>
              </a:spcAft>
              <a:buSzPts val="810"/>
              <a:buFont typeface="Poppins Medium"/>
              <a:buNone/>
              <a:defRPr sz="900"/>
            </a:lvl2pPr>
            <a:lvl3pPr lvl="2" algn="l">
              <a:lnSpc>
                <a:spcPct val="95000"/>
              </a:lnSpc>
              <a:spcBef>
                <a:spcPts val="1350"/>
              </a:spcBef>
              <a:spcAft>
                <a:spcPts val="0"/>
              </a:spcAft>
              <a:buSzPts val="675"/>
              <a:buFont typeface="Poppins Medium"/>
              <a:buNone/>
              <a:defRPr sz="750"/>
            </a:lvl3pPr>
            <a:lvl4pPr lvl="3" algn="l">
              <a:lnSpc>
                <a:spcPct val="95000"/>
              </a:lnSpc>
              <a:spcBef>
                <a:spcPts val="1350"/>
              </a:spcBef>
              <a:spcAft>
                <a:spcPts val="0"/>
              </a:spcAft>
              <a:buSzPts val="540"/>
              <a:buFont typeface="Poppins Medium"/>
              <a:buNone/>
              <a:defRPr sz="600"/>
            </a:lvl4pPr>
            <a:lvl5pPr lvl="4" algn="l">
              <a:lnSpc>
                <a:spcPct val="95000"/>
              </a:lnSpc>
              <a:spcBef>
                <a:spcPts val="1350"/>
              </a:spcBef>
              <a:spcAft>
                <a:spcPts val="0"/>
              </a:spcAft>
              <a:buSzPts val="405"/>
              <a:buFont typeface="Poppins Medium"/>
              <a:buNone/>
              <a:defRPr sz="450"/>
            </a:lvl5pPr>
            <a:lvl6pPr lvl="5" algn="l">
              <a:lnSpc>
                <a:spcPct val="90000"/>
              </a:lnSpc>
              <a:spcBef>
                <a:spcPts val="375"/>
              </a:spcBef>
              <a:spcAft>
                <a:spcPts val="0"/>
              </a:spcAft>
              <a:buSzPts val="187"/>
              <a:buFont typeface="Poppins Medium"/>
              <a:buNone/>
              <a:defRPr sz="187"/>
            </a:lvl6pPr>
            <a:lvl7pPr lvl="6" algn="l">
              <a:lnSpc>
                <a:spcPct val="90000"/>
              </a:lnSpc>
              <a:spcBef>
                <a:spcPts val="375"/>
              </a:spcBef>
              <a:spcAft>
                <a:spcPts val="0"/>
              </a:spcAft>
              <a:buSzPts val="187"/>
              <a:buFont typeface="Poppins Medium"/>
              <a:buNone/>
              <a:defRPr sz="187"/>
            </a:lvl7pPr>
            <a:lvl8pPr lvl="7" algn="l">
              <a:lnSpc>
                <a:spcPct val="90000"/>
              </a:lnSpc>
              <a:spcBef>
                <a:spcPts val="375"/>
              </a:spcBef>
              <a:spcAft>
                <a:spcPts val="0"/>
              </a:spcAft>
              <a:buSzPts val="187"/>
              <a:buFont typeface="Poppins Medium"/>
              <a:buNone/>
              <a:defRPr sz="187"/>
            </a:lvl8pPr>
            <a:lvl9pPr lvl="8" algn="l">
              <a:lnSpc>
                <a:spcPct val="90000"/>
              </a:lnSpc>
              <a:spcBef>
                <a:spcPts val="375"/>
              </a:spcBef>
              <a:spcAft>
                <a:spcPts val="0"/>
              </a:spcAft>
              <a:buSzPts val="187"/>
              <a:buFont typeface="Poppins Medium"/>
              <a:buNone/>
              <a:defRPr sz="187"/>
            </a:lvl9pPr>
          </a:lstStyle>
          <a:p/>
        </p:txBody>
      </p:sp>
      <p:sp>
        <p:nvSpPr>
          <p:cNvPr id="927" name="Google Shape;927;g3d3f6d03170_0_5535"/>
          <p:cNvSpPr txBox="1"/>
          <p:nvPr>
            <p:ph idx="21" type="subTitle"/>
          </p:nvPr>
        </p:nvSpPr>
        <p:spPr>
          <a:xfrm>
            <a:off x="2729017" y="3267394"/>
            <a:ext cx="1587300" cy="5412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637"/>
              <a:buFont typeface="Poppins Medium"/>
              <a:buNone/>
              <a:defRPr sz="637"/>
            </a:lvl1pPr>
            <a:lvl2pPr lvl="1" algn="l">
              <a:lnSpc>
                <a:spcPct val="95000"/>
              </a:lnSpc>
              <a:spcBef>
                <a:spcPts val="1350"/>
              </a:spcBef>
              <a:spcAft>
                <a:spcPts val="0"/>
              </a:spcAft>
              <a:buSzPts val="810"/>
              <a:buFont typeface="Poppins Medium"/>
              <a:buNone/>
              <a:defRPr sz="900"/>
            </a:lvl2pPr>
            <a:lvl3pPr lvl="2" algn="l">
              <a:lnSpc>
                <a:spcPct val="95000"/>
              </a:lnSpc>
              <a:spcBef>
                <a:spcPts val="1350"/>
              </a:spcBef>
              <a:spcAft>
                <a:spcPts val="0"/>
              </a:spcAft>
              <a:buSzPts val="675"/>
              <a:buFont typeface="Poppins Medium"/>
              <a:buNone/>
              <a:defRPr sz="750"/>
            </a:lvl3pPr>
            <a:lvl4pPr lvl="3" algn="l">
              <a:lnSpc>
                <a:spcPct val="95000"/>
              </a:lnSpc>
              <a:spcBef>
                <a:spcPts val="1350"/>
              </a:spcBef>
              <a:spcAft>
                <a:spcPts val="0"/>
              </a:spcAft>
              <a:buSzPts val="540"/>
              <a:buFont typeface="Poppins Medium"/>
              <a:buNone/>
              <a:defRPr sz="600"/>
            </a:lvl4pPr>
            <a:lvl5pPr lvl="4" algn="l">
              <a:lnSpc>
                <a:spcPct val="95000"/>
              </a:lnSpc>
              <a:spcBef>
                <a:spcPts val="1350"/>
              </a:spcBef>
              <a:spcAft>
                <a:spcPts val="0"/>
              </a:spcAft>
              <a:buSzPts val="405"/>
              <a:buFont typeface="Poppins Medium"/>
              <a:buNone/>
              <a:defRPr sz="450"/>
            </a:lvl5pPr>
            <a:lvl6pPr lvl="5" algn="l">
              <a:lnSpc>
                <a:spcPct val="90000"/>
              </a:lnSpc>
              <a:spcBef>
                <a:spcPts val="375"/>
              </a:spcBef>
              <a:spcAft>
                <a:spcPts val="0"/>
              </a:spcAft>
              <a:buSzPts val="187"/>
              <a:buFont typeface="Poppins Medium"/>
              <a:buNone/>
              <a:defRPr sz="187"/>
            </a:lvl6pPr>
            <a:lvl7pPr lvl="6" algn="l">
              <a:lnSpc>
                <a:spcPct val="90000"/>
              </a:lnSpc>
              <a:spcBef>
                <a:spcPts val="375"/>
              </a:spcBef>
              <a:spcAft>
                <a:spcPts val="0"/>
              </a:spcAft>
              <a:buSzPts val="187"/>
              <a:buFont typeface="Poppins Medium"/>
              <a:buNone/>
              <a:defRPr sz="187"/>
            </a:lvl7pPr>
            <a:lvl8pPr lvl="7" algn="l">
              <a:lnSpc>
                <a:spcPct val="90000"/>
              </a:lnSpc>
              <a:spcBef>
                <a:spcPts val="375"/>
              </a:spcBef>
              <a:spcAft>
                <a:spcPts val="0"/>
              </a:spcAft>
              <a:buSzPts val="187"/>
              <a:buFont typeface="Poppins Medium"/>
              <a:buNone/>
              <a:defRPr sz="187"/>
            </a:lvl8pPr>
            <a:lvl9pPr lvl="8" algn="l">
              <a:lnSpc>
                <a:spcPct val="90000"/>
              </a:lnSpc>
              <a:spcBef>
                <a:spcPts val="375"/>
              </a:spcBef>
              <a:spcAft>
                <a:spcPts val="0"/>
              </a:spcAft>
              <a:buSzPts val="187"/>
              <a:buFont typeface="Poppins Medium"/>
              <a:buNone/>
              <a:defRPr sz="187"/>
            </a:lvl9pPr>
          </a:lstStyle>
          <a:p/>
        </p:txBody>
      </p:sp>
      <p:sp>
        <p:nvSpPr>
          <p:cNvPr id="928" name="Google Shape;928;g3d3f6d03170_0_5535"/>
          <p:cNvSpPr txBox="1"/>
          <p:nvPr>
            <p:ph idx="22" type="subTitle"/>
          </p:nvPr>
        </p:nvSpPr>
        <p:spPr>
          <a:xfrm>
            <a:off x="1020683" y="1166550"/>
            <a:ext cx="3080400" cy="2868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012"/>
              <a:buFont typeface="Poppins Medium"/>
              <a:buNone/>
              <a:defRPr sz="1012"/>
            </a:lvl1pPr>
            <a:lvl2pPr lvl="1" algn="l">
              <a:lnSpc>
                <a:spcPct val="95000"/>
              </a:lnSpc>
              <a:spcBef>
                <a:spcPts val="1350"/>
              </a:spcBef>
              <a:spcAft>
                <a:spcPts val="0"/>
              </a:spcAft>
              <a:buSzPts val="1012"/>
              <a:buFont typeface="Poppins Medium"/>
              <a:buNone/>
              <a:defRPr sz="1012"/>
            </a:lvl2pPr>
            <a:lvl3pPr lvl="2" algn="l">
              <a:lnSpc>
                <a:spcPct val="95000"/>
              </a:lnSpc>
              <a:spcBef>
                <a:spcPts val="1350"/>
              </a:spcBef>
              <a:spcAft>
                <a:spcPts val="0"/>
              </a:spcAft>
              <a:buSzPts val="1012"/>
              <a:buFont typeface="Poppins Medium"/>
              <a:buNone/>
              <a:defRPr sz="1012"/>
            </a:lvl3pPr>
            <a:lvl4pPr lvl="3" algn="l">
              <a:lnSpc>
                <a:spcPct val="95000"/>
              </a:lnSpc>
              <a:spcBef>
                <a:spcPts val="1350"/>
              </a:spcBef>
              <a:spcAft>
                <a:spcPts val="0"/>
              </a:spcAft>
              <a:buSzPts val="1012"/>
              <a:buFont typeface="Poppins Medium"/>
              <a:buNone/>
              <a:defRPr sz="1012"/>
            </a:lvl4pPr>
            <a:lvl5pPr lvl="4" algn="l">
              <a:lnSpc>
                <a:spcPct val="95000"/>
              </a:lnSpc>
              <a:spcBef>
                <a:spcPts val="1350"/>
              </a:spcBef>
              <a:spcAft>
                <a:spcPts val="0"/>
              </a:spcAft>
              <a:buSzPts val="1012"/>
              <a:buFont typeface="Poppins Medium"/>
              <a:buNone/>
              <a:defRPr sz="1012"/>
            </a:lvl5pPr>
            <a:lvl6pPr lvl="5" algn="l">
              <a:lnSpc>
                <a:spcPct val="90000"/>
              </a:lnSpc>
              <a:spcBef>
                <a:spcPts val="375"/>
              </a:spcBef>
              <a:spcAft>
                <a:spcPts val="0"/>
              </a:spcAft>
              <a:buSzPts val="1012"/>
              <a:buFont typeface="Poppins Medium"/>
              <a:buNone/>
              <a:defRPr sz="1012"/>
            </a:lvl6pPr>
            <a:lvl7pPr lvl="6" algn="l">
              <a:lnSpc>
                <a:spcPct val="90000"/>
              </a:lnSpc>
              <a:spcBef>
                <a:spcPts val="375"/>
              </a:spcBef>
              <a:spcAft>
                <a:spcPts val="0"/>
              </a:spcAft>
              <a:buSzPts val="1012"/>
              <a:buFont typeface="Poppins Medium"/>
              <a:buNone/>
              <a:defRPr sz="1012"/>
            </a:lvl7pPr>
            <a:lvl8pPr lvl="7" algn="l">
              <a:lnSpc>
                <a:spcPct val="90000"/>
              </a:lnSpc>
              <a:spcBef>
                <a:spcPts val="375"/>
              </a:spcBef>
              <a:spcAft>
                <a:spcPts val="0"/>
              </a:spcAft>
              <a:buSzPts val="1012"/>
              <a:buFont typeface="Poppins Medium"/>
              <a:buNone/>
              <a:defRPr sz="1012"/>
            </a:lvl8pPr>
            <a:lvl9pPr lvl="8" algn="l">
              <a:lnSpc>
                <a:spcPct val="90000"/>
              </a:lnSpc>
              <a:spcBef>
                <a:spcPts val="375"/>
              </a:spcBef>
              <a:spcAft>
                <a:spcPts val="0"/>
              </a:spcAft>
              <a:buSzPts val="1012"/>
              <a:buFont typeface="Poppins Medium"/>
              <a:buNone/>
              <a:defRPr sz="1012"/>
            </a:lvl9pPr>
          </a:lstStyle>
          <a:p/>
        </p:txBody>
      </p:sp>
      <p:sp>
        <p:nvSpPr>
          <p:cNvPr id="929" name="Google Shape;929;g3d3f6d03170_0_5535"/>
          <p:cNvSpPr txBox="1"/>
          <p:nvPr>
            <p:ph idx="23" type="subTitle"/>
          </p:nvPr>
        </p:nvSpPr>
        <p:spPr>
          <a:xfrm>
            <a:off x="4958678" y="1166550"/>
            <a:ext cx="3080400" cy="2868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012"/>
              <a:buFont typeface="Poppins Medium"/>
              <a:buNone/>
              <a:defRPr sz="1012"/>
            </a:lvl1pPr>
            <a:lvl2pPr lvl="1" algn="l">
              <a:lnSpc>
                <a:spcPct val="95000"/>
              </a:lnSpc>
              <a:spcBef>
                <a:spcPts val="1350"/>
              </a:spcBef>
              <a:spcAft>
                <a:spcPts val="0"/>
              </a:spcAft>
              <a:buSzPts val="1012"/>
              <a:buFont typeface="Poppins Medium"/>
              <a:buNone/>
              <a:defRPr sz="1012"/>
            </a:lvl2pPr>
            <a:lvl3pPr lvl="2" algn="l">
              <a:lnSpc>
                <a:spcPct val="95000"/>
              </a:lnSpc>
              <a:spcBef>
                <a:spcPts val="1350"/>
              </a:spcBef>
              <a:spcAft>
                <a:spcPts val="0"/>
              </a:spcAft>
              <a:buSzPts val="1012"/>
              <a:buFont typeface="Poppins Medium"/>
              <a:buNone/>
              <a:defRPr sz="1012"/>
            </a:lvl3pPr>
            <a:lvl4pPr lvl="3" algn="l">
              <a:lnSpc>
                <a:spcPct val="95000"/>
              </a:lnSpc>
              <a:spcBef>
                <a:spcPts val="1350"/>
              </a:spcBef>
              <a:spcAft>
                <a:spcPts val="0"/>
              </a:spcAft>
              <a:buSzPts val="1012"/>
              <a:buFont typeface="Poppins Medium"/>
              <a:buNone/>
              <a:defRPr sz="1012"/>
            </a:lvl4pPr>
            <a:lvl5pPr lvl="4" algn="l">
              <a:lnSpc>
                <a:spcPct val="95000"/>
              </a:lnSpc>
              <a:spcBef>
                <a:spcPts val="1350"/>
              </a:spcBef>
              <a:spcAft>
                <a:spcPts val="0"/>
              </a:spcAft>
              <a:buSzPts val="1012"/>
              <a:buFont typeface="Poppins Medium"/>
              <a:buNone/>
              <a:defRPr sz="1012"/>
            </a:lvl5pPr>
            <a:lvl6pPr lvl="5" algn="l">
              <a:lnSpc>
                <a:spcPct val="90000"/>
              </a:lnSpc>
              <a:spcBef>
                <a:spcPts val="375"/>
              </a:spcBef>
              <a:spcAft>
                <a:spcPts val="0"/>
              </a:spcAft>
              <a:buSzPts val="1012"/>
              <a:buFont typeface="Poppins Medium"/>
              <a:buNone/>
              <a:defRPr sz="1012"/>
            </a:lvl6pPr>
            <a:lvl7pPr lvl="6" algn="l">
              <a:lnSpc>
                <a:spcPct val="90000"/>
              </a:lnSpc>
              <a:spcBef>
                <a:spcPts val="375"/>
              </a:spcBef>
              <a:spcAft>
                <a:spcPts val="0"/>
              </a:spcAft>
              <a:buSzPts val="1012"/>
              <a:buFont typeface="Poppins Medium"/>
              <a:buNone/>
              <a:defRPr sz="1012"/>
            </a:lvl7pPr>
            <a:lvl8pPr lvl="7" algn="l">
              <a:lnSpc>
                <a:spcPct val="90000"/>
              </a:lnSpc>
              <a:spcBef>
                <a:spcPts val="375"/>
              </a:spcBef>
              <a:spcAft>
                <a:spcPts val="0"/>
              </a:spcAft>
              <a:buSzPts val="1012"/>
              <a:buFont typeface="Poppins Medium"/>
              <a:buNone/>
              <a:defRPr sz="1012"/>
            </a:lvl8pPr>
            <a:lvl9pPr lvl="8" algn="l">
              <a:lnSpc>
                <a:spcPct val="90000"/>
              </a:lnSpc>
              <a:spcBef>
                <a:spcPts val="375"/>
              </a:spcBef>
              <a:spcAft>
                <a:spcPts val="0"/>
              </a:spcAft>
              <a:buSzPts val="1012"/>
              <a:buFont typeface="Poppins Medium"/>
              <a:buNone/>
              <a:defRPr sz="1012"/>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Custom Layout">
  <p:cSld name="68_Custom Layout">
    <p:bg>
      <p:bgPr>
        <a:blipFill>
          <a:blip r:embed="rId2">
            <a:alphaModFix/>
          </a:blip>
          <a:stretch>
            <a:fillRect/>
          </a:stretch>
        </a:blipFill>
      </p:bgPr>
    </p:bg>
    <p:spTree>
      <p:nvGrpSpPr>
        <p:cNvPr id="48" name="Shape 48"/>
        <p:cNvGrpSpPr/>
        <p:nvPr/>
      </p:nvGrpSpPr>
      <p:grpSpPr>
        <a:xfrm>
          <a:off x="0" y="0"/>
          <a:ext cx="0" cy="0"/>
          <a:chOff x="0" y="0"/>
          <a:chExt cx="0" cy="0"/>
        </a:xfrm>
      </p:grpSpPr>
      <p:sp>
        <p:nvSpPr>
          <p:cNvPr id="49" name="Google Shape;49;g3d3f6d03170_0_5906"/>
          <p:cNvSpPr txBox="1"/>
          <p:nvPr>
            <p:ph type="title"/>
          </p:nvPr>
        </p:nvSpPr>
        <p:spPr>
          <a:xfrm>
            <a:off x="309269" y="314400"/>
            <a:ext cx="8508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50" name="Google Shape;50;g3d3f6d03170_0_5906"/>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Custom Layout">
  <p:cSld name="43_Custom Layout">
    <p:bg>
      <p:bgPr>
        <a:blipFill>
          <a:blip r:embed="rId2">
            <a:alphaModFix/>
          </a:blip>
          <a:stretch>
            <a:fillRect/>
          </a:stretch>
        </a:blipFill>
      </p:bgPr>
    </p:bg>
    <p:spTree>
      <p:nvGrpSpPr>
        <p:cNvPr id="930" name="Shape 930"/>
        <p:cNvGrpSpPr/>
        <p:nvPr/>
      </p:nvGrpSpPr>
      <p:grpSpPr>
        <a:xfrm>
          <a:off x="0" y="0"/>
          <a:ext cx="0" cy="0"/>
          <a:chOff x="0" y="0"/>
          <a:chExt cx="0" cy="0"/>
        </a:xfrm>
      </p:grpSpPr>
      <p:sp>
        <p:nvSpPr>
          <p:cNvPr id="931" name="Google Shape;931;g3d3f6d03170_0_5563"/>
          <p:cNvSpPr/>
          <p:nvPr/>
        </p:nvSpPr>
        <p:spPr>
          <a:xfrm>
            <a:off x="4670344" y="2803788"/>
            <a:ext cx="4246500" cy="1855200"/>
          </a:xfrm>
          <a:prstGeom prst="roundRect">
            <a:avLst>
              <a:gd fmla="val 2420"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932" name="Google Shape;932;g3d3f6d03170_0_5563"/>
          <p:cNvSpPr/>
          <p:nvPr/>
        </p:nvSpPr>
        <p:spPr>
          <a:xfrm>
            <a:off x="339879" y="864394"/>
            <a:ext cx="4246500" cy="1855200"/>
          </a:xfrm>
          <a:prstGeom prst="roundRect">
            <a:avLst>
              <a:gd fmla="val 2420"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933" name="Google Shape;933;g3d3f6d03170_0_5563"/>
          <p:cNvSpPr/>
          <p:nvPr/>
        </p:nvSpPr>
        <p:spPr>
          <a:xfrm>
            <a:off x="4670344" y="864394"/>
            <a:ext cx="4246500" cy="1855200"/>
          </a:xfrm>
          <a:prstGeom prst="roundRect">
            <a:avLst>
              <a:gd fmla="val 2420"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934" name="Google Shape;934;g3d3f6d03170_0_5563"/>
          <p:cNvSpPr/>
          <p:nvPr/>
        </p:nvSpPr>
        <p:spPr>
          <a:xfrm>
            <a:off x="339879" y="2803788"/>
            <a:ext cx="4246500" cy="1855200"/>
          </a:xfrm>
          <a:prstGeom prst="roundRect">
            <a:avLst>
              <a:gd fmla="val 2420"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935" name="Google Shape;935;g3d3f6d03170_0_5563"/>
          <p:cNvSpPr txBox="1"/>
          <p:nvPr>
            <p:ph type="title"/>
          </p:nvPr>
        </p:nvSpPr>
        <p:spPr>
          <a:xfrm>
            <a:off x="325594" y="369882"/>
            <a:ext cx="84048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936" name="Google Shape;936;g3d3f6d03170_0_556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937" name="Google Shape;937;g3d3f6d03170_0_5563"/>
          <p:cNvSpPr txBox="1"/>
          <p:nvPr>
            <p:ph idx="1" type="body"/>
          </p:nvPr>
        </p:nvSpPr>
        <p:spPr>
          <a:xfrm>
            <a:off x="4782282" y="3264250"/>
            <a:ext cx="3956100" cy="1343700"/>
          </a:xfrm>
          <a:prstGeom prst="rect">
            <a:avLst/>
          </a:prstGeom>
          <a:noFill/>
          <a:ln>
            <a:noFill/>
          </a:ln>
        </p:spPr>
        <p:txBody>
          <a:bodyPr anchorCtr="0" anchor="t" bIns="0" lIns="0" spcFirstLastPara="1" rIns="0" wrap="square" tIns="0">
            <a:noAutofit/>
          </a:bodyPr>
          <a:lstStyle>
            <a:lvl1pPr indent="-288608" lvl="0" marL="457200" algn="l">
              <a:lnSpc>
                <a:spcPct val="95000"/>
              </a:lnSpc>
              <a:spcBef>
                <a:spcPts val="1350"/>
              </a:spcBef>
              <a:spcAft>
                <a:spcPts val="0"/>
              </a:spcAft>
              <a:buSzPts val="945"/>
              <a:buChar char="●"/>
              <a:defRPr sz="1050"/>
            </a:lvl1pPr>
            <a:lvl2pPr indent="-280035" lvl="1" marL="914400" algn="l">
              <a:lnSpc>
                <a:spcPct val="95000"/>
              </a:lnSpc>
              <a:spcBef>
                <a:spcPts val="1350"/>
              </a:spcBef>
              <a:spcAft>
                <a:spcPts val="0"/>
              </a:spcAft>
              <a:buSzPts val="810"/>
              <a:buChar char="●"/>
              <a:defRPr sz="900"/>
            </a:lvl2pPr>
            <a:lvl3pPr indent="-271463" lvl="2" marL="1371600" algn="l">
              <a:lnSpc>
                <a:spcPct val="95000"/>
              </a:lnSpc>
              <a:spcBef>
                <a:spcPts val="1350"/>
              </a:spcBef>
              <a:spcAft>
                <a:spcPts val="0"/>
              </a:spcAft>
              <a:buSzPts val="675"/>
              <a:buChar char="●"/>
              <a:defRPr sz="750"/>
            </a:lvl3pPr>
            <a:lvl4pPr indent="-262890" lvl="3" marL="1828800" algn="l">
              <a:lnSpc>
                <a:spcPct val="95000"/>
              </a:lnSpc>
              <a:spcBef>
                <a:spcPts val="1350"/>
              </a:spcBef>
              <a:spcAft>
                <a:spcPts val="0"/>
              </a:spcAft>
              <a:buSzPts val="540"/>
              <a:buChar char="●"/>
              <a:defRPr sz="100"/>
            </a:lvl4pPr>
            <a:lvl5pPr indent="-254317" lvl="4" marL="2286000" algn="l">
              <a:lnSpc>
                <a:spcPct val="95000"/>
              </a:lnSpc>
              <a:spcBef>
                <a:spcPts val="1350"/>
              </a:spcBef>
              <a:spcAft>
                <a:spcPts val="0"/>
              </a:spcAft>
              <a:buSzPts val="405"/>
              <a:buChar char="●"/>
              <a:defRPr sz="100"/>
            </a:lvl5pPr>
            <a:lvl6pPr indent="-240474" lvl="5" marL="2743200" algn="l">
              <a:lnSpc>
                <a:spcPct val="90000"/>
              </a:lnSpc>
              <a:spcBef>
                <a:spcPts val="375"/>
              </a:spcBef>
              <a:spcAft>
                <a:spcPts val="0"/>
              </a:spcAft>
              <a:buSzPts val="187"/>
              <a:buChar char="•"/>
              <a:defRPr sz="100"/>
            </a:lvl6pPr>
            <a:lvl7pPr indent="-240474" lvl="6" marL="3200400" algn="l">
              <a:lnSpc>
                <a:spcPct val="90000"/>
              </a:lnSpc>
              <a:spcBef>
                <a:spcPts val="375"/>
              </a:spcBef>
              <a:spcAft>
                <a:spcPts val="0"/>
              </a:spcAft>
              <a:buSzPts val="187"/>
              <a:buChar char="•"/>
              <a:defRPr sz="100"/>
            </a:lvl7pPr>
            <a:lvl8pPr indent="-240474" lvl="7" marL="3657600" algn="l">
              <a:lnSpc>
                <a:spcPct val="90000"/>
              </a:lnSpc>
              <a:spcBef>
                <a:spcPts val="375"/>
              </a:spcBef>
              <a:spcAft>
                <a:spcPts val="0"/>
              </a:spcAft>
              <a:buSzPts val="187"/>
              <a:buChar char="•"/>
              <a:defRPr sz="100"/>
            </a:lvl8pPr>
            <a:lvl9pPr indent="-240474" lvl="8" marL="4114800" algn="l">
              <a:lnSpc>
                <a:spcPct val="90000"/>
              </a:lnSpc>
              <a:spcBef>
                <a:spcPts val="375"/>
              </a:spcBef>
              <a:spcAft>
                <a:spcPts val="0"/>
              </a:spcAft>
              <a:buSzPts val="187"/>
              <a:buChar char="•"/>
              <a:defRPr sz="100"/>
            </a:lvl9pPr>
          </a:lstStyle>
          <a:p/>
        </p:txBody>
      </p:sp>
      <p:sp>
        <p:nvSpPr>
          <p:cNvPr id="938" name="Google Shape;938;g3d3f6d03170_0_5563"/>
          <p:cNvSpPr txBox="1"/>
          <p:nvPr>
            <p:ph idx="2" type="subTitle"/>
          </p:nvPr>
        </p:nvSpPr>
        <p:spPr>
          <a:xfrm>
            <a:off x="453925" y="966947"/>
            <a:ext cx="4000500" cy="274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200"/>
              <a:buFont typeface="Poppins"/>
              <a:buNone/>
              <a:defRPr b="1" sz="1200">
                <a:latin typeface="Poppins"/>
                <a:ea typeface="Poppins"/>
                <a:cs typeface="Poppins"/>
                <a:sym typeface="Poppins"/>
              </a:defRPr>
            </a:lvl1pPr>
            <a:lvl2pPr lvl="1" algn="l">
              <a:lnSpc>
                <a:spcPct val="95000"/>
              </a:lnSpc>
              <a:spcBef>
                <a:spcPts val="1350"/>
              </a:spcBef>
              <a:spcAft>
                <a:spcPts val="0"/>
              </a:spcAft>
              <a:buSzPts val="1200"/>
              <a:buFont typeface="Poppins"/>
              <a:buNone/>
              <a:defRPr sz="1200"/>
            </a:lvl2pPr>
            <a:lvl3pPr lvl="2" algn="l">
              <a:lnSpc>
                <a:spcPct val="95000"/>
              </a:lnSpc>
              <a:spcBef>
                <a:spcPts val="1350"/>
              </a:spcBef>
              <a:spcAft>
                <a:spcPts val="0"/>
              </a:spcAft>
              <a:buSzPts val="1200"/>
              <a:buFont typeface="Poppins"/>
              <a:buNone/>
              <a:defRPr sz="1200"/>
            </a:lvl3pPr>
            <a:lvl4pPr lvl="3" algn="l">
              <a:lnSpc>
                <a:spcPct val="95000"/>
              </a:lnSpc>
              <a:spcBef>
                <a:spcPts val="1350"/>
              </a:spcBef>
              <a:spcAft>
                <a:spcPts val="0"/>
              </a:spcAft>
              <a:buSzPts val="1200"/>
              <a:buFont typeface="Poppins"/>
              <a:buNone/>
              <a:defRPr sz="1200"/>
            </a:lvl4pPr>
            <a:lvl5pPr lvl="4" algn="l">
              <a:lnSpc>
                <a:spcPct val="95000"/>
              </a:lnSpc>
              <a:spcBef>
                <a:spcPts val="1350"/>
              </a:spcBef>
              <a:spcAft>
                <a:spcPts val="0"/>
              </a:spcAft>
              <a:buSzPts val="1200"/>
              <a:buFont typeface="Poppins"/>
              <a:buNone/>
              <a:defRPr sz="1200"/>
            </a:lvl5pPr>
            <a:lvl6pPr lvl="5" algn="l">
              <a:lnSpc>
                <a:spcPct val="95000"/>
              </a:lnSpc>
              <a:spcBef>
                <a:spcPts val="1350"/>
              </a:spcBef>
              <a:spcAft>
                <a:spcPts val="0"/>
              </a:spcAft>
              <a:buSzPts val="1200"/>
              <a:buFont typeface="Poppins"/>
              <a:buNone/>
              <a:defRPr sz="1200"/>
            </a:lvl6pPr>
            <a:lvl7pPr lvl="6" algn="l">
              <a:lnSpc>
                <a:spcPct val="95000"/>
              </a:lnSpc>
              <a:spcBef>
                <a:spcPts val="1350"/>
              </a:spcBef>
              <a:spcAft>
                <a:spcPts val="0"/>
              </a:spcAft>
              <a:buSzPts val="1200"/>
              <a:buFont typeface="Poppins"/>
              <a:buNone/>
              <a:defRPr sz="1200"/>
            </a:lvl7pPr>
            <a:lvl8pPr lvl="7" algn="l">
              <a:lnSpc>
                <a:spcPct val="95000"/>
              </a:lnSpc>
              <a:spcBef>
                <a:spcPts val="1350"/>
              </a:spcBef>
              <a:spcAft>
                <a:spcPts val="0"/>
              </a:spcAft>
              <a:buSzPts val="1200"/>
              <a:buFont typeface="Poppins"/>
              <a:buNone/>
              <a:defRPr sz="1200"/>
            </a:lvl8pPr>
            <a:lvl9pPr lvl="8" algn="l">
              <a:lnSpc>
                <a:spcPct val="95000"/>
              </a:lnSpc>
              <a:spcBef>
                <a:spcPts val="1350"/>
              </a:spcBef>
              <a:spcAft>
                <a:spcPts val="0"/>
              </a:spcAft>
              <a:buSzPts val="1200"/>
              <a:buFont typeface="Poppins"/>
              <a:buNone/>
              <a:defRPr sz="1200"/>
            </a:lvl9pPr>
          </a:lstStyle>
          <a:p/>
        </p:txBody>
      </p:sp>
      <p:sp>
        <p:nvSpPr>
          <p:cNvPr id="939" name="Google Shape;939;g3d3f6d03170_0_5563"/>
          <p:cNvSpPr txBox="1"/>
          <p:nvPr>
            <p:ph idx="3" type="subTitle"/>
          </p:nvPr>
        </p:nvSpPr>
        <p:spPr>
          <a:xfrm>
            <a:off x="4768400" y="966950"/>
            <a:ext cx="3939600" cy="274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200"/>
              <a:buFont typeface="Poppins"/>
              <a:buNone/>
              <a:defRPr b="1" sz="1200">
                <a:latin typeface="Poppins"/>
                <a:ea typeface="Poppins"/>
                <a:cs typeface="Poppins"/>
                <a:sym typeface="Poppins"/>
              </a:defRPr>
            </a:lvl1pPr>
            <a:lvl2pPr lvl="1" algn="l">
              <a:lnSpc>
                <a:spcPct val="95000"/>
              </a:lnSpc>
              <a:spcBef>
                <a:spcPts val="1350"/>
              </a:spcBef>
              <a:spcAft>
                <a:spcPts val="0"/>
              </a:spcAft>
              <a:buSzPts val="1200"/>
              <a:buFont typeface="Poppins"/>
              <a:buNone/>
              <a:defRPr sz="1200"/>
            </a:lvl2pPr>
            <a:lvl3pPr lvl="2" algn="l">
              <a:lnSpc>
                <a:spcPct val="95000"/>
              </a:lnSpc>
              <a:spcBef>
                <a:spcPts val="1350"/>
              </a:spcBef>
              <a:spcAft>
                <a:spcPts val="0"/>
              </a:spcAft>
              <a:buSzPts val="1200"/>
              <a:buFont typeface="Poppins"/>
              <a:buNone/>
              <a:defRPr sz="1200"/>
            </a:lvl3pPr>
            <a:lvl4pPr lvl="3" algn="l">
              <a:lnSpc>
                <a:spcPct val="95000"/>
              </a:lnSpc>
              <a:spcBef>
                <a:spcPts val="1350"/>
              </a:spcBef>
              <a:spcAft>
                <a:spcPts val="0"/>
              </a:spcAft>
              <a:buSzPts val="1200"/>
              <a:buFont typeface="Poppins"/>
              <a:buNone/>
              <a:defRPr sz="1200"/>
            </a:lvl4pPr>
            <a:lvl5pPr lvl="4" algn="l">
              <a:lnSpc>
                <a:spcPct val="95000"/>
              </a:lnSpc>
              <a:spcBef>
                <a:spcPts val="1350"/>
              </a:spcBef>
              <a:spcAft>
                <a:spcPts val="0"/>
              </a:spcAft>
              <a:buSzPts val="1200"/>
              <a:buFont typeface="Poppins"/>
              <a:buNone/>
              <a:defRPr sz="1200"/>
            </a:lvl5pPr>
            <a:lvl6pPr lvl="5" algn="l">
              <a:lnSpc>
                <a:spcPct val="95000"/>
              </a:lnSpc>
              <a:spcBef>
                <a:spcPts val="1350"/>
              </a:spcBef>
              <a:spcAft>
                <a:spcPts val="0"/>
              </a:spcAft>
              <a:buSzPts val="1200"/>
              <a:buFont typeface="Poppins"/>
              <a:buNone/>
              <a:defRPr sz="1200"/>
            </a:lvl6pPr>
            <a:lvl7pPr lvl="6" algn="l">
              <a:lnSpc>
                <a:spcPct val="95000"/>
              </a:lnSpc>
              <a:spcBef>
                <a:spcPts val="1350"/>
              </a:spcBef>
              <a:spcAft>
                <a:spcPts val="0"/>
              </a:spcAft>
              <a:buSzPts val="1200"/>
              <a:buFont typeface="Poppins"/>
              <a:buNone/>
              <a:defRPr sz="1200"/>
            </a:lvl7pPr>
            <a:lvl8pPr lvl="7" algn="l">
              <a:lnSpc>
                <a:spcPct val="95000"/>
              </a:lnSpc>
              <a:spcBef>
                <a:spcPts val="1350"/>
              </a:spcBef>
              <a:spcAft>
                <a:spcPts val="0"/>
              </a:spcAft>
              <a:buSzPts val="1200"/>
              <a:buFont typeface="Poppins"/>
              <a:buNone/>
              <a:defRPr sz="1200"/>
            </a:lvl8pPr>
            <a:lvl9pPr lvl="8" algn="l">
              <a:lnSpc>
                <a:spcPct val="95000"/>
              </a:lnSpc>
              <a:spcBef>
                <a:spcPts val="1350"/>
              </a:spcBef>
              <a:spcAft>
                <a:spcPts val="0"/>
              </a:spcAft>
              <a:buSzPts val="1200"/>
              <a:buFont typeface="Poppins"/>
              <a:buNone/>
              <a:defRPr sz="1200"/>
            </a:lvl9pPr>
          </a:lstStyle>
          <a:p/>
        </p:txBody>
      </p:sp>
      <p:sp>
        <p:nvSpPr>
          <p:cNvPr id="940" name="Google Shape;940;g3d3f6d03170_0_5563"/>
          <p:cNvSpPr txBox="1"/>
          <p:nvPr>
            <p:ph idx="4" type="subTitle"/>
          </p:nvPr>
        </p:nvSpPr>
        <p:spPr>
          <a:xfrm>
            <a:off x="453925" y="2911753"/>
            <a:ext cx="4000500" cy="274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200"/>
              <a:buFont typeface="Poppins"/>
              <a:buNone/>
              <a:defRPr b="1" sz="1200">
                <a:latin typeface="Poppins"/>
                <a:ea typeface="Poppins"/>
                <a:cs typeface="Poppins"/>
                <a:sym typeface="Poppins"/>
              </a:defRPr>
            </a:lvl1pPr>
            <a:lvl2pPr lvl="1" algn="l">
              <a:lnSpc>
                <a:spcPct val="95000"/>
              </a:lnSpc>
              <a:spcBef>
                <a:spcPts val="1350"/>
              </a:spcBef>
              <a:spcAft>
                <a:spcPts val="0"/>
              </a:spcAft>
              <a:buSzPts val="1200"/>
              <a:buFont typeface="Poppins"/>
              <a:buNone/>
              <a:defRPr sz="1200"/>
            </a:lvl2pPr>
            <a:lvl3pPr lvl="2" algn="l">
              <a:lnSpc>
                <a:spcPct val="95000"/>
              </a:lnSpc>
              <a:spcBef>
                <a:spcPts val="1350"/>
              </a:spcBef>
              <a:spcAft>
                <a:spcPts val="0"/>
              </a:spcAft>
              <a:buSzPts val="1200"/>
              <a:buFont typeface="Poppins"/>
              <a:buNone/>
              <a:defRPr sz="1200"/>
            </a:lvl3pPr>
            <a:lvl4pPr lvl="3" algn="l">
              <a:lnSpc>
                <a:spcPct val="95000"/>
              </a:lnSpc>
              <a:spcBef>
                <a:spcPts val="1350"/>
              </a:spcBef>
              <a:spcAft>
                <a:spcPts val="0"/>
              </a:spcAft>
              <a:buSzPts val="1200"/>
              <a:buFont typeface="Poppins"/>
              <a:buNone/>
              <a:defRPr sz="1200"/>
            </a:lvl4pPr>
            <a:lvl5pPr lvl="4" algn="l">
              <a:lnSpc>
                <a:spcPct val="95000"/>
              </a:lnSpc>
              <a:spcBef>
                <a:spcPts val="1350"/>
              </a:spcBef>
              <a:spcAft>
                <a:spcPts val="0"/>
              </a:spcAft>
              <a:buSzPts val="1200"/>
              <a:buFont typeface="Poppins"/>
              <a:buNone/>
              <a:defRPr sz="1200"/>
            </a:lvl5pPr>
            <a:lvl6pPr lvl="5" algn="l">
              <a:lnSpc>
                <a:spcPct val="95000"/>
              </a:lnSpc>
              <a:spcBef>
                <a:spcPts val="1350"/>
              </a:spcBef>
              <a:spcAft>
                <a:spcPts val="0"/>
              </a:spcAft>
              <a:buSzPts val="1200"/>
              <a:buFont typeface="Poppins"/>
              <a:buNone/>
              <a:defRPr sz="1200"/>
            </a:lvl6pPr>
            <a:lvl7pPr lvl="6" algn="l">
              <a:lnSpc>
                <a:spcPct val="95000"/>
              </a:lnSpc>
              <a:spcBef>
                <a:spcPts val="1350"/>
              </a:spcBef>
              <a:spcAft>
                <a:spcPts val="0"/>
              </a:spcAft>
              <a:buSzPts val="1200"/>
              <a:buFont typeface="Poppins"/>
              <a:buNone/>
              <a:defRPr sz="1200"/>
            </a:lvl7pPr>
            <a:lvl8pPr lvl="7" algn="l">
              <a:lnSpc>
                <a:spcPct val="95000"/>
              </a:lnSpc>
              <a:spcBef>
                <a:spcPts val="1350"/>
              </a:spcBef>
              <a:spcAft>
                <a:spcPts val="0"/>
              </a:spcAft>
              <a:buSzPts val="1200"/>
              <a:buFont typeface="Poppins"/>
              <a:buNone/>
              <a:defRPr sz="1200"/>
            </a:lvl8pPr>
            <a:lvl9pPr lvl="8" algn="l">
              <a:lnSpc>
                <a:spcPct val="95000"/>
              </a:lnSpc>
              <a:spcBef>
                <a:spcPts val="1350"/>
              </a:spcBef>
              <a:spcAft>
                <a:spcPts val="0"/>
              </a:spcAft>
              <a:buSzPts val="1200"/>
              <a:buFont typeface="Poppins"/>
              <a:buNone/>
              <a:defRPr sz="1200"/>
            </a:lvl9pPr>
          </a:lstStyle>
          <a:p/>
        </p:txBody>
      </p:sp>
      <p:sp>
        <p:nvSpPr>
          <p:cNvPr id="941" name="Google Shape;941;g3d3f6d03170_0_5563"/>
          <p:cNvSpPr txBox="1"/>
          <p:nvPr>
            <p:ph idx="5" type="subTitle"/>
          </p:nvPr>
        </p:nvSpPr>
        <p:spPr>
          <a:xfrm>
            <a:off x="4774356" y="2911753"/>
            <a:ext cx="3956100" cy="274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200"/>
              <a:buFont typeface="Poppins"/>
              <a:buNone/>
              <a:defRPr b="1" sz="1200">
                <a:latin typeface="Poppins"/>
                <a:ea typeface="Poppins"/>
                <a:cs typeface="Poppins"/>
                <a:sym typeface="Poppins"/>
              </a:defRPr>
            </a:lvl1pPr>
            <a:lvl2pPr lvl="1" algn="l">
              <a:lnSpc>
                <a:spcPct val="95000"/>
              </a:lnSpc>
              <a:spcBef>
                <a:spcPts val="1350"/>
              </a:spcBef>
              <a:spcAft>
                <a:spcPts val="0"/>
              </a:spcAft>
              <a:buClr>
                <a:schemeClr val="lt1"/>
              </a:buClr>
              <a:buSzPts val="1200"/>
              <a:buFont typeface="Poppins"/>
              <a:buNone/>
              <a:defRPr sz="1200">
                <a:solidFill>
                  <a:schemeClr val="lt1"/>
                </a:solidFill>
              </a:defRPr>
            </a:lvl2pPr>
            <a:lvl3pPr lvl="2" algn="l">
              <a:lnSpc>
                <a:spcPct val="95000"/>
              </a:lnSpc>
              <a:spcBef>
                <a:spcPts val="1350"/>
              </a:spcBef>
              <a:spcAft>
                <a:spcPts val="0"/>
              </a:spcAft>
              <a:buClr>
                <a:schemeClr val="lt1"/>
              </a:buClr>
              <a:buSzPts val="1200"/>
              <a:buFont typeface="Poppins"/>
              <a:buNone/>
              <a:defRPr sz="1200">
                <a:solidFill>
                  <a:schemeClr val="lt1"/>
                </a:solidFill>
              </a:defRPr>
            </a:lvl3pPr>
            <a:lvl4pPr lvl="3" algn="l">
              <a:lnSpc>
                <a:spcPct val="95000"/>
              </a:lnSpc>
              <a:spcBef>
                <a:spcPts val="1350"/>
              </a:spcBef>
              <a:spcAft>
                <a:spcPts val="0"/>
              </a:spcAft>
              <a:buClr>
                <a:schemeClr val="lt1"/>
              </a:buClr>
              <a:buSzPts val="1200"/>
              <a:buFont typeface="Poppins"/>
              <a:buNone/>
              <a:defRPr sz="1200">
                <a:solidFill>
                  <a:schemeClr val="lt1"/>
                </a:solidFill>
              </a:defRPr>
            </a:lvl4pPr>
            <a:lvl5pPr lvl="4" algn="l">
              <a:lnSpc>
                <a:spcPct val="95000"/>
              </a:lnSpc>
              <a:spcBef>
                <a:spcPts val="1350"/>
              </a:spcBef>
              <a:spcAft>
                <a:spcPts val="0"/>
              </a:spcAft>
              <a:buClr>
                <a:schemeClr val="lt1"/>
              </a:buClr>
              <a:buSzPts val="1200"/>
              <a:buFont typeface="Poppins"/>
              <a:buNone/>
              <a:defRPr sz="1200">
                <a:solidFill>
                  <a:schemeClr val="lt1"/>
                </a:solidFill>
              </a:defRPr>
            </a:lvl5pPr>
            <a:lvl6pPr lvl="5" algn="l">
              <a:lnSpc>
                <a:spcPct val="95000"/>
              </a:lnSpc>
              <a:spcBef>
                <a:spcPts val="1350"/>
              </a:spcBef>
              <a:spcAft>
                <a:spcPts val="0"/>
              </a:spcAft>
              <a:buClr>
                <a:schemeClr val="lt1"/>
              </a:buClr>
              <a:buSzPts val="1200"/>
              <a:buFont typeface="Poppins"/>
              <a:buNone/>
              <a:defRPr sz="1200">
                <a:solidFill>
                  <a:schemeClr val="lt1"/>
                </a:solidFill>
              </a:defRPr>
            </a:lvl6pPr>
            <a:lvl7pPr lvl="6" algn="l">
              <a:lnSpc>
                <a:spcPct val="95000"/>
              </a:lnSpc>
              <a:spcBef>
                <a:spcPts val="1350"/>
              </a:spcBef>
              <a:spcAft>
                <a:spcPts val="0"/>
              </a:spcAft>
              <a:buClr>
                <a:schemeClr val="lt1"/>
              </a:buClr>
              <a:buSzPts val="1200"/>
              <a:buFont typeface="Poppins"/>
              <a:buNone/>
              <a:defRPr sz="1200">
                <a:solidFill>
                  <a:schemeClr val="lt1"/>
                </a:solidFill>
              </a:defRPr>
            </a:lvl7pPr>
            <a:lvl8pPr lvl="7" algn="l">
              <a:lnSpc>
                <a:spcPct val="95000"/>
              </a:lnSpc>
              <a:spcBef>
                <a:spcPts val="1350"/>
              </a:spcBef>
              <a:spcAft>
                <a:spcPts val="0"/>
              </a:spcAft>
              <a:buClr>
                <a:schemeClr val="lt1"/>
              </a:buClr>
              <a:buSzPts val="1200"/>
              <a:buFont typeface="Poppins"/>
              <a:buNone/>
              <a:defRPr sz="1200">
                <a:solidFill>
                  <a:schemeClr val="lt1"/>
                </a:solidFill>
              </a:defRPr>
            </a:lvl8pPr>
            <a:lvl9pPr lvl="8" algn="l">
              <a:lnSpc>
                <a:spcPct val="95000"/>
              </a:lnSpc>
              <a:spcBef>
                <a:spcPts val="1350"/>
              </a:spcBef>
              <a:spcAft>
                <a:spcPts val="0"/>
              </a:spcAft>
              <a:buClr>
                <a:schemeClr val="lt1"/>
              </a:buClr>
              <a:buSzPts val="1200"/>
              <a:buFont typeface="Poppins"/>
              <a:buNone/>
              <a:defRPr sz="1200">
                <a:solidFill>
                  <a:schemeClr val="lt1"/>
                </a:solidFill>
              </a:defRPr>
            </a:lvl9pPr>
          </a:lstStyle>
          <a:p/>
        </p:txBody>
      </p:sp>
      <p:sp>
        <p:nvSpPr>
          <p:cNvPr id="942" name="Google Shape;942;g3d3f6d03170_0_5563"/>
          <p:cNvSpPr txBox="1"/>
          <p:nvPr>
            <p:ph idx="6" type="body"/>
          </p:nvPr>
        </p:nvSpPr>
        <p:spPr>
          <a:xfrm>
            <a:off x="485075" y="3264250"/>
            <a:ext cx="3956100" cy="1343700"/>
          </a:xfrm>
          <a:prstGeom prst="rect">
            <a:avLst/>
          </a:prstGeom>
          <a:noFill/>
          <a:ln>
            <a:noFill/>
          </a:ln>
        </p:spPr>
        <p:txBody>
          <a:bodyPr anchorCtr="0" anchor="t" bIns="0" lIns="0" spcFirstLastPara="1" rIns="0" wrap="square" tIns="0">
            <a:noAutofit/>
          </a:bodyPr>
          <a:lstStyle>
            <a:lvl1pPr indent="-288608" lvl="0" marL="457200" algn="l">
              <a:lnSpc>
                <a:spcPct val="95000"/>
              </a:lnSpc>
              <a:spcBef>
                <a:spcPts val="1350"/>
              </a:spcBef>
              <a:spcAft>
                <a:spcPts val="0"/>
              </a:spcAft>
              <a:buSzPts val="945"/>
              <a:buChar char="●"/>
              <a:defRPr sz="1050"/>
            </a:lvl1pPr>
            <a:lvl2pPr indent="-280035" lvl="1" marL="914400" algn="l">
              <a:lnSpc>
                <a:spcPct val="95000"/>
              </a:lnSpc>
              <a:spcBef>
                <a:spcPts val="1350"/>
              </a:spcBef>
              <a:spcAft>
                <a:spcPts val="0"/>
              </a:spcAft>
              <a:buSzPts val="810"/>
              <a:buChar char="●"/>
              <a:defRPr sz="900"/>
            </a:lvl2pPr>
            <a:lvl3pPr indent="-271463" lvl="2" marL="1371600" algn="l">
              <a:lnSpc>
                <a:spcPct val="95000"/>
              </a:lnSpc>
              <a:spcBef>
                <a:spcPts val="1350"/>
              </a:spcBef>
              <a:spcAft>
                <a:spcPts val="0"/>
              </a:spcAft>
              <a:buSzPts val="675"/>
              <a:buChar char="●"/>
              <a:defRPr sz="750"/>
            </a:lvl3pPr>
            <a:lvl4pPr indent="-262890" lvl="3" marL="1828800" algn="l">
              <a:lnSpc>
                <a:spcPct val="95000"/>
              </a:lnSpc>
              <a:spcBef>
                <a:spcPts val="1350"/>
              </a:spcBef>
              <a:spcAft>
                <a:spcPts val="0"/>
              </a:spcAft>
              <a:buSzPts val="540"/>
              <a:buChar char="●"/>
              <a:defRPr sz="100"/>
            </a:lvl4pPr>
            <a:lvl5pPr indent="-254317" lvl="4" marL="2286000" algn="l">
              <a:lnSpc>
                <a:spcPct val="95000"/>
              </a:lnSpc>
              <a:spcBef>
                <a:spcPts val="1350"/>
              </a:spcBef>
              <a:spcAft>
                <a:spcPts val="0"/>
              </a:spcAft>
              <a:buSzPts val="405"/>
              <a:buChar char="●"/>
              <a:defRPr sz="100"/>
            </a:lvl5pPr>
            <a:lvl6pPr indent="-240474" lvl="5" marL="2743200" algn="l">
              <a:lnSpc>
                <a:spcPct val="90000"/>
              </a:lnSpc>
              <a:spcBef>
                <a:spcPts val="375"/>
              </a:spcBef>
              <a:spcAft>
                <a:spcPts val="0"/>
              </a:spcAft>
              <a:buSzPts val="187"/>
              <a:buChar char="•"/>
              <a:defRPr sz="100"/>
            </a:lvl6pPr>
            <a:lvl7pPr indent="-240474" lvl="6" marL="3200400" algn="l">
              <a:lnSpc>
                <a:spcPct val="90000"/>
              </a:lnSpc>
              <a:spcBef>
                <a:spcPts val="375"/>
              </a:spcBef>
              <a:spcAft>
                <a:spcPts val="0"/>
              </a:spcAft>
              <a:buSzPts val="187"/>
              <a:buChar char="•"/>
              <a:defRPr sz="100"/>
            </a:lvl7pPr>
            <a:lvl8pPr indent="-240474" lvl="7" marL="3657600" algn="l">
              <a:lnSpc>
                <a:spcPct val="90000"/>
              </a:lnSpc>
              <a:spcBef>
                <a:spcPts val="375"/>
              </a:spcBef>
              <a:spcAft>
                <a:spcPts val="0"/>
              </a:spcAft>
              <a:buSzPts val="187"/>
              <a:buChar char="•"/>
              <a:defRPr sz="100"/>
            </a:lvl8pPr>
            <a:lvl9pPr indent="-240474" lvl="8" marL="4114800" algn="l">
              <a:lnSpc>
                <a:spcPct val="90000"/>
              </a:lnSpc>
              <a:spcBef>
                <a:spcPts val="375"/>
              </a:spcBef>
              <a:spcAft>
                <a:spcPts val="0"/>
              </a:spcAft>
              <a:buSzPts val="187"/>
              <a:buChar char="•"/>
              <a:defRPr sz="100"/>
            </a:lvl9pPr>
          </a:lstStyle>
          <a:p/>
        </p:txBody>
      </p:sp>
      <p:sp>
        <p:nvSpPr>
          <p:cNvPr id="943" name="Google Shape;943;g3d3f6d03170_0_5563"/>
          <p:cNvSpPr txBox="1"/>
          <p:nvPr>
            <p:ph idx="7" type="body"/>
          </p:nvPr>
        </p:nvSpPr>
        <p:spPr>
          <a:xfrm>
            <a:off x="4782282" y="1299600"/>
            <a:ext cx="3956100" cy="1343700"/>
          </a:xfrm>
          <a:prstGeom prst="rect">
            <a:avLst/>
          </a:prstGeom>
          <a:noFill/>
          <a:ln>
            <a:noFill/>
          </a:ln>
        </p:spPr>
        <p:txBody>
          <a:bodyPr anchorCtr="0" anchor="t" bIns="0" lIns="0" spcFirstLastPara="1" rIns="0" wrap="square" tIns="0">
            <a:noAutofit/>
          </a:bodyPr>
          <a:lstStyle>
            <a:lvl1pPr indent="-288608" lvl="0" marL="457200" algn="l">
              <a:lnSpc>
                <a:spcPct val="95000"/>
              </a:lnSpc>
              <a:spcBef>
                <a:spcPts val="1350"/>
              </a:spcBef>
              <a:spcAft>
                <a:spcPts val="0"/>
              </a:spcAft>
              <a:buSzPts val="945"/>
              <a:buChar char="●"/>
              <a:defRPr sz="1050"/>
            </a:lvl1pPr>
            <a:lvl2pPr indent="-280035" lvl="1" marL="914400" algn="l">
              <a:lnSpc>
                <a:spcPct val="95000"/>
              </a:lnSpc>
              <a:spcBef>
                <a:spcPts val="1350"/>
              </a:spcBef>
              <a:spcAft>
                <a:spcPts val="0"/>
              </a:spcAft>
              <a:buSzPts val="810"/>
              <a:buChar char="●"/>
              <a:defRPr sz="900"/>
            </a:lvl2pPr>
            <a:lvl3pPr indent="-271463" lvl="2" marL="1371600" algn="l">
              <a:lnSpc>
                <a:spcPct val="95000"/>
              </a:lnSpc>
              <a:spcBef>
                <a:spcPts val="1350"/>
              </a:spcBef>
              <a:spcAft>
                <a:spcPts val="0"/>
              </a:spcAft>
              <a:buSzPts val="675"/>
              <a:buChar char="●"/>
              <a:defRPr sz="750"/>
            </a:lvl3pPr>
            <a:lvl4pPr indent="-262890" lvl="3" marL="1828800" algn="l">
              <a:lnSpc>
                <a:spcPct val="95000"/>
              </a:lnSpc>
              <a:spcBef>
                <a:spcPts val="1350"/>
              </a:spcBef>
              <a:spcAft>
                <a:spcPts val="0"/>
              </a:spcAft>
              <a:buSzPts val="540"/>
              <a:buChar char="●"/>
              <a:defRPr sz="100"/>
            </a:lvl4pPr>
            <a:lvl5pPr indent="-254317" lvl="4" marL="2286000" algn="l">
              <a:lnSpc>
                <a:spcPct val="95000"/>
              </a:lnSpc>
              <a:spcBef>
                <a:spcPts val="1350"/>
              </a:spcBef>
              <a:spcAft>
                <a:spcPts val="0"/>
              </a:spcAft>
              <a:buSzPts val="405"/>
              <a:buChar char="●"/>
              <a:defRPr sz="100"/>
            </a:lvl5pPr>
            <a:lvl6pPr indent="-240474" lvl="5" marL="2743200" algn="l">
              <a:lnSpc>
                <a:spcPct val="90000"/>
              </a:lnSpc>
              <a:spcBef>
                <a:spcPts val="375"/>
              </a:spcBef>
              <a:spcAft>
                <a:spcPts val="0"/>
              </a:spcAft>
              <a:buSzPts val="187"/>
              <a:buChar char="•"/>
              <a:defRPr sz="100"/>
            </a:lvl6pPr>
            <a:lvl7pPr indent="-240474" lvl="6" marL="3200400" algn="l">
              <a:lnSpc>
                <a:spcPct val="90000"/>
              </a:lnSpc>
              <a:spcBef>
                <a:spcPts val="375"/>
              </a:spcBef>
              <a:spcAft>
                <a:spcPts val="0"/>
              </a:spcAft>
              <a:buSzPts val="187"/>
              <a:buChar char="•"/>
              <a:defRPr sz="100"/>
            </a:lvl7pPr>
            <a:lvl8pPr indent="-240474" lvl="7" marL="3657600" algn="l">
              <a:lnSpc>
                <a:spcPct val="90000"/>
              </a:lnSpc>
              <a:spcBef>
                <a:spcPts val="375"/>
              </a:spcBef>
              <a:spcAft>
                <a:spcPts val="0"/>
              </a:spcAft>
              <a:buSzPts val="187"/>
              <a:buChar char="•"/>
              <a:defRPr sz="100"/>
            </a:lvl8pPr>
            <a:lvl9pPr indent="-240474" lvl="8" marL="4114800" algn="l">
              <a:lnSpc>
                <a:spcPct val="90000"/>
              </a:lnSpc>
              <a:spcBef>
                <a:spcPts val="375"/>
              </a:spcBef>
              <a:spcAft>
                <a:spcPts val="0"/>
              </a:spcAft>
              <a:buSzPts val="187"/>
              <a:buChar char="•"/>
              <a:defRPr sz="100"/>
            </a:lvl9pPr>
          </a:lstStyle>
          <a:p/>
        </p:txBody>
      </p:sp>
      <p:sp>
        <p:nvSpPr>
          <p:cNvPr id="944" name="Google Shape;944;g3d3f6d03170_0_5563"/>
          <p:cNvSpPr txBox="1"/>
          <p:nvPr>
            <p:ph idx="8" type="body"/>
          </p:nvPr>
        </p:nvSpPr>
        <p:spPr>
          <a:xfrm>
            <a:off x="485075" y="1299600"/>
            <a:ext cx="3956100" cy="1343700"/>
          </a:xfrm>
          <a:prstGeom prst="rect">
            <a:avLst/>
          </a:prstGeom>
          <a:noFill/>
          <a:ln>
            <a:noFill/>
          </a:ln>
        </p:spPr>
        <p:txBody>
          <a:bodyPr anchorCtr="0" anchor="t" bIns="0" lIns="0" spcFirstLastPara="1" rIns="0" wrap="square" tIns="0">
            <a:noAutofit/>
          </a:bodyPr>
          <a:lstStyle>
            <a:lvl1pPr indent="-288608" lvl="0" marL="457200" algn="l">
              <a:lnSpc>
                <a:spcPct val="95000"/>
              </a:lnSpc>
              <a:spcBef>
                <a:spcPts val="1350"/>
              </a:spcBef>
              <a:spcAft>
                <a:spcPts val="0"/>
              </a:spcAft>
              <a:buSzPts val="945"/>
              <a:buChar char="●"/>
              <a:defRPr sz="1050"/>
            </a:lvl1pPr>
            <a:lvl2pPr indent="-280035" lvl="1" marL="914400" algn="l">
              <a:lnSpc>
                <a:spcPct val="95000"/>
              </a:lnSpc>
              <a:spcBef>
                <a:spcPts val="1350"/>
              </a:spcBef>
              <a:spcAft>
                <a:spcPts val="0"/>
              </a:spcAft>
              <a:buSzPts val="810"/>
              <a:buChar char="●"/>
              <a:defRPr sz="900"/>
            </a:lvl2pPr>
            <a:lvl3pPr indent="-271463" lvl="2" marL="1371600" algn="l">
              <a:lnSpc>
                <a:spcPct val="95000"/>
              </a:lnSpc>
              <a:spcBef>
                <a:spcPts val="1350"/>
              </a:spcBef>
              <a:spcAft>
                <a:spcPts val="0"/>
              </a:spcAft>
              <a:buSzPts val="675"/>
              <a:buChar char="●"/>
              <a:defRPr sz="750"/>
            </a:lvl3pPr>
            <a:lvl4pPr indent="-262890" lvl="3" marL="1828800" algn="l">
              <a:lnSpc>
                <a:spcPct val="95000"/>
              </a:lnSpc>
              <a:spcBef>
                <a:spcPts val="1350"/>
              </a:spcBef>
              <a:spcAft>
                <a:spcPts val="0"/>
              </a:spcAft>
              <a:buSzPts val="540"/>
              <a:buChar char="●"/>
              <a:defRPr sz="100"/>
            </a:lvl4pPr>
            <a:lvl5pPr indent="-254317" lvl="4" marL="2286000" algn="l">
              <a:lnSpc>
                <a:spcPct val="95000"/>
              </a:lnSpc>
              <a:spcBef>
                <a:spcPts val="1350"/>
              </a:spcBef>
              <a:spcAft>
                <a:spcPts val="0"/>
              </a:spcAft>
              <a:buSzPts val="405"/>
              <a:buChar char="●"/>
              <a:defRPr sz="100"/>
            </a:lvl5pPr>
            <a:lvl6pPr indent="-240474" lvl="5" marL="2743200" algn="l">
              <a:lnSpc>
                <a:spcPct val="90000"/>
              </a:lnSpc>
              <a:spcBef>
                <a:spcPts val="375"/>
              </a:spcBef>
              <a:spcAft>
                <a:spcPts val="0"/>
              </a:spcAft>
              <a:buSzPts val="187"/>
              <a:buChar char="•"/>
              <a:defRPr sz="100"/>
            </a:lvl6pPr>
            <a:lvl7pPr indent="-240474" lvl="6" marL="3200400" algn="l">
              <a:lnSpc>
                <a:spcPct val="90000"/>
              </a:lnSpc>
              <a:spcBef>
                <a:spcPts val="375"/>
              </a:spcBef>
              <a:spcAft>
                <a:spcPts val="0"/>
              </a:spcAft>
              <a:buSzPts val="187"/>
              <a:buChar char="•"/>
              <a:defRPr sz="100"/>
            </a:lvl7pPr>
            <a:lvl8pPr indent="-240474" lvl="7" marL="3657600" algn="l">
              <a:lnSpc>
                <a:spcPct val="90000"/>
              </a:lnSpc>
              <a:spcBef>
                <a:spcPts val="375"/>
              </a:spcBef>
              <a:spcAft>
                <a:spcPts val="0"/>
              </a:spcAft>
              <a:buSzPts val="187"/>
              <a:buChar char="•"/>
              <a:defRPr sz="100"/>
            </a:lvl8pPr>
            <a:lvl9pPr indent="-240474" lvl="8" marL="4114800" algn="l">
              <a:lnSpc>
                <a:spcPct val="90000"/>
              </a:lnSpc>
              <a:spcBef>
                <a:spcPts val="375"/>
              </a:spcBef>
              <a:spcAft>
                <a:spcPts val="0"/>
              </a:spcAft>
              <a:buSzPts val="187"/>
              <a:buChar char="•"/>
              <a:defRPr sz="100"/>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Custom Layout">
  <p:cSld name="44_Custom Layout">
    <p:bg>
      <p:bgPr>
        <a:blipFill>
          <a:blip r:embed="rId2">
            <a:alphaModFix/>
          </a:blip>
          <a:stretch>
            <a:fillRect/>
          </a:stretch>
        </a:blipFill>
      </p:bgPr>
    </p:bg>
    <p:spTree>
      <p:nvGrpSpPr>
        <p:cNvPr id="945" name="Shape 945"/>
        <p:cNvGrpSpPr/>
        <p:nvPr/>
      </p:nvGrpSpPr>
      <p:grpSpPr>
        <a:xfrm>
          <a:off x="0" y="0"/>
          <a:ext cx="0" cy="0"/>
          <a:chOff x="0" y="0"/>
          <a:chExt cx="0" cy="0"/>
        </a:xfrm>
      </p:grpSpPr>
      <p:sp>
        <p:nvSpPr>
          <p:cNvPr id="946" name="Google Shape;946;g3d3f6d03170_0_5578"/>
          <p:cNvSpPr/>
          <p:nvPr/>
        </p:nvSpPr>
        <p:spPr>
          <a:xfrm>
            <a:off x="4670344" y="2803788"/>
            <a:ext cx="4246500" cy="1855200"/>
          </a:xfrm>
          <a:prstGeom prst="roundRect">
            <a:avLst>
              <a:gd fmla="val 2420" name="adj"/>
            </a:avLst>
          </a:prstGeom>
          <a:gradFill>
            <a:gsLst>
              <a:gs pos="0">
                <a:srgbClr val="EF0016"/>
              </a:gs>
              <a:gs pos="72000">
                <a:schemeClr val="dk1"/>
              </a:gs>
              <a:gs pos="100000">
                <a:schemeClr val="dk1"/>
              </a:gs>
            </a:gsLst>
            <a:lin ang="18900044"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pic>
        <p:nvPicPr>
          <p:cNvPr descr="A black and blue background&#10;&#10;AI-generated content may be incorrect." id="947" name="Google Shape;947;g3d3f6d03170_0_5578"/>
          <p:cNvPicPr preferRelativeResize="0"/>
          <p:nvPr/>
        </p:nvPicPr>
        <p:blipFill rotWithShape="1">
          <a:blip r:embed="rId3">
            <a:alphaModFix/>
          </a:blip>
          <a:srcRect b="0" l="0" r="0" t="0"/>
          <a:stretch/>
        </p:blipFill>
        <p:spPr>
          <a:xfrm>
            <a:off x="4660257" y="2804991"/>
            <a:ext cx="4245431" cy="1866755"/>
          </a:xfrm>
          <a:prstGeom prst="rect">
            <a:avLst/>
          </a:prstGeom>
          <a:noFill/>
          <a:ln>
            <a:noFill/>
          </a:ln>
        </p:spPr>
      </p:pic>
      <p:sp>
        <p:nvSpPr>
          <p:cNvPr id="948" name="Google Shape;948;g3d3f6d03170_0_5578"/>
          <p:cNvSpPr/>
          <p:nvPr/>
        </p:nvSpPr>
        <p:spPr>
          <a:xfrm>
            <a:off x="339879" y="864394"/>
            <a:ext cx="4246500" cy="1855200"/>
          </a:xfrm>
          <a:prstGeom prst="roundRect">
            <a:avLst>
              <a:gd fmla="val 2420"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949" name="Google Shape;949;g3d3f6d03170_0_5578"/>
          <p:cNvSpPr/>
          <p:nvPr/>
        </p:nvSpPr>
        <p:spPr>
          <a:xfrm>
            <a:off x="4670344" y="864394"/>
            <a:ext cx="4246500" cy="1855200"/>
          </a:xfrm>
          <a:prstGeom prst="roundRect">
            <a:avLst>
              <a:gd fmla="val 2420"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950" name="Google Shape;950;g3d3f6d03170_0_5578"/>
          <p:cNvSpPr/>
          <p:nvPr/>
        </p:nvSpPr>
        <p:spPr>
          <a:xfrm>
            <a:off x="339879" y="2803788"/>
            <a:ext cx="4246500" cy="1855200"/>
          </a:xfrm>
          <a:prstGeom prst="roundRect">
            <a:avLst>
              <a:gd fmla="val 2420"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951" name="Google Shape;951;g3d3f6d03170_0_5578"/>
          <p:cNvSpPr txBox="1"/>
          <p:nvPr>
            <p:ph type="title"/>
          </p:nvPr>
        </p:nvSpPr>
        <p:spPr>
          <a:xfrm>
            <a:off x="325594" y="369882"/>
            <a:ext cx="84048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952" name="Google Shape;952;g3d3f6d03170_0_557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953" name="Google Shape;953;g3d3f6d03170_0_5578"/>
          <p:cNvSpPr txBox="1"/>
          <p:nvPr>
            <p:ph idx="1" type="body"/>
          </p:nvPr>
        </p:nvSpPr>
        <p:spPr>
          <a:xfrm>
            <a:off x="4751767" y="3714750"/>
            <a:ext cx="3956100" cy="893100"/>
          </a:xfrm>
          <a:prstGeom prst="rect">
            <a:avLst/>
          </a:prstGeom>
          <a:noFill/>
          <a:ln>
            <a:noFill/>
          </a:ln>
        </p:spPr>
        <p:txBody>
          <a:bodyPr anchorCtr="0" anchor="t" bIns="0" lIns="0" spcFirstLastPara="1" rIns="0" wrap="square" tIns="0">
            <a:noAutofit/>
          </a:bodyPr>
          <a:lstStyle>
            <a:lvl1pPr indent="-288608" lvl="0" marL="457200" algn="l">
              <a:lnSpc>
                <a:spcPct val="95000"/>
              </a:lnSpc>
              <a:spcBef>
                <a:spcPts val="1350"/>
              </a:spcBef>
              <a:spcAft>
                <a:spcPts val="0"/>
              </a:spcAft>
              <a:buClr>
                <a:srgbClr val="FFC000"/>
              </a:buClr>
              <a:buSzPts val="945"/>
              <a:buChar char="●"/>
              <a:defRPr sz="1050">
                <a:solidFill>
                  <a:schemeClr val="lt1"/>
                </a:solidFill>
              </a:defRPr>
            </a:lvl1pPr>
            <a:lvl2pPr indent="-280035" lvl="1" marL="914400" algn="l">
              <a:lnSpc>
                <a:spcPct val="95000"/>
              </a:lnSpc>
              <a:spcBef>
                <a:spcPts val="1350"/>
              </a:spcBef>
              <a:spcAft>
                <a:spcPts val="0"/>
              </a:spcAft>
              <a:buClr>
                <a:srgbClr val="FFC000"/>
              </a:buClr>
              <a:buSzPts val="810"/>
              <a:buChar char="●"/>
              <a:defRPr sz="900">
                <a:solidFill>
                  <a:schemeClr val="lt1"/>
                </a:solidFill>
              </a:defRPr>
            </a:lvl2pPr>
            <a:lvl3pPr indent="-271463" lvl="2" marL="1371600" algn="l">
              <a:lnSpc>
                <a:spcPct val="95000"/>
              </a:lnSpc>
              <a:spcBef>
                <a:spcPts val="1350"/>
              </a:spcBef>
              <a:spcAft>
                <a:spcPts val="0"/>
              </a:spcAft>
              <a:buClr>
                <a:srgbClr val="FFC000"/>
              </a:buClr>
              <a:buSzPts val="675"/>
              <a:buChar char="●"/>
              <a:defRPr sz="750">
                <a:solidFill>
                  <a:schemeClr val="lt1"/>
                </a:solidFill>
              </a:defRPr>
            </a:lvl3pPr>
            <a:lvl4pPr indent="-262890" lvl="3" marL="1828800" algn="l">
              <a:lnSpc>
                <a:spcPct val="95000"/>
              </a:lnSpc>
              <a:spcBef>
                <a:spcPts val="1350"/>
              </a:spcBef>
              <a:spcAft>
                <a:spcPts val="0"/>
              </a:spcAft>
              <a:buClr>
                <a:schemeClr val="dk1"/>
              </a:buClr>
              <a:buSzPts val="540"/>
              <a:buChar char="●"/>
              <a:defRPr sz="100"/>
            </a:lvl4pPr>
            <a:lvl5pPr indent="-254317" lvl="4" marL="2286000" algn="l">
              <a:lnSpc>
                <a:spcPct val="95000"/>
              </a:lnSpc>
              <a:spcBef>
                <a:spcPts val="1350"/>
              </a:spcBef>
              <a:spcAft>
                <a:spcPts val="0"/>
              </a:spcAft>
              <a:buClr>
                <a:schemeClr val="dk1"/>
              </a:buClr>
              <a:buSzPts val="405"/>
              <a:buChar char="●"/>
              <a:defRPr sz="100"/>
            </a:lvl5pPr>
            <a:lvl6pPr indent="-240474" lvl="5" marL="2743200" algn="l">
              <a:lnSpc>
                <a:spcPct val="90000"/>
              </a:lnSpc>
              <a:spcBef>
                <a:spcPts val="375"/>
              </a:spcBef>
              <a:spcAft>
                <a:spcPts val="0"/>
              </a:spcAft>
              <a:buClr>
                <a:schemeClr val="dk1"/>
              </a:buClr>
              <a:buSzPts val="187"/>
              <a:buChar char="•"/>
              <a:defRPr sz="100"/>
            </a:lvl6pPr>
            <a:lvl7pPr indent="-240474" lvl="6" marL="3200400" algn="l">
              <a:lnSpc>
                <a:spcPct val="90000"/>
              </a:lnSpc>
              <a:spcBef>
                <a:spcPts val="375"/>
              </a:spcBef>
              <a:spcAft>
                <a:spcPts val="0"/>
              </a:spcAft>
              <a:buClr>
                <a:schemeClr val="dk1"/>
              </a:buClr>
              <a:buSzPts val="187"/>
              <a:buChar char="•"/>
              <a:defRPr sz="100"/>
            </a:lvl7pPr>
            <a:lvl8pPr indent="-240474" lvl="7" marL="3657600" algn="l">
              <a:lnSpc>
                <a:spcPct val="90000"/>
              </a:lnSpc>
              <a:spcBef>
                <a:spcPts val="375"/>
              </a:spcBef>
              <a:spcAft>
                <a:spcPts val="0"/>
              </a:spcAft>
              <a:buClr>
                <a:schemeClr val="dk1"/>
              </a:buClr>
              <a:buSzPts val="187"/>
              <a:buChar char="•"/>
              <a:defRPr sz="100"/>
            </a:lvl8pPr>
            <a:lvl9pPr indent="-240474" lvl="8" marL="4114800" algn="l">
              <a:lnSpc>
                <a:spcPct val="90000"/>
              </a:lnSpc>
              <a:spcBef>
                <a:spcPts val="375"/>
              </a:spcBef>
              <a:spcAft>
                <a:spcPts val="0"/>
              </a:spcAft>
              <a:buClr>
                <a:schemeClr val="dk1"/>
              </a:buClr>
              <a:buSzPts val="187"/>
              <a:buChar char="•"/>
              <a:defRPr sz="100"/>
            </a:lvl9pPr>
          </a:lstStyle>
          <a:p/>
        </p:txBody>
      </p:sp>
      <p:pic>
        <p:nvPicPr>
          <p:cNvPr id="954" name="Google Shape;954;g3d3f6d03170_0_5578"/>
          <p:cNvPicPr preferRelativeResize="0"/>
          <p:nvPr/>
        </p:nvPicPr>
        <p:blipFill rotWithShape="1">
          <a:blip r:embed="rId4">
            <a:alphaModFix/>
          </a:blip>
          <a:srcRect b="0" l="0" r="0" t="0"/>
          <a:stretch/>
        </p:blipFill>
        <p:spPr>
          <a:xfrm>
            <a:off x="4670214" y="3186504"/>
            <a:ext cx="4239483" cy="5953"/>
          </a:xfrm>
          <a:prstGeom prst="rect">
            <a:avLst/>
          </a:prstGeom>
          <a:noFill/>
          <a:ln>
            <a:noFill/>
          </a:ln>
        </p:spPr>
      </p:pic>
      <p:sp>
        <p:nvSpPr>
          <p:cNvPr id="955" name="Google Shape;955;g3d3f6d03170_0_5578"/>
          <p:cNvSpPr txBox="1"/>
          <p:nvPr>
            <p:ph idx="2" type="subTitle"/>
          </p:nvPr>
        </p:nvSpPr>
        <p:spPr>
          <a:xfrm>
            <a:off x="453925" y="966947"/>
            <a:ext cx="3992700" cy="274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200"/>
              <a:buFont typeface="Poppins"/>
              <a:buNone/>
              <a:defRPr b="1" sz="1200">
                <a:latin typeface="Poppins"/>
                <a:ea typeface="Poppins"/>
                <a:cs typeface="Poppins"/>
                <a:sym typeface="Poppins"/>
              </a:defRPr>
            </a:lvl1pPr>
            <a:lvl2pPr lvl="1" algn="l">
              <a:lnSpc>
                <a:spcPct val="95000"/>
              </a:lnSpc>
              <a:spcBef>
                <a:spcPts val="1350"/>
              </a:spcBef>
              <a:spcAft>
                <a:spcPts val="0"/>
              </a:spcAft>
              <a:buSzPts val="1200"/>
              <a:buFont typeface="Poppins"/>
              <a:buNone/>
              <a:defRPr sz="1200"/>
            </a:lvl2pPr>
            <a:lvl3pPr lvl="2" algn="l">
              <a:lnSpc>
                <a:spcPct val="95000"/>
              </a:lnSpc>
              <a:spcBef>
                <a:spcPts val="1350"/>
              </a:spcBef>
              <a:spcAft>
                <a:spcPts val="0"/>
              </a:spcAft>
              <a:buSzPts val="1200"/>
              <a:buFont typeface="Poppins"/>
              <a:buNone/>
              <a:defRPr sz="1200"/>
            </a:lvl3pPr>
            <a:lvl4pPr lvl="3" algn="l">
              <a:lnSpc>
                <a:spcPct val="95000"/>
              </a:lnSpc>
              <a:spcBef>
                <a:spcPts val="1350"/>
              </a:spcBef>
              <a:spcAft>
                <a:spcPts val="0"/>
              </a:spcAft>
              <a:buSzPts val="1200"/>
              <a:buFont typeface="Poppins"/>
              <a:buNone/>
              <a:defRPr sz="1200"/>
            </a:lvl4pPr>
            <a:lvl5pPr lvl="4" algn="l">
              <a:lnSpc>
                <a:spcPct val="95000"/>
              </a:lnSpc>
              <a:spcBef>
                <a:spcPts val="1350"/>
              </a:spcBef>
              <a:spcAft>
                <a:spcPts val="0"/>
              </a:spcAft>
              <a:buSzPts val="1200"/>
              <a:buFont typeface="Poppins"/>
              <a:buNone/>
              <a:defRPr sz="1200"/>
            </a:lvl5pPr>
            <a:lvl6pPr lvl="5" algn="l">
              <a:lnSpc>
                <a:spcPct val="95000"/>
              </a:lnSpc>
              <a:spcBef>
                <a:spcPts val="1350"/>
              </a:spcBef>
              <a:spcAft>
                <a:spcPts val="0"/>
              </a:spcAft>
              <a:buSzPts val="1200"/>
              <a:buFont typeface="Poppins"/>
              <a:buNone/>
              <a:defRPr sz="1200"/>
            </a:lvl6pPr>
            <a:lvl7pPr lvl="6" algn="l">
              <a:lnSpc>
                <a:spcPct val="95000"/>
              </a:lnSpc>
              <a:spcBef>
                <a:spcPts val="1350"/>
              </a:spcBef>
              <a:spcAft>
                <a:spcPts val="0"/>
              </a:spcAft>
              <a:buSzPts val="1200"/>
              <a:buFont typeface="Poppins"/>
              <a:buNone/>
              <a:defRPr sz="1200"/>
            </a:lvl7pPr>
            <a:lvl8pPr lvl="7" algn="l">
              <a:lnSpc>
                <a:spcPct val="95000"/>
              </a:lnSpc>
              <a:spcBef>
                <a:spcPts val="1350"/>
              </a:spcBef>
              <a:spcAft>
                <a:spcPts val="0"/>
              </a:spcAft>
              <a:buSzPts val="1200"/>
              <a:buFont typeface="Poppins"/>
              <a:buNone/>
              <a:defRPr sz="1200"/>
            </a:lvl8pPr>
            <a:lvl9pPr lvl="8" algn="l">
              <a:lnSpc>
                <a:spcPct val="95000"/>
              </a:lnSpc>
              <a:spcBef>
                <a:spcPts val="1350"/>
              </a:spcBef>
              <a:spcAft>
                <a:spcPts val="0"/>
              </a:spcAft>
              <a:buSzPts val="1200"/>
              <a:buFont typeface="Poppins"/>
              <a:buNone/>
              <a:defRPr sz="1200"/>
            </a:lvl9pPr>
          </a:lstStyle>
          <a:p/>
        </p:txBody>
      </p:sp>
      <p:sp>
        <p:nvSpPr>
          <p:cNvPr id="956" name="Google Shape;956;g3d3f6d03170_0_5578"/>
          <p:cNvSpPr txBox="1"/>
          <p:nvPr>
            <p:ph idx="3" type="subTitle"/>
          </p:nvPr>
        </p:nvSpPr>
        <p:spPr>
          <a:xfrm>
            <a:off x="4768404" y="966947"/>
            <a:ext cx="1684500" cy="4017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200"/>
              <a:buFont typeface="Poppins"/>
              <a:buNone/>
              <a:defRPr b="1" sz="1200">
                <a:latin typeface="Poppins"/>
                <a:ea typeface="Poppins"/>
                <a:cs typeface="Poppins"/>
                <a:sym typeface="Poppins"/>
              </a:defRPr>
            </a:lvl1pPr>
            <a:lvl2pPr lvl="1" algn="l">
              <a:lnSpc>
                <a:spcPct val="95000"/>
              </a:lnSpc>
              <a:spcBef>
                <a:spcPts val="1350"/>
              </a:spcBef>
              <a:spcAft>
                <a:spcPts val="0"/>
              </a:spcAft>
              <a:buSzPts val="1200"/>
              <a:buFont typeface="Poppins"/>
              <a:buNone/>
              <a:defRPr sz="1200"/>
            </a:lvl2pPr>
            <a:lvl3pPr lvl="2" algn="l">
              <a:lnSpc>
                <a:spcPct val="95000"/>
              </a:lnSpc>
              <a:spcBef>
                <a:spcPts val="1350"/>
              </a:spcBef>
              <a:spcAft>
                <a:spcPts val="0"/>
              </a:spcAft>
              <a:buSzPts val="1200"/>
              <a:buFont typeface="Poppins"/>
              <a:buNone/>
              <a:defRPr sz="1200"/>
            </a:lvl3pPr>
            <a:lvl4pPr lvl="3" algn="l">
              <a:lnSpc>
                <a:spcPct val="95000"/>
              </a:lnSpc>
              <a:spcBef>
                <a:spcPts val="1350"/>
              </a:spcBef>
              <a:spcAft>
                <a:spcPts val="0"/>
              </a:spcAft>
              <a:buSzPts val="1200"/>
              <a:buFont typeface="Poppins"/>
              <a:buNone/>
              <a:defRPr sz="1200"/>
            </a:lvl4pPr>
            <a:lvl5pPr lvl="4" algn="l">
              <a:lnSpc>
                <a:spcPct val="95000"/>
              </a:lnSpc>
              <a:spcBef>
                <a:spcPts val="1350"/>
              </a:spcBef>
              <a:spcAft>
                <a:spcPts val="0"/>
              </a:spcAft>
              <a:buSzPts val="1200"/>
              <a:buFont typeface="Poppins"/>
              <a:buNone/>
              <a:defRPr sz="1200"/>
            </a:lvl5pPr>
            <a:lvl6pPr lvl="5" algn="l">
              <a:lnSpc>
                <a:spcPct val="95000"/>
              </a:lnSpc>
              <a:spcBef>
                <a:spcPts val="1350"/>
              </a:spcBef>
              <a:spcAft>
                <a:spcPts val="0"/>
              </a:spcAft>
              <a:buSzPts val="1200"/>
              <a:buFont typeface="Poppins"/>
              <a:buNone/>
              <a:defRPr sz="1200"/>
            </a:lvl6pPr>
            <a:lvl7pPr lvl="6" algn="l">
              <a:lnSpc>
                <a:spcPct val="95000"/>
              </a:lnSpc>
              <a:spcBef>
                <a:spcPts val="1350"/>
              </a:spcBef>
              <a:spcAft>
                <a:spcPts val="0"/>
              </a:spcAft>
              <a:buSzPts val="1200"/>
              <a:buFont typeface="Poppins"/>
              <a:buNone/>
              <a:defRPr sz="1200"/>
            </a:lvl7pPr>
            <a:lvl8pPr lvl="7" algn="l">
              <a:lnSpc>
                <a:spcPct val="95000"/>
              </a:lnSpc>
              <a:spcBef>
                <a:spcPts val="1350"/>
              </a:spcBef>
              <a:spcAft>
                <a:spcPts val="0"/>
              </a:spcAft>
              <a:buSzPts val="1200"/>
              <a:buFont typeface="Poppins"/>
              <a:buNone/>
              <a:defRPr sz="1200"/>
            </a:lvl8pPr>
            <a:lvl9pPr lvl="8" algn="l">
              <a:lnSpc>
                <a:spcPct val="95000"/>
              </a:lnSpc>
              <a:spcBef>
                <a:spcPts val="1350"/>
              </a:spcBef>
              <a:spcAft>
                <a:spcPts val="0"/>
              </a:spcAft>
              <a:buSzPts val="1200"/>
              <a:buFont typeface="Poppins"/>
              <a:buNone/>
              <a:defRPr sz="1200"/>
            </a:lvl9pPr>
          </a:lstStyle>
          <a:p/>
        </p:txBody>
      </p:sp>
      <p:sp>
        <p:nvSpPr>
          <p:cNvPr id="957" name="Google Shape;957;g3d3f6d03170_0_5578"/>
          <p:cNvSpPr txBox="1"/>
          <p:nvPr>
            <p:ph idx="4" type="subTitle"/>
          </p:nvPr>
        </p:nvSpPr>
        <p:spPr>
          <a:xfrm>
            <a:off x="453925" y="2911753"/>
            <a:ext cx="3992700" cy="274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200"/>
              <a:buFont typeface="Poppins"/>
              <a:buNone/>
              <a:defRPr b="1" sz="1200">
                <a:latin typeface="Poppins"/>
                <a:ea typeface="Poppins"/>
                <a:cs typeface="Poppins"/>
                <a:sym typeface="Poppins"/>
              </a:defRPr>
            </a:lvl1pPr>
            <a:lvl2pPr lvl="1" algn="l">
              <a:lnSpc>
                <a:spcPct val="95000"/>
              </a:lnSpc>
              <a:spcBef>
                <a:spcPts val="1350"/>
              </a:spcBef>
              <a:spcAft>
                <a:spcPts val="0"/>
              </a:spcAft>
              <a:buSzPts val="1200"/>
              <a:buFont typeface="Poppins"/>
              <a:buNone/>
              <a:defRPr sz="1200"/>
            </a:lvl2pPr>
            <a:lvl3pPr lvl="2" algn="l">
              <a:lnSpc>
                <a:spcPct val="95000"/>
              </a:lnSpc>
              <a:spcBef>
                <a:spcPts val="1350"/>
              </a:spcBef>
              <a:spcAft>
                <a:spcPts val="0"/>
              </a:spcAft>
              <a:buSzPts val="1200"/>
              <a:buFont typeface="Poppins"/>
              <a:buNone/>
              <a:defRPr sz="1200"/>
            </a:lvl3pPr>
            <a:lvl4pPr lvl="3" algn="l">
              <a:lnSpc>
                <a:spcPct val="95000"/>
              </a:lnSpc>
              <a:spcBef>
                <a:spcPts val="1350"/>
              </a:spcBef>
              <a:spcAft>
                <a:spcPts val="0"/>
              </a:spcAft>
              <a:buSzPts val="1200"/>
              <a:buFont typeface="Poppins"/>
              <a:buNone/>
              <a:defRPr sz="1200"/>
            </a:lvl4pPr>
            <a:lvl5pPr lvl="4" algn="l">
              <a:lnSpc>
                <a:spcPct val="95000"/>
              </a:lnSpc>
              <a:spcBef>
                <a:spcPts val="1350"/>
              </a:spcBef>
              <a:spcAft>
                <a:spcPts val="0"/>
              </a:spcAft>
              <a:buSzPts val="1200"/>
              <a:buFont typeface="Poppins"/>
              <a:buNone/>
              <a:defRPr sz="1200"/>
            </a:lvl5pPr>
            <a:lvl6pPr lvl="5" algn="l">
              <a:lnSpc>
                <a:spcPct val="95000"/>
              </a:lnSpc>
              <a:spcBef>
                <a:spcPts val="1350"/>
              </a:spcBef>
              <a:spcAft>
                <a:spcPts val="0"/>
              </a:spcAft>
              <a:buSzPts val="1200"/>
              <a:buFont typeface="Poppins"/>
              <a:buNone/>
              <a:defRPr sz="1200"/>
            </a:lvl6pPr>
            <a:lvl7pPr lvl="6" algn="l">
              <a:lnSpc>
                <a:spcPct val="95000"/>
              </a:lnSpc>
              <a:spcBef>
                <a:spcPts val="1350"/>
              </a:spcBef>
              <a:spcAft>
                <a:spcPts val="0"/>
              </a:spcAft>
              <a:buSzPts val="1200"/>
              <a:buFont typeface="Poppins"/>
              <a:buNone/>
              <a:defRPr sz="1200"/>
            </a:lvl7pPr>
            <a:lvl8pPr lvl="7" algn="l">
              <a:lnSpc>
                <a:spcPct val="95000"/>
              </a:lnSpc>
              <a:spcBef>
                <a:spcPts val="1350"/>
              </a:spcBef>
              <a:spcAft>
                <a:spcPts val="0"/>
              </a:spcAft>
              <a:buSzPts val="1200"/>
              <a:buFont typeface="Poppins"/>
              <a:buNone/>
              <a:defRPr sz="1200"/>
            </a:lvl8pPr>
            <a:lvl9pPr lvl="8" algn="l">
              <a:lnSpc>
                <a:spcPct val="95000"/>
              </a:lnSpc>
              <a:spcBef>
                <a:spcPts val="1350"/>
              </a:spcBef>
              <a:spcAft>
                <a:spcPts val="0"/>
              </a:spcAft>
              <a:buSzPts val="1200"/>
              <a:buFont typeface="Poppins"/>
              <a:buNone/>
              <a:defRPr sz="1200"/>
            </a:lvl9pPr>
          </a:lstStyle>
          <a:p/>
        </p:txBody>
      </p:sp>
      <p:sp>
        <p:nvSpPr>
          <p:cNvPr id="958" name="Google Shape;958;g3d3f6d03170_0_5578"/>
          <p:cNvSpPr txBox="1"/>
          <p:nvPr>
            <p:ph idx="5" type="subTitle"/>
          </p:nvPr>
        </p:nvSpPr>
        <p:spPr>
          <a:xfrm>
            <a:off x="4774356" y="2911753"/>
            <a:ext cx="3956100" cy="2742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Clr>
                <a:schemeClr val="lt1"/>
              </a:buClr>
              <a:buSzPts val="1200"/>
              <a:buFont typeface="Poppins"/>
              <a:buNone/>
              <a:defRPr b="1" sz="1200">
                <a:solidFill>
                  <a:schemeClr val="lt1"/>
                </a:solidFill>
                <a:latin typeface="Poppins"/>
                <a:ea typeface="Poppins"/>
                <a:cs typeface="Poppins"/>
                <a:sym typeface="Poppins"/>
              </a:defRPr>
            </a:lvl1pPr>
            <a:lvl2pPr lvl="1" algn="l">
              <a:lnSpc>
                <a:spcPct val="95000"/>
              </a:lnSpc>
              <a:spcBef>
                <a:spcPts val="1350"/>
              </a:spcBef>
              <a:spcAft>
                <a:spcPts val="0"/>
              </a:spcAft>
              <a:buClr>
                <a:schemeClr val="lt1"/>
              </a:buClr>
              <a:buSzPts val="1200"/>
              <a:buFont typeface="Poppins"/>
              <a:buNone/>
              <a:defRPr sz="1200">
                <a:solidFill>
                  <a:schemeClr val="lt1"/>
                </a:solidFill>
              </a:defRPr>
            </a:lvl2pPr>
            <a:lvl3pPr lvl="2" algn="l">
              <a:lnSpc>
                <a:spcPct val="95000"/>
              </a:lnSpc>
              <a:spcBef>
                <a:spcPts val="1350"/>
              </a:spcBef>
              <a:spcAft>
                <a:spcPts val="0"/>
              </a:spcAft>
              <a:buClr>
                <a:schemeClr val="lt1"/>
              </a:buClr>
              <a:buSzPts val="1200"/>
              <a:buFont typeface="Poppins"/>
              <a:buNone/>
              <a:defRPr sz="1200">
                <a:solidFill>
                  <a:schemeClr val="lt1"/>
                </a:solidFill>
              </a:defRPr>
            </a:lvl3pPr>
            <a:lvl4pPr lvl="3" algn="l">
              <a:lnSpc>
                <a:spcPct val="95000"/>
              </a:lnSpc>
              <a:spcBef>
                <a:spcPts val="1350"/>
              </a:spcBef>
              <a:spcAft>
                <a:spcPts val="0"/>
              </a:spcAft>
              <a:buClr>
                <a:schemeClr val="lt1"/>
              </a:buClr>
              <a:buSzPts val="1200"/>
              <a:buFont typeface="Poppins"/>
              <a:buNone/>
              <a:defRPr sz="1200">
                <a:solidFill>
                  <a:schemeClr val="lt1"/>
                </a:solidFill>
              </a:defRPr>
            </a:lvl4pPr>
            <a:lvl5pPr lvl="4" algn="l">
              <a:lnSpc>
                <a:spcPct val="95000"/>
              </a:lnSpc>
              <a:spcBef>
                <a:spcPts val="1350"/>
              </a:spcBef>
              <a:spcAft>
                <a:spcPts val="0"/>
              </a:spcAft>
              <a:buClr>
                <a:schemeClr val="lt1"/>
              </a:buClr>
              <a:buSzPts val="1200"/>
              <a:buFont typeface="Poppins"/>
              <a:buNone/>
              <a:defRPr sz="1200">
                <a:solidFill>
                  <a:schemeClr val="lt1"/>
                </a:solidFill>
              </a:defRPr>
            </a:lvl5pPr>
            <a:lvl6pPr lvl="5" algn="l">
              <a:lnSpc>
                <a:spcPct val="95000"/>
              </a:lnSpc>
              <a:spcBef>
                <a:spcPts val="1350"/>
              </a:spcBef>
              <a:spcAft>
                <a:spcPts val="0"/>
              </a:spcAft>
              <a:buClr>
                <a:schemeClr val="lt1"/>
              </a:buClr>
              <a:buSzPts val="1200"/>
              <a:buFont typeface="Poppins"/>
              <a:buNone/>
              <a:defRPr sz="1200">
                <a:solidFill>
                  <a:schemeClr val="lt1"/>
                </a:solidFill>
              </a:defRPr>
            </a:lvl6pPr>
            <a:lvl7pPr lvl="6" algn="l">
              <a:lnSpc>
                <a:spcPct val="95000"/>
              </a:lnSpc>
              <a:spcBef>
                <a:spcPts val="1350"/>
              </a:spcBef>
              <a:spcAft>
                <a:spcPts val="0"/>
              </a:spcAft>
              <a:buClr>
                <a:schemeClr val="lt1"/>
              </a:buClr>
              <a:buSzPts val="1200"/>
              <a:buFont typeface="Poppins"/>
              <a:buNone/>
              <a:defRPr sz="1200">
                <a:solidFill>
                  <a:schemeClr val="lt1"/>
                </a:solidFill>
              </a:defRPr>
            </a:lvl7pPr>
            <a:lvl8pPr lvl="7" algn="l">
              <a:lnSpc>
                <a:spcPct val="95000"/>
              </a:lnSpc>
              <a:spcBef>
                <a:spcPts val="1350"/>
              </a:spcBef>
              <a:spcAft>
                <a:spcPts val="0"/>
              </a:spcAft>
              <a:buClr>
                <a:schemeClr val="lt1"/>
              </a:buClr>
              <a:buSzPts val="1200"/>
              <a:buFont typeface="Poppins"/>
              <a:buNone/>
              <a:defRPr sz="1200">
                <a:solidFill>
                  <a:schemeClr val="lt1"/>
                </a:solidFill>
              </a:defRPr>
            </a:lvl8pPr>
            <a:lvl9pPr lvl="8" algn="l">
              <a:lnSpc>
                <a:spcPct val="95000"/>
              </a:lnSpc>
              <a:spcBef>
                <a:spcPts val="1350"/>
              </a:spcBef>
              <a:spcAft>
                <a:spcPts val="0"/>
              </a:spcAft>
              <a:buClr>
                <a:schemeClr val="lt1"/>
              </a:buClr>
              <a:buSzPts val="1200"/>
              <a:buFont typeface="Poppins"/>
              <a:buNone/>
              <a:defRPr sz="1200">
                <a:solidFill>
                  <a:schemeClr val="lt1"/>
                </a:solidFill>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Custom Layout">
  <p:cSld name="45_Custom Layout">
    <p:spTree>
      <p:nvGrpSpPr>
        <p:cNvPr id="959" name="Shape 959"/>
        <p:cNvGrpSpPr/>
        <p:nvPr/>
      </p:nvGrpSpPr>
      <p:grpSpPr>
        <a:xfrm>
          <a:off x="0" y="0"/>
          <a:ext cx="0" cy="0"/>
          <a:chOff x="0" y="0"/>
          <a:chExt cx="0" cy="0"/>
        </a:xfrm>
      </p:grpSpPr>
      <p:sp>
        <p:nvSpPr>
          <p:cNvPr id="960" name="Google Shape;960;g3d3f6d03170_0_5592"/>
          <p:cNvSpPr/>
          <p:nvPr/>
        </p:nvSpPr>
        <p:spPr>
          <a:xfrm>
            <a:off x="2318273" y="2154147"/>
            <a:ext cx="4489500" cy="1199100"/>
          </a:xfrm>
          <a:prstGeom prst="roundRect">
            <a:avLst>
              <a:gd fmla="val 7531" name="adj"/>
            </a:avLst>
          </a:prstGeom>
          <a:gradFill>
            <a:gsLst>
              <a:gs pos="0">
                <a:srgbClr val="E6EDFF"/>
              </a:gs>
              <a:gs pos="84000">
                <a:srgbClr val="C8DAFF"/>
              </a:gs>
              <a:gs pos="100000">
                <a:srgbClr val="C8DAFF"/>
              </a:gs>
            </a:gsLst>
            <a:lin ang="0"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961" name="Google Shape;961;g3d3f6d03170_0_5592"/>
          <p:cNvSpPr/>
          <p:nvPr/>
        </p:nvSpPr>
        <p:spPr>
          <a:xfrm>
            <a:off x="322022" y="896847"/>
            <a:ext cx="4489500" cy="1199100"/>
          </a:xfrm>
          <a:prstGeom prst="roundRect">
            <a:avLst>
              <a:gd fmla="val 7531" name="adj"/>
            </a:avLst>
          </a:prstGeom>
          <a:gradFill>
            <a:gsLst>
              <a:gs pos="0">
                <a:srgbClr val="E9F1FE"/>
              </a:gs>
              <a:gs pos="84000">
                <a:srgbClr val="E0E8FF"/>
              </a:gs>
              <a:gs pos="100000">
                <a:srgbClr val="E0E8FF"/>
              </a:gs>
            </a:gsLst>
            <a:lin ang="0"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962" name="Google Shape;962;g3d3f6d03170_0_5592"/>
          <p:cNvSpPr/>
          <p:nvPr/>
        </p:nvSpPr>
        <p:spPr>
          <a:xfrm>
            <a:off x="4318096" y="3423108"/>
            <a:ext cx="4489500" cy="1199100"/>
          </a:xfrm>
          <a:prstGeom prst="roundRect">
            <a:avLst>
              <a:gd fmla="val 7531" name="adj"/>
            </a:avLst>
          </a:prstGeom>
          <a:gradFill>
            <a:gsLst>
              <a:gs pos="0">
                <a:srgbClr val="D9E6FF"/>
              </a:gs>
              <a:gs pos="100000">
                <a:srgbClr val="C1D4FF"/>
              </a:gs>
            </a:gsLst>
            <a:lin ang="0"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963" name="Google Shape;963;g3d3f6d03170_0_5592"/>
          <p:cNvSpPr txBox="1"/>
          <p:nvPr>
            <p:ph type="title"/>
          </p:nvPr>
        </p:nvSpPr>
        <p:spPr>
          <a:xfrm>
            <a:off x="325593" y="368499"/>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964" name="Google Shape;964;g3d3f6d03170_0_5592"/>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id="965" name="Google Shape;965;g3d3f6d03170_0_5592"/>
          <p:cNvPicPr preferRelativeResize="0"/>
          <p:nvPr/>
        </p:nvPicPr>
        <p:blipFill rotWithShape="1">
          <a:blip r:embed="rId2">
            <a:alphaModFix/>
          </a:blip>
          <a:srcRect b="0" l="0" r="0" t="0"/>
          <a:stretch/>
        </p:blipFill>
        <p:spPr>
          <a:xfrm>
            <a:off x="315022" y="1272183"/>
            <a:ext cx="4489492" cy="5953"/>
          </a:xfrm>
          <a:prstGeom prst="rect">
            <a:avLst/>
          </a:prstGeom>
          <a:noFill/>
          <a:ln>
            <a:noFill/>
          </a:ln>
        </p:spPr>
      </p:pic>
      <p:pic>
        <p:nvPicPr>
          <p:cNvPr id="966" name="Google Shape;966;g3d3f6d03170_0_5592"/>
          <p:cNvPicPr preferRelativeResize="0"/>
          <p:nvPr/>
        </p:nvPicPr>
        <p:blipFill rotWithShape="1">
          <a:blip r:embed="rId2">
            <a:alphaModFix/>
          </a:blip>
          <a:srcRect b="0" l="0" r="0" t="0"/>
          <a:stretch/>
        </p:blipFill>
        <p:spPr>
          <a:xfrm>
            <a:off x="2318273" y="2536031"/>
            <a:ext cx="4489492" cy="5953"/>
          </a:xfrm>
          <a:prstGeom prst="rect">
            <a:avLst/>
          </a:prstGeom>
          <a:noFill/>
          <a:ln>
            <a:noFill/>
          </a:ln>
        </p:spPr>
      </p:pic>
      <p:pic>
        <p:nvPicPr>
          <p:cNvPr id="967" name="Google Shape;967;g3d3f6d03170_0_5592"/>
          <p:cNvPicPr preferRelativeResize="0"/>
          <p:nvPr/>
        </p:nvPicPr>
        <p:blipFill rotWithShape="1">
          <a:blip r:embed="rId2">
            <a:alphaModFix/>
          </a:blip>
          <a:srcRect b="0" l="0" r="0" t="0"/>
          <a:stretch/>
        </p:blipFill>
        <p:spPr>
          <a:xfrm>
            <a:off x="4313810" y="3799522"/>
            <a:ext cx="4489492" cy="5953"/>
          </a:xfrm>
          <a:prstGeom prst="rect">
            <a:avLst/>
          </a:prstGeom>
          <a:noFill/>
          <a:ln>
            <a:noFill/>
          </a:ln>
        </p:spPr>
      </p:pic>
      <p:pic>
        <p:nvPicPr>
          <p:cNvPr id="968" name="Google Shape;968;g3d3f6d03170_0_5592"/>
          <p:cNvPicPr preferRelativeResize="0"/>
          <p:nvPr/>
        </p:nvPicPr>
        <p:blipFill rotWithShape="1">
          <a:blip r:embed="rId3">
            <a:alphaModFix/>
          </a:blip>
          <a:srcRect b="0" l="0" r="0" t="0"/>
          <a:stretch/>
        </p:blipFill>
        <p:spPr>
          <a:xfrm>
            <a:off x="1201758" y="1076271"/>
            <a:ext cx="45240" cy="107148"/>
          </a:xfrm>
          <a:prstGeom prst="rect">
            <a:avLst/>
          </a:prstGeom>
          <a:noFill/>
          <a:ln>
            <a:noFill/>
          </a:ln>
        </p:spPr>
      </p:pic>
      <p:pic>
        <p:nvPicPr>
          <p:cNvPr id="969" name="Google Shape;969;g3d3f6d03170_0_5592"/>
          <p:cNvPicPr preferRelativeResize="0"/>
          <p:nvPr/>
        </p:nvPicPr>
        <p:blipFill rotWithShape="1">
          <a:blip r:embed="rId3">
            <a:alphaModFix/>
          </a:blip>
          <a:srcRect b="0" l="0" r="0" t="0"/>
          <a:stretch/>
        </p:blipFill>
        <p:spPr>
          <a:xfrm>
            <a:off x="3058337" y="2298992"/>
            <a:ext cx="45240" cy="107148"/>
          </a:xfrm>
          <a:prstGeom prst="rect">
            <a:avLst/>
          </a:prstGeom>
          <a:noFill/>
          <a:ln>
            <a:noFill/>
          </a:ln>
        </p:spPr>
      </p:pic>
      <p:pic>
        <p:nvPicPr>
          <p:cNvPr id="970" name="Google Shape;970;g3d3f6d03170_0_5592"/>
          <p:cNvPicPr preferRelativeResize="0"/>
          <p:nvPr/>
        </p:nvPicPr>
        <p:blipFill rotWithShape="1">
          <a:blip r:embed="rId3">
            <a:alphaModFix/>
          </a:blip>
          <a:srcRect b="0" l="0" r="0" t="0"/>
          <a:stretch/>
        </p:blipFill>
        <p:spPr>
          <a:xfrm>
            <a:off x="5151439" y="3594109"/>
            <a:ext cx="45240" cy="107148"/>
          </a:xfrm>
          <a:prstGeom prst="rect">
            <a:avLst/>
          </a:prstGeom>
          <a:noFill/>
          <a:ln>
            <a:noFill/>
          </a:ln>
        </p:spPr>
      </p:pic>
      <p:sp>
        <p:nvSpPr>
          <p:cNvPr id="971" name="Google Shape;971;g3d3f6d03170_0_5592"/>
          <p:cNvSpPr txBox="1"/>
          <p:nvPr>
            <p:ph idx="1" type="subTitle"/>
          </p:nvPr>
        </p:nvSpPr>
        <p:spPr>
          <a:xfrm>
            <a:off x="1324159" y="1051439"/>
            <a:ext cx="3093600" cy="156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012"/>
              <a:buNone/>
              <a:defRPr sz="1012"/>
            </a:lvl1pPr>
            <a:lvl2pPr lvl="1" algn="l">
              <a:lnSpc>
                <a:spcPct val="95000"/>
              </a:lnSpc>
              <a:spcBef>
                <a:spcPts val="1350"/>
              </a:spcBef>
              <a:spcAft>
                <a:spcPts val="0"/>
              </a:spcAft>
              <a:buSzPts val="1012"/>
              <a:buNone/>
              <a:defRPr sz="1012"/>
            </a:lvl2pPr>
            <a:lvl3pPr lvl="2" algn="l">
              <a:lnSpc>
                <a:spcPct val="95000"/>
              </a:lnSpc>
              <a:spcBef>
                <a:spcPts val="1350"/>
              </a:spcBef>
              <a:spcAft>
                <a:spcPts val="0"/>
              </a:spcAft>
              <a:buSzPts val="1012"/>
              <a:buNone/>
              <a:defRPr sz="1012"/>
            </a:lvl3pPr>
            <a:lvl4pPr lvl="3" algn="l">
              <a:lnSpc>
                <a:spcPct val="95000"/>
              </a:lnSpc>
              <a:spcBef>
                <a:spcPts val="1350"/>
              </a:spcBef>
              <a:spcAft>
                <a:spcPts val="0"/>
              </a:spcAft>
              <a:buSzPts val="1012"/>
              <a:buNone/>
              <a:defRPr sz="1012"/>
            </a:lvl4pPr>
            <a:lvl5pPr lvl="4" algn="l">
              <a:lnSpc>
                <a:spcPct val="95000"/>
              </a:lnSpc>
              <a:spcBef>
                <a:spcPts val="1350"/>
              </a:spcBef>
              <a:spcAft>
                <a:spcPts val="0"/>
              </a:spcAft>
              <a:buSzPts val="1012"/>
              <a:buNone/>
              <a:defRPr sz="1012"/>
            </a:lvl5pPr>
            <a:lvl6pPr lvl="5" algn="l">
              <a:lnSpc>
                <a:spcPct val="90000"/>
              </a:lnSpc>
              <a:spcBef>
                <a:spcPts val="375"/>
              </a:spcBef>
              <a:spcAft>
                <a:spcPts val="0"/>
              </a:spcAft>
              <a:buSzPts val="1012"/>
              <a:buNone/>
              <a:defRPr sz="1012"/>
            </a:lvl6pPr>
            <a:lvl7pPr lvl="6" algn="l">
              <a:lnSpc>
                <a:spcPct val="90000"/>
              </a:lnSpc>
              <a:spcBef>
                <a:spcPts val="375"/>
              </a:spcBef>
              <a:spcAft>
                <a:spcPts val="0"/>
              </a:spcAft>
              <a:buSzPts val="1012"/>
              <a:buNone/>
              <a:defRPr sz="1012"/>
            </a:lvl7pPr>
            <a:lvl8pPr lvl="7" algn="l">
              <a:lnSpc>
                <a:spcPct val="90000"/>
              </a:lnSpc>
              <a:spcBef>
                <a:spcPts val="375"/>
              </a:spcBef>
              <a:spcAft>
                <a:spcPts val="0"/>
              </a:spcAft>
              <a:buSzPts val="1012"/>
              <a:buNone/>
              <a:defRPr sz="1012"/>
            </a:lvl8pPr>
            <a:lvl9pPr lvl="8" algn="l">
              <a:lnSpc>
                <a:spcPct val="90000"/>
              </a:lnSpc>
              <a:spcBef>
                <a:spcPts val="375"/>
              </a:spcBef>
              <a:spcAft>
                <a:spcPts val="0"/>
              </a:spcAft>
              <a:buSzPts val="1012"/>
              <a:buNone/>
              <a:defRPr sz="1012"/>
            </a:lvl9pPr>
          </a:lstStyle>
          <a:p/>
        </p:txBody>
      </p:sp>
      <p:sp>
        <p:nvSpPr>
          <p:cNvPr id="972" name="Google Shape;972;g3d3f6d03170_0_5592"/>
          <p:cNvSpPr txBox="1"/>
          <p:nvPr>
            <p:ph idx="2" type="subTitle"/>
          </p:nvPr>
        </p:nvSpPr>
        <p:spPr>
          <a:xfrm>
            <a:off x="3347958" y="2274160"/>
            <a:ext cx="3093600" cy="156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012"/>
              <a:buNone/>
              <a:defRPr sz="1012"/>
            </a:lvl1pPr>
            <a:lvl2pPr lvl="1" algn="l">
              <a:lnSpc>
                <a:spcPct val="95000"/>
              </a:lnSpc>
              <a:spcBef>
                <a:spcPts val="1350"/>
              </a:spcBef>
              <a:spcAft>
                <a:spcPts val="0"/>
              </a:spcAft>
              <a:buSzPts val="1012"/>
              <a:buNone/>
              <a:defRPr sz="1012"/>
            </a:lvl2pPr>
            <a:lvl3pPr lvl="2" algn="l">
              <a:lnSpc>
                <a:spcPct val="95000"/>
              </a:lnSpc>
              <a:spcBef>
                <a:spcPts val="1350"/>
              </a:spcBef>
              <a:spcAft>
                <a:spcPts val="0"/>
              </a:spcAft>
              <a:buSzPts val="1012"/>
              <a:buNone/>
              <a:defRPr sz="1012"/>
            </a:lvl3pPr>
            <a:lvl4pPr lvl="3" algn="l">
              <a:lnSpc>
                <a:spcPct val="95000"/>
              </a:lnSpc>
              <a:spcBef>
                <a:spcPts val="1350"/>
              </a:spcBef>
              <a:spcAft>
                <a:spcPts val="0"/>
              </a:spcAft>
              <a:buSzPts val="1012"/>
              <a:buNone/>
              <a:defRPr sz="1012"/>
            </a:lvl4pPr>
            <a:lvl5pPr lvl="4" algn="l">
              <a:lnSpc>
                <a:spcPct val="95000"/>
              </a:lnSpc>
              <a:spcBef>
                <a:spcPts val="1350"/>
              </a:spcBef>
              <a:spcAft>
                <a:spcPts val="0"/>
              </a:spcAft>
              <a:buSzPts val="1012"/>
              <a:buNone/>
              <a:defRPr sz="1012"/>
            </a:lvl5pPr>
            <a:lvl6pPr lvl="5" algn="l">
              <a:lnSpc>
                <a:spcPct val="90000"/>
              </a:lnSpc>
              <a:spcBef>
                <a:spcPts val="375"/>
              </a:spcBef>
              <a:spcAft>
                <a:spcPts val="0"/>
              </a:spcAft>
              <a:buSzPts val="1012"/>
              <a:buNone/>
              <a:defRPr sz="1012"/>
            </a:lvl6pPr>
            <a:lvl7pPr lvl="6" algn="l">
              <a:lnSpc>
                <a:spcPct val="90000"/>
              </a:lnSpc>
              <a:spcBef>
                <a:spcPts val="375"/>
              </a:spcBef>
              <a:spcAft>
                <a:spcPts val="0"/>
              </a:spcAft>
              <a:buSzPts val="1012"/>
              <a:buNone/>
              <a:defRPr sz="1012"/>
            </a:lvl7pPr>
            <a:lvl8pPr lvl="7" algn="l">
              <a:lnSpc>
                <a:spcPct val="90000"/>
              </a:lnSpc>
              <a:spcBef>
                <a:spcPts val="375"/>
              </a:spcBef>
              <a:spcAft>
                <a:spcPts val="0"/>
              </a:spcAft>
              <a:buSzPts val="1012"/>
              <a:buNone/>
              <a:defRPr sz="1012"/>
            </a:lvl8pPr>
            <a:lvl9pPr lvl="8" algn="l">
              <a:lnSpc>
                <a:spcPct val="90000"/>
              </a:lnSpc>
              <a:spcBef>
                <a:spcPts val="375"/>
              </a:spcBef>
              <a:spcAft>
                <a:spcPts val="0"/>
              </a:spcAft>
              <a:buSzPts val="1012"/>
              <a:buNone/>
              <a:defRPr sz="1012"/>
            </a:lvl9pPr>
          </a:lstStyle>
          <a:p/>
        </p:txBody>
      </p:sp>
      <p:sp>
        <p:nvSpPr>
          <p:cNvPr id="973" name="Google Shape;973;g3d3f6d03170_0_5592"/>
          <p:cNvSpPr txBox="1"/>
          <p:nvPr>
            <p:ph idx="3" type="subTitle"/>
          </p:nvPr>
        </p:nvSpPr>
        <p:spPr>
          <a:xfrm>
            <a:off x="5364605" y="3569278"/>
            <a:ext cx="3093600" cy="156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012"/>
              <a:buNone/>
              <a:defRPr sz="1012"/>
            </a:lvl1pPr>
            <a:lvl2pPr lvl="1" algn="l">
              <a:lnSpc>
                <a:spcPct val="95000"/>
              </a:lnSpc>
              <a:spcBef>
                <a:spcPts val="1350"/>
              </a:spcBef>
              <a:spcAft>
                <a:spcPts val="0"/>
              </a:spcAft>
              <a:buSzPts val="1012"/>
              <a:buNone/>
              <a:defRPr sz="1012"/>
            </a:lvl2pPr>
            <a:lvl3pPr lvl="2" algn="l">
              <a:lnSpc>
                <a:spcPct val="95000"/>
              </a:lnSpc>
              <a:spcBef>
                <a:spcPts val="1350"/>
              </a:spcBef>
              <a:spcAft>
                <a:spcPts val="0"/>
              </a:spcAft>
              <a:buSzPts val="1012"/>
              <a:buNone/>
              <a:defRPr sz="1012"/>
            </a:lvl3pPr>
            <a:lvl4pPr lvl="3" algn="l">
              <a:lnSpc>
                <a:spcPct val="95000"/>
              </a:lnSpc>
              <a:spcBef>
                <a:spcPts val="1350"/>
              </a:spcBef>
              <a:spcAft>
                <a:spcPts val="0"/>
              </a:spcAft>
              <a:buSzPts val="1012"/>
              <a:buNone/>
              <a:defRPr sz="1012"/>
            </a:lvl4pPr>
            <a:lvl5pPr lvl="4" algn="l">
              <a:lnSpc>
                <a:spcPct val="95000"/>
              </a:lnSpc>
              <a:spcBef>
                <a:spcPts val="1350"/>
              </a:spcBef>
              <a:spcAft>
                <a:spcPts val="0"/>
              </a:spcAft>
              <a:buSzPts val="1012"/>
              <a:buNone/>
              <a:defRPr sz="1012"/>
            </a:lvl5pPr>
            <a:lvl6pPr lvl="5" algn="l">
              <a:lnSpc>
                <a:spcPct val="90000"/>
              </a:lnSpc>
              <a:spcBef>
                <a:spcPts val="375"/>
              </a:spcBef>
              <a:spcAft>
                <a:spcPts val="0"/>
              </a:spcAft>
              <a:buSzPts val="1012"/>
              <a:buNone/>
              <a:defRPr sz="1012"/>
            </a:lvl6pPr>
            <a:lvl7pPr lvl="6" algn="l">
              <a:lnSpc>
                <a:spcPct val="90000"/>
              </a:lnSpc>
              <a:spcBef>
                <a:spcPts val="375"/>
              </a:spcBef>
              <a:spcAft>
                <a:spcPts val="0"/>
              </a:spcAft>
              <a:buSzPts val="1012"/>
              <a:buNone/>
              <a:defRPr sz="1012"/>
            </a:lvl7pPr>
            <a:lvl8pPr lvl="7" algn="l">
              <a:lnSpc>
                <a:spcPct val="90000"/>
              </a:lnSpc>
              <a:spcBef>
                <a:spcPts val="375"/>
              </a:spcBef>
              <a:spcAft>
                <a:spcPts val="0"/>
              </a:spcAft>
              <a:buSzPts val="1012"/>
              <a:buNone/>
              <a:defRPr sz="1012"/>
            </a:lvl8pPr>
            <a:lvl9pPr lvl="8" algn="l">
              <a:lnSpc>
                <a:spcPct val="90000"/>
              </a:lnSpc>
              <a:spcBef>
                <a:spcPts val="375"/>
              </a:spcBef>
              <a:spcAft>
                <a:spcPts val="0"/>
              </a:spcAft>
              <a:buSzPts val="1012"/>
              <a:buNone/>
              <a:defRPr sz="1012"/>
            </a:lvl9pPr>
          </a:lstStyle>
          <a:p/>
        </p:txBody>
      </p:sp>
      <p:sp>
        <p:nvSpPr>
          <p:cNvPr id="974" name="Google Shape;974;g3d3f6d03170_0_5592"/>
          <p:cNvSpPr txBox="1"/>
          <p:nvPr>
            <p:ph idx="4" type="subTitle"/>
          </p:nvPr>
        </p:nvSpPr>
        <p:spPr>
          <a:xfrm>
            <a:off x="516008" y="1051439"/>
            <a:ext cx="608400" cy="156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012"/>
              <a:buFont typeface="Poppins"/>
              <a:buNone/>
              <a:defRPr b="1" sz="1012">
                <a:latin typeface="Poppins"/>
                <a:ea typeface="Poppins"/>
                <a:cs typeface="Poppins"/>
                <a:sym typeface="Poppins"/>
              </a:defRPr>
            </a:lvl1pPr>
            <a:lvl2pPr lvl="1" algn="l">
              <a:lnSpc>
                <a:spcPct val="95000"/>
              </a:lnSpc>
              <a:spcBef>
                <a:spcPts val="1350"/>
              </a:spcBef>
              <a:spcAft>
                <a:spcPts val="0"/>
              </a:spcAft>
              <a:buSzPts val="1012"/>
              <a:buNone/>
              <a:defRPr sz="1012"/>
            </a:lvl2pPr>
            <a:lvl3pPr lvl="2" algn="l">
              <a:lnSpc>
                <a:spcPct val="95000"/>
              </a:lnSpc>
              <a:spcBef>
                <a:spcPts val="1350"/>
              </a:spcBef>
              <a:spcAft>
                <a:spcPts val="0"/>
              </a:spcAft>
              <a:buSzPts val="1012"/>
              <a:buNone/>
              <a:defRPr sz="1012"/>
            </a:lvl3pPr>
            <a:lvl4pPr lvl="3" algn="l">
              <a:lnSpc>
                <a:spcPct val="95000"/>
              </a:lnSpc>
              <a:spcBef>
                <a:spcPts val="1350"/>
              </a:spcBef>
              <a:spcAft>
                <a:spcPts val="0"/>
              </a:spcAft>
              <a:buSzPts val="1012"/>
              <a:buNone/>
              <a:defRPr sz="1012"/>
            </a:lvl4pPr>
            <a:lvl5pPr lvl="4" algn="l">
              <a:lnSpc>
                <a:spcPct val="95000"/>
              </a:lnSpc>
              <a:spcBef>
                <a:spcPts val="1350"/>
              </a:spcBef>
              <a:spcAft>
                <a:spcPts val="0"/>
              </a:spcAft>
              <a:buSzPts val="1012"/>
              <a:buNone/>
              <a:defRPr sz="1012"/>
            </a:lvl5pPr>
            <a:lvl6pPr lvl="5" algn="l">
              <a:lnSpc>
                <a:spcPct val="90000"/>
              </a:lnSpc>
              <a:spcBef>
                <a:spcPts val="375"/>
              </a:spcBef>
              <a:spcAft>
                <a:spcPts val="0"/>
              </a:spcAft>
              <a:buSzPts val="1012"/>
              <a:buNone/>
              <a:defRPr sz="1012"/>
            </a:lvl6pPr>
            <a:lvl7pPr lvl="6" algn="l">
              <a:lnSpc>
                <a:spcPct val="90000"/>
              </a:lnSpc>
              <a:spcBef>
                <a:spcPts val="375"/>
              </a:spcBef>
              <a:spcAft>
                <a:spcPts val="0"/>
              </a:spcAft>
              <a:buSzPts val="1012"/>
              <a:buNone/>
              <a:defRPr sz="1012"/>
            </a:lvl7pPr>
            <a:lvl8pPr lvl="7" algn="l">
              <a:lnSpc>
                <a:spcPct val="90000"/>
              </a:lnSpc>
              <a:spcBef>
                <a:spcPts val="375"/>
              </a:spcBef>
              <a:spcAft>
                <a:spcPts val="0"/>
              </a:spcAft>
              <a:buSzPts val="1012"/>
              <a:buNone/>
              <a:defRPr sz="1012"/>
            </a:lvl8pPr>
            <a:lvl9pPr lvl="8" algn="l">
              <a:lnSpc>
                <a:spcPct val="90000"/>
              </a:lnSpc>
              <a:spcBef>
                <a:spcPts val="375"/>
              </a:spcBef>
              <a:spcAft>
                <a:spcPts val="0"/>
              </a:spcAft>
              <a:buSzPts val="1012"/>
              <a:buNone/>
              <a:defRPr sz="1012"/>
            </a:lvl9pPr>
          </a:lstStyle>
          <a:p/>
        </p:txBody>
      </p:sp>
      <p:sp>
        <p:nvSpPr>
          <p:cNvPr id="975" name="Google Shape;975;g3d3f6d03170_0_5592"/>
          <p:cNvSpPr txBox="1"/>
          <p:nvPr>
            <p:ph idx="5" type="subTitle"/>
          </p:nvPr>
        </p:nvSpPr>
        <p:spPr>
          <a:xfrm>
            <a:off x="4556444" y="3569278"/>
            <a:ext cx="608400" cy="156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012"/>
              <a:buFont typeface="Poppins"/>
              <a:buNone/>
              <a:defRPr b="1" sz="1012">
                <a:latin typeface="Poppins"/>
                <a:ea typeface="Poppins"/>
                <a:cs typeface="Poppins"/>
                <a:sym typeface="Poppins"/>
              </a:defRPr>
            </a:lvl1pPr>
            <a:lvl2pPr lvl="1" algn="l">
              <a:lnSpc>
                <a:spcPct val="95000"/>
              </a:lnSpc>
              <a:spcBef>
                <a:spcPts val="1350"/>
              </a:spcBef>
              <a:spcAft>
                <a:spcPts val="0"/>
              </a:spcAft>
              <a:buSzPts val="1012"/>
              <a:buNone/>
              <a:defRPr sz="1012"/>
            </a:lvl2pPr>
            <a:lvl3pPr lvl="2" algn="l">
              <a:lnSpc>
                <a:spcPct val="95000"/>
              </a:lnSpc>
              <a:spcBef>
                <a:spcPts val="1350"/>
              </a:spcBef>
              <a:spcAft>
                <a:spcPts val="0"/>
              </a:spcAft>
              <a:buSzPts val="1012"/>
              <a:buNone/>
              <a:defRPr sz="1012"/>
            </a:lvl3pPr>
            <a:lvl4pPr lvl="3" algn="l">
              <a:lnSpc>
                <a:spcPct val="95000"/>
              </a:lnSpc>
              <a:spcBef>
                <a:spcPts val="1350"/>
              </a:spcBef>
              <a:spcAft>
                <a:spcPts val="0"/>
              </a:spcAft>
              <a:buSzPts val="1012"/>
              <a:buNone/>
              <a:defRPr sz="1012"/>
            </a:lvl4pPr>
            <a:lvl5pPr lvl="4" algn="l">
              <a:lnSpc>
                <a:spcPct val="95000"/>
              </a:lnSpc>
              <a:spcBef>
                <a:spcPts val="1350"/>
              </a:spcBef>
              <a:spcAft>
                <a:spcPts val="0"/>
              </a:spcAft>
              <a:buSzPts val="1012"/>
              <a:buNone/>
              <a:defRPr sz="1012"/>
            </a:lvl5pPr>
            <a:lvl6pPr lvl="5" algn="l">
              <a:lnSpc>
                <a:spcPct val="90000"/>
              </a:lnSpc>
              <a:spcBef>
                <a:spcPts val="375"/>
              </a:spcBef>
              <a:spcAft>
                <a:spcPts val="0"/>
              </a:spcAft>
              <a:buSzPts val="1012"/>
              <a:buNone/>
              <a:defRPr sz="1012"/>
            </a:lvl6pPr>
            <a:lvl7pPr lvl="6" algn="l">
              <a:lnSpc>
                <a:spcPct val="90000"/>
              </a:lnSpc>
              <a:spcBef>
                <a:spcPts val="375"/>
              </a:spcBef>
              <a:spcAft>
                <a:spcPts val="0"/>
              </a:spcAft>
              <a:buSzPts val="1012"/>
              <a:buNone/>
              <a:defRPr sz="1012"/>
            </a:lvl7pPr>
            <a:lvl8pPr lvl="7" algn="l">
              <a:lnSpc>
                <a:spcPct val="90000"/>
              </a:lnSpc>
              <a:spcBef>
                <a:spcPts val="375"/>
              </a:spcBef>
              <a:spcAft>
                <a:spcPts val="0"/>
              </a:spcAft>
              <a:buSzPts val="1012"/>
              <a:buNone/>
              <a:defRPr sz="1012"/>
            </a:lvl8pPr>
            <a:lvl9pPr lvl="8" algn="l">
              <a:lnSpc>
                <a:spcPct val="90000"/>
              </a:lnSpc>
              <a:spcBef>
                <a:spcPts val="375"/>
              </a:spcBef>
              <a:spcAft>
                <a:spcPts val="0"/>
              </a:spcAft>
              <a:buSzPts val="1012"/>
              <a:buNone/>
              <a:defRPr sz="1012"/>
            </a:lvl9pPr>
          </a:lstStyle>
          <a:p/>
        </p:txBody>
      </p:sp>
      <p:sp>
        <p:nvSpPr>
          <p:cNvPr id="976" name="Google Shape;976;g3d3f6d03170_0_5592"/>
          <p:cNvSpPr txBox="1"/>
          <p:nvPr>
            <p:ph idx="6" type="subTitle"/>
          </p:nvPr>
        </p:nvSpPr>
        <p:spPr>
          <a:xfrm>
            <a:off x="582665" y="1451503"/>
            <a:ext cx="3835200" cy="4452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462"/>
              <a:buNone/>
              <a:defRPr sz="1462"/>
            </a:lvl1pPr>
            <a:lvl2pPr lvl="1" algn="l">
              <a:lnSpc>
                <a:spcPct val="95000"/>
              </a:lnSpc>
              <a:spcBef>
                <a:spcPts val="0"/>
              </a:spcBef>
              <a:spcAft>
                <a:spcPts val="0"/>
              </a:spcAft>
              <a:buSzPts val="1462"/>
              <a:buNone/>
              <a:defRPr sz="1462"/>
            </a:lvl2pPr>
            <a:lvl3pPr lvl="2" algn="l">
              <a:lnSpc>
                <a:spcPct val="95000"/>
              </a:lnSpc>
              <a:spcBef>
                <a:spcPts val="0"/>
              </a:spcBef>
              <a:spcAft>
                <a:spcPts val="0"/>
              </a:spcAft>
              <a:buSzPts val="1462"/>
              <a:buNone/>
              <a:defRPr sz="1462"/>
            </a:lvl3pPr>
            <a:lvl4pPr lvl="3" algn="l">
              <a:lnSpc>
                <a:spcPct val="95000"/>
              </a:lnSpc>
              <a:spcBef>
                <a:spcPts val="0"/>
              </a:spcBef>
              <a:spcAft>
                <a:spcPts val="0"/>
              </a:spcAft>
              <a:buSzPts val="1462"/>
              <a:buNone/>
              <a:defRPr sz="1462"/>
            </a:lvl4pPr>
            <a:lvl5pPr lvl="4" algn="l">
              <a:lnSpc>
                <a:spcPct val="95000"/>
              </a:lnSpc>
              <a:spcBef>
                <a:spcPts val="0"/>
              </a:spcBef>
              <a:spcAft>
                <a:spcPts val="0"/>
              </a:spcAft>
              <a:buSzPts val="1462"/>
              <a:buNone/>
              <a:defRPr sz="1462"/>
            </a:lvl5pPr>
            <a:lvl6pPr lvl="5" algn="l">
              <a:lnSpc>
                <a:spcPct val="95000"/>
              </a:lnSpc>
              <a:spcBef>
                <a:spcPts val="0"/>
              </a:spcBef>
              <a:spcAft>
                <a:spcPts val="0"/>
              </a:spcAft>
              <a:buSzPts val="1462"/>
              <a:buNone/>
              <a:defRPr sz="1462"/>
            </a:lvl6pPr>
            <a:lvl7pPr lvl="6" algn="l">
              <a:lnSpc>
                <a:spcPct val="95000"/>
              </a:lnSpc>
              <a:spcBef>
                <a:spcPts val="0"/>
              </a:spcBef>
              <a:spcAft>
                <a:spcPts val="0"/>
              </a:spcAft>
              <a:buSzPts val="1462"/>
              <a:buNone/>
              <a:defRPr sz="1462"/>
            </a:lvl7pPr>
            <a:lvl8pPr lvl="7" algn="l">
              <a:lnSpc>
                <a:spcPct val="95000"/>
              </a:lnSpc>
              <a:spcBef>
                <a:spcPts val="0"/>
              </a:spcBef>
              <a:spcAft>
                <a:spcPts val="0"/>
              </a:spcAft>
              <a:buSzPts val="1462"/>
              <a:buNone/>
              <a:defRPr sz="1462"/>
            </a:lvl8pPr>
            <a:lvl9pPr lvl="8" algn="l">
              <a:lnSpc>
                <a:spcPct val="95000"/>
              </a:lnSpc>
              <a:spcBef>
                <a:spcPts val="0"/>
              </a:spcBef>
              <a:spcAft>
                <a:spcPts val="0"/>
              </a:spcAft>
              <a:buSzPts val="1462"/>
              <a:buNone/>
              <a:defRPr sz="1462"/>
            </a:lvl9pPr>
          </a:lstStyle>
          <a:p/>
        </p:txBody>
      </p:sp>
      <p:sp>
        <p:nvSpPr>
          <p:cNvPr id="977" name="Google Shape;977;g3d3f6d03170_0_5592"/>
          <p:cNvSpPr txBox="1"/>
          <p:nvPr>
            <p:ph idx="7" type="subTitle"/>
          </p:nvPr>
        </p:nvSpPr>
        <p:spPr>
          <a:xfrm>
            <a:off x="2607017" y="2674262"/>
            <a:ext cx="3835200" cy="4767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462"/>
              <a:buNone/>
              <a:defRPr sz="1462"/>
            </a:lvl1pPr>
            <a:lvl2pPr lvl="1" algn="l">
              <a:lnSpc>
                <a:spcPct val="95000"/>
              </a:lnSpc>
              <a:spcBef>
                <a:spcPts val="0"/>
              </a:spcBef>
              <a:spcAft>
                <a:spcPts val="0"/>
              </a:spcAft>
              <a:buSzPts val="1462"/>
              <a:buNone/>
              <a:defRPr sz="1462"/>
            </a:lvl2pPr>
            <a:lvl3pPr lvl="2" algn="l">
              <a:lnSpc>
                <a:spcPct val="95000"/>
              </a:lnSpc>
              <a:spcBef>
                <a:spcPts val="0"/>
              </a:spcBef>
              <a:spcAft>
                <a:spcPts val="0"/>
              </a:spcAft>
              <a:buSzPts val="1462"/>
              <a:buNone/>
              <a:defRPr sz="1462"/>
            </a:lvl3pPr>
            <a:lvl4pPr lvl="3" algn="l">
              <a:lnSpc>
                <a:spcPct val="95000"/>
              </a:lnSpc>
              <a:spcBef>
                <a:spcPts val="0"/>
              </a:spcBef>
              <a:spcAft>
                <a:spcPts val="0"/>
              </a:spcAft>
              <a:buSzPts val="1462"/>
              <a:buNone/>
              <a:defRPr sz="1462"/>
            </a:lvl4pPr>
            <a:lvl5pPr lvl="4" algn="l">
              <a:lnSpc>
                <a:spcPct val="95000"/>
              </a:lnSpc>
              <a:spcBef>
                <a:spcPts val="0"/>
              </a:spcBef>
              <a:spcAft>
                <a:spcPts val="0"/>
              </a:spcAft>
              <a:buSzPts val="1462"/>
              <a:buNone/>
              <a:defRPr sz="1462"/>
            </a:lvl5pPr>
            <a:lvl6pPr lvl="5" algn="l">
              <a:lnSpc>
                <a:spcPct val="95000"/>
              </a:lnSpc>
              <a:spcBef>
                <a:spcPts val="0"/>
              </a:spcBef>
              <a:spcAft>
                <a:spcPts val="0"/>
              </a:spcAft>
              <a:buSzPts val="1462"/>
              <a:buNone/>
              <a:defRPr sz="1462"/>
            </a:lvl6pPr>
            <a:lvl7pPr lvl="6" algn="l">
              <a:lnSpc>
                <a:spcPct val="95000"/>
              </a:lnSpc>
              <a:spcBef>
                <a:spcPts val="0"/>
              </a:spcBef>
              <a:spcAft>
                <a:spcPts val="0"/>
              </a:spcAft>
              <a:buSzPts val="1462"/>
              <a:buNone/>
              <a:defRPr sz="1462"/>
            </a:lvl7pPr>
            <a:lvl8pPr lvl="7" algn="l">
              <a:lnSpc>
                <a:spcPct val="95000"/>
              </a:lnSpc>
              <a:spcBef>
                <a:spcPts val="0"/>
              </a:spcBef>
              <a:spcAft>
                <a:spcPts val="0"/>
              </a:spcAft>
              <a:buSzPts val="1462"/>
              <a:buNone/>
              <a:defRPr sz="1462"/>
            </a:lvl8pPr>
            <a:lvl9pPr lvl="8" algn="l">
              <a:lnSpc>
                <a:spcPct val="95000"/>
              </a:lnSpc>
              <a:spcBef>
                <a:spcPts val="0"/>
              </a:spcBef>
              <a:spcAft>
                <a:spcPts val="0"/>
              </a:spcAft>
              <a:buSzPts val="1462"/>
              <a:buNone/>
              <a:defRPr sz="1462"/>
            </a:lvl9pPr>
          </a:lstStyle>
          <a:p/>
        </p:txBody>
      </p:sp>
      <p:sp>
        <p:nvSpPr>
          <p:cNvPr id="978" name="Google Shape;978;g3d3f6d03170_0_5592"/>
          <p:cNvSpPr txBox="1"/>
          <p:nvPr>
            <p:ph idx="8" type="subTitle"/>
          </p:nvPr>
        </p:nvSpPr>
        <p:spPr>
          <a:xfrm>
            <a:off x="4624217" y="3968500"/>
            <a:ext cx="3835200" cy="4767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462"/>
              <a:buNone/>
              <a:defRPr sz="1462"/>
            </a:lvl1pPr>
            <a:lvl2pPr lvl="1" algn="l">
              <a:lnSpc>
                <a:spcPct val="95000"/>
              </a:lnSpc>
              <a:spcBef>
                <a:spcPts val="0"/>
              </a:spcBef>
              <a:spcAft>
                <a:spcPts val="0"/>
              </a:spcAft>
              <a:buSzPts val="1462"/>
              <a:buNone/>
              <a:defRPr sz="1462"/>
            </a:lvl2pPr>
            <a:lvl3pPr lvl="2" algn="l">
              <a:lnSpc>
                <a:spcPct val="95000"/>
              </a:lnSpc>
              <a:spcBef>
                <a:spcPts val="0"/>
              </a:spcBef>
              <a:spcAft>
                <a:spcPts val="0"/>
              </a:spcAft>
              <a:buSzPts val="1462"/>
              <a:buNone/>
              <a:defRPr sz="1462"/>
            </a:lvl3pPr>
            <a:lvl4pPr lvl="3" algn="l">
              <a:lnSpc>
                <a:spcPct val="95000"/>
              </a:lnSpc>
              <a:spcBef>
                <a:spcPts val="0"/>
              </a:spcBef>
              <a:spcAft>
                <a:spcPts val="0"/>
              </a:spcAft>
              <a:buSzPts val="1462"/>
              <a:buNone/>
              <a:defRPr sz="1462"/>
            </a:lvl4pPr>
            <a:lvl5pPr lvl="4" algn="l">
              <a:lnSpc>
                <a:spcPct val="95000"/>
              </a:lnSpc>
              <a:spcBef>
                <a:spcPts val="0"/>
              </a:spcBef>
              <a:spcAft>
                <a:spcPts val="0"/>
              </a:spcAft>
              <a:buSzPts val="1462"/>
              <a:buNone/>
              <a:defRPr sz="1462"/>
            </a:lvl5pPr>
            <a:lvl6pPr lvl="5" algn="l">
              <a:lnSpc>
                <a:spcPct val="95000"/>
              </a:lnSpc>
              <a:spcBef>
                <a:spcPts val="0"/>
              </a:spcBef>
              <a:spcAft>
                <a:spcPts val="0"/>
              </a:spcAft>
              <a:buSzPts val="1462"/>
              <a:buNone/>
              <a:defRPr sz="1462"/>
            </a:lvl6pPr>
            <a:lvl7pPr lvl="6" algn="l">
              <a:lnSpc>
                <a:spcPct val="95000"/>
              </a:lnSpc>
              <a:spcBef>
                <a:spcPts val="0"/>
              </a:spcBef>
              <a:spcAft>
                <a:spcPts val="0"/>
              </a:spcAft>
              <a:buSzPts val="1462"/>
              <a:buNone/>
              <a:defRPr sz="1462"/>
            </a:lvl7pPr>
            <a:lvl8pPr lvl="7" algn="l">
              <a:lnSpc>
                <a:spcPct val="95000"/>
              </a:lnSpc>
              <a:spcBef>
                <a:spcPts val="0"/>
              </a:spcBef>
              <a:spcAft>
                <a:spcPts val="0"/>
              </a:spcAft>
              <a:buSzPts val="1462"/>
              <a:buNone/>
              <a:defRPr sz="1462"/>
            </a:lvl8pPr>
            <a:lvl9pPr lvl="8" algn="l">
              <a:lnSpc>
                <a:spcPct val="95000"/>
              </a:lnSpc>
              <a:spcBef>
                <a:spcPts val="0"/>
              </a:spcBef>
              <a:spcAft>
                <a:spcPts val="0"/>
              </a:spcAft>
              <a:buSzPts val="1462"/>
              <a:buNone/>
              <a:defRPr sz="1462"/>
            </a:lvl9pPr>
          </a:lstStyle>
          <a:p/>
        </p:txBody>
      </p:sp>
      <p:sp>
        <p:nvSpPr>
          <p:cNvPr id="979" name="Google Shape;979;g3d3f6d03170_0_5592"/>
          <p:cNvSpPr txBox="1"/>
          <p:nvPr>
            <p:ph idx="9" type="subTitle"/>
          </p:nvPr>
        </p:nvSpPr>
        <p:spPr>
          <a:xfrm>
            <a:off x="2539807" y="2274159"/>
            <a:ext cx="518700" cy="156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012"/>
              <a:buFont typeface="Poppins"/>
              <a:buNone/>
              <a:defRPr b="1" sz="1012">
                <a:latin typeface="Poppins"/>
                <a:ea typeface="Poppins"/>
                <a:cs typeface="Poppins"/>
                <a:sym typeface="Poppins"/>
              </a:defRPr>
            </a:lvl1pPr>
            <a:lvl2pPr lvl="1" algn="l">
              <a:lnSpc>
                <a:spcPct val="95000"/>
              </a:lnSpc>
              <a:spcBef>
                <a:spcPts val="1350"/>
              </a:spcBef>
              <a:spcAft>
                <a:spcPts val="0"/>
              </a:spcAft>
              <a:buSzPts val="1012"/>
              <a:buNone/>
              <a:defRPr sz="1012"/>
            </a:lvl2pPr>
            <a:lvl3pPr lvl="2" algn="l">
              <a:lnSpc>
                <a:spcPct val="95000"/>
              </a:lnSpc>
              <a:spcBef>
                <a:spcPts val="1350"/>
              </a:spcBef>
              <a:spcAft>
                <a:spcPts val="0"/>
              </a:spcAft>
              <a:buSzPts val="1012"/>
              <a:buNone/>
              <a:defRPr sz="1012"/>
            </a:lvl3pPr>
            <a:lvl4pPr lvl="3" algn="l">
              <a:lnSpc>
                <a:spcPct val="95000"/>
              </a:lnSpc>
              <a:spcBef>
                <a:spcPts val="1350"/>
              </a:spcBef>
              <a:spcAft>
                <a:spcPts val="0"/>
              </a:spcAft>
              <a:buSzPts val="1012"/>
              <a:buNone/>
              <a:defRPr sz="1012"/>
            </a:lvl4pPr>
            <a:lvl5pPr lvl="4" algn="l">
              <a:lnSpc>
                <a:spcPct val="95000"/>
              </a:lnSpc>
              <a:spcBef>
                <a:spcPts val="1350"/>
              </a:spcBef>
              <a:spcAft>
                <a:spcPts val="0"/>
              </a:spcAft>
              <a:buSzPts val="1012"/>
              <a:buNone/>
              <a:defRPr sz="1012"/>
            </a:lvl5pPr>
            <a:lvl6pPr lvl="5" algn="l">
              <a:lnSpc>
                <a:spcPct val="90000"/>
              </a:lnSpc>
              <a:spcBef>
                <a:spcPts val="375"/>
              </a:spcBef>
              <a:spcAft>
                <a:spcPts val="0"/>
              </a:spcAft>
              <a:buSzPts val="1012"/>
              <a:buNone/>
              <a:defRPr sz="1012"/>
            </a:lvl6pPr>
            <a:lvl7pPr lvl="6" algn="l">
              <a:lnSpc>
                <a:spcPct val="90000"/>
              </a:lnSpc>
              <a:spcBef>
                <a:spcPts val="375"/>
              </a:spcBef>
              <a:spcAft>
                <a:spcPts val="0"/>
              </a:spcAft>
              <a:buSzPts val="1012"/>
              <a:buNone/>
              <a:defRPr sz="1012"/>
            </a:lvl7pPr>
            <a:lvl8pPr lvl="7" algn="l">
              <a:lnSpc>
                <a:spcPct val="90000"/>
              </a:lnSpc>
              <a:spcBef>
                <a:spcPts val="375"/>
              </a:spcBef>
              <a:spcAft>
                <a:spcPts val="0"/>
              </a:spcAft>
              <a:buSzPts val="1012"/>
              <a:buNone/>
              <a:defRPr sz="1012"/>
            </a:lvl8pPr>
            <a:lvl9pPr lvl="8" algn="l">
              <a:lnSpc>
                <a:spcPct val="90000"/>
              </a:lnSpc>
              <a:spcBef>
                <a:spcPts val="375"/>
              </a:spcBef>
              <a:spcAft>
                <a:spcPts val="0"/>
              </a:spcAft>
              <a:buSzPts val="1012"/>
              <a:buNone/>
              <a:defRPr sz="1012"/>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Custom Layout">
  <p:cSld name="46_Custom Layout">
    <p:spTree>
      <p:nvGrpSpPr>
        <p:cNvPr id="980" name="Shape 980"/>
        <p:cNvGrpSpPr/>
        <p:nvPr/>
      </p:nvGrpSpPr>
      <p:grpSpPr>
        <a:xfrm>
          <a:off x="0" y="0"/>
          <a:ext cx="0" cy="0"/>
          <a:chOff x="0" y="0"/>
          <a:chExt cx="0" cy="0"/>
        </a:xfrm>
      </p:grpSpPr>
      <p:sp>
        <p:nvSpPr>
          <p:cNvPr id="981" name="Google Shape;981;g3d3f6d03170_0_5613"/>
          <p:cNvSpPr/>
          <p:nvPr/>
        </p:nvSpPr>
        <p:spPr>
          <a:xfrm>
            <a:off x="3539152" y="895965"/>
            <a:ext cx="5386200" cy="3687300"/>
          </a:xfrm>
          <a:prstGeom prst="roundRect">
            <a:avLst>
              <a:gd fmla="val 1368" name="adj"/>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982" name="Google Shape;982;g3d3f6d03170_0_561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id="983" name="Google Shape;983;g3d3f6d03170_0_5613"/>
          <p:cNvPicPr preferRelativeResize="0"/>
          <p:nvPr/>
        </p:nvPicPr>
        <p:blipFill rotWithShape="1">
          <a:blip r:embed="rId2">
            <a:alphaModFix/>
          </a:blip>
          <a:srcRect b="0" l="0" r="0" t="0"/>
          <a:stretch/>
        </p:blipFill>
        <p:spPr>
          <a:xfrm>
            <a:off x="3671983" y="1362122"/>
            <a:ext cx="51808" cy="122703"/>
          </a:xfrm>
          <a:prstGeom prst="rect">
            <a:avLst/>
          </a:prstGeom>
          <a:noFill/>
          <a:ln>
            <a:noFill/>
          </a:ln>
        </p:spPr>
      </p:pic>
      <p:pic>
        <p:nvPicPr>
          <p:cNvPr id="984" name="Google Shape;984;g3d3f6d03170_0_5613"/>
          <p:cNvPicPr preferRelativeResize="0"/>
          <p:nvPr/>
        </p:nvPicPr>
        <p:blipFill rotWithShape="1">
          <a:blip r:embed="rId2">
            <a:alphaModFix/>
          </a:blip>
          <a:srcRect b="0" l="0" r="0" t="0"/>
          <a:stretch/>
        </p:blipFill>
        <p:spPr>
          <a:xfrm>
            <a:off x="3671983" y="2519235"/>
            <a:ext cx="51808" cy="122703"/>
          </a:xfrm>
          <a:prstGeom prst="rect">
            <a:avLst/>
          </a:prstGeom>
          <a:noFill/>
          <a:ln>
            <a:noFill/>
          </a:ln>
        </p:spPr>
      </p:pic>
      <p:pic>
        <p:nvPicPr>
          <p:cNvPr id="985" name="Google Shape;985;g3d3f6d03170_0_5613"/>
          <p:cNvPicPr preferRelativeResize="0"/>
          <p:nvPr/>
        </p:nvPicPr>
        <p:blipFill rotWithShape="1">
          <a:blip r:embed="rId2">
            <a:alphaModFix/>
          </a:blip>
          <a:srcRect b="0" l="0" r="0" t="0"/>
          <a:stretch/>
        </p:blipFill>
        <p:spPr>
          <a:xfrm>
            <a:off x="3671983" y="3713850"/>
            <a:ext cx="51808" cy="122703"/>
          </a:xfrm>
          <a:prstGeom prst="rect">
            <a:avLst/>
          </a:prstGeom>
          <a:noFill/>
          <a:ln>
            <a:noFill/>
          </a:ln>
        </p:spPr>
      </p:pic>
      <p:pic>
        <p:nvPicPr>
          <p:cNvPr id="986" name="Google Shape;986;g3d3f6d03170_0_5613"/>
          <p:cNvPicPr preferRelativeResize="0"/>
          <p:nvPr/>
        </p:nvPicPr>
        <p:blipFill rotWithShape="1">
          <a:blip r:embed="rId3">
            <a:alphaModFix/>
          </a:blip>
          <a:srcRect b="0" l="0" r="0" t="0"/>
          <a:stretch/>
        </p:blipFill>
        <p:spPr>
          <a:xfrm>
            <a:off x="314533" y="1193772"/>
            <a:ext cx="8845668" cy="5707"/>
          </a:xfrm>
          <a:prstGeom prst="rect">
            <a:avLst/>
          </a:prstGeom>
          <a:noFill/>
          <a:ln>
            <a:noFill/>
          </a:ln>
        </p:spPr>
      </p:pic>
      <p:pic>
        <p:nvPicPr>
          <p:cNvPr id="987" name="Google Shape;987;g3d3f6d03170_0_5613"/>
          <p:cNvPicPr preferRelativeResize="0"/>
          <p:nvPr/>
        </p:nvPicPr>
        <p:blipFill rotWithShape="1">
          <a:blip r:embed="rId3">
            <a:alphaModFix/>
          </a:blip>
          <a:srcRect b="0" l="0" r="0" t="0"/>
          <a:stretch/>
        </p:blipFill>
        <p:spPr>
          <a:xfrm>
            <a:off x="314533" y="2359352"/>
            <a:ext cx="8845668" cy="5707"/>
          </a:xfrm>
          <a:prstGeom prst="rect">
            <a:avLst/>
          </a:prstGeom>
          <a:noFill/>
          <a:ln>
            <a:noFill/>
          </a:ln>
        </p:spPr>
      </p:pic>
      <p:pic>
        <p:nvPicPr>
          <p:cNvPr id="988" name="Google Shape;988;g3d3f6d03170_0_5613"/>
          <p:cNvPicPr preferRelativeResize="0"/>
          <p:nvPr/>
        </p:nvPicPr>
        <p:blipFill rotWithShape="1">
          <a:blip r:embed="rId3">
            <a:alphaModFix/>
          </a:blip>
          <a:srcRect b="0" l="0" r="0" t="0"/>
          <a:stretch/>
        </p:blipFill>
        <p:spPr>
          <a:xfrm>
            <a:off x="314533" y="3517788"/>
            <a:ext cx="8845668" cy="5707"/>
          </a:xfrm>
          <a:prstGeom prst="rect">
            <a:avLst/>
          </a:prstGeom>
          <a:noFill/>
          <a:ln>
            <a:noFill/>
          </a:ln>
        </p:spPr>
      </p:pic>
      <p:sp>
        <p:nvSpPr>
          <p:cNvPr id="989" name="Google Shape;989;g3d3f6d03170_0_5613"/>
          <p:cNvSpPr txBox="1"/>
          <p:nvPr>
            <p:ph idx="1" type="subTitle"/>
          </p:nvPr>
        </p:nvSpPr>
        <p:spPr>
          <a:xfrm>
            <a:off x="318727" y="1296188"/>
            <a:ext cx="2869500" cy="1515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125"/>
              <a:buFont typeface="Poppins"/>
              <a:buNone/>
              <a:defRPr b="1" sz="1125">
                <a:latin typeface="Poppins"/>
                <a:ea typeface="Poppins"/>
                <a:cs typeface="Poppins"/>
                <a:sym typeface="Poppins"/>
              </a:defRPr>
            </a:lvl1pPr>
            <a:lvl2pPr lvl="1" algn="l">
              <a:lnSpc>
                <a:spcPct val="95000"/>
              </a:lnSpc>
              <a:spcBef>
                <a:spcPts val="1350"/>
              </a:spcBef>
              <a:spcAft>
                <a:spcPts val="0"/>
              </a:spcAft>
              <a:buSzPts val="1125"/>
              <a:buNone/>
              <a:defRPr sz="1125"/>
            </a:lvl2pPr>
            <a:lvl3pPr lvl="2" algn="l">
              <a:lnSpc>
                <a:spcPct val="95000"/>
              </a:lnSpc>
              <a:spcBef>
                <a:spcPts val="1350"/>
              </a:spcBef>
              <a:spcAft>
                <a:spcPts val="0"/>
              </a:spcAft>
              <a:buSzPts val="1125"/>
              <a:buNone/>
              <a:defRPr sz="1125"/>
            </a:lvl3pPr>
            <a:lvl4pPr lvl="3" algn="l">
              <a:lnSpc>
                <a:spcPct val="95000"/>
              </a:lnSpc>
              <a:spcBef>
                <a:spcPts val="1350"/>
              </a:spcBef>
              <a:spcAft>
                <a:spcPts val="0"/>
              </a:spcAft>
              <a:buSzPts val="1125"/>
              <a:buNone/>
              <a:defRPr sz="1125"/>
            </a:lvl4pPr>
            <a:lvl5pPr lvl="4" algn="l">
              <a:lnSpc>
                <a:spcPct val="95000"/>
              </a:lnSpc>
              <a:spcBef>
                <a:spcPts val="1350"/>
              </a:spcBef>
              <a:spcAft>
                <a:spcPts val="0"/>
              </a:spcAft>
              <a:buSzPts val="1125"/>
              <a:buNone/>
              <a:defRPr sz="1125"/>
            </a:lvl5pPr>
            <a:lvl6pPr lvl="5" algn="l">
              <a:lnSpc>
                <a:spcPct val="90000"/>
              </a:lnSpc>
              <a:spcBef>
                <a:spcPts val="375"/>
              </a:spcBef>
              <a:spcAft>
                <a:spcPts val="0"/>
              </a:spcAft>
              <a:buSzPts val="1125"/>
              <a:buNone/>
              <a:defRPr sz="1125"/>
            </a:lvl6pPr>
            <a:lvl7pPr lvl="6" algn="l">
              <a:lnSpc>
                <a:spcPct val="90000"/>
              </a:lnSpc>
              <a:spcBef>
                <a:spcPts val="375"/>
              </a:spcBef>
              <a:spcAft>
                <a:spcPts val="0"/>
              </a:spcAft>
              <a:buSzPts val="1125"/>
              <a:buNone/>
              <a:defRPr sz="1125"/>
            </a:lvl7pPr>
            <a:lvl8pPr lvl="7" algn="l">
              <a:lnSpc>
                <a:spcPct val="90000"/>
              </a:lnSpc>
              <a:spcBef>
                <a:spcPts val="375"/>
              </a:spcBef>
              <a:spcAft>
                <a:spcPts val="0"/>
              </a:spcAft>
              <a:buSzPts val="1125"/>
              <a:buNone/>
              <a:defRPr sz="1125"/>
            </a:lvl8pPr>
            <a:lvl9pPr lvl="8" algn="l">
              <a:lnSpc>
                <a:spcPct val="90000"/>
              </a:lnSpc>
              <a:spcBef>
                <a:spcPts val="375"/>
              </a:spcBef>
              <a:spcAft>
                <a:spcPts val="0"/>
              </a:spcAft>
              <a:buSzPts val="1125"/>
              <a:buNone/>
              <a:defRPr sz="1125"/>
            </a:lvl9pPr>
          </a:lstStyle>
          <a:p/>
        </p:txBody>
      </p:sp>
      <p:sp>
        <p:nvSpPr>
          <p:cNvPr id="990" name="Google Shape;990;g3d3f6d03170_0_5613"/>
          <p:cNvSpPr txBox="1"/>
          <p:nvPr>
            <p:ph idx="2" type="subTitle"/>
          </p:nvPr>
        </p:nvSpPr>
        <p:spPr>
          <a:xfrm>
            <a:off x="314537" y="1549173"/>
            <a:ext cx="2869500" cy="156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125"/>
              <a:buNone/>
              <a:defRPr sz="1125"/>
            </a:lvl1pPr>
            <a:lvl2pPr lvl="1" algn="l">
              <a:lnSpc>
                <a:spcPct val="95000"/>
              </a:lnSpc>
              <a:spcBef>
                <a:spcPts val="1350"/>
              </a:spcBef>
              <a:spcAft>
                <a:spcPts val="0"/>
              </a:spcAft>
              <a:buSzPts val="1125"/>
              <a:buNone/>
              <a:defRPr sz="1125"/>
            </a:lvl2pPr>
            <a:lvl3pPr lvl="2" algn="l">
              <a:lnSpc>
                <a:spcPct val="95000"/>
              </a:lnSpc>
              <a:spcBef>
                <a:spcPts val="1350"/>
              </a:spcBef>
              <a:spcAft>
                <a:spcPts val="0"/>
              </a:spcAft>
              <a:buSzPts val="1125"/>
              <a:buNone/>
              <a:defRPr sz="1125"/>
            </a:lvl3pPr>
            <a:lvl4pPr lvl="3" algn="l">
              <a:lnSpc>
                <a:spcPct val="95000"/>
              </a:lnSpc>
              <a:spcBef>
                <a:spcPts val="1350"/>
              </a:spcBef>
              <a:spcAft>
                <a:spcPts val="0"/>
              </a:spcAft>
              <a:buSzPts val="1125"/>
              <a:buNone/>
              <a:defRPr sz="1125"/>
            </a:lvl4pPr>
            <a:lvl5pPr lvl="4" algn="l">
              <a:lnSpc>
                <a:spcPct val="95000"/>
              </a:lnSpc>
              <a:spcBef>
                <a:spcPts val="1350"/>
              </a:spcBef>
              <a:spcAft>
                <a:spcPts val="0"/>
              </a:spcAft>
              <a:buSzPts val="1125"/>
              <a:buNone/>
              <a:defRPr sz="1125"/>
            </a:lvl5pPr>
            <a:lvl6pPr lvl="5" algn="l">
              <a:lnSpc>
                <a:spcPct val="90000"/>
              </a:lnSpc>
              <a:spcBef>
                <a:spcPts val="375"/>
              </a:spcBef>
              <a:spcAft>
                <a:spcPts val="0"/>
              </a:spcAft>
              <a:buSzPts val="1125"/>
              <a:buNone/>
              <a:defRPr sz="1125"/>
            </a:lvl6pPr>
            <a:lvl7pPr lvl="6" algn="l">
              <a:lnSpc>
                <a:spcPct val="90000"/>
              </a:lnSpc>
              <a:spcBef>
                <a:spcPts val="375"/>
              </a:spcBef>
              <a:spcAft>
                <a:spcPts val="0"/>
              </a:spcAft>
              <a:buSzPts val="1125"/>
              <a:buNone/>
              <a:defRPr sz="1125"/>
            </a:lvl7pPr>
            <a:lvl8pPr lvl="7" algn="l">
              <a:lnSpc>
                <a:spcPct val="90000"/>
              </a:lnSpc>
              <a:spcBef>
                <a:spcPts val="375"/>
              </a:spcBef>
              <a:spcAft>
                <a:spcPts val="0"/>
              </a:spcAft>
              <a:buSzPts val="1125"/>
              <a:buNone/>
              <a:defRPr sz="1125"/>
            </a:lvl8pPr>
            <a:lvl9pPr lvl="8" algn="l">
              <a:lnSpc>
                <a:spcPct val="90000"/>
              </a:lnSpc>
              <a:spcBef>
                <a:spcPts val="375"/>
              </a:spcBef>
              <a:spcAft>
                <a:spcPts val="0"/>
              </a:spcAft>
              <a:buSzPts val="1125"/>
              <a:buNone/>
              <a:defRPr sz="1125"/>
            </a:lvl9pPr>
          </a:lstStyle>
          <a:p/>
        </p:txBody>
      </p:sp>
      <p:sp>
        <p:nvSpPr>
          <p:cNvPr id="991" name="Google Shape;991;g3d3f6d03170_0_5613"/>
          <p:cNvSpPr txBox="1"/>
          <p:nvPr>
            <p:ph idx="3" type="subTitle"/>
          </p:nvPr>
        </p:nvSpPr>
        <p:spPr>
          <a:xfrm>
            <a:off x="3789726" y="1296188"/>
            <a:ext cx="4824900" cy="4452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500"/>
              <a:buNone/>
              <a:defRPr sz="1500"/>
            </a:lvl1pPr>
            <a:lvl2pPr lvl="1" algn="l">
              <a:lnSpc>
                <a:spcPct val="95000"/>
              </a:lnSpc>
              <a:spcBef>
                <a:spcPts val="0"/>
              </a:spcBef>
              <a:spcAft>
                <a:spcPts val="0"/>
              </a:spcAft>
              <a:buSzPts val="1500"/>
              <a:buNone/>
              <a:defRPr sz="1500"/>
            </a:lvl2pPr>
            <a:lvl3pPr lvl="2" algn="l">
              <a:lnSpc>
                <a:spcPct val="95000"/>
              </a:lnSpc>
              <a:spcBef>
                <a:spcPts val="0"/>
              </a:spcBef>
              <a:spcAft>
                <a:spcPts val="0"/>
              </a:spcAft>
              <a:buSzPts val="1500"/>
              <a:buNone/>
              <a:defRPr sz="1500"/>
            </a:lvl3pPr>
            <a:lvl4pPr lvl="3" algn="l">
              <a:lnSpc>
                <a:spcPct val="95000"/>
              </a:lnSpc>
              <a:spcBef>
                <a:spcPts val="0"/>
              </a:spcBef>
              <a:spcAft>
                <a:spcPts val="0"/>
              </a:spcAft>
              <a:buSzPts val="1500"/>
              <a:buNone/>
              <a:defRPr sz="1500"/>
            </a:lvl4pPr>
            <a:lvl5pPr lvl="4" algn="l">
              <a:lnSpc>
                <a:spcPct val="95000"/>
              </a:lnSpc>
              <a:spcBef>
                <a:spcPts val="0"/>
              </a:spcBef>
              <a:spcAft>
                <a:spcPts val="0"/>
              </a:spcAft>
              <a:buSzPts val="1500"/>
              <a:buNone/>
              <a:defRPr sz="1500"/>
            </a:lvl5pPr>
            <a:lvl6pPr lvl="5" algn="l">
              <a:lnSpc>
                <a:spcPct val="95000"/>
              </a:lnSpc>
              <a:spcBef>
                <a:spcPts val="0"/>
              </a:spcBef>
              <a:spcAft>
                <a:spcPts val="0"/>
              </a:spcAft>
              <a:buSzPts val="1500"/>
              <a:buNone/>
              <a:defRPr sz="1500"/>
            </a:lvl6pPr>
            <a:lvl7pPr lvl="6" algn="l">
              <a:lnSpc>
                <a:spcPct val="95000"/>
              </a:lnSpc>
              <a:spcBef>
                <a:spcPts val="0"/>
              </a:spcBef>
              <a:spcAft>
                <a:spcPts val="0"/>
              </a:spcAft>
              <a:buSzPts val="1500"/>
              <a:buNone/>
              <a:defRPr sz="1500"/>
            </a:lvl7pPr>
            <a:lvl8pPr lvl="7" algn="l">
              <a:lnSpc>
                <a:spcPct val="95000"/>
              </a:lnSpc>
              <a:spcBef>
                <a:spcPts val="0"/>
              </a:spcBef>
              <a:spcAft>
                <a:spcPts val="0"/>
              </a:spcAft>
              <a:buSzPts val="1500"/>
              <a:buNone/>
              <a:defRPr sz="1500"/>
            </a:lvl8pPr>
            <a:lvl9pPr lvl="8" algn="l">
              <a:lnSpc>
                <a:spcPct val="95000"/>
              </a:lnSpc>
              <a:spcBef>
                <a:spcPts val="0"/>
              </a:spcBef>
              <a:spcAft>
                <a:spcPts val="0"/>
              </a:spcAft>
              <a:buSzPts val="1500"/>
              <a:buNone/>
              <a:defRPr sz="1500"/>
            </a:lvl9pPr>
          </a:lstStyle>
          <a:p/>
        </p:txBody>
      </p:sp>
      <p:sp>
        <p:nvSpPr>
          <p:cNvPr id="992" name="Google Shape;992;g3d3f6d03170_0_5613"/>
          <p:cNvSpPr txBox="1"/>
          <p:nvPr>
            <p:ph idx="4" type="subTitle"/>
          </p:nvPr>
        </p:nvSpPr>
        <p:spPr>
          <a:xfrm>
            <a:off x="318727" y="2468863"/>
            <a:ext cx="2869500" cy="1515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125"/>
              <a:buFont typeface="Poppins"/>
              <a:buNone/>
              <a:defRPr b="1" sz="1125">
                <a:latin typeface="Poppins"/>
                <a:ea typeface="Poppins"/>
                <a:cs typeface="Poppins"/>
                <a:sym typeface="Poppins"/>
              </a:defRPr>
            </a:lvl1pPr>
            <a:lvl2pPr lvl="1" algn="l">
              <a:lnSpc>
                <a:spcPct val="95000"/>
              </a:lnSpc>
              <a:spcBef>
                <a:spcPts val="1350"/>
              </a:spcBef>
              <a:spcAft>
                <a:spcPts val="0"/>
              </a:spcAft>
              <a:buSzPts val="1125"/>
              <a:buNone/>
              <a:defRPr sz="1125"/>
            </a:lvl2pPr>
            <a:lvl3pPr lvl="2" algn="l">
              <a:lnSpc>
                <a:spcPct val="95000"/>
              </a:lnSpc>
              <a:spcBef>
                <a:spcPts val="1350"/>
              </a:spcBef>
              <a:spcAft>
                <a:spcPts val="0"/>
              </a:spcAft>
              <a:buSzPts val="1125"/>
              <a:buNone/>
              <a:defRPr sz="1125"/>
            </a:lvl3pPr>
            <a:lvl4pPr lvl="3" algn="l">
              <a:lnSpc>
                <a:spcPct val="95000"/>
              </a:lnSpc>
              <a:spcBef>
                <a:spcPts val="1350"/>
              </a:spcBef>
              <a:spcAft>
                <a:spcPts val="0"/>
              </a:spcAft>
              <a:buSzPts val="1125"/>
              <a:buNone/>
              <a:defRPr sz="1125"/>
            </a:lvl4pPr>
            <a:lvl5pPr lvl="4" algn="l">
              <a:lnSpc>
                <a:spcPct val="95000"/>
              </a:lnSpc>
              <a:spcBef>
                <a:spcPts val="1350"/>
              </a:spcBef>
              <a:spcAft>
                <a:spcPts val="0"/>
              </a:spcAft>
              <a:buSzPts val="1125"/>
              <a:buNone/>
              <a:defRPr sz="1125"/>
            </a:lvl5pPr>
            <a:lvl6pPr lvl="5" algn="l">
              <a:lnSpc>
                <a:spcPct val="90000"/>
              </a:lnSpc>
              <a:spcBef>
                <a:spcPts val="375"/>
              </a:spcBef>
              <a:spcAft>
                <a:spcPts val="0"/>
              </a:spcAft>
              <a:buSzPts val="1125"/>
              <a:buNone/>
              <a:defRPr sz="1125"/>
            </a:lvl6pPr>
            <a:lvl7pPr lvl="6" algn="l">
              <a:lnSpc>
                <a:spcPct val="90000"/>
              </a:lnSpc>
              <a:spcBef>
                <a:spcPts val="375"/>
              </a:spcBef>
              <a:spcAft>
                <a:spcPts val="0"/>
              </a:spcAft>
              <a:buSzPts val="1125"/>
              <a:buNone/>
              <a:defRPr sz="1125"/>
            </a:lvl7pPr>
            <a:lvl8pPr lvl="7" algn="l">
              <a:lnSpc>
                <a:spcPct val="90000"/>
              </a:lnSpc>
              <a:spcBef>
                <a:spcPts val="375"/>
              </a:spcBef>
              <a:spcAft>
                <a:spcPts val="0"/>
              </a:spcAft>
              <a:buSzPts val="1125"/>
              <a:buNone/>
              <a:defRPr sz="1125"/>
            </a:lvl8pPr>
            <a:lvl9pPr lvl="8" algn="l">
              <a:lnSpc>
                <a:spcPct val="90000"/>
              </a:lnSpc>
              <a:spcBef>
                <a:spcPts val="375"/>
              </a:spcBef>
              <a:spcAft>
                <a:spcPts val="0"/>
              </a:spcAft>
              <a:buSzPts val="1125"/>
              <a:buNone/>
              <a:defRPr sz="1125"/>
            </a:lvl9pPr>
          </a:lstStyle>
          <a:p/>
        </p:txBody>
      </p:sp>
      <p:sp>
        <p:nvSpPr>
          <p:cNvPr id="993" name="Google Shape;993;g3d3f6d03170_0_5613"/>
          <p:cNvSpPr txBox="1"/>
          <p:nvPr>
            <p:ph idx="5" type="subTitle"/>
          </p:nvPr>
        </p:nvSpPr>
        <p:spPr>
          <a:xfrm>
            <a:off x="314537" y="2677028"/>
            <a:ext cx="2869500" cy="156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125"/>
              <a:buNone/>
              <a:defRPr sz="1125"/>
            </a:lvl1pPr>
            <a:lvl2pPr lvl="1" algn="l">
              <a:lnSpc>
                <a:spcPct val="95000"/>
              </a:lnSpc>
              <a:spcBef>
                <a:spcPts val="1350"/>
              </a:spcBef>
              <a:spcAft>
                <a:spcPts val="0"/>
              </a:spcAft>
              <a:buSzPts val="1125"/>
              <a:buNone/>
              <a:defRPr sz="1125"/>
            </a:lvl2pPr>
            <a:lvl3pPr lvl="2" algn="l">
              <a:lnSpc>
                <a:spcPct val="95000"/>
              </a:lnSpc>
              <a:spcBef>
                <a:spcPts val="1350"/>
              </a:spcBef>
              <a:spcAft>
                <a:spcPts val="0"/>
              </a:spcAft>
              <a:buSzPts val="1125"/>
              <a:buNone/>
              <a:defRPr sz="1125"/>
            </a:lvl3pPr>
            <a:lvl4pPr lvl="3" algn="l">
              <a:lnSpc>
                <a:spcPct val="95000"/>
              </a:lnSpc>
              <a:spcBef>
                <a:spcPts val="1350"/>
              </a:spcBef>
              <a:spcAft>
                <a:spcPts val="0"/>
              </a:spcAft>
              <a:buSzPts val="1125"/>
              <a:buNone/>
              <a:defRPr sz="1125"/>
            </a:lvl4pPr>
            <a:lvl5pPr lvl="4" algn="l">
              <a:lnSpc>
                <a:spcPct val="95000"/>
              </a:lnSpc>
              <a:spcBef>
                <a:spcPts val="1350"/>
              </a:spcBef>
              <a:spcAft>
                <a:spcPts val="0"/>
              </a:spcAft>
              <a:buSzPts val="1125"/>
              <a:buNone/>
              <a:defRPr sz="1125"/>
            </a:lvl5pPr>
            <a:lvl6pPr lvl="5" algn="l">
              <a:lnSpc>
                <a:spcPct val="90000"/>
              </a:lnSpc>
              <a:spcBef>
                <a:spcPts val="375"/>
              </a:spcBef>
              <a:spcAft>
                <a:spcPts val="0"/>
              </a:spcAft>
              <a:buSzPts val="1125"/>
              <a:buNone/>
              <a:defRPr sz="1125"/>
            </a:lvl6pPr>
            <a:lvl7pPr lvl="6" algn="l">
              <a:lnSpc>
                <a:spcPct val="90000"/>
              </a:lnSpc>
              <a:spcBef>
                <a:spcPts val="375"/>
              </a:spcBef>
              <a:spcAft>
                <a:spcPts val="0"/>
              </a:spcAft>
              <a:buSzPts val="1125"/>
              <a:buNone/>
              <a:defRPr sz="1125"/>
            </a:lvl7pPr>
            <a:lvl8pPr lvl="7" algn="l">
              <a:lnSpc>
                <a:spcPct val="90000"/>
              </a:lnSpc>
              <a:spcBef>
                <a:spcPts val="375"/>
              </a:spcBef>
              <a:spcAft>
                <a:spcPts val="0"/>
              </a:spcAft>
              <a:buSzPts val="1125"/>
              <a:buNone/>
              <a:defRPr sz="1125"/>
            </a:lvl8pPr>
            <a:lvl9pPr lvl="8" algn="l">
              <a:lnSpc>
                <a:spcPct val="90000"/>
              </a:lnSpc>
              <a:spcBef>
                <a:spcPts val="375"/>
              </a:spcBef>
              <a:spcAft>
                <a:spcPts val="0"/>
              </a:spcAft>
              <a:buSzPts val="1125"/>
              <a:buNone/>
              <a:defRPr sz="1125"/>
            </a:lvl9pPr>
          </a:lstStyle>
          <a:p/>
        </p:txBody>
      </p:sp>
      <p:sp>
        <p:nvSpPr>
          <p:cNvPr id="994" name="Google Shape;994;g3d3f6d03170_0_5613"/>
          <p:cNvSpPr txBox="1"/>
          <p:nvPr>
            <p:ph idx="6" type="subTitle"/>
          </p:nvPr>
        </p:nvSpPr>
        <p:spPr>
          <a:xfrm>
            <a:off x="3789726" y="2468863"/>
            <a:ext cx="4824900" cy="4452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500"/>
              <a:buNone/>
              <a:defRPr sz="1500"/>
            </a:lvl1pPr>
            <a:lvl2pPr lvl="1" algn="l">
              <a:lnSpc>
                <a:spcPct val="95000"/>
              </a:lnSpc>
              <a:spcBef>
                <a:spcPts val="0"/>
              </a:spcBef>
              <a:spcAft>
                <a:spcPts val="0"/>
              </a:spcAft>
              <a:buSzPts val="1500"/>
              <a:buNone/>
              <a:defRPr sz="1500"/>
            </a:lvl2pPr>
            <a:lvl3pPr lvl="2" algn="l">
              <a:lnSpc>
                <a:spcPct val="95000"/>
              </a:lnSpc>
              <a:spcBef>
                <a:spcPts val="0"/>
              </a:spcBef>
              <a:spcAft>
                <a:spcPts val="0"/>
              </a:spcAft>
              <a:buSzPts val="1500"/>
              <a:buNone/>
              <a:defRPr sz="1500"/>
            </a:lvl3pPr>
            <a:lvl4pPr lvl="3" algn="l">
              <a:lnSpc>
                <a:spcPct val="95000"/>
              </a:lnSpc>
              <a:spcBef>
                <a:spcPts val="0"/>
              </a:spcBef>
              <a:spcAft>
                <a:spcPts val="0"/>
              </a:spcAft>
              <a:buSzPts val="1500"/>
              <a:buNone/>
              <a:defRPr sz="1500"/>
            </a:lvl4pPr>
            <a:lvl5pPr lvl="4" algn="l">
              <a:lnSpc>
                <a:spcPct val="95000"/>
              </a:lnSpc>
              <a:spcBef>
                <a:spcPts val="0"/>
              </a:spcBef>
              <a:spcAft>
                <a:spcPts val="0"/>
              </a:spcAft>
              <a:buSzPts val="1500"/>
              <a:buNone/>
              <a:defRPr sz="1500"/>
            </a:lvl5pPr>
            <a:lvl6pPr lvl="5" algn="l">
              <a:lnSpc>
                <a:spcPct val="95000"/>
              </a:lnSpc>
              <a:spcBef>
                <a:spcPts val="0"/>
              </a:spcBef>
              <a:spcAft>
                <a:spcPts val="0"/>
              </a:spcAft>
              <a:buSzPts val="1500"/>
              <a:buNone/>
              <a:defRPr sz="1500"/>
            </a:lvl6pPr>
            <a:lvl7pPr lvl="6" algn="l">
              <a:lnSpc>
                <a:spcPct val="95000"/>
              </a:lnSpc>
              <a:spcBef>
                <a:spcPts val="0"/>
              </a:spcBef>
              <a:spcAft>
                <a:spcPts val="0"/>
              </a:spcAft>
              <a:buSzPts val="1500"/>
              <a:buNone/>
              <a:defRPr sz="1500"/>
            </a:lvl7pPr>
            <a:lvl8pPr lvl="7" algn="l">
              <a:lnSpc>
                <a:spcPct val="95000"/>
              </a:lnSpc>
              <a:spcBef>
                <a:spcPts val="0"/>
              </a:spcBef>
              <a:spcAft>
                <a:spcPts val="0"/>
              </a:spcAft>
              <a:buSzPts val="1500"/>
              <a:buNone/>
              <a:defRPr sz="1500"/>
            </a:lvl8pPr>
            <a:lvl9pPr lvl="8" algn="l">
              <a:lnSpc>
                <a:spcPct val="95000"/>
              </a:lnSpc>
              <a:spcBef>
                <a:spcPts val="0"/>
              </a:spcBef>
              <a:spcAft>
                <a:spcPts val="0"/>
              </a:spcAft>
              <a:buSzPts val="1500"/>
              <a:buNone/>
              <a:defRPr sz="1500"/>
            </a:lvl9pPr>
          </a:lstStyle>
          <a:p/>
        </p:txBody>
      </p:sp>
      <p:sp>
        <p:nvSpPr>
          <p:cNvPr id="995" name="Google Shape;995;g3d3f6d03170_0_5613"/>
          <p:cNvSpPr txBox="1"/>
          <p:nvPr>
            <p:ph idx="7" type="subTitle"/>
          </p:nvPr>
        </p:nvSpPr>
        <p:spPr>
          <a:xfrm>
            <a:off x="318727" y="3661988"/>
            <a:ext cx="2869500" cy="1515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125"/>
              <a:buFont typeface="Poppins"/>
              <a:buNone/>
              <a:defRPr b="1" sz="1125">
                <a:latin typeface="Poppins"/>
                <a:ea typeface="Poppins"/>
                <a:cs typeface="Poppins"/>
                <a:sym typeface="Poppins"/>
              </a:defRPr>
            </a:lvl1pPr>
            <a:lvl2pPr lvl="1" algn="l">
              <a:lnSpc>
                <a:spcPct val="95000"/>
              </a:lnSpc>
              <a:spcBef>
                <a:spcPts val="1350"/>
              </a:spcBef>
              <a:spcAft>
                <a:spcPts val="0"/>
              </a:spcAft>
              <a:buSzPts val="1125"/>
              <a:buNone/>
              <a:defRPr sz="1125"/>
            </a:lvl2pPr>
            <a:lvl3pPr lvl="2" algn="l">
              <a:lnSpc>
                <a:spcPct val="95000"/>
              </a:lnSpc>
              <a:spcBef>
                <a:spcPts val="1350"/>
              </a:spcBef>
              <a:spcAft>
                <a:spcPts val="0"/>
              </a:spcAft>
              <a:buSzPts val="1125"/>
              <a:buNone/>
              <a:defRPr sz="1125"/>
            </a:lvl3pPr>
            <a:lvl4pPr lvl="3" algn="l">
              <a:lnSpc>
                <a:spcPct val="95000"/>
              </a:lnSpc>
              <a:spcBef>
                <a:spcPts val="1350"/>
              </a:spcBef>
              <a:spcAft>
                <a:spcPts val="0"/>
              </a:spcAft>
              <a:buSzPts val="1125"/>
              <a:buNone/>
              <a:defRPr sz="1125"/>
            </a:lvl4pPr>
            <a:lvl5pPr lvl="4" algn="l">
              <a:lnSpc>
                <a:spcPct val="95000"/>
              </a:lnSpc>
              <a:spcBef>
                <a:spcPts val="1350"/>
              </a:spcBef>
              <a:spcAft>
                <a:spcPts val="0"/>
              </a:spcAft>
              <a:buSzPts val="1125"/>
              <a:buNone/>
              <a:defRPr sz="1125"/>
            </a:lvl5pPr>
            <a:lvl6pPr lvl="5" algn="l">
              <a:lnSpc>
                <a:spcPct val="90000"/>
              </a:lnSpc>
              <a:spcBef>
                <a:spcPts val="375"/>
              </a:spcBef>
              <a:spcAft>
                <a:spcPts val="0"/>
              </a:spcAft>
              <a:buSzPts val="1125"/>
              <a:buNone/>
              <a:defRPr sz="1125"/>
            </a:lvl6pPr>
            <a:lvl7pPr lvl="6" algn="l">
              <a:lnSpc>
                <a:spcPct val="90000"/>
              </a:lnSpc>
              <a:spcBef>
                <a:spcPts val="375"/>
              </a:spcBef>
              <a:spcAft>
                <a:spcPts val="0"/>
              </a:spcAft>
              <a:buSzPts val="1125"/>
              <a:buNone/>
              <a:defRPr sz="1125"/>
            </a:lvl7pPr>
            <a:lvl8pPr lvl="7" algn="l">
              <a:lnSpc>
                <a:spcPct val="90000"/>
              </a:lnSpc>
              <a:spcBef>
                <a:spcPts val="375"/>
              </a:spcBef>
              <a:spcAft>
                <a:spcPts val="0"/>
              </a:spcAft>
              <a:buSzPts val="1125"/>
              <a:buNone/>
              <a:defRPr sz="1125"/>
            </a:lvl8pPr>
            <a:lvl9pPr lvl="8" algn="l">
              <a:lnSpc>
                <a:spcPct val="90000"/>
              </a:lnSpc>
              <a:spcBef>
                <a:spcPts val="375"/>
              </a:spcBef>
              <a:spcAft>
                <a:spcPts val="0"/>
              </a:spcAft>
              <a:buSzPts val="1125"/>
              <a:buNone/>
              <a:defRPr sz="1125"/>
            </a:lvl9pPr>
          </a:lstStyle>
          <a:p/>
        </p:txBody>
      </p:sp>
      <p:sp>
        <p:nvSpPr>
          <p:cNvPr id="996" name="Google Shape;996;g3d3f6d03170_0_5613"/>
          <p:cNvSpPr txBox="1"/>
          <p:nvPr>
            <p:ph idx="8" type="subTitle"/>
          </p:nvPr>
        </p:nvSpPr>
        <p:spPr>
          <a:xfrm>
            <a:off x="314537" y="3871600"/>
            <a:ext cx="2869500" cy="156900"/>
          </a:xfrm>
          <a:prstGeom prst="rect">
            <a:avLst/>
          </a:prstGeom>
          <a:noFill/>
          <a:ln>
            <a:noFill/>
          </a:ln>
        </p:spPr>
        <p:txBody>
          <a:bodyPr anchorCtr="0" anchor="t" bIns="34275" lIns="34275" spcFirstLastPara="1" rIns="34275" wrap="square" tIns="34275">
            <a:noAutofit/>
          </a:bodyPr>
          <a:lstStyle>
            <a:lvl1pPr lvl="0" algn="l">
              <a:lnSpc>
                <a:spcPct val="95000"/>
              </a:lnSpc>
              <a:spcBef>
                <a:spcPts val="1350"/>
              </a:spcBef>
              <a:spcAft>
                <a:spcPts val="0"/>
              </a:spcAft>
              <a:buSzPts val="1125"/>
              <a:buNone/>
              <a:defRPr sz="1125"/>
            </a:lvl1pPr>
            <a:lvl2pPr lvl="1" algn="l">
              <a:lnSpc>
                <a:spcPct val="95000"/>
              </a:lnSpc>
              <a:spcBef>
                <a:spcPts val="1350"/>
              </a:spcBef>
              <a:spcAft>
                <a:spcPts val="0"/>
              </a:spcAft>
              <a:buSzPts val="1125"/>
              <a:buNone/>
              <a:defRPr sz="1125"/>
            </a:lvl2pPr>
            <a:lvl3pPr lvl="2" algn="l">
              <a:lnSpc>
                <a:spcPct val="95000"/>
              </a:lnSpc>
              <a:spcBef>
                <a:spcPts val="1350"/>
              </a:spcBef>
              <a:spcAft>
                <a:spcPts val="0"/>
              </a:spcAft>
              <a:buSzPts val="1125"/>
              <a:buNone/>
              <a:defRPr sz="1125"/>
            </a:lvl3pPr>
            <a:lvl4pPr lvl="3" algn="l">
              <a:lnSpc>
                <a:spcPct val="95000"/>
              </a:lnSpc>
              <a:spcBef>
                <a:spcPts val="1350"/>
              </a:spcBef>
              <a:spcAft>
                <a:spcPts val="0"/>
              </a:spcAft>
              <a:buSzPts val="1125"/>
              <a:buNone/>
              <a:defRPr sz="1125"/>
            </a:lvl4pPr>
            <a:lvl5pPr lvl="4" algn="l">
              <a:lnSpc>
                <a:spcPct val="95000"/>
              </a:lnSpc>
              <a:spcBef>
                <a:spcPts val="1350"/>
              </a:spcBef>
              <a:spcAft>
                <a:spcPts val="0"/>
              </a:spcAft>
              <a:buSzPts val="1125"/>
              <a:buNone/>
              <a:defRPr sz="1125"/>
            </a:lvl5pPr>
            <a:lvl6pPr lvl="5" algn="l">
              <a:lnSpc>
                <a:spcPct val="90000"/>
              </a:lnSpc>
              <a:spcBef>
                <a:spcPts val="375"/>
              </a:spcBef>
              <a:spcAft>
                <a:spcPts val="0"/>
              </a:spcAft>
              <a:buSzPts val="1125"/>
              <a:buNone/>
              <a:defRPr sz="1125"/>
            </a:lvl6pPr>
            <a:lvl7pPr lvl="6" algn="l">
              <a:lnSpc>
                <a:spcPct val="90000"/>
              </a:lnSpc>
              <a:spcBef>
                <a:spcPts val="375"/>
              </a:spcBef>
              <a:spcAft>
                <a:spcPts val="0"/>
              </a:spcAft>
              <a:buSzPts val="1125"/>
              <a:buNone/>
              <a:defRPr sz="1125"/>
            </a:lvl7pPr>
            <a:lvl8pPr lvl="7" algn="l">
              <a:lnSpc>
                <a:spcPct val="90000"/>
              </a:lnSpc>
              <a:spcBef>
                <a:spcPts val="375"/>
              </a:spcBef>
              <a:spcAft>
                <a:spcPts val="0"/>
              </a:spcAft>
              <a:buSzPts val="1125"/>
              <a:buNone/>
              <a:defRPr sz="1125"/>
            </a:lvl8pPr>
            <a:lvl9pPr lvl="8" algn="l">
              <a:lnSpc>
                <a:spcPct val="90000"/>
              </a:lnSpc>
              <a:spcBef>
                <a:spcPts val="375"/>
              </a:spcBef>
              <a:spcAft>
                <a:spcPts val="0"/>
              </a:spcAft>
              <a:buSzPts val="1125"/>
              <a:buNone/>
              <a:defRPr sz="1125"/>
            </a:lvl9pPr>
          </a:lstStyle>
          <a:p/>
        </p:txBody>
      </p:sp>
      <p:sp>
        <p:nvSpPr>
          <p:cNvPr id="997" name="Google Shape;997;g3d3f6d03170_0_5613"/>
          <p:cNvSpPr txBox="1"/>
          <p:nvPr>
            <p:ph idx="9" type="subTitle"/>
          </p:nvPr>
        </p:nvSpPr>
        <p:spPr>
          <a:xfrm>
            <a:off x="3789726" y="3661988"/>
            <a:ext cx="4824900" cy="4452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500"/>
              <a:buNone/>
              <a:defRPr sz="1500"/>
            </a:lvl1pPr>
            <a:lvl2pPr lvl="1" algn="l">
              <a:lnSpc>
                <a:spcPct val="95000"/>
              </a:lnSpc>
              <a:spcBef>
                <a:spcPts val="0"/>
              </a:spcBef>
              <a:spcAft>
                <a:spcPts val="0"/>
              </a:spcAft>
              <a:buSzPts val="1500"/>
              <a:buNone/>
              <a:defRPr sz="1500"/>
            </a:lvl2pPr>
            <a:lvl3pPr lvl="2" algn="l">
              <a:lnSpc>
                <a:spcPct val="95000"/>
              </a:lnSpc>
              <a:spcBef>
                <a:spcPts val="0"/>
              </a:spcBef>
              <a:spcAft>
                <a:spcPts val="0"/>
              </a:spcAft>
              <a:buSzPts val="1500"/>
              <a:buNone/>
              <a:defRPr sz="1500"/>
            </a:lvl3pPr>
            <a:lvl4pPr lvl="3" algn="l">
              <a:lnSpc>
                <a:spcPct val="95000"/>
              </a:lnSpc>
              <a:spcBef>
                <a:spcPts val="0"/>
              </a:spcBef>
              <a:spcAft>
                <a:spcPts val="0"/>
              </a:spcAft>
              <a:buSzPts val="1500"/>
              <a:buNone/>
              <a:defRPr sz="1500"/>
            </a:lvl4pPr>
            <a:lvl5pPr lvl="4" algn="l">
              <a:lnSpc>
                <a:spcPct val="95000"/>
              </a:lnSpc>
              <a:spcBef>
                <a:spcPts val="0"/>
              </a:spcBef>
              <a:spcAft>
                <a:spcPts val="0"/>
              </a:spcAft>
              <a:buSzPts val="1500"/>
              <a:buNone/>
              <a:defRPr sz="1500"/>
            </a:lvl5pPr>
            <a:lvl6pPr lvl="5" algn="l">
              <a:lnSpc>
                <a:spcPct val="95000"/>
              </a:lnSpc>
              <a:spcBef>
                <a:spcPts val="0"/>
              </a:spcBef>
              <a:spcAft>
                <a:spcPts val="0"/>
              </a:spcAft>
              <a:buSzPts val="1500"/>
              <a:buNone/>
              <a:defRPr sz="1500"/>
            </a:lvl6pPr>
            <a:lvl7pPr lvl="6" algn="l">
              <a:lnSpc>
                <a:spcPct val="95000"/>
              </a:lnSpc>
              <a:spcBef>
                <a:spcPts val="0"/>
              </a:spcBef>
              <a:spcAft>
                <a:spcPts val="0"/>
              </a:spcAft>
              <a:buSzPts val="1500"/>
              <a:buNone/>
              <a:defRPr sz="1500"/>
            </a:lvl7pPr>
            <a:lvl8pPr lvl="7" algn="l">
              <a:lnSpc>
                <a:spcPct val="95000"/>
              </a:lnSpc>
              <a:spcBef>
                <a:spcPts val="0"/>
              </a:spcBef>
              <a:spcAft>
                <a:spcPts val="0"/>
              </a:spcAft>
              <a:buSzPts val="1500"/>
              <a:buNone/>
              <a:defRPr sz="1500"/>
            </a:lvl8pPr>
            <a:lvl9pPr lvl="8" algn="l">
              <a:lnSpc>
                <a:spcPct val="95000"/>
              </a:lnSpc>
              <a:spcBef>
                <a:spcPts val="0"/>
              </a:spcBef>
              <a:spcAft>
                <a:spcPts val="0"/>
              </a:spcAft>
              <a:buSzPts val="1500"/>
              <a:buNone/>
              <a:defRPr sz="1500"/>
            </a:lvl9pPr>
          </a:lstStyle>
          <a:p/>
        </p:txBody>
      </p:sp>
      <p:sp>
        <p:nvSpPr>
          <p:cNvPr id="998" name="Google Shape;998;g3d3f6d03170_0_5613"/>
          <p:cNvSpPr txBox="1"/>
          <p:nvPr>
            <p:ph type="title"/>
          </p:nvPr>
        </p:nvSpPr>
        <p:spPr>
          <a:xfrm>
            <a:off x="325593" y="368499"/>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Custom Layout">
  <p:cSld name="47_Custom Layout">
    <p:spTree>
      <p:nvGrpSpPr>
        <p:cNvPr id="999" name="Shape 999"/>
        <p:cNvGrpSpPr/>
        <p:nvPr/>
      </p:nvGrpSpPr>
      <p:grpSpPr>
        <a:xfrm>
          <a:off x="0" y="0"/>
          <a:ext cx="0" cy="0"/>
          <a:chOff x="0" y="0"/>
          <a:chExt cx="0" cy="0"/>
        </a:xfrm>
      </p:grpSpPr>
      <p:sp>
        <p:nvSpPr>
          <p:cNvPr id="1000" name="Google Shape;1000;g3d3f6d03170_0_5632"/>
          <p:cNvSpPr/>
          <p:nvPr/>
        </p:nvSpPr>
        <p:spPr>
          <a:xfrm>
            <a:off x="316070" y="1252924"/>
            <a:ext cx="4419000" cy="3321600"/>
          </a:xfrm>
          <a:prstGeom prst="roundRect">
            <a:avLst>
              <a:gd fmla="val 2802" name="adj"/>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001" name="Google Shape;1001;g3d3f6d03170_0_5632"/>
          <p:cNvSpPr txBox="1"/>
          <p:nvPr>
            <p:ph type="title"/>
          </p:nvPr>
        </p:nvSpPr>
        <p:spPr>
          <a:xfrm>
            <a:off x="314709" y="336522"/>
            <a:ext cx="4409700" cy="739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002" name="Google Shape;1002;g3d3f6d03170_0_5632"/>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1003" name="Google Shape;1003;g3d3f6d03170_0_5632"/>
          <p:cNvSpPr txBox="1"/>
          <p:nvPr>
            <p:ph idx="1" type="body"/>
          </p:nvPr>
        </p:nvSpPr>
        <p:spPr>
          <a:xfrm>
            <a:off x="487498" y="1740694"/>
            <a:ext cx="3826800" cy="2610300"/>
          </a:xfrm>
          <a:prstGeom prst="rect">
            <a:avLst/>
          </a:prstGeom>
          <a:noFill/>
          <a:ln>
            <a:noFill/>
          </a:ln>
        </p:spPr>
        <p:txBody>
          <a:bodyPr anchorCtr="0" anchor="t" bIns="0" lIns="0" spcFirstLastPara="1" rIns="0" wrap="square" tIns="0">
            <a:noAutofit/>
          </a:bodyPr>
          <a:lstStyle>
            <a:lvl1pPr indent="-288608" lvl="0" marL="457200" algn="l">
              <a:lnSpc>
                <a:spcPct val="89000"/>
              </a:lnSpc>
              <a:spcBef>
                <a:spcPts val="1350"/>
              </a:spcBef>
              <a:spcAft>
                <a:spcPts val="0"/>
              </a:spcAft>
              <a:buClr>
                <a:srgbClr val="DA0025"/>
              </a:buClr>
              <a:buSzPts val="945"/>
              <a:buChar char="●"/>
              <a:defRPr sz="1050"/>
            </a:lvl1pPr>
            <a:lvl2pPr indent="-280035" lvl="1" marL="914400" algn="l">
              <a:lnSpc>
                <a:spcPct val="89000"/>
              </a:lnSpc>
              <a:spcBef>
                <a:spcPts val="1350"/>
              </a:spcBef>
              <a:spcAft>
                <a:spcPts val="0"/>
              </a:spcAft>
              <a:buClr>
                <a:srgbClr val="DA0025"/>
              </a:buClr>
              <a:buSzPts val="810"/>
              <a:buChar char="●"/>
              <a:defRPr sz="900"/>
            </a:lvl2pPr>
            <a:lvl3pPr indent="-271463" lvl="2" marL="1371600" algn="l">
              <a:lnSpc>
                <a:spcPct val="89000"/>
              </a:lnSpc>
              <a:spcBef>
                <a:spcPts val="1350"/>
              </a:spcBef>
              <a:spcAft>
                <a:spcPts val="0"/>
              </a:spcAft>
              <a:buClr>
                <a:srgbClr val="DA0025"/>
              </a:buClr>
              <a:buSzPts val="675"/>
              <a:buChar char="●"/>
              <a:defRPr sz="750"/>
            </a:lvl3pPr>
            <a:lvl4pPr indent="-262890" lvl="3" marL="1828800" algn="l">
              <a:lnSpc>
                <a:spcPct val="89000"/>
              </a:lnSpc>
              <a:spcBef>
                <a:spcPts val="1350"/>
              </a:spcBef>
              <a:spcAft>
                <a:spcPts val="0"/>
              </a:spcAft>
              <a:buClr>
                <a:srgbClr val="DA0025"/>
              </a:buClr>
              <a:buSzPts val="540"/>
              <a:buChar char="●"/>
              <a:defRPr sz="600"/>
            </a:lvl4pPr>
            <a:lvl5pPr indent="-254317" lvl="4" marL="2286000" algn="l">
              <a:lnSpc>
                <a:spcPct val="89000"/>
              </a:lnSpc>
              <a:spcBef>
                <a:spcPts val="1350"/>
              </a:spcBef>
              <a:spcAft>
                <a:spcPts val="0"/>
              </a:spcAft>
              <a:buClr>
                <a:srgbClr val="DA0025"/>
              </a:buClr>
              <a:buSzPts val="405"/>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Custom Layout">
  <p:cSld name="48_Custom Layout">
    <p:bg>
      <p:bgPr>
        <a:blipFill>
          <a:blip r:embed="rId2">
            <a:alphaModFix/>
          </a:blip>
          <a:stretch>
            <a:fillRect/>
          </a:stretch>
        </a:blipFill>
      </p:bgPr>
    </p:bg>
    <p:spTree>
      <p:nvGrpSpPr>
        <p:cNvPr id="1004" name="Shape 1004"/>
        <p:cNvGrpSpPr/>
        <p:nvPr/>
      </p:nvGrpSpPr>
      <p:grpSpPr>
        <a:xfrm>
          <a:off x="0" y="0"/>
          <a:ext cx="0" cy="0"/>
          <a:chOff x="0" y="0"/>
          <a:chExt cx="0" cy="0"/>
        </a:xfrm>
      </p:grpSpPr>
      <p:sp>
        <p:nvSpPr>
          <p:cNvPr id="1005" name="Google Shape;1005;g3d3f6d03170_0_5637"/>
          <p:cNvSpPr txBox="1"/>
          <p:nvPr>
            <p:ph type="title"/>
          </p:nvPr>
        </p:nvSpPr>
        <p:spPr>
          <a:xfrm>
            <a:off x="314709" y="336522"/>
            <a:ext cx="4409700" cy="739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006" name="Google Shape;1006;g3d3f6d03170_0_563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1007" name="Google Shape;1007;g3d3f6d03170_0_5637"/>
          <p:cNvSpPr txBox="1"/>
          <p:nvPr>
            <p:ph idx="1" type="body"/>
          </p:nvPr>
        </p:nvSpPr>
        <p:spPr>
          <a:xfrm>
            <a:off x="298208" y="2797765"/>
            <a:ext cx="2992200" cy="1731900"/>
          </a:xfrm>
          <a:prstGeom prst="rect">
            <a:avLst/>
          </a:prstGeom>
          <a:noFill/>
          <a:ln>
            <a:noFill/>
          </a:ln>
        </p:spPr>
        <p:txBody>
          <a:bodyPr anchorCtr="0" anchor="t" bIns="0" lIns="0" spcFirstLastPara="1" rIns="0" wrap="square" tIns="0">
            <a:noAutofit/>
          </a:bodyPr>
          <a:lstStyle>
            <a:lvl1pPr indent="-288608" lvl="0" marL="457200" algn="l">
              <a:lnSpc>
                <a:spcPct val="105000"/>
              </a:lnSpc>
              <a:spcBef>
                <a:spcPts val="1350"/>
              </a:spcBef>
              <a:spcAft>
                <a:spcPts val="0"/>
              </a:spcAft>
              <a:buClr>
                <a:srgbClr val="DA0025"/>
              </a:buClr>
              <a:buSzPts val="945"/>
              <a:buChar char="●"/>
              <a:defRPr sz="1050"/>
            </a:lvl1pPr>
            <a:lvl2pPr indent="-280035" lvl="1" marL="914400" algn="l">
              <a:lnSpc>
                <a:spcPct val="105000"/>
              </a:lnSpc>
              <a:spcBef>
                <a:spcPts val="1350"/>
              </a:spcBef>
              <a:spcAft>
                <a:spcPts val="0"/>
              </a:spcAft>
              <a:buClr>
                <a:srgbClr val="DA0025"/>
              </a:buClr>
              <a:buSzPts val="810"/>
              <a:buChar char="●"/>
              <a:defRPr sz="900"/>
            </a:lvl2pPr>
            <a:lvl3pPr indent="-271463" lvl="2" marL="1371600" algn="l">
              <a:lnSpc>
                <a:spcPct val="105000"/>
              </a:lnSpc>
              <a:spcBef>
                <a:spcPts val="1350"/>
              </a:spcBef>
              <a:spcAft>
                <a:spcPts val="0"/>
              </a:spcAft>
              <a:buClr>
                <a:srgbClr val="DA0025"/>
              </a:buClr>
              <a:buSzPts val="675"/>
              <a:buChar char="●"/>
              <a:defRPr sz="750"/>
            </a:lvl3pPr>
            <a:lvl4pPr indent="-262890" lvl="3" marL="1828800" algn="l">
              <a:lnSpc>
                <a:spcPct val="105000"/>
              </a:lnSpc>
              <a:spcBef>
                <a:spcPts val="1350"/>
              </a:spcBef>
              <a:spcAft>
                <a:spcPts val="0"/>
              </a:spcAft>
              <a:buClr>
                <a:srgbClr val="DA0025"/>
              </a:buClr>
              <a:buSzPts val="540"/>
              <a:buChar char="●"/>
              <a:defRPr sz="600"/>
            </a:lvl4pPr>
            <a:lvl5pPr indent="-254317" lvl="4" marL="2286000" algn="l">
              <a:lnSpc>
                <a:spcPct val="105000"/>
              </a:lnSpc>
              <a:spcBef>
                <a:spcPts val="1350"/>
              </a:spcBef>
              <a:spcAft>
                <a:spcPts val="0"/>
              </a:spcAft>
              <a:buClr>
                <a:srgbClr val="DA0025"/>
              </a:buClr>
              <a:buSzPts val="405"/>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pic>
        <p:nvPicPr>
          <p:cNvPr descr="A computer with a blank screen&#10;&#10;AI-generated content may be incorrect." id="1008" name="Google Shape;1008;g3d3f6d03170_0_5637"/>
          <p:cNvPicPr preferRelativeResize="0"/>
          <p:nvPr/>
        </p:nvPicPr>
        <p:blipFill rotWithShape="1">
          <a:blip r:embed="rId3">
            <a:alphaModFix/>
          </a:blip>
          <a:srcRect b="0" l="0" r="0" t="0"/>
          <a:stretch/>
        </p:blipFill>
        <p:spPr>
          <a:xfrm>
            <a:off x="3202582" y="1058187"/>
            <a:ext cx="5941419" cy="3822747"/>
          </a:xfrm>
          <a:prstGeom prst="rect">
            <a:avLst/>
          </a:prstGeom>
          <a:noFill/>
          <a:ln>
            <a:noFill/>
          </a:ln>
        </p:spPr>
      </p:pic>
      <p:sp>
        <p:nvSpPr>
          <p:cNvPr id="1009" name="Google Shape;1009;g3d3f6d03170_0_5637"/>
          <p:cNvSpPr/>
          <p:nvPr>
            <p:ph idx="2" type="pic"/>
          </p:nvPr>
        </p:nvSpPr>
        <p:spPr>
          <a:xfrm>
            <a:off x="4149978" y="1378744"/>
            <a:ext cx="4497600" cy="2766900"/>
          </a:xfrm>
          <a:prstGeom prst="rect">
            <a:avLst/>
          </a:prstGeom>
          <a:noFill/>
          <a:ln>
            <a:noFill/>
          </a:ln>
        </p:spPr>
      </p:sp>
      <p:sp>
        <p:nvSpPr>
          <p:cNvPr id="1010" name="Google Shape;1010;g3d3f6d03170_0_5637"/>
          <p:cNvSpPr txBox="1"/>
          <p:nvPr>
            <p:ph idx="3" type="subTitle"/>
          </p:nvPr>
        </p:nvSpPr>
        <p:spPr>
          <a:xfrm>
            <a:off x="314709" y="2388803"/>
            <a:ext cx="29757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1"/>
              </a:buClr>
              <a:buSzPts val="1384"/>
              <a:buNone/>
              <a:defRPr b="1" sz="1537">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Custom Layout">
  <p:cSld name="49_Custom Layout">
    <p:bg>
      <p:bgPr>
        <a:blipFill>
          <a:blip r:embed="rId2">
            <a:alphaModFix/>
          </a:blip>
          <a:stretch>
            <a:fillRect/>
          </a:stretch>
        </a:blipFill>
      </p:bgPr>
    </p:bg>
    <p:spTree>
      <p:nvGrpSpPr>
        <p:cNvPr id="1011" name="Shape 1011"/>
        <p:cNvGrpSpPr/>
        <p:nvPr/>
      </p:nvGrpSpPr>
      <p:grpSpPr>
        <a:xfrm>
          <a:off x="0" y="0"/>
          <a:ext cx="0" cy="0"/>
          <a:chOff x="0" y="0"/>
          <a:chExt cx="0" cy="0"/>
        </a:xfrm>
      </p:grpSpPr>
      <p:sp>
        <p:nvSpPr>
          <p:cNvPr id="1012" name="Google Shape;1012;g3d3f6d03170_0_5644"/>
          <p:cNvSpPr txBox="1"/>
          <p:nvPr>
            <p:ph type="title"/>
          </p:nvPr>
        </p:nvSpPr>
        <p:spPr>
          <a:xfrm>
            <a:off x="314709" y="336522"/>
            <a:ext cx="4409700" cy="739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013" name="Google Shape;1013;g3d3f6d03170_0_5644"/>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1014" name="Google Shape;1014;g3d3f6d03170_0_5644"/>
          <p:cNvSpPr txBox="1"/>
          <p:nvPr>
            <p:ph idx="1" type="body"/>
          </p:nvPr>
        </p:nvSpPr>
        <p:spPr>
          <a:xfrm>
            <a:off x="298208" y="2797765"/>
            <a:ext cx="2992200" cy="1731900"/>
          </a:xfrm>
          <a:prstGeom prst="rect">
            <a:avLst/>
          </a:prstGeom>
          <a:noFill/>
          <a:ln>
            <a:noFill/>
          </a:ln>
        </p:spPr>
        <p:txBody>
          <a:bodyPr anchorCtr="0" anchor="t" bIns="0" lIns="0" spcFirstLastPara="1" rIns="0" wrap="square" tIns="0">
            <a:noAutofit/>
          </a:bodyPr>
          <a:lstStyle>
            <a:lvl1pPr indent="-288608" lvl="0" marL="457200" algn="l">
              <a:lnSpc>
                <a:spcPct val="105000"/>
              </a:lnSpc>
              <a:spcBef>
                <a:spcPts val="1350"/>
              </a:spcBef>
              <a:spcAft>
                <a:spcPts val="0"/>
              </a:spcAft>
              <a:buClr>
                <a:srgbClr val="DA0025"/>
              </a:buClr>
              <a:buSzPts val="945"/>
              <a:buChar char="●"/>
              <a:defRPr sz="1050"/>
            </a:lvl1pPr>
            <a:lvl2pPr indent="-280035" lvl="1" marL="914400" algn="l">
              <a:lnSpc>
                <a:spcPct val="105000"/>
              </a:lnSpc>
              <a:spcBef>
                <a:spcPts val="1350"/>
              </a:spcBef>
              <a:spcAft>
                <a:spcPts val="0"/>
              </a:spcAft>
              <a:buClr>
                <a:srgbClr val="DA0025"/>
              </a:buClr>
              <a:buSzPts val="810"/>
              <a:buChar char="●"/>
              <a:defRPr sz="900"/>
            </a:lvl2pPr>
            <a:lvl3pPr indent="-271463" lvl="2" marL="1371600" algn="l">
              <a:lnSpc>
                <a:spcPct val="105000"/>
              </a:lnSpc>
              <a:spcBef>
                <a:spcPts val="1350"/>
              </a:spcBef>
              <a:spcAft>
                <a:spcPts val="0"/>
              </a:spcAft>
              <a:buClr>
                <a:srgbClr val="DA0025"/>
              </a:buClr>
              <a:buSzPts val="675"/>
              <a:buChar char="●"/>
              <a:defRPr sz="750"/>
            </a:lvl3pPr>
            <a:lvl4pPr indent="-262890" lvl="3" marL="1828800" algn="l">
              <a:lnSpc>
                <a:spcPct val="105000"/>
              </a:lnSpc>
              <a:spcBef>
                <a:spcPts val="1350"/>
              </a:spcBef>
              <a:spcAft>
                <a:spcPts val="0"/>
              </a:spcAft>
              <a:buClr>
                <a:srgbClr val="DA0025"/>
              </a:buClr>
              <a:buSzPts val="540"/>
              <a:buChar char="●"/>
              <a:defRPr sz="600"/>
            </a:lvl4pPr>
            <a:lvl5pPr indent="-254317" lvl="4" marL="2286000" algn="l">
              <a:lnSpc>
                <a:spcPct val="105000"/>
              </a:lnSpc>
              <a:spcBef>
                <a:spcPts val="1350"/>
              </a:spcBef>
              <a:spcAft>
                <a:spcPts val="0"/>
              </a:spcAft>
              <a:buClr>
                <a:srgbClr val="DA0025"/>
              </a:buClr>
              <a:buSzPts val="405"/>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pic>
        <p:nvPicPr>
          <p:cNvPr descr="A cell phone with a white screen&#10;&#10;AI-generated content may be incorrect." id="1015" name="Google Shape;1015;g3d3f6d03170_0_5644"/>
          <p:cNvPicPr preferRelativeResize="0"/>
          <p:nvPr/>
        </p:nvPicPr>
        <p:blipFill rotWithShape="1">
          <a:blip r:embed="rId3">
            <a:alphaModFix/>
          </a:blip>
          <a:srcRect b="13284" l="47208" r="37149" t="15374"/>
          <a:stretch/>
        </p:blipFill>
        <p:spPr>
          <a:xfrm>
            <a:off x="5414258" y="728186"/>
            <a:ext cx="1999993" cy="3958113"/>
          </a:xfrm>
          <a:prstGeom prst="rect">
            <a:avLst/>
          </a:prstGeom>
          <a:noFill/>
          <a:ln>
            <a:noFill/>
          </a:ln>
          <a:effectLst>
            <a:outerShdw blurRad="47621" sx="101000" rotWithShape="0" algn="tl" dir="1800000" dist="185721" sy="101000">
              <a:srgbClr val="8097BB"/>
            </a:outerShdw>
          </a:effectLst>
        </p:spPr>
      </p:pic>
      <p:pic>
        <p:nvPicPr>
          <p:cNvPr descr="A cell phone with a white screen&#10;&#10;AI-generated content may be incorrect." id="1016" name="Google Shape;1016;g3d3f6d03170_0_5644"/>
          <p:cNvPicPr preferRelativeResize="0"/>
          <p:nvPr/>
        </p:nvPicPr>
        <p:blipFill rotWithShape="1">
          <a:blip r:embed="rId4">
            <a:alphaModFix/>
          </a:blip>
          <a:srcRect b="0" l="0" r="0" t="0"/>
          <a:stretch/>
        </p:blipFill>
        <p:spPr>
          <a:xfrm>
            <a:off x="4985332" y="508408"/>
            <a:ext cx="3011778" cy="4524809"/>
          </a:xfrm>
          <a:prstGeom prst="rect">
            <a:avLst/>
          </a:prstGeom>
          <a:noFill/>
          <a:ln>
            <a:noFill/>
          </a:ln>
        </p:spPr>
      </p:pic>
      <p:sp>
        <p:nvSpPr>
          <p:cNvPr id="1017" name="Google Shape;1017;g3d3f6d03170_0_5644"/>
          <p:cNvSpPr/>
          <p:nvPr>
            <p:ph idx="2" type="pic"/>
          </p:nvPr>
        </p:nvSpPr>
        <p:spPr>
          <a:xfrm>
            <a:off x="5539980" y="842963"/>
            <a:ext cx="1726500" cy="3743400"/>
          </a:xfrm>
          <a:prstGeom prst="roundRect">
            <a:avLst>
              <a:gd fmla="val 10452" name="adj"/>
            </a:avLst>
          </a:prstGeom>
          <a:noFill/>
          <a:ln>
            <a:noFill/>
          </a:ln>
        </p:spPr>
      </p:sp>
      <p:sp>
        <p:nvSpPr>
          <p:cNvPr id="1018" name="Google Shape;1018;g3d3f6d03170_0_5644"/>
          <p:cNvSpPr txBox="1"/>
          <p:nvPr>
            <p:ph idx="3" type="subTitle"/>
          </p:nvPr>
        </p:nvSpPr>
        <p:spPr>
          <a:xfrm>
            <a:off x="314709" y="2388803"/>
            <a:ext cx="2975700" cy="2658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1"/>
              </a:buClr>
              <a:buSzPts val="1384"/>
              <a:buNone/>
              <a:defRPr b="1" sz="1537">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Custom Layout" showMasterSp="0">
  <p:cSld name="51_Custom Layout">
    <p:bg>
      <p:bgPr>
        <a:gradFill>
          <a:gsLst>
            <a:gs pos="0">
              <a:srgbClr val="FF001A"/>
            </a:gs>
            <a:gs pos="70000">
              <a:srgbClr val="290051"/>
            </a:gs>
            <a:gs pos="100000">
              <a:srgbClr val="0C0024"/>
            </a:gs>
          </a:gsLst>
          <a:lin ang="13500032" scaled="0"/>
        </a:gradFill>
      </p:bgPr>
    </p:bg>
    <p:spTree>
      <p:nvGrpSpPr>
        <p:cNvPr id="1019" name="Shape 1019"/>
        <p:cNvGrpSpPr/>
        <p:nvPr/>
      </p:nvGrpSpPr>
      <p:grpSpPr>
        <a:xfrm>
          <a:off x="0" y="0"/>
          <a:ext cx="0" cy="0"/>
          <a:chOff x="0" y="0"/>
          <a:chExt cx="0" cy="0"/>
        </a:xfrm>
      </p:grpSpPr>
      <p:pic>
        <p:nvPicPr>
          <p:cNvPr descr="A black and blue background&#10;&#10;AI-generated content may be incorrect." id="1020" name="Google Shape;1020;g3d3f6d03170_0_5652"/>
          <p:cNvPicPr preferRelativeResize="0"/>
          <p:nvPr/>
        </p:nvPicPr>
        <p:blipFill rotWithShape="1">
          <a:blip r:embed="rId2">
            <a:alphaModFix/>
          </a:blip>
          <a:srcRect b="100" l="0" r="0" t="100"/>
          <a:stretch/>
        </p:blipFill>
        <p:spPr>
          <a:xfrm>
            <a:off x="0" y="0"/>
            <a:ext cx="9143999" cy="5142828"/>
          </a:xfrm>
          <a:prstGeom prst="rect">
            <a:avLst/>
          </a:prstGeom>
          <a:noFill/>
          <a:ln>
            <a:noFill/>
          </a:ln>
        </p:spPr>
      </p:pic>
      <p:sp>
        <p:nvSpPr>
          <p:cNvPr id="1021" name="Google Shape;1021;g3d3f6d03170_0_5652"/>
          <p:cNvSpPr/>
          <p:nvPr/>
        </p:nvSpPr>
        <p:spPr>
          <a:xfrm>
            <a:off x="309948" y="1304925"/>
            <a:ext cx="3423300" cy="2743200"/>
          </a:xfrm>
          <a:prstGeom prst="roundRect">
            <a:avLst>
              <a:gd fmla="val 3171" name="adj"/>
            </a:avLst>
          </a:prstGeom>
          <a:gradFill>
            <a:gsLst>
              <a:gs pos="0">
                <a:srgbClr val="FFFFFF"/>
              </a:gs>
              <a:gs pos="5000">
                <a:srgbClr val="FFFFFF"/>
              </a:gs>
              <a:gs pos="100000">
                <a:srgbClr val="BFBADE">
                  <a:alpha val="80000"/>
                </a:srgbClr>
              </a:gs>
            </a:gsLst>
            <a:lin ang="5400012" scaled="0"/>
          </a:gradFill>
          <a:ln cap="flat" cmpd="sng" w="9525">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022" name="Google Shape;1022;g3d3f6d03170_0_5652"/>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grpSp>
        <p:nvGrpSpPr>
          <p:cNvPr id="1023" name="Google Shape;1023;g3d3f6d03170_0_5652"/>
          <p:cNvGrpSpPr/>
          <p:nvPr/>
        </p:nvGrpSpPr>
        <p:grpSpPr>
          <a:xfrm>
            <a:off x="8381796" y="4822425"/>
            <a:ext cx="537710" cy="158585"/>
            <a:chOff x="22351457" y="12859799"/>
            <a:chExt cx="1433894" cy="422893"/>
          </a:xfrm>
        </p:grpSpPr>
        <p:grpSp>
          <p:nvGrpSpPr>
            <p:cNvPr id="1024" name="Google Shape;1024;g3d3f6d03170_0_5652"/>
            <p:cNvGrpSpPr/>
            <p:nvPr/>
          </p:nvGrpSpPr>
          <p:grpSpPr>
            <a:xfrm>
              <a:off x="22351457" y="12859799"/>
              <a:ext cx="1379787" cy="422893"/>
              <a:chOff x="22351457" y="12859799"/>
              <a:chExt cx="1379787" cy="422893"/>
            </a:xfrm>
          </p:grpSpPr>
          <p:sp>
            <p:nvSpPr>
              <p:cNvPr id="1025" name="Google Shape;1025;g3d3f6d03170_0_5652"/>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026" name="Google Shape;1026;g3d3f6d03170_0_5652"/>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1027" name="Google Shape;1027;g3d3f6d03170_0_5652"/>
              <p:cNvGrpSpPr/>
              <p:nvPr/>
            </p:nvGrpSpPr>
            <p:grpSpPr>
              <a:xfrm>
                <a:off x="23288552" y="12859801"/>
                <a:ext cx="442692" cy="422765"/>
                <a:chOff x="23288552" y="12859801"/>
                <a:chExt cx="442692" cy="422765"/>
              </a:xfrm>
            </p:grpSpPr>
            <p:grpSp>
              <p:nvGrpSpPr>
                <p:cNvPr id="1028" name="Google Shape;1028;g3d3f6d03170_0_5652"/>
                <p:cNvGrpSpPr/>
                <p:nvPr/>
              </p:nvGrpSpPr>
              <p:grpSpPr>
                <a:xfrm>
                  <a:off x="23288552" y="12859801"/>
                  <a:ext cx="442692" cy="422765"/>
                  <a:chOff x="23288552" y="12859801"/>
                  <a:chExt cx="442692" cy="422765"/>
                </a:xfrm>
              </p:grpSpPr>
              <p:sp>
                <p:nvSpPr>
                  <p:cNvPr id="1029" name="Google Shape;1029;g3d3f6d03170_0_5652"/>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030" name="Google Shape;1030;g3d3f6d03170_0_5652"/>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1031" name="Google Shape;1031;g3d3f6d03170_0_5652"/>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1032" name="Google Shape;1032;g3d3f6d03170_0_5652"/>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1033" name="Google Shape;1033;g3d3f6d03170_0_5652"/>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chemeClr val="lt1"/>
                </a:solidFill>
                <a:latin typeface="Poppins Medium"/>
                <a:ea typeface="Poppins Medium"/>
                <a:cs typeface="Poppins Medium"/>
                <a:sym typeface="Poppins Medium"/>
              </a:rPr>
              <a:t>Proprietary &amp; Confidential</a:t>
            </a:r>
            <a:endParaRPr b="0" i="0" sz="525" u="none" cap="none" strike="noStrike">
              <a:solidFill>
                <a:srgbClr val="000000"/>
              </a:solidFill>
              <a:latin typeface="Arial"/>
              <a:ea typeface="Arial"/>
              <a:cs typeface="Arial"/>
              <a:sym typeface="Arial"/>
            </a:endParaRPr>
          </a:p>
        </p:txBody>
      </p:sp>
      <p:sp>
        <p:nvSpPr>
          <p:cNvPr id="1034" name="Google Shape;1034;g3d3f6d03170_0_5652"/>
          <p:cNvSpPr txBox="1"/>
          <p:nvPr>
            <p:ph type="title"/>
          </p:nvPr>
        </p:nvSpPr>
        <p:spPr>
          <a:xfrm>
            <a:off x="314704" y="347588"/>
            <a:ext cx="8503200" cy="4959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035" name="Google Shape;1035;g3d3f6d03170_0_5652"/>
          <p:cNvSpPr txBox="1"/>
          <p:nvPr>
            <p:ph idx="1" type="body"/>
          </p:nvPr>
        </p:nvSpPr>
        <p:spPr>
          <a:xfrm>
            <a:off x="526366" y="1919081"/>
            <a:ext cx="3087300" cy="2065200"/>
          </a:xfrm>
          <a:prstGeom prst="rect">
            <a:avLst/>
          </a:prstGeom>
          <a:noFill/>
          <a:ln>
            <a:noFill/>
          </a:ln>
        </p:spPr>
        <p:txBody>
          <a:bodyPr anchorCtr="0" anchor="t" bIns="0" lIns="0" spcFirstLastPara="1" rIns="0" wrap="square" tIns="0">
            <a:noAutofit/>
          </a:bodyPr>
          <a:lstStyle>
            <a:lvl1pPr indent="-284290" lvl="0" marL="457200" algn="l">
              <a:lnSpc>
                <a:spcPct val="105000"/>
              </a:lnSpc>
              <a:spcBef>
                <a:spcPts val="1350"/>
              </a:spcBef>
              <a:spcAft>
                <a:spcPts val="0"/>
              </a:spcAft>
              <a:buClr>
                <a:srgbClr val="DA0025"/>
              </a:buClr>
              <a:buSzPts val="877"/>
              <a:buChar char="●"/>
              <a:defRPr sz="975"/>
            </a:lvl1pPr>
            <a:lvl2pPr indent="-271463" lvl="1" marL="914400" algn="l">
              <a:lnSpc>
                <a:spcPct val="105000"/>
              </a:lnSpc>
              <a:spcBef>
                <a:spcPts val="1350"/>
              </a:spcBef>
              <a:spcAft>
                <a:spcPts val="0"/>
              </a:spcAft>
              <a:buClr>
                <a:srgbClr val="DA0025"/>
              </a:buClr>
              <a:buSzPts val="675"/>
              <a:buChar char="●"/>
              <a:defRPr sz="750"/>
            </a:lvl2pPr>
            <a:lvl3pPr indent="-267145" lvl="2" marL="1371600" algn="l">
              <a:lnSpc>
                <a:spcPct val="105000"/>
              </a:lnSpc>
              <a:spcBef>
                <a:spcPts val="1350"/>
              </a:spcBef>
              <a:spcAft>
                <a:spcPts val="0"/>
              </a:spcAft>
              <a:buClr>
                <a:srgbClr val="DA0025"/>
              </a:buClr>
              <a:buSzPts val="607"/>
              <a:buChar char="●"/>
              <a:defRPr sz="675"/>
            </a:lvl3pPr>
            <a:lvl4pPr indent="-258572" lvl="3" marL="1828800" algn="l">
              <a:lnSpc>
                <a:spcPct val="105000"/>
              </a:lnSpc>
              <a:spcBef>
                <a:spcPts val="1350"/>
              </a:spcBef>
              <a:spcAft>
                <a:spcPts val="0"/>
              </a:spcAft>
              <a:buClr>
                <a:srgbClr val="DA0025"/>
              </a:buClr>
              <a:buSzPts val="472"/>
              <a:buChar char="●"/>
              <a:defRPr sz="525"/>
            </a:lvl4pPr>
            <a:lvl5pPr indent="-252158" lvl="4" marL="2286000" algn="l">
              <a:lnSpc>
                <a:spcPct val="105000"/>
              </a:lnSpc>
              <a:spcBef>
                <a:spcPts val="1350"/>
              </a:spcBef>
              <a:spcAft>
                <a:spcPts val="0"/>
              </a:spcAft>
              <a:buClr>
                <a:srgbClr val="DA0025"/>
              </a:buClr>
              <a:buSzPts val="371"/>
              <a:buChar char="●"/>
              <a:defRPr sz="412"/>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cxnSp>
        <p:nvCxnSpPr>
          <p:cNvPr id="1036" name="Google Shape;1036;g3d3f6d03170_0_5652"/>
          <p:cNvCxnSpPr/>
          <p:nvPr/>
        </p:nvCxnSpPr>
        <p:spPr>
          <a:xfrm>
            <a:off x="681901" y="4883706"/>
            <a:ext cx="0" cy="45600"/>
          </a:xfrm>
          <a:prstGeom prst="straightConnector1">
            <a:avLst/>
          </a:prstGeom>
          <a:noFill/>
          <a:ln cap="flat" cmpd="sng" w="9525">
            <a:solidFill>
              <a:schemeClr val="lt1"/>
            </a:solidFill>
            <a:prstDash val="solid"/>
            <a:miter lim="800000"/>
            <a:headEnd len="sm" w="sm" type="none"/>
            <a:tailEnd len="sm" w="sm" type="none"/>
          </a:ln>
        </p:spPr>
      </p:cxnSp>
      <p:pic>
        <p:nvPicPr>
          <p:cNvPr descr="A computer with a blank screen&#10;&#10;AI-generated content may be incorrect." id="1037" name="Google Shape;1037;g3d3f6d03170_0_5652"/>
          <p:cNvPicPr preferRelativeResize="0"/>
          <p:nvPr/>
        </p:nvPicPr>
        <p:blipFill rotWithShape="1">
          <a:blip r:embed="rId3">
            <a:alphaModFix/>
          </a:blip>
          <a:srcRect b="0" l="0" r="0" t="0"/>
          <a:stretch/>
        </p:blipFill>
        <p:spPr>
          <a:xfrm>
            <a:off x="3202582" y="1058187"/>
            <a:ext cx="5941419" cy="3822747"/>
          </a:xfrm>
          <a:prstGeom prst="rect">
            <a:avLst/>
          </a:prstGeom>
          <a:noFill/>
          <a:ln>
            <a:noFill/>
          </a:ln>
        </p:spPr>
      </p:pic>
      <p:sp>
        <p:nvSpPr>
          <p:cNvPr id="1038" name="Google Shape;1038;g3d3f6d03170_0_5652"/>
          <p:cNvSpPr/>
          <p:nvPr>
            <p:ph idx="2" type="pic"/>
          </p:nvPr>
        </p:nvSpPr>
        <p:spPr>
          <a:xfrm>
            <a:off x="4149978" y="1378744"/>
            <a:ext cx="4497600" cy="2766900"/>
          </a:xfrm>
          <a:prstGeom prst="rect">
            <a:avLst/>
          </a:prstGeom>
          <a:noFill/>
          <a:ln>
            <a:noFill/>
          </a:ln>
        </p:spPr>
      </p:sp>
      <p:sp>
        <p:nvSpPr>
          <p:cNvPr id="1039" name="Google Shape;1039;g3d3f6d03170_0_5652"/>
          <p:cNvSpPr txBox="1"/>
          <p:nvPr>
            <p:ph idx="3" type="subTitle"/>
          </p:nvPr>
        </p:nvSpPr>
        <p:spPr>
          <a:xfrm>
            <a:off x="544095" y="1536731"/>
            <a:ext cx="3087300" cy="2661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rgbClr val="172DA0"/>
              </a:buClr>
              <a:buSzPts val="1384"/>
              <a:buNone/>
              <a:defRPr b="1" sz="1537">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Custom Layout" showMasterSp="0">
  <p:cSld name="52_Custom Layout">
    <p:bg>
      <p:bgPr>
        <a:gradFill>
          <a:gsLst>
            <a:gs pos="0">
              <a:srgbClr val="FF001A"/>
            </a:gs>
            <a:gs pos="70000">
              <a:srgbClr val="290051"/>
            </a:gs>
            <a:gs pos="100000">
              <a:srgbClr val="0C0024"/>
            </a:gs>
          </a:gsLst>
          <a:lin ang="13500032" scaled="0"/>
        </a:gradFill>
      </p:bgPr>
    </p:bg>
    <p:spTree>
      <p:nvGrpSpPr>
        <p:cNvPr id="1040" name="Shape 1040"/>
        <p:cNvGrpSpPr/>
        <p:nvPr/>
      </p:nvGrpSpPr>
      <p:grpSpPr>
        <a:xfrm>
          <a:off x="0" y="0"/>
          <a:ext cx="0" cy="0"/>
          <a:chOff x="0" y="0"/>
          <a:chExt cx="0" cy="0"/>
        </a:xfrm>
      </p:grpSpPr>
      <p:pic>
        <p:nvPicPr>
          <p:cNvPr id="1041" name="Google Shape;1041;g3d3f6d03170_0_5673" title="2-8.png"/>
          <p:cNvPicPr preferRelativeResize="0"/>
          <p:nvPr/>
        </p:nvPicPr>
        <p:blipFill rotWithShape="1">
          <a:blip r:embed="rId2">
            <a:alphaModFix/>
          </a:blip>
          <a:srcRect b="0" l="0" r="0" t="0"/>
          <a:stretch/>
        </p:blipFill>
        <p:spPr>
          <a:xfrm>
            <a:off x="5070212" y="599597"/>
            <a:ext cx="2825611" cy="4342211"/>
          </a:xfrm>
          <a:prstGeom prst="rect">
            <a:avLst/>
          </a:prstGeom>
          <a:noFill/>
          <a:ln>
            <a:noFill/>
          </a:ln>
        </p:spPr>
      </p:pic>
      <p:pic>
        <p:nvPicPr>
          <p:cNvPr descr="A black and blue background&#10;&#10;AI-generated content may be incorrect." id="1042" name="Google Shape;1042;g3d3f6d03170_0_5673"/>
          <p:cNvPicPr preferRelativeResize="0"/>
          <p:nvPr/>
        </p:nvPicPr>
        <p:blipFill rotWithShape="1">
          <a:blip r:embed="rId3">
            <a:alphaModFix/>
          </a:blip>
          <a:srcRect b="100" l="0" r="0" t="100"/>
          <a:stretch/>
        </p:blipFill>
        <p:spPr>
          <a:xfrm>
            <a:off x="0" y="0"/>
            <a:ext cx="9143999" cy="5142828"/>
          </a:xfrm>
          <a:prstGeom prst="rect">
            <a:avLst/>
          </a:prstGeom>
          <a:noFill/>
          <a:ln>
            <a:noFill/>
          </a:ln>
        </p:spPr>
      </p:pic>
      <p:sp>
        <p:nvSpPr>
          <p:cNvPr id="1043" name="Google Shape;1043;g3d3f6d03170_0_5673"/>
          <p:cNvSpPr/>
          <p:nvPr/>
        </p:nvSpPr>
        <p:spPr>
          <a:xfrm>
            <a:off x="309948" y="1304925"/>
            <a:ext cx="3423300" cy="2743200"/>
          </a:xfrm>
          <a:prstGeom prst="roundRect">
            <a:avLst>
              <a:gd fmla="val 3171" name="adj"/>
            </a:avLst>
          </a:prstGeom>
          <a:gradFill>
            <a:gsLst>
              <a:gs pos="0">
                <a:srgbClr val="FFFFFF"/>
              </a:gs>
              <a:gs pos="5000">
                <a:srgbClr val="FFFFFF"/>
              </a:gs>
              <a:gs pos="100000">
                <a:srgbClr val="BFBADE">
                  <a:alpha val="80000"/>
                </a:srgbClr>
              </a:gs>
            </a:gsLst>
            <a:lin ang="5400012" scaled="0"/>
          </a:gradFill>
          <a:ln cap="flat" cmpd="sng" w="9525">
            <a:solidFill>
              <a:srgbClr val="FFFFFF"/>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044" name="Google Shape;1044;g3d3f6d03170_0_567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grpSp>
        <p:nvGrpSpPr>
          <p:cNvPr id="1045" name="Google Shape;1045;g3d3f6d03170_0_5673"/>
          <p:cNvGrpSpPr/>
          <p:nvPr/>
        </p:nvGrpSpPr>
        <p:grpSpPr>
          <a:xfrm>
            <a:off x="8381796" y="4822425"/>
            <a:ext cx="537710" cy="158585"/>
            <a:chOff x="22351457" y="12859799"/>
            <a:chExt cx="1433894" cy="422893"/>
          </a:xfrm>
        </p:grpSpPr>
        <p:grpSp>
          <p:nvGrpSpPr>
            <p:cNvPr id="1046" name="Google Shape;1046;g3d3f6d03170_0_5673"/>
            <p:cNvGrpSpPr/>
            <p:nvPr/>
          </p:nvGrpSpPr>
          <p:grpSpPr>
            <a:xfrm>
              <a:off x="22351457" y="12859799"/>
              <a:ext cx="1379787" cy="422893"/>
              <a:chOff x="22351457" y="12859799"/>
              <a:chExt cx="1379787" cy="422893"/>
            </a:xfrm>
          </p:grpSpPr>
          <p:sp>
            <p:nvSpPr>
              <p:cNvPr id="1047" name="Google Shape;1047;g3d3f6d03170_0_5673"/>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048" name="Google Shape;1048;g3d3f6d03170_0_5673"/>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1049" name="Google Shape;1049;g3d3f6d03170_0_5673"/>
              <p:cNvGrpSpPr/>
              <p:nvPr/>
            </p:nvGrpSpPr>
            <p:grpSpPr>
              <a:xfrm>
                <a:off x="23288552" y="12859801"/>
                <a:ext cx="442692" cy="422765"/>
                <a:chOff x="23288552" y="12859801"/>
                <a:chExt cx="442692" cy="422765"/>
              </a:xfrm>
            </p:grpSpPr>
            <p:grpSp>
              <p:nvGrpSpPr>
                <p:cNvPr id="1050" name="Google Shape;1050;g3d3f6d03170_0_5673"/>
                <p:cNvGrpSpPr/>
                <p:nvPr/>
              </p:nvGrpSpPr>
              <p:grpSpPr>
                <a:xfrm>
                  <a:off x="23288552" y="12859801"/>
                  <a:ext cx="442692" cy="422765"/>
                  <a:chOff x="23288552" y="12859801"/>
                  <a:chExt cx="442692" cy="422765"/>
                </a:xfrm>
              </p:grpSpPr>
              <p:sp>
                <p:nvSpPr>
                  <p:cNvPr id="1051" name="Google Shape;1051;g3d3f6d03170_0_5673"/>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052" name="Google Shape;1052;g3d3f6d03170_0_5673"/>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1053" name="Google Shape;1053;g3d3f6d03170_0_5673"/>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1054" name="Google Shape;1054;g3d3f6d03170_0_5673"/>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1055" name="Google Shape;1055;g3d3f6d03170_0_5673"/>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chemeClr val="lt1"/>
                </a:solidFill>
                <a:latin typeface="Poppins Medium"/>
                <a:ea typeface="Poppins Medium"/>
                <a:cs typeface="Poppins Medium"/>
                <a:sym typeface="Poppins Medium"/>
              </a:rPr>
              <a:t>Proprietary &amp; Confidential</a:t>
            </a:r>
            <a:endParaRPr b="0" i="0" sz="525" u="none" cap="none" strike="noStrike">
              <a:solidFill>
                <a:srgbClr val="000000"/>
              </a:solidFill>
              <a:latin typeface="Arial"/>
              <a:ea typeface="Arial"/>
              <a:cs typeface="Arial"/>
              <a:sym typeface="Arial"/>
            </a:endParaRPr>
          </a:p>
        </p:txBody>
      </p:sp>
      <p:sp>
        <p:nvSpPr>
          <p:cNvPr id="1056" name="Google Shape;1056;g3d3f6d03170_0_5673"/>
          <p:cNvSpPr txBox="1"/>
          <p:nvPr>
            <p:ph type="title"/>
          </p:nvPr>
        </p:nvSpPr>
        <p:spPr>
          <a:xfrm>
            <a:off x="314709" y="347583"/>
            <a:ext cx="5878800" cy="3807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057" name="Google Shape;1057;g3d3f6d03170_0_5673"/>
          <p:cNvSpPr txBox="1"/>
          <p:nvPr>
            <p:ph idx="1" type="body"/>
          </p:nvPr>
        </p:nvSpPr>
        <p:spPr>
          <a:xfrm>
            <a:off x="526366" y="1919084"/>
            <a:ext cx="3120600" cy="2065200"/>
          </a:xfrm>
          <a:prstGeom prst="rect">
            <a:avLst/>
          </a:prstGeom>
          <a:noFill/>
          <a:ln>
            <a:noFill/>
          </a:ln>
        </p:spPr>
        <p:txBody>
          <a:bodyPr anchorCtr="0" anchor="t" bIns="0" lIns="0" spcFirstLastPara="1" rIns="0" wrap="square" tIns="0">
            <a:noAutofit/>
          </a:bodyPr>
          <a:lstStyle>
            <a:lvl1pPr indent="-284290" lvl="0" marL="457200" algn="l">
              <a:lnSpc>
                <a:spcPct val="105000"/>
              </a:lnSpc>
              <a:spcBef>
                <a:spcPts val="1350"/>
              </a:spcBef>
              <a:spcAft>
                <a:spcPts val="0"/>
              </a:spcAft>
              <a:buClr>
                <a:srgbClr val="DA0025"/>
              </a:buClr>
              <a:buSzPts val="877"/>
              <a:buChar char="●"/>
              <a:defRPr sz="975"/>
            </a:lvl1pPr>
            <a:lvl2pPr indent="-271463" lvl="1" marL="914400" algn="l">
              <a:lnSpc>
                <a:spcPct val="105000"/>
              </a:lnSpc>
              <a:spcBef>
                <a:spcPts val="1350"/>
              </a:spcBef>
              <a:spcAft>
                <a:spcPts val="0"/>
              </a:spcAft>
              <a:buClr>
                <a:srgbClr val="DA0025"/>
              </a:buClr>
              <a:buSzPts val="675"/>
              <a:buChar char="●"/>
              <a:defRPr sz="750"/>
            </a:lvl2pPr>
            <a:lvl3pPr indent="-267145" lvl="2" marL="1371600" algn="l">
              <a:lnSpc>
                <a:spcPct val="105000"/>
              </a:lnSpc>
              <a:spcBef>
                <a:spcPts val="1350"/>
              </a:spcBef>
              <a:spcAft>
                <a:spcPts val="0"/>
              </a:spcAft>
              <a:buClr>
                <a:srgbClr val="DA0025"/>
              </a:buClr>
              <a:buSzPts val="607"/>
              <a:buChar char="●"/>
              <a:defRPr sz="675"/>
            </a:lvl3pPr>
            <a:lvl4pPr indent="-258572" lvl="3" marL="1828800" algn="l">
              <a:lnSpc>
                <a:spcPct val="105000"/>
              </a:lnSpc>
              <a:spcBef>
                <a:spcPts val="1350"/>
              </a:spcBef>
              <a:spcAft>
                <a:spcPts val="0"/>
              </a:spcAft>
              <a:buClr>
                <a:srgbClr val="DA0025"/>
              </a:buClr>
              <a:buSzPts val="472"/>
              <a:buChar char="●"/>
              <a:defRPr sz="525"/>
            </a:lvl4pPr>
            <a:lvl5pPr indent="-252158" lvl="4" marL="2286000" algn="l">
              <a:lnSpc>
                <a:spcPct val="105000"/>
              </a:lnSpc>
              <a:spcBef>
                <a:spcPts val="1350"/>
              </a:spcBef>
              <a:spcAft>
                <a:spcPts val="0"/>
              </a:spcAft>
              <a:buClr>
                <a:srgbClr val="DA0025"/>
              </a:buClr>
              <a:buSzPts val="371"/>
              <a:buChar char="●"/>
              <a:defRPr sz="412"/>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cxnSp>
        <p:nvCxnSpPr>
          <p:cNvPr id="1058" name="Google Shape;1058;g3d3f6d03170_0_5673"/>
          <p:cNvCxnSpPr/>
          <p:nvPr/>
        </p:nvCxnSpPr>
        <p:spPr>
          <a:xfrm>
            <a:off x="681901" y="4883706"/>
            <a:ext cx="0" cy="45600"/>
          </a:xfrm>
          <a:prstGeom prst="straightConnector1">
            <a:avLst/>
          </a:prstGeom>
          <a:noFill/>
          <a:ln cap="flat" cmpd="sng" w="9525">
            <a:solidFill>
              <a:schemeClr val="lt1"/>
            </a:solidFill>
            <a:prstDash val="solid"/>
            <a:miter lim="800000"/>
            <a:headEnd len="sm" w="sm" type="none"/>
            <a:tailEnd len="sm" w="sm" type="none"/>
          </a:ln>
        </p:spPr>
      </p:cxnSp>
      <p:sp>
        <p:nvSpPr>
          <p:cNvPr id="1059" name="Google Shape;1059;g3d3f6d03170_0_5673"/>
          <p:cNvSpPr/>
          <p:nvPr>
            <p:ph idx="2" type="pic"/>
          </p:nvPr>
        </p:nvSpPr>
        <p:spPr>
          <a:xfrm>
            <a:off x="5591478" y="926991"/>
            <a:ext cx="1622400" cy="3592800"/>
          </a:xfrm>
          <a:prstGeom prst="roundRect">
            <a:avLst>
              <a:gd fmla="val 10452" name="adj"/>
            </a:avLst>
          </a:prstGeom>
          <a:noFill/>
          <a:ln>
            <a:noFill/>
          </a:ln>
        </p:spPr>
      </p:sp>
      <p:sp>
        <p:nvSpPr>
          <p:cNvPr id="1060" name="Google Shape;1060;g3d3f6d03170_0_5673"/>
          <p:cNvSpPr txBox="1"/>
          <p:nvPr>
            <p:ph idx="3" type="subTitle"/>
          </p:nvPr>
        </p:nvSpPr>
        <p:spPr>
          <a:xfrm>
            <a:off x="544286" y="1536731"/>
            <a:ext cx="3120600" cy="2661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rgbClr val="172DA0"/>
              </a:buClr>
              <a:buSzPts val="1384"/>
              <a:buNone/>
              <a:defRPr b="1" sz="1537">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Custom Layout">
  <p:cSld name="50_Custom Layout">
    <p:spTree>
      <p:nvGrpSpPr>
        <p:cNvPr id="1061" name="Shape 1061"/>
        <p:cNvGrpSpPr/>
        <p:nvPr/>
      </p:nvGrpSpPr>
      <p:grpSpPr>
        <a:xfrm>
          <a:off x="0" y="0"/>
          <a:ext cx="0" cy="0"/>
          <a:chOff x="0" y="0"/>
          <a:chExt cx="0" cy="0"/>
        </a:xfrm>
      </p:grpSpPr>
      <p:sp>
        <p:nvSpPr>
          <p:cNvPr id="1062" name="Google Shape;1062;g3d3f6d03170_0_5694"/>
          <p:cNvSpPr/>
          <p:nvPr/>
        </p:nvSpPr>
        <p:spPr>
          <a:xfrm>
            <a:off x="336654" y="1043217"/>
            <a:ext cx="3622800" cy="3503100"/>
          </a:xfrm>
          <a:prstGeom prst="roundRect">
            <a:avLst>
              <a:gd fmla="val 2420" name="adj"/>
            </a:avLst>
          </a:prstGeom>
          <a:gradFill>
            <a:gsLst>
              <a:gs pos="0">
                <a:srgbClr val="FF0103"/>
              </a:gs>
              <a:gs pos="78000">
                <a:schemeClr val="dk1"/>
              </a:gs>
              <a:gs pos="100000">
                <a:schemeClr val="dk1"/>
              </a:gs>
            </a:gsLst>
            <a:lin ang="2700006"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063" name="Google Shape;1063;g3d3f6d03170_0_5694"/>
          <p:cNvSpPr txBox="1"/>
          <p:nvPr>
            <p:ph type="title"/>
          </p:nvPr>
        </p:nvSpPr>
        <p:spPr>
          <a:xfrm>
            <a:off x="391953" y="347759"/>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064" name="Google Shape;1064;g3d3f6d03170_0_5694"/>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1065" name="Google Shape;1065;g3d3f6d03170_0_5694"/>
          <p:cNvSpPr/>
          <p:nvPr>
            <p:ph idx="2" type="pic"/>
          </p:nvPr>
        </p:nvSpPr>
        <p:spPr>
          <a:xfrm>
            <a:off x="4049979" y="1050131"/>
            <a:ext cx="4778700" cy="3503400"/>
          </a:xfrm>
          <a:prstGeom prst="roundRect">
            <a:avLst>
              <a:gd fmla="val 2712" name="adj"/>
            </a:avLst>
          </a:prstGeom>
          <a:noFill/>
          <a:ln>
            <a:noFill/>
          </a:ln>
        </p:spPr>
      </p:sp>
      <p:sp>
        <p:nvSpPr>
          <p:cNvPr id="1066" name="Google Shape;1066;g3d3f6d03170_0_5694"/>
          <p:cNvSpPr txBox="1"/>
          <p:nvPr>
            <p:ph idx="1" type="body"/>
          </p:nvPr>
        </p:nvSpPr>
        <p:spPr>
          <a:xfrm>
            <a:off x="589995" y="2860575"/>
            <a:ext cx="3234900" cy="1461300"/>
          </a:xfrm>
          <a:prstGeom prst="rect">
            <a:avLst/>
          </a:prstGeom>
          <a:noFill/>
          <a:ln>
            <a:noFill/>
          </a:ln>
        </p:spPr>
        <p:txBody>
          <a:bodyPr anchorCtr="0" anchor="t" bIns="0" lIns="0" spcFirstLastPara="1" rIns="0" wrap="square" tIns="0">
            <a:noAutofit/>
          </a:bodyPr>
          <a:lstStyle>
            <a:lvl1pPr indent="-288608" lvl="0" marL="457200" algn="l">
              <a:lnSpc>
                <a:spcPct val="105000"/>
              </a:lnSpc>
              <a:spcBef>
                <a:spcPts val="1350"/>
              </a:spcBef>
              <a:spcAft>
                <a:spcPts val="0"/>
              </a:spcAft>
              <a:buClr>
                <a:srgbClr val="DA0025"/>
              </a:buClr>
              <a:buSzPts val="945"/>
              <a:buChar char="●"/>
              <a:defRPr sz="1050">
                <a:solidFill>
                  <a:schemeClr val="lt1"/>
                </a:solidFill>
              </a:defRPr>
            </a:lvl1pPr>
            <a:lvl2pPr indent="-280035" lvl="1" marL="914400" algn="l">
              <a:lnSpc>
                <a:spcPct val="105000"/>
              </a:lnSpc>
              <a:spcBef>
                <a:spcPts val="1350"/>
              </a:spcBef>
              <a:spcAft>
                <a:spcPts val="0"/>
              </a:spcAft>
              <a:buClr>
                <a:srgbClr val="DA0025"/>
              </a:buClr>
              <a:buSzPts val="810"/>
              <a:buChar char="●"/>
              <a:defRPr sz="900">
                <a:solidFill>
                  <a:schemeClr val="lt1"/>
                </a:solidFill>
              </a:defRPr>
            </a:lvl2pPr>
            <a:lvl3pPr indent="-271463" lvl="2" marL="1371600" algn="l">
              <a:lnSpc>
                <a:spcPct val="105000"/>
              </a:lnSpc>
              <a:spcBef>
                <a:spcPts val="1350"/>
              </a:spcBef>
              <a:spcAft>
                <a:spcPts val="0"/>
              </a:spcAft>
              <a:buClr>
                <a:srgbClr val="DA0025"/>
              </a:buClr>
              <a:buSzPts val="675"/>
              <a:buChar char="●"/>
              <a:defRPr sz="750">
                <a:solidFill>
                  <a:schemeClr val="lt1"/>
                </a:solidFill>
              </a:defRPr>
            </a:lvl3pPr>
            <a:lvl4pPr indent="-262890" lvl="3" marL="1828800" algn="l">
              <a:lnSpc>
                <a:spcPct val="105000"/>
              </a:lnSpc>
              <a:spcBef>
                <a:spcPts val="1350"/>
              </a:spcBef>
              <a:spcAft>
                <a:spcPts val="0"/>
              </a:spcAft>
              <a:buClr>
                <a:srgbClr val="DA0025"/>
              </a:buClr>
              <a:buSzPts val="540"/>
              <a:buChar char="●"/>
              <a:defRPr sz="600">
                <a:solidFill>
                  <a:schemeClr val="lt1"/>
                </a:solidFill>
              </a:defRPr>
            </a:lvl4pPr>
            <a:lvl5pPr indent="-254317" lvl="4" marL="2286000" algn="l">
              <a:lnSpc>
                <a:spcPct val="105000"/>
              </a:lnSpc>
              <a:spcBef>
                <a:spcPts val="1350"/>
              </a:spcBef>
              <a:spcAft>
                <a:spcPts val="0"/>
              </a:spcAft>
              <a:buClr>
                <a:srgbClr val="DA0025"/>
              </a:buClr>
              <a:buSzPts val="405"/>
              <a:buChar char="●"/>
              <a:defRPr sz="100">
                <a:solidFill>
                  <a:schemeClr val="lt1"/>
                </a:solidFill>
              </a:defRPr>
            </a:lvl5pPr>
            <a:lvl6pPr indent="-240474" lvl="5" marL="2743200" algn="l">
              <a:lnSpc>
                <a:spcPct val="90000"/>
              </a:lnSpc>
              <a:spcBef>
                <a:spcPts val="375"/>
              </a:spcBef>
              <a:spcAft>
                <a:spcPts val="0"/>
              </a:spcAft>
              <a:buClr>
                <a:schemeClr val="dk1"/>
              </a:buClr>
              <a:buSzPts val="187"/>
              <a:buChar char="•"/>
              <a:defRPr sz="100"/>
            </a:lvl6pPr>
            <a:lvl7pPr indent="-240474" lvl="6" marL="3200400" algn="l">
              <a:lnSpc>
                <a:spcPct val="90000"/>
              </a:lnSpc>
              <a:spcBef>
                <a:spcPts val="375"/>
              </a:spcBef>
              <a:spcAft>
                <a:spcPts val="0"/>
              </a:spcAft>
              <a:buClr>
                <a:schemeClr val="dk1"/>
              </a:buClr>
              <a:buSzPts val="187"/>
              <a:buChar char="•"/>
              <a:defRPr sz="100"/>
            </a:lvl7pPr>
            <a:lvl8pPr indent="-240474" lvl="7" marL="3657600" algn="l">
              <a:lnSpc>
                <a:spcPct val="90000"/>
              </a:lnSpc>
              <a:spcBef>
                <a:spcPts val="375"/>
              </a:spcBef>
              <a:spcAft>
                <a:spcPts val="0"/>
              </a:spcAft>
              <a:buClr>
                <a:schemeClr val="dk1"/>
              </a:buClr>
              <a:buSzPts val="187"/>
              <a:buChar char="•"/>
              <a:defRPr sz="100"/>
            </a:lvl8pPr>
            <a:lvl9pPr indent="-240474" lvl="8" marL="4114800" algn="l">
              <a:lnSpc>
                <a:spcPct val="90000"/>
              </a:lnSpc>
              <a:spcBef>
                <a:spcPts val="375"/>
              </a:spcBef>
              <a:spcAft>
                <a:spcPts val="0"/>
              </a:spcAft>
              <a:buClr>
                <a:schemeClr val="dk1"/>
              </a:buClr>
              <a:buSzPts val="187"/>
              <a:buChar char="•"/>
              <a:defRPr sz="100"/>
            </a:lvl9pPr>
          </a:lstStyle>
          <a:p/>
        </p:txBody>
      </p:sp>
      <p:sp>
        <p:nvSpPr>
          <p:cNvPr id="1067" name="Google Shape;1067;g3d3f6d03170_0_5694"/>
          <p:cNvSpPr txBox="1"/>
          <p:nvPr>
            <p:ph idx="3" type="subTitle"/>
          </p:nvPr>
        </p:nvSpPr>
        <p:spPr>
          <a:xfrm>
            <a:off x="608528" y="2245781"/>
            <a:ext cx="3234900" cy="4737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lt1"/>
              </a:buClr>
              <a:buSzPts val="2329"/>
              <a:buNone/>
              <a:defRPr b="1" sz="2587">
                <a:solidFill>
                  <a:schemeClr val="lt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Custom Layout">
  <p:cSld name="24_Custom Layout">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g3d3f6d03170_0_5224"/>
          <p:cNvSpPr/>
          <p:nvPr/>
        </p:nvSpPr>
        <p:spPr>
          <a:xfrm>
            <a:off x="1396604" y="1143001"/>
            <a:ext cx="3127200" cy="1216800"/>
          </a:xfrm>
          <a:prstGeom prst="round2SameRect">
            <a:avLst>
              <a:gd fmla="val 3905" name="adj1"/>
              <a:gd fmla="val 0" name="adj2"/>
            </a:avLst>
          </a:prstGeom>
          <a:solidFill>
            <a:schemeClr val="accent5"/>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53" name="Google Shape;53;g3d3f6d03170_0_5224"/>
          <p:cNvSpPr/>
          <p:nvPr/>
        </p:nvSpPr>
        <p:spPr>
          <a:xfrm>
            <a:off x="4613071" y="1143001"/>
            <a:ext cx="3127200" cy="1216800"/>
          </a:xfrm>
          <a:prstGeom prst="round2SameRect">
            <a:avLst>
              <a:gd fmla="val 3905" name="adj1"/>
              <a:gd fmla="val 0" name="adj2"/>
            </a:avLst>
          </a:prstGeom>
          <a:solidFill>
            <a:schemeClr val="accent5"/>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54" name="Google Shape;54;g3d3f6d03170_0_5224"/>
          <p:cNvSpPr/>
          <p:nvPr/>
        </p:nvSpPr>
        <p:spPr>
          <a:xfrm rot="10800000">
            <a:off x="1396585" y="2359800"/>
            <a:ext cx="3127200" cy="2097900"/>
          </a:xfrm>
          <a:prstGeom prst="round2SameRect">
            <a:avLst>
              <a:gd fmla="val 3905"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55" name="Google Shape;55;g3d3f6d03170_0_5224"/>
          <p:cNvSpPr/>
          <p:nvPr/>
        </p:nvSpPr>
        <p:spPr>
          <a:xfrm rot="10800000">
            <a:off x="4613052" y="2359800"/>
            <a:ext cx="3127200" cy="2097900"/>
          </a:xfrm>
          <a:prstGeom prst="round2SameRect">
            <a:avLst>
              <a:gd fmla="val 3905" name="adj1"/>
              <a:gd fmla="val 0" name="adj2"/>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56" name="Google Shape;56;g3d3f6d03170_0_5224"/>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57" name="Google Shape;57;g3d3f6d03170_0_5224"/>
          <p:cNvSpPr txBox="1"/>
          <p:nvPr>
            <p:ph type="title"/>
          </p:nvPr>
        </p:nvSpPr>
        <p:spPr>
          <a:xfrm>
            <a:off x="315025" y="319875"/>
            <a:ext cx="85029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58" name="Google Shape;58;g3d3f6d03170_0_5224"/>
          <p:cNvSpPr txBox="1"/>
          <p:nvPr>
            <p:ph idx="1" type="body"/>
          </p:nvPr>
        </p:nvSpPr>
        <p:spPr>
          <a:xfrm>
            <a:off x="1711703" y="3344466"/>
            <a:ext cx="2567700" cy="758400"/>
          </a:xfrm>
          <a:prstGeom prst="rect">
            <a:avLst/>
          </a:prstGeom>
          <a:noFill/>
          <a:ln>
            <a:noFill/>
          </a:ln>
        </p:spPr>
        <p:txBody>
          <a:bodyPr anchorCtr="0" anchor="t" bIns="0" lIns="0" spcFirstLastPara="1" rIns="0" wrap="square" tIns="0">
            <a:noAutofit/>
          </a:bodyPr>
          <a:lstStyle>
            <a:lvl1pPr indent="-280035" lvl="0" marL="457200" algn="l">
              <a:lnSpc>
                <a:spcPct val="95000"/>
              </a:lnSpc>
              <a:spcBef>
                <a:spcPts val="1350"/>
              </a:spcBef>
              <a:spcAft>
                <a:spcPts val="0"/>
              </a:spcAft>
              <a:buClr>
                <a:schemeClr val="accent5"/>
              </a:buClr>
              <a:buSzPts val="810"/>
              <a:buChar char="●"/>
              <a:defRPr sz="900">
                <a:solidFill>
                  <a:schemeClr val="accent5"/>
                </a:solidFill>
              </a:defRPr>
            </a:lvl1pPr>
            <a:lvl2pPr indent="-271463" lvl="1" marL="914400" algn="l">
              <a:lnSpc>
                <a:spcPct val="95000"/>
              </a:lnSpc>
              <a:spcBef>
                <a:spcPts val="1350"/>
              </a:spcBef>
              <a:spcAft>
                <a:spcPts val="0"/>
              </a:spcAft>
              <a:buClr>
                <a:schemeClr val="accent5"/>
              </a:buClr>
              <a:buSzPts val="675"/>
              <a:buChar char="●"/>
              <a:defRPr sz="750">
                <a:solidFill>
                  <a:schemeClr val="accent5"/>
                </a:solidFill>
              </a:defRPr>
            </a:lvl2pPr>
            <a:lvl3pPr indent="-267145" lvl="2" marL="1371600" algn="l">
              <a:lnSpc>
                <a:spcPct val="95000"/>
              </a:lnSpc>
              <a:spcBef>
                <a:spcPts val="1350"/>
              </a:spcBef>
              <a:spcAft>
                <a:spcPts val="0"/>
              </a:spcAft>
              <a:buClr>
                <a:schemeClr val="accent5"/>
              </a:buClr>
              <a:buSzPts val="607"/>
              <a:buChar char="●"/>
              <a:defRPr sz="675">
                <a:solidFill>
                  <a:schemeClr val="accent5"/>
                </a:solidFill>
              </a:defRPr>
            </a:lvl3pPr>
            <a:lvl4pPr indent="-267145" lvl="3" marL="1828800" algn="l">
              <a:lnSpc>
                <a:spcPct val="95000"/>
              </a:lnSpc>
              <a:spcBef>
                <a:spcPts val="1350"/>
              </a:spcBef>
              <a:spcAft>
                <a:spcPts val="0"/>
              </a:spcAft>
              <a:buClr>
                <a:schemeClr val="dk1"/>
              </a:buClr>
              <a:buSzPts val="607"/>
              <a:buChar char="●"/>
              <a:defRPr sz="600"/>
            </a:lvl4pPr>
            <a:lvl5pPr indent="-267145" lvl="4" marL="2286000" algn="l">
              <a:lnSpc>
                <a:spcPct val="95000"/>
              </a:lnSpc>
              <a:spcBef>
                <a:spcPts val="1350"/>
              </a:spcBef>
              <a:spcAft>
                <a:spcPts val="0"/>
              </a:spcAft>
              <a:buClr>
                <a:schemeClr val="dk1"/>
              </a:buClr>
              <a:buSzPts val="607"/>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59" name="Google Shape;59;g3d3f6d03170_0_5224"/>
          <p:cNvSpPr txBox="1"/>
          <p:nvPr>
            <p:ph idx="2" type="body"/>
          </p:nvPr>
        </p:nvSpPr>
        <p:spPr>
          <a:xfrm>
            <a:off x="4882637" y="3344466"/>
            <a:ext cx="2567700" cy="758400"/>
          </a:xfrm>
          <a:prstGeom prst="rect">
            <a:avLst/>
          </a:prstGeom>
          <a:noFill/>
          <a:ln>
            <a:noFill/>
          </a:ln>
        </p:spPr>
        <p:txBody>
          <a:bodyPr anchorCtr="0" anchor="t" bIns="0" lIns="0" spcFirstLastPara="1" rIns="0" wrap="square" tIns="0">
            <a:noAutofit/>
          </a:bodyPr>
          <a:lstStyle>
            <a:lvl1pPr indent="-280035" lvl="0" marL="457200" algn="l">
              <a:lnSpc>
                <a:spcPct val="95000"/>
              </a:lnSpc>
              <a:spcBef>
                <a:spcPts val="1350"/>
              </a:spcBef>
              <a:spcAft>
                <a:spcPts val="0"/>
              </a:spcAft>
              <a:buClr>
                <a:schemeClr val="accent5"/>
              </a:buClr>
              <a:buSzPts val="810"/>
              <a:buChar char="●"/>
              <a:defRPr sz="900">
                <a:solidFill>
                  <a:schemeClr val="accent5"/>
                </a:solidFill>
              </a:defRPr>
            </a:lvl1pPr>
            <a:lvl2pPr indent="-271463" lvl="1" marL="914400" algn="l">
              <a:lnSpc>
                <a:spcPct val="95000"/>
              </a:lnSpc>
              <a:spcBef>
                <a:spcPts val="1350"/>
              </a:spcBef>
              <a:spcAft>
                <a:spcPts val="0"/>
              </a:spcAft>
              <a:buClr>
                <a:schemeClr val="accent5"/>
              </a:buClr>
              <a:buSzPts val="675"/>
              <a:buChar char="●"/>
              <a:defRPr sz="750">
                <a:solidFill>
                  <a:schemeClr val="accent5"/>
                </a:solidFill>
              </a:defRPr>
            </a:lvl2pPr>
            <a:lvl3pPr indent="-267145" lvl="2" marL="1371600" algn="l">
              <a:lnSpc>
                <a:spcPct val="95000"/>
              </a:lnSpc>
              <a:spcBef>
                <a:spcPts val="1350"/>
              </a:spcBef>
              <a:spcAft>
                <a:spcPts val="0"/>
              </a:spcAft>
              <a:buClr>
                <a:schemeClr val="accent5"/>
              </a:buClr>
              <a:buSzPts val="607"/>
              <a:buChar char="●"/>
              <a:defRPr sz="675">
                <a:solidFill>
                  <a:schemeClr val="accent5"/>
                </a:solidFill>
              </a:defRPr>
            </a:lvl3pPr>
            <a:lvl4pPr indent="-267145" lvl="3" marL="1828800" algn="l">
              <a:lnSpc>
                <a:spcPct val="95000"/>
              </a:lnSpc>
              <a:spcBef>
                <a:spcPts val="1350"/>
              </a:spcBef>
              <a:spcAft>
                <a:spcPts val="0"/>
              </a:spcAft>
              <a:buClr>
                <a:schemeClr val="dk1"/>
              </a:buClr>
              <a:buSzPts val="607"/>
              <a:buChar char="●"/>
              <a:defRPr sz="600"/>
            </a:lvl4pPr>
            <a:lvl5pPr indent="-267145" lvl="4" marL="2286000" algn="l">
              <a:lnSpc>
                <a:spcPct val="95000"/>
              </a:lnSpc>
              <a:spcBef>
                <a:spcPts val="1350"/>
              </a:spcBef>
              <a:spcAft>
                <a:spcPts val="0"/>
              </a:spcAft>
              <a:buClr>
                <a:schemeClr val="dk1"/>
              </a:buClr>
              <a:buSzPts val="607"/>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60" name="Google Shape;60;g3d3f6d03170_0_5224"/>
          <p:cNvSpPr txBox="1"/>
          <p:nvPr>
            <p:ph idx="3" type="subTitle"/>
          </p:nvPr>
        </p:nvSpPr>
        <p:spPr>
          <a:xfrm>
            <a:off x="1711718" y="2655525"/>
            <a:ext cx="2567700" cy="572100"/>
          </a:xfrm>
          <a:prstGeom prst="rect">
            <a:avLst/>
          </a:prstGeom>
          <a:noFill/>
          <a:ln>
            <a:noFill/>
          </a:ln>
        </p:spPr>
        <p:txBody>
          <a:bodyPr anchorCtr="0" anchor="t" bIns="34275" lIns="34275" spcFirstLastPara="1" rIns="34275" wrap="square" tIns="34275">
            <a:noAutofit/>
          </a:bodyPr>
          <a:lstStyle>
            <a:lvl1pPr lvl="0" marR="0" algn="ctr">
              <a:lnSpc>
                <a:spcPct val="94000"/>
              </a:lnSpc>
              <a:spcBef>
                <a:spcPts val="0"/>
              </a:spcBef>
              <a:spcAft>
                <a:spcPts val="0"/>
              </a:spcAft>
              <a:buSzPts val="945"/>
              <a:buNone/>
              <a:defRPr b="1" sz="1312">
                <a:latin typeface="Poppins"/>
                <a:ea typeface="Poppins"/>
                <a:cs typeface="Poppins"/>
                <a:sym typeface="Poppins"/>
              </a:defRPr>
            </a:lvl1pPr>
            <a:lvl2pPr lvl="1" algn="ctr">
              <a:lnSpc>
                <a:spcPct val="95000"/>
              </a:lnSpc>
              <a:spcBef>
                <a:spcPts val="1350"/>
              </a:spcBef>
              <a:spcAft>
                <a:spcPts val="0"/>
              </a:spcAft>
              <a:buSzPts val="810"/>
              <a:buNone/>
              <a:defRPr sz="900"/>
            </a:lvl2pPr>
            <a:lvl3pPr lvl="2" algn="ctr">
              <a:lnSpc>
                <a:spcPct val="95000"/>
              </a:lnSpc>
              <a:spcBef>
                <a:spcPts val="1350"/>
              </a:spcBef>
              <a:spcAft>
                <a:spcPts val="0"/>
              </a:spcAft>
              <a:buSzPts val="675"/>
              <a:buNone/>
              <a:defRPr sz="750"/>
            </a:lvl3pPr>
            <a:lvl4pPr lvl="3" algn="ctr">
              <a:lnSpc>
                <a:spcPct val="95000"/>
              </a:lnSpc>
              <a:spcBef>
                <a:spcPts val="1350"/>
              </a:spcBef>
              <a:spcAft>
                <a:spcPts val="0"/>
              </a:spcAft>
              <a:buSzPts val="540"/>
              <a:buNone/>
              <a:defRPr sz="600"/>
            </a:lvl4pPr>
            <a:lvl5pPr lvl="4" algn="ctr">
              <a:lnSpc>
                <a:spcPct val="95000"/>
              </a:lnSpc>
              <a:spcBef>
                <a:spcPts val="1350"/>
              </a:spcBef>
              <a:spcAft>
                <a:spcPts val="0"/>
              </a:spcAft>
              <a:buSzPts val="405"/>
              <a:buNone/>
              <a:defRPr sz="450"/>
            </a:lvl5pPr>
            <a:lvl6pPr lvl="5" algn="ctr">
              <a:lnSpc>
                <a:spcPct val="90000"/>
              </a:lnSpc>
              <a:spcBef>
                <a:spcPts val="375"/>
              </a:spcBef>
              <a:spcAft>
                <a:spcPts val="0"/>
              </a:spcAft>
              <a:buSzPts val="187"/>
              <a:buNone/>
              <a:defRPr sz="187"/>
            </a:lvl6pPr>
            <a:lvl7pPr lvl="6" algn="ctr">
              <a:lnSpc>
                <a:spcPct val="90000"/>
              </a:lnSpc>
              <a:spcBef>
                <a:spcPts val="375"/>
              </a:spcBef>
              <a:spcAft>
                <a:spcPts val="0"/>
              </a:spcAft>
              <a:buSzPts val="187"/>
              <a:buNone/>
              <a:defRPr sz="187"/>
            </a:lvl7pPr>
            <a:lvl8pPr lvl="7" algn="ctr">
              <a:lnSpc>
                <a:spcPct val="90000"/>
              </a:lnSpc>
              <a:spcBef>
                <a:spcPts val="375"/>
              </a:spcBef>
              <a:spcAft>
                <a:spcPts val="0"/>
              </a:spcAft>
              <a:buSzPts val="187"/>
              <a:buNone/>
              <a:defRPr sz="187"/>
            </a:lvl8pPr>
            <a:lvl9pPr lvl="8" algn="ctr">
              <a:lnSpc>
                <a:spcPct val="90000"/>
              </a:lnSpc>
              <a:spcBef>
                <a:spcPts val="375"/>
              </a:spcBef>
              <a:spcAft>
                <a:spcPts val="0"/>
              </a:spcAft>
              <a:buSzPts val="187"/>
              <a:buNone/>
              <a:defRPr sz="187"/>
            </a:lvl9pPr>
          </a:lstStyle>
          <a:p/>
        </p:txBody>
      </p:sp>
      <p:sp>
        <p:nvSpPr>
          <p:cNvPr id="61" name="Google Shape;61;g3d3f6d03170_0_5224"/>
          <p:cNvSpPr txBox="1"/>
          <p:nvPr>
            <p:ph idx="4" type="subTitle"/>
          </p:nvPr>
        </p:nvSpPr>
        <p:spPr>
          <a:xfrm>
            <a:off x="4882652" y="2655525"/>
            <a:ext cx="2567700" cy="572100"/>
          </a:xfrm>
          <a:prstGeom prst="rect">
            <a:avLst/>
          </a:prstGeom>
          <a:noFill/>
          <a:ln>
            <a:noFill/>
          </a:ln>
        </p:spPr>
        <p:txBody>
          <a:bodyPr anchorCtr="0" anchor="t" bIns="34275" lIns="34275" spcFirstLastPara="1" rIns="34275" wrap="square" tIns="34275">
            <a:noAutofit/>
          </a:bodyPr>
          <a:lstStyle>
            <a:lvl1pPr lvl="0" marR="0" algn="ctr">
              <a:lnSpc>
                <a:spcPct val="94000"/>
              </a:lnSpc>
              <a:spcBef>
                <a:spcPts val="0"/>
              </a:spcBef>
              <a:spcAft>
                <a:spcPts val="0"/>
              </a:spcAft>
              <a:buSzPts val="945"/>
              <a:buNone/>
              <a:defRPr b="1" sz="1312">
                <a:latin typeface="Poppins"/>
                <a:ea typeface="Poppins"/>
                <a:cs typeface="Poppins"/>
                <a:sym typeface="Poppins"/>
              </a:defRPr>
            </a:lvl1pPr>
            <a:lvl2pPr lvl="1" algn="ctr">
              <a:lnSpc>
                <a:spcPct val="95000"/>
              </a:lnSpc>
              <a:spcBef>
                <a:spcPts val="1350"/>
              </a:spcBef>
              <a:spcAft>
                <a:spcPts val="0"/>
              </a:spcAft>
              <a:buSzPts val="810"/>
              <a:buNone/>
              <a:defRPr sz="900"/>
            </a:lvl2pPr>
            <a:lvl3pPr lvl="2" algn="ctr">
              <a:lnSpc>
                <a:spcPct val="95000"/>
              </a:lnSpc>
              <a:spcBef>
                <a:spcPts val="1350"/>
              </a:spcBef>
              <a:spcAft>
                <a:spcPts val="0"/>
              </a:spcAft>
              <a:buSzPts val="675"/>
              <a:buNone/>
              <a:defRPr sz="750"/>
            </a:lvl3pPr>
            <a:lvl4pPr lvl="3" algn="ctr">
              <a:lnSpc>
                <a:spcPct val="95000"/>
              </a:lnSpc>
              <a:spcBef>
                <a:spcPts val="1350"/>
              </a:spcBef>
              <a:spcAft>
                <a:spcPts val="0"/>
              </a:spcAft>
              <a:buSzPts val="540"/>
              <a:buNone/>
              <a:defRPr sz="600"/>
            </a:lvl4pPr>
            <a:lvl5pPr lvl="4" algn="ctr">
              <a:lnSpc>
                <a:spcPct val="95000"/>
              </a:lnSpc>
              <a:spcBef>
                <a:spcPts val="1350"/>
              </a:spcBef>
              <a:spcAft>
                <a:spcPts val="0"/>
              </a:spcAft>
              <a:buSzPts val="405"/>
              <a:buNone/>
              <a:defRPr sz="450"/>
            </a:lvl5pPr>
            <a:lvl6pPr lvl="5" algn="ctr">
              <a:lnSpc>
                <a:spcPct val="90000"/>
              </a:lnSpc>
              <a:spcBef>
                <a:spcPts val="375"/>
              </a:spcBef>
              <a:spcAft>
                <a:spcPts val="0"/>
              </a:spcAft>
              <a:buSzPts val="187"/>
              <a:buNone/>
              <a:defRPr sz="187"/>
            </a:lvl6pPr>
            <a:lvl7pPr lvl="6" algn="ctr">
              <a:lnSpc>
                <a:spcPct val="90000"/>
              </a:lnSpc>
              <a:spcBef>
                <a:spcPts val="375"/>
              </a:spcBef>
              <a:spcAft>
                <a:spcPts val="0"/>
              </a:spcAft>
              <a:buSzPts val="187"/>
              <a:buNone/>
              <a:defRPr sz="187"/>
            </a:lvl7pPr>
            <a:lvl8pPr lvl="7" algn="ctr">
              <a:lnSpc>
                <a:spcPct val="90000"/>
              </a:lnSpc>
              <a:spcBef>
                <a:spcPts val="375"/>
              </a:spcBef>
              <a:spcAft>
                <a:spcPts val="0"/>
              </a:spcAft>
              <a:buSzPts val="187"/>
              <a:buNone/>
              <a:defRPr sz="187"/>
            </a:lvl8pPr>
            <a:lvl9pPr lvl="8" algn="ctr">
              <a:lnSpc>
                <a:spcPct val="90000"/>
              </a:lnSpc>
              <a:spcBef>
                <a:spcPts val="375"/>
              </a:spcBef>
              <a:spcAft>
                <a:spcPts val="0"/>
              </a:spcAft>
              <a:buSzPts val="187"/>
              <a:buNone/>
              <a:defRPr sz="187"/>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Custom Layout">
  <p:cSld name="53_Custom Layout">
    <p:bg>
      <p:bgPr>
        <a:blipFill>
          <a:blip r:embed="rId2">
            <a:alphaModFix/>
          </a:blip>
          <a:stretch>
            <a:fillRect/>
          </a:stretch>
        </a:blipFill>
      </p:bgPr>
    </p:bg>
    <p:spTree>
      <p:nvGrpSpPr>
        <p:cNvPr id="1068" name="Shape 1068"/>
        <p:cNvGrpSpPr/>
        <p:nvPr/>
      </p:nvGrpSpPr>
      <p:grpSpPr>
        <a:xfrm>
          <a:off x="0" y="0"/>
          <a:ext cx="0" cy="0"/>
          <a:chOff x="0" y="0"/>
          <a:chExt cx="0" cy="0"/>
        </a:xfrm>
      </p:grpSpPr>
      <p:sp>
        <p:nvSpPr>
          <p:cNvPr id="1069" name="Google Shape;1069;g3d3f6d03170_0_5701"/>
          <p:cNvSpPr/>
          <p:nvPr/>
        </p:nvSpPr>
        <p:spPr>
          <a:xfrm rot="10800000">
            <a:off x="4022638" y="1051975"/>
            <a:ext cx="4811602" cy="3503914"/>
          </a:xfrm>
          <a:custGeom>
            <a:rect b="b" l="l" r="r" t="t"/>
            <a:pathLst>
              <a:path extrusionOk="0" h="7007828" w="9623203">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cap="flat" cmpd="sng" w="9525">
            <a:solidFill>
              <a:srgbClr val="FFFFFF"/>
            </a:solidFill>
            <a:prstDash val="solid"/>
            <a:miter lim="8000"/>
            <a:headEnd len="sm" w="sm" type="none"/>
            <a:tailEnd len="sm" w="sm" type="none"/>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070" name="Google Shape;1070;g3d3f6d03170_0_5701"/>
          <p:cNvSpPr/>
          <p:nvPr>
            <p:ph idx="2" type="pic"/>
          </p:nvPr>
        </p:nvSpPr>
        <p:spPr>
          <a:xfrm>
            <a:off x="348885" y="1050131"/>
            <a:ext cx="3610500" cy="3503400"/>
          </a:xfrm>
          <a:prstGeom prst="roundRect">
            <a:avLst>
              <a:gd fmla="val 2189" name="adj"/>
            </a:avLst>
          </a:prstGeom>
          <a:noFill/>
          <a:ln>
            <a:noFill/>
          </a:ln>
        </p:spPr>
      </p:sp>
      <p:sp>
        <p:nvSpPr>
          <p:cNvPr id="1071" name="Google Shape;1071;g3d3f6d03170_0_5701"/>
          <p:cNvSpPr txBox="1"/>
          <p:nvPr>
            <p:ph type="title"/>
          </p:nvPr>
        </p:nvSpPr>
        <p:spPr>
          <a:xfrm>
            <a:off x="391953" y="347759"/>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072" name="Google Shape;1072;g3d3f6d03170_0_570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1073" name="Google Shape;1073;g3d3f6d03170_0_5701"/>
          <p:cNvSpPr txBox="1"/>
          <p:nvPr>
            <p:ph idx="1" type="body"/>
          </p:nvPr>
        </p:nvSpPr>
        <p:spPr>
          <a:xfrm>
            <a:off x="4269784" y="2860581"/>
            <a:ext cx="4356900" cy="1461300"/>
          </a:xfrm>
          <a:prstGeom prst="rect">
            <a:avLst/>
          </a:prstGeom>
          <a:noFill/>
          <a:ln>
            <a:noFill/>
          </a:ln>
        </p:spPr>
        <p:txBody>
          <a:bodyPr anchorCtr="0" anchor="t" bIns="0" lIns="0" spcFirstLastPara="1" rIns="0" wrap="square" tIns="0">
            <a:noAutofit/>
          </a:bodyPr>
          <a:lstStyle>
            <a:lvl1pPr indent="-288608" lvl="0" marL="457200" algn="l">
              <a:lnSpc>
                <a:spcPct val="105000"/>
              </a:lnSpc>
              <a:spcBef>
                <a:spcPts val="1350"/>
              </a:spcBef>
              <a:spcAft>
                <a:spcPts val="0"/>
              </a:spcAft>
              <a:buClr>
                <a:srgbClr val="DA0025"/>
              </a:buClr>
              <a:buSzPts val="945"/>
              <a:buChar char="●"/>
              <a:defRPr sz="1050">
                <a:solidFill>
                  <a:schemeClr val="dk1"/>
                </a:solidFill>
              </a:defRPr>
            </a:lvl1pPr>
            <a:lvl2pPr indent="-280035" lvl="1" marL="914400" algn="l">
              <a:lnSpc>
                <a:spcPct val="105000"/>
              </a:lnSpc>
              <a:spcBef>
                <a:spcPts val="1350"/>
              </a:spcBef>
              <a:spcAft>
                <a:spcPts val="0"/>
              </a:spcAft>
              <a:buClr>
                <a:srgbClr val="DA0025"/>
              </a:buClr>
              <a:buSzPts val="810"/>
              <a:buChar char="●"/>
              <a:defRPr sz="900">
                <a:solidFill>
                  <a:schemeClr val="dk1"/>
                </a:solidFill>
              </a:defRPr>
            </a:lvl2pPr>
            <a:lvl3pPr indent="-271463" lvl="2" marL="1371600" algn="l">
              <a:lnSpc>
                <a:spcPct val="105000"/>
              </a:lnSpc>
              <a:spcBef>
                <a:spcPts val="1350"/>
              </a:spcBef>
              <a:spcAft>
                <a:spcPts val="0"/>
              </a:spcAft>
              <a:buClr>
                <a:srgbClr val="DA0025"/>
              </a:buClr>
              <a:buSzPts val="675"/>
              <a:buChar char="●"/>
              <a:defRPr sz="750">
                <a:solidFill>
                  <a:schemeClr val="dk1"/>
                </a:solidFill>
              </a:defRPr>
            </a:lvl3pPr>
            <a:lvl4pPr indent="-262890" lvl="3" marL="1828800" algn="l">
              <a:lnSpc>
                <a:spcPct val="105000"/>
              </a:lnSpc>
              <a:spcBef>
                <a:spcPts val="1350"/>
              </a:spcBef>
              <a:spcAft>
                <a:spcPts val="0"/>
              </a:spcAft>
              <a:buClr>
                <a:srgbClr val="DA0025"/>
              </a:buClr>
              <a:buSzPts val="540"/>
              <a:buChar char="●"/>
              <a:defRPr sz="600">
                <a:solidFill>
                  <a:schemeClr val="dk1"/>
                </a:solidFill>
              </a:defRPr>
            </a:lvl4pPr>
            <a:lvl5pPr indent="-254317" lvl="4" marL="2286000" algn="l">
              <a:lnSpc>
                <a:spcPct val="105000"/>
              </a:lnSpc>
              <a:spcBef>
                <a:spcPts val="1350"/>
              </a:spcBef>
              <a:spcAft>
                <a:spcPts val="0"/>
              </a:spcAft>
              <a:buClr>
                <a:srgbClr val="DA0025"/>
              </a:buClr>
              <a:buSzPts val="405"/>
              <a:buChar char="●"/>
              <a:defRPr sz="450">
                <a:solidFill>
                  <a:schemeClr val="dk1"/>
                </a:solidFill>
              </a:defRPr>
            </a:lvl5pPr>
            <a:lvl6pPr indent="-271463" lvl="5" marL="2743200" algn="l">
              <a:lnSpc>
                <a:spcPct val="90000"/>
              </a:lnSpc>
              <a:spcBef>
                <a:spcPts val="375"/>
              </a:spcBef>
              <a:spcAft>
                <a:spcPts val="0"/>
              </a:spcAft>
              <a:buClr>
                <a:schemeClr val="dk1"/>
              </a:buClr>
              <a:buSzPts val="675"/>
              <a:buChar char="•"/>
              <a:defRPr sz="187"/>
            </a:lvl6pPr>
            <a:lvl7pPr indent="-240474" lvl="6" marL="3200400" algn="l">
              <a:lnSpc>
                <a:spcPct val="90000"/>
              </a:lnSpc>
              <a:spcBef>
                <a:spcPts val="375"/>
              </a:spcBef>
              <a:spcAft>
                <a:spcPts val="0"/>
              </a:spcAft>
              <a:buClr>
                <a:schemeClr val="dk1"/>
              </a:buClr>
              <a:buSzPts val="187"/>
              <a:buChar char="•"/>
              <a:defRPr sz="100"/>
            </a:lvl7pPr>
            <a:lvl8pPr indent="-240474" lvl="7" marL="3657600" algn="l">
              <a:lnSpc>
                <a:spcPct val="90000"/>
              </a:lnSpc>
              <a:spcBef>
                <a:spcPts val="375"/>
              </a:spcBef>
              <a:spcAft>
                <a:spcPts val="0"/>
              </a:spcAft>
              <a:buClr>
                <a:schemeClr val="dk1"/>
              </a:buClr>
              <a:buSzPts val="187"/>
              <a:buChar char="•"/>
              <a:defRPr sz="100"/>
            </a:lvl8pPr>
            <a:lvl9pPr indent="-240474" lvl="8" marL="4114800" algn="l">
              <a:lnSpc>
                <a:spcPct val="90000"/>
              </a:lnSpc>
              <a:spcBef>
                <a:spcPts val="375"/>
              </a:spcBef>
              <a:spcAft>
                <a:spcPts val="0"/>
              </a:spcAft>
              <a:buClr>
                <a:schemeClr val="dk1"/>
              </a:buClr>
              <a:buSzPts val="187"/>
              <a:buChar char="•"/>
              <a:defRPr sz="100"/>
            </a:lvl9pPr>
          </a:lstStyle>
          <a:p/>
        </p:txBody>
      </p:sp>
      <p:sp>
        <p:nvSpPr>
          <p:cNvPr id="1074" name="Google Shape;1074;g3d3f6d03170_0_5701"/>
          <p:cNvSpPr txBox="1"/>
          <p:nvPr>
            <p:ph idx="3" type="subTitle"/>
          </p:nvPr>
        </p:nvSpPr>
        <p:spPr>
          <a:xfrm>
            <a:off x="4285633" y="2255269"/>
            <a:ext cx="4356900" cy="4737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1"/>
              </a:buClr>
              <a:buSzPts val="2329"/>
              <a:buNone/>
              <a:defRPr b="1" sz="2587">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Custom Layout">
  <p:cSld name="54_Custom Layout">
    <p:bg>
      <p:bgPr>
        <a:blipFill>
          <a:blip r:embed="rId2">
            <a:alphaModFix/>
          </a:blip>
          <a:stretch>
            <a:fillRect/>
          </a:stretch>
        </a:blipFill>
      </p:bgPr>
    </p:bg>
    <p:spTree>
      <p:nvGrpSpPr>
        <p:cNvPr id="1075" name="Shape 1075"/>
        <p:cNvGrpSpPr/>
        <p:nvPr/>
      </p:nvGrpSpPr>
      <p:grpSpPr>
        <a:xfrm>
          <a:off x="0" y="0"/>
          <a:ext cx="0" cy="0"/>
          <a:chOff x="0" y="0"/>
          <a:chExt cx="0" cy="0"/>
        </a:xfrm>
      </p:grpSpPr>
      <p:sp>
        <p:nvSpPr>
          <p:cNvPr id="1076" name="Google Shape;1076;g3d3f6d03170_0_5708"/>
          <p:cNvSpPr/>
          <p:nvPr/>
        </p:nvSpPr>
        <p:spPr>
          <a:xfrm rot="10800000">
            <a:off x="4022638" y="1051975"/>
            <a:ext cx="4811602" cy="3503914"/>
          </a:xfrm>
          <a:custGeom>
            <a:rect b="b" l="l" r="r" t="t"/>
            <a:pathLst>
              <a:path extrusionOk="0" h="7007828" w="9623203">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cap="flat" cmpd="sng" w="9525">
            <a:solidFill>
              <a:srgbClr val="FFFFFF"/>
            </a:solidFill>
            <a:prstDash val="solid"/>
            <a:miter lim="8000"/>
            <a:headEnd len="sm" w="sm" type="none"/>
            <a:tailEnd len="sm" w="sm" type="none"/>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077" name="Google Shape;1077;g3d3f6d03170_0_5708"/>
          <p:cNvSpPr/>
          <p:nvPr>
            <p:ph idx="2" type="pic"/>
          </p:nvPr>
        </p:nvSpPr>
        <p:spPr>
          <a:xfrm>
            <a:off x="348885" y="1050131"/>
            <a:ext cx="3610500" cy="3503400"/>
          </a:xfrm>
          <a:prstGeom prst="roundRect">
            <a:avLst>
              <a:gd fmla="val 4573" name="adj"/>
            </a:avLst>
          </a:prstGeom>
          <a:noFill/>
          <a:ln>
            <a:noFill/>
          </a:ln>
        </p:spPr>
      </p:sp>
      <p:sp>
        <p:nvSpPr>
          <p:cNvPr id="1078" name="Google Shape;1078;g3d3f6d03170_0_5708"/>
          <p:cNvSpPr txBox="1"/>
          <p:nvPr>
            <p:ph type="title"/>
          </p:nvPr>
        </p:nvSpPr>
        <p:spPr>
          <a:xfrm>
            <a:off x="391953" y="347759"/>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079" name="Google Shape;1079;g3d3f6d03170_0_570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1080" name="Google Shape;1080;g3d3f6d03170_0_5708"/>
          <p:cNvSpPr txBox="1"/>
          <p:nvPr>
            <p:ph idx="1" type="body"/>
          </p:nvPr>
        </p:nvSpPr>
        <p:spPr>
          <a:xfrm>
            <a:off x="4291905" y="2200969"/>
            <a:ext cx="4379100" cy="2223600"/>
          </a:xfrm>
          <a:prstGeom prst="rect">
            <a:avLst/>
          </a:prstGeom>
          <a:noFill/>
          <a:ln>
            <a:noFill/>
          </a:ln>
        </p:spPr>
        <p:txBody>
          <a:bodyPr anchorCtr="0" anchor="t" bIns="0" lIns="0" spcFirstLastPara="1" rIns="0" wrap="square" tIns="0">
            <a:noAutofit/>
          </a:bodyPr>
          <a:lstStyle>
            <a:lvl1pPr indent="-288608" lvl="0" marL="457200" algn="l">
              <a:lnSpc>
                <a:spcPct val="100000"/>
              </a:lnSpc>
              <a:spcBef>
                <a:spcPts val="0"/>
              </a:spcBef>
              <a:spcAft>
                <a:spcPts val="0"/>
              </a:spcAft>
              <a:buClr>
                <a:srgbClr val="DA0025"/>
              </a:buClr>
              <a:buSzPts val="945"/>
              <a:buChar char="●"/>
              <a:defRPr sz="1050">
                <a:solidFill>
                  <a:schemeClr val="dk1"/>
                </a:solidFill>
              </a:defRPr>
            </a:lvl1pPr>
            <a:lvl2pPr indent="-280035" lvl="1" marL="914400" algn="l">
              <a:lnSpc>
                <a:spcPct val="100000"/>
              </a:lnSpc>
              <a:spcBef>
                <a:spcPts val="1125"/>
              </a:spcBef>
              <a:spcAft>
                <a:spcPts val="0"/>
              </a:spcAft>
              <a:buClr>
                <a:srgbClr val="DA0025"/>
              </a:buClr>
              <a:buSzPts val="810"/>
              <a:buChar char="●"/>
              <a:defRPr sz="900">
                <a:solidFill>
                  <a:schemeClr val="dk1"/>
                </a:solidFill>
              </a:defRPr>
            </a:lvl2pPr>
            <a:lvl3pPr indent="-271463" lvl="2" marL="1371600" algn="l">
              <a:lnSpc>
                <a:spcPct val="100000"/>
              </a:lnSpc>
              <a:spcBef>
                <a:spcPts val="1125"/>
              </a:spcBef>
              <a:spcAft>
                <a:spcPts val="0"/>
              </a:spcAft>
              <a:buClr>
                <a:srgbClr val="DA0025"/>
              </a:buClr>
              <a:buSzPts val="675"/>
              <a:buChar char="●"/>
              <a:defRPr sz="750">
                <a:solidFill>
                  <a:schemeClr val="dk1"/>
                </a:solidFill>
              </a:defRPr>
            </a:lvl3pPr>
            <a:lvl4pPr indent="-262890" lvl="3" marL="1828800" algn="l">
              <a:lnSpc>
                <a:spcPct val="100000"/>
              </a:lnSpc>
              <a:spcBef>
                <a:spcPts val="1125"/>
              </a:spcBef>
              <a:spcAft>
                <a:spcPts val="0"/>
              </a:spcAft>
              <a:buClr>
                <a:srgbClr val="DA0025"/>
              </a:buClr>
              <a:buSzPts val="540"/>
              <a:buChar char="●"/>
              <a:defRPr sz="600">
                <a:solidFill>
                  <a:schemeClr val="dk1"/>
                </a:solidFill>
              </a:defRPr>
            </a:lvl4pPr>
            <a:lvl5pPr indent="-254317" lvl="4" marL="2286000" algn="l">
              <a:lnSpc>
                <a:spcPct val="100000"/>
              </a:lnSpc>
              <a:spcBef>
                <a:spcPts val="1125"/>
              </a:spcBef>
              <a:spcAft>
                <a:spcPts val="0"/>
              </a:spcAft>
              <a:buClr>
                <a:srgbClr val="DA0025"/>
              </a:buClr>
              <a:buSzPts val="405"/>
              <a:buChar char="●"/>
              <a:defRPr sz="450">
                <a:solidFill>
                  <a:schemeClr val="dk1"/>
                </a:solidFill>
              </a:defRPr>
            </a:lvl5pPr>
            <a:lvl6pPr indent="-271463" lvl="5" marL="2743200" algn="l">
              <a:lnSpc>
                <a:spcPct val="100000"/>
              </a:lnSpc>
              <a:spcBef>
                <a:spcPts val="1125"/>
              </a:spcBef>
              <a:spcAft>
                <a:spcPts val="0"/>
              </a:spcAft>
              <a:buClr>
                <a:schemeClr val="dk1"/>
              </a:buClr>
              <a:buSzPts val="675"/>
              <a:buChar char="•"/>
              <a:defRPr sz="187"/>
            </a:lvl6pPr>
            <a:lvl7pPr indent="-271463" lvl="6" marL="3200400" algn="l">
              <a:lnSpc>
                <a:spcPct val="100000"/>
              </a:lnSpc>
              <a:spcBef>
                <a:spcPts val="1125"/>
              </a:spcBef>
              <a:spcAft>
                <a:spcPts val="0"/>
              </a:spcAft>
              <a:buClr>
                <a:schemeClr val="dk1"/>
              </a:buClr>
              <a:buSzPts val="675"/>
              <a:buChar char="•"/>
              <a:defRPr sz="187"/>
            </a:lvl7pPr>
            <a:lvl8pPr indent="-271463" lvl="7" marL="3657600" algn="l">
              <a:lnSpc>
                <a:spcPct val="100000"/>
              </a:lnSpc>
              <a:spcBef>
                <a:spcPts val="1125"/>
              </a:spcBef>
              <a:spcAft>
                <a:spcPts val="0"/>
              </a:spcAft>
              <a:buClr>
                <a:schemeClr val="dk1"/>
              </a:buClr>
              <a:buSzPts val="675"/>
              <a:buChar char="•"/>
              <a:defRPr sz="187"/>
            </a:lvl8pPr>
            <a:lvl9pPr indent="-271463" lvl="8" marL="4114800" algn="l">
              <a:lnSpc>
                <a:spcPct val="100000"/>
              </a:lnSpc>
              <a:spcBef>
                <a:spcPts val="1125"/>
              </a:spcBef>
              <a:spcAft>
                <a:spcPts val="1125"/>
              </a:spcAft>
              <a:buClr>
                <a:schemeClr val="dk1"/>
              </a:buClr>
              <a:buSzPts val="675"/>
              <a:buChar char="•"/>
              <a:defRPr sz="187"/>
            </a:lvl9pPr>
          </a:lstStyle>
          <a:p/>
        </p:txBody>
      </p:sp>
      <p:sp>
        <p:nvSpPr>
          <p:cNvPr id="1081" name="Google Shape;1081;g3d3f6d03170_0_5708"/>
          <p:cNvSpPr txBox="1"/>
          <p:nvPr>
            <p:ph idx="3" type="subTitle"/>
          </p:nvPr>
        </p:nvSpPr>
        <p:spPr>
          <a:xfrm>
            <a:off x="4280667" y="1293281"/>
            <a:ext cx="4379100" cy="4737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1"/>
              </a:buClr>
              <a:buSzPts val="2329"/>
              <a:buNone/>
              <a:defRPr b="1" sz="2587">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Custom Layout">
  <p:cSld name="55_Custom Layout">
    <p:bg>
      <p:bgPr>
        <a:blipFill>
          <a:blip r:embed="rId2">
            <a:alphaModFix/>
          </a:blip>
          <a:stretch>
            <a:fillRect/>
          </a:stretch>
        </a:blipFill>
      </p:bgPr>
    </p:bg>
    <p:spTree>
      <p:nvGrpSpPr>
        <p:cNvPr id="1082" name="Shape 1082"/>
        <p:cNvGrpSpPr/>
        <p:nvPr/>
      </p:nvGrpSpPr>
      <p:grpSpPr>
        <a:xfrm>
          <a:off x="0" y="0"/>
          <a:ext cx="0" cy="0"/>
          <a:chOff x="0" y="0"/>
          <a:chExt cx="0" cy="0"/>
        </a:xfrm>
      </p:grpSpPr>
      <p:sp>
        <p:nvSpPr>
          <p:cNvPr id="1083" name="Google Shape;1083;g3d3f6d03170_0_5715"/>
          <p:cNvSpPr/>
          <p:nvPr/>
        </p:nvSpPr>
        <p:spPr>
          <a:xfrm rot="10800000">
            <a:off x="4022637" y="403751"/>
            <a:ext cx="4811602" cy="4152138"/>
          </a:xfrm>
          <a:custGeom>
            <a:rect b="b" l="l" r="r" t="t"/>
            <a:pathLst>
              <a:path extrusionOk="0" h="7007828" w="9623203">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cap="flat" cmpd="sng" w="9525">
            <a:solidFill>
              <a:srgbClr val="FFFFFF"/>
            </a:solidFill>
            <a:prstDash val="solid"/>
            <a:miter lim="8000"/>
            <a:headEnd len="sm" w="sm" type="none"/>
            <a:tailEnd len="sm" w="sm" type="none"/>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084" name="Google Shape;1084;g3d3f6d03170_0_5715"/>
          <p:cNvSpPr/>
          <p:nvPr>
            <p:ph idx="2" type="pic"/>
          </p:nvPr>
        </p:nvSpPr>
        <p:spPr>
          <a:xfrm>
            <a:off x="348885" y="407194"/>
            <a:ext cx="3610500" cy="4146300"/>
          </a:xfrm>
          <a:prstGeom prst="roundRect">
            <a:avLst>
              <a:gd fmla="val 3414" name="adj"/>
            </a:avLst>
          </a:prstGeom>
          <a:noFill/>
          <a:ln>
            <a:noFill/>
          </a:ln>
        </p:spPr>
      </p:sp>
      <p:sp>
        <p:nvSpPr>
          <p:cNvPr id="1085" name="Google Shape;1085;g3d3f6d03170_0_5715"/>
          <p:cNvSpPr txBox="1"/>
          <p:nvPr>
            <p:ph type="title"/>
          </p:nvPr>
        </p:nvSpPr>
        <p:spPr>
          <a:xfrm>
            <a:off x="4306618" y="786994"/>
            <a:ext cx="4369500" cy="812100"/>
          </a:xfrm>
          <a:prstGeom prst="rect">
            <a:avLst/>
          </a:prstGeom>
          <a:noFill/>
          <a:ln>
            <a:noFill/>
          </a:ln>
        </p:spPr>
        <p:txBody>
          <a:bodyPr anchorCtr="0" anchor="t" bIns="0" lIns="0" spcFirstLastPara="1" rIns="0" wrap="square" tIns="0">
            <a:noAutofit/>
          </a:bodyPr>
          <a:lstStyle>
            <a:lvl1pPr lvl="0" algn="l">
              <a:lnSpc>
                <a:spcPct val="97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086" name="Google Shape;1086;g3d3f6d03170_0_5715"/>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1087" name="Google Shape;1087;g3d3f6d03170_0_5715"/>
          <p:cNvSpPr txBox="1"/>
          <p:nvPr>
            <p:ph idx="1" type="body"/>
          </p:nvPr>
        </p:nvSpPr>
        <p:spPr>
          <a:xfrm>
            <a:off x="4271406" y="2550318"/>
            <a:ext cx="4404600" cy="1550100"/>
          </a:xfrm>
          <a:prstGeom prst="rect">
            <a:avLst/>
          </a:prstGeom>
          <a:noFill/>
          <a:ln>
            <a:noFill/>
          </a:ln>
        </p:spPr>
        <p:txBody>
          <a:bodyPr anchorCtr="0" anchor="t" bIns="0" lIns="0" spcFirstLastPara="1" rIns="0" wrap="square" tIns="0">
            <a:noAutofit/>
          </a:bodyPr>
          <a:lstStyle>
            <a:lvl1pPr indent="-288608" lvl="0" marL="457200" algn="l">
              <a:lnSpc>
                <a:spcPct val="105000"/>
              </a:lnSpc>
              <a:spcBef>
                <a:spcPts val="1350"/>
              </a:spcBef>
              <a:spcAft>
                <a:spcPts val="0"/>
              </a:spcAft>
              <a:buClr>
                <a:srgbClr val="DA0025"/>
              </a:buClr>
              <a:buSzPts val="945"/>
              <a:buChar char="●"/>
              <a:defRPr sz="1050">
                <a:solidFill>
                  <a:schemeClr val="dk1"/>
                </a:solidFill>
              </a:defRPr>
            </a:lvl1pPr>
            <a:lvl2pPr indent="-280035" lvl="1" marL="914400" algn="l">
              <a:lnSpc>
                <a:spcPct val="105000"/>
              </a:lnSpc>
              <a:spcBef>
                <a:spcPts val="1350"/>
              </a:spcBef>
              <a:spcAft>
                <a:spcPts val="0"/>
              </a:spcAft>
              <a:buClr>
                <a:srgbClr val="DA0025"/>
              </a:buClr>
              <a:buSzPts val="810"/>
              <a:buChar char="●"/>
              <a:defRPr sz="900">
                <a:solidFill>
                  <a:schemeClr val="dk1"/>
                </a:solidFill>
              </a:defRPr>
            </a:lvl2pPr>
            <a:lvl3pPr indent="-271463" lvl="2" marL="1371600" algn="l">
              <a:lnSpc>
                <a:spcPct val="105000"/>
              </a:lnSpc>
              <a:spcBef>
                <a:spcPts val="1350"/>
              </a:spcBef>
              <a:spcAft>
                <a:spcPts val="0"/>
              </a:spcAft>
              <a:buClr>
                <a:srgbClr val="DA0025"/>
              </a:buClr>
              <a:buSzPts val="675"/>
              <a:buChar char="●"/>
              <a:defRPr sz="750">
                <a:solidFill>
                  <a:schemeClr val="dk1"/>
                </a:solidFill>
              </a:defRPr>
            </a:lvl3pPr>
            <a:lvl4pPr indent="-262890" lvl="3" marL="1828800" algn="l">
              <a:lnSpc>
                <a:spcPct val="105000"/>
              </a:lnSpc>
              <a:spcBef>
                <a:spcPts val="1350"/>
              </a:spcBef>
              <a:spcAft>
                <a:spcPts val="0"/>
              </a:spcAft>
              <a:buClr>
                <a:srgbClr val="DA0025"/>
              </a:buClr>
              <a:buSzPts val="540"/>
              <a:buChar char="●"/>
              <a:defRPr sz="600">
                <a:solidFill>
                  <a:schemeClr val="dk1"/>
                </a:solidFill>
              </a:defRPr>
            </a:lvl4pPr>
            <a:lvl5pPr indent="-254317" lvl="4" marL="2286000" algn="l">
              <a:lnSpc>
                <a:spcPct val="105000"/>
              </a:lnSpc>
              <a:spcBef>
                <a:spcPts val="1350"/>
              </a:spcBef>
              <a:spcAft>
                <a:spcPts val="0"/>
              </a:spcAft>
              <a:buClr>
                <a:srgbClr val="DA0025"/>
              </a:buClr>
              <a:buSzPts val="405"/>
              <a:buChar char="●"/>
              <a:defRPr sz="450">
                <a:solidFill>
                  <a:schemeClr val="dk1"/>
                </a:solidFill>
              </a:defRPr>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1088" name="Google Shape;1088;g3d3f6d03170_0_5715"/>
          <p:cNvSpPr txBox="1"/>
          <p:nvPr>
            <p:ph idx="3" type="subTitle"/>
          </p:nvPr>
        </p:nvSpPr>
        <p:spPr>
          <a:xfrm>
            <a:off x="4306618" y="1828799"/>
            <a:ext cx="4369500" cy="478800"/>
          </a:xfrm>
          <a:prstGeom prst="rect">
            <a:avLst/>
          </a:prstGeom>
          <a:noFill/>
          <a:ln>
            <a:noFill/>
          </a:ln>
        </p:spPr>
        <p:txBody>
          <a:bodyPr anchorCtr="0" anchor="t" bIns="0" lIns="0" spcFirstLastPara="1" rIns="0" wrap="square" tIns="0">
            <a:noAutofit/>
          </a:bodyPr>
          <a:lstStyle>
            <a:lvl1pPr lvl="0" algn="l">
              <a:lnSpc>
                <a:spcPct val="100000"/>
              </a:lnSpc>
              <a:spcBef>
                <a:spcPts val="1350"/>
              </a:spcBef>
              <a:spcAft>
                <a:spcPts val="0"/>
              </a:spcAft>
              <a:buClr>
                <a:schemeClr val="dk1"/>
              </a:buClr>
              <a:buSzPts val="1384"/>
              <a:buNone/>
              <a:defRPr b="1" sz="1537">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Custom Layout" showMasterSp="0">
  <p:cSld name="56_Custom Layout">
    <p:bg>
      <p:bgPr>
        <a:blipFill>
          <a:blip r:embed="rId2">
            <a:alphaModFix/>
          </a:blip>
          <a:stretch>
            <a:fillRect/>
          </a:stretch>
        </a:blipFill>
      </p:bgPr>
    </p:bg>
    <p:spTree>
      <p:nvGrpSpPr>
        <p:cNvPr id="1089" name="Shape 1089"/>
        <p:cNvGrpSpPr/>
        <p:nvPr/>
      </p:nvGrpSpPr>
      <p:grpSpPr>
        <a:xfrm>
          <a:off x="0" y="0"/>
          <a:ext cx="0" cy="0"/>
          <a:chOff x="0" y="0"/>
          <a:chExt cx="0" cy="0"/>
        </a:xfrm>
      </p:grpSpPr>
      <p:sp>
        <p:nvSpPr>
          <p:cNvPr id="1090" name="Google Shape;1090;g3d3f6d03170_0_5722"/>
          <p:cNvSpPr/>
          <p:nvPr>
            <p:ph idx="2" type="pic"/>
          </p:nvPr>
        </p:nvSpPr>
        <p:spPr>
          <a:xfrm>
            <a:off x="413170" y="428625"/>
            <a:ext cx="4203600" cy="4107600"/>
          </a:xfrm>
          <a:prstGeom prst="roundRect">
            <a:avLst>
              <a:gd fmla="val 3414" name="adj"/>
            </a:avLst>
          </a:prstGeom>
          <a:noFill/>
          <a:ln>
            <a:noFill/>
          </a:ln>
        </p:spPr>
      </p:sp>
      <p:sp>
        <p:nvSpPr>
          <p:cNvPr id="1091" name="Google Shape;1091;g3d3f6d03170_0_5722"/>
          <p:cNvSpPr txBox="1"/>
          <p:nvPr>
            <p:ph type="title"/>
          </p:nvPr>
        </p:nvSpPr>
        <p:spPr>
          <a:xfrm>
            <a:off x="5056000" y="1482328"/>
            <a:ext cx="3864000" cy="1232400"/>
          </a:xfrm>
          <a:prstGeom prst="rect">
            <a:avLst/>
          </a:prstGeom>
          <a:noFill/>
          <a:ln>
            <a:noFill/>
          </a:ln>
        </p:spPr>
        <p:txBody>
          <a:bodyPr anchorCtr="0" anchor="t" bIns="0" lIns="0" spcFirstLastPara="1" rIns="0" wrap="square" tIns="0">
            <a:noAutofit/>
          </a:bodyPr>
          <a:lstStyle>
            <a:lvl1pPr lvl="0" algn="l">
              <a:lnSpc>
                <a:spcPct val="92000"/>
              </a:lnSpc>
              <a:spcBef>
                <a:spcPts val="0"/>
              </a:spcBef>
              <a:spcAft>
                <a:spcPts val="0"/>
              </a:spcAft>
              <a:buClr>
                <a:schemeClr val="dk1"/>
              </a:buClr>
              <a:buSzPts val="3037"/>
              <a:buFont typeface="Poppins"/>
              <a:buNone/>
              <a:defRPr b="1" sz="3037">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092" name="Google Shape;1092;g3d3f6d03170_0_5722"/>
          <p:cNvSpPr txBox="1"/>
          <p:nvPr>
            <p:ph idx="1" type="subTitle"/>
          </p:nvPr>
        </p:nvSpPr>
        <p:spPr>
          <a:xfrm>
            <a:off x="5056000" y="2921794"/>
            <a:ext cx="3864000" cy="746700"/>
          </a:xfrm>
          <a:prstGeom prst="rect">
            <a:avLst/>
          </a:prstGeom>
          <a:noFill/>
          <a:ln>
            <a:noFill/>
          </a:ln>
        </p:spPr>
        <p:txBody>
          <a:bodyPr anchorCtr="0" anchor="t" bIns="0" lIns="0" spcFirstLastPara="1" rIns="0" wrap="square" tIns="0">
            <a:noAutofit/>
          </a:bodyPr>
          <a:lstStyle>
            <a:lvl1pPr lvl="0" algn="l">
              <a:lnSpc>
                <a:spcPct val="100000"/>
              </a:lnSpc>
              <a:spcBef>
                <a:spcPts val="1350"/>
              </a:spcBef>
              <a:spcAft>
                <a:spcPts val="0"/>
              </a:spcAft>
              <a:buClr>
                <a:schemeClr val="dk1"/>
              </a:buClr>
              <a:buSzPts val="1384"/>
              <a:buFont typeface="Poppins SemiBold"/>
              <a:buNone/>
              <a:defRPr sz="1537">
                <a:solidFill>
                  <a:schemeClr val="dk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p:txBody>
      </p:sp>
      <p:pic>
        <p:nvPicPr>
          <p:cNvPr id="1093" name="Google Shape;1093;g3d3f6d03170_0_5722"/>
          <p:cNvPicPr preferRelativeResize="0"/>
          <p:nvPr/>
        </p:nvPicPr>
        <p:blipFill rotWithShape="1">
          <a:blip r:embed="rId3">
            <a:alphaModFix/>
          </a:blip>
          <a:srcRect b="0" l="0" r="0" t="0"/>
          <a:stretch/>
        </p:blipFill>
        <p:spPr>
          <a:xfrm>
            <a:off x="8380847" y="4822425"/>
            <a:ext cx="539107" cy="160786"/>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Custom Layout">
  <p:cSld name="57_Custom Layout">
    <p:bg>
      <p:bgPr>
        <a:blipFill>
          <a:blip r:embed="rId2">
            <a:alphaModFix/>
          </a:blip>
          <a:stretch>
            <a:fillRect/>
          </a:stretch>
        </a:blipFill>
      </p:bgPr>
    </p:bg>
    <p:spTree>
      <p:nvGrpSpPr>
        <p:cNvPr id="1094" name="Shape 1094"/>
        <p:cNvGrpSpPr/>
        <p:nvPr/>
      </p:nvGrpSpPr>
      <p:grpSpPr>
        <a:xfrm>
          <a:off x="0" y="0"/>
          <a:ext cx="0" cy="0"/>
          <a:chOff x="0" y="0"/>
          <a:chExt cx="0" cy="0"/>
        </a:xfrm>
      </p:grpSpPr>
      <p:sp>
        <p:nvSpPr>
          <p:cNvPr id="1095" name="Google Shape;1095;g3d3f6d03170_0_5727"/>
          <p:cNvSpPr/>
          <p:nvPr/>
        </p:nvSpPr>
        <p:spPr>
          <a:xfrm>
            <a:off x="336654" y="364332"/>
            <a:ext cx="3622800" cy="4182000"/>
          </a:xfrm>
          <a:prstGeom prst="roundRect">
            <a:avLst>
              <a:gd fmla="val 2420" name="adj"/>
            </a:avLst>
          </a:prstGeom>
          <a:gradFill>
            <a:gsLst>
              <a:gs pos="0">
                <a:srgbClr val="EF0016"/>
              </a:gs>
              <a:gs pos="72000">
                <a:schemeClr val="dk1"/>
              </a:gs>
              <a:gs pos="100000">
                <a:schemeClr val="dk1"/>
              </a:gs>
            </a:gsLst>
            <a:lin ang="2700006"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096" name="Google Shape;1096;g3d3f6d03170_0_5727"/>
          <p:cNvSpPr txBox="1"/>
          <p:nvPr>
            <p:ph type="title"/>
          </p:nvPr>
        </p:nvSpPr>
        <p:spPr>
          <a:xfrm>
            <a:off x="579666" y="1486125"/>
            <a:ext cx="3230400" cy="12141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3037"/>
              <a:buFont typeface="Poppins"/>
              <a:buNone/>
              <a:defRPr b="1" sz="3037">
                <a:solidFill>
                  <a:schemeClr val="lt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097" name="Google Shape;1097;g3d3f6d03170_0_572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1098" name="Google Shape;1098;g3d3f6d03170_0_5727"/>
          <p:cNvSpPr/>
          <p:nvPr>
            <p:ph idx="2" type="pic"/>
          </p:nvPr>
        </p:nvSpPr>
        <p:spPr>
          <a:xfrm>
            <a:off x="4049979" y="364331"/>
            <a:ext cx="4778400" cy="4189200"/>
          </a:xfrm>
          <a:prstGeom prst="roundRect">
            <a:avLst>
              <a:gd fmla="val 4803" name="adj"/>
            </a:avLst>
          </a:prstGeom>
          <a:noFill/>
          <a:ln>
            <a:noFill/>
          </a:ln>
        </p:spPr>
      </p:sp>
      <p:sp>
        <p:nvSpPr>
          <p:cNvPr id="1099" name="Google Shape;1099;g3d3f6d03170_0_5727"/>
          <p:cNvSpPr txBox="1"/>
          <p:nvPr>
            <p:ph idx="1" type="subTitle"/>
          </p:nvPr>
        </p:nvSpPr>
        <p:spPr>
          <a:xfrm>
            <a:off x="579666" y="2912794"/>
            <a:ext cx="3230400" cy="746700"/>
          </a:xfrm>
          <a:prstGeom prst="rect">
            <a:avLst/>
          </a:prstGeom>
          <a:noFill/>
          <a:ln>
            <a:noFill/>
          </a:ln>
        </p:spPr>
        <p:txBody>
          <a:bodyPr anchorCtr="0" anchor="t" bIns="0" lIns="0" spcFirstLastPara="1" rIns="0" wrap="square" tIns="0">
            <a:noAutofit/>
          </a:bodyPr>
          <a:lstStyle>
            <a:lvl1pPr lvl="0" algn="l">
              <a:lnSpc>
                <a:spcPct val="100000"/>
              </a:lnSpc>
              <a:spcBef>
                <a:spcPts val="1350"/>
              </a:spcBef>
              <a:spcAft>
                <a:spcPts val="0"/>
              </a:spcAft>
              <a:buClr>
                <a:schemeClr val="lt1"/>
              </a:buClr>
              <a:buSzPts val="1384"/>
              <a:buFont typeface="Poppins SemiBold"/>
              <a:buNone/>
              <a:defRPr sz="1537">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Custom Layout">
  <p:cSld name="58_Custom Layout">
    <p:bg>
      <p:bgPr>
        <a:blipFill>
          <a:blip r:embed="rId2">
            <a:alphaModFix/>
          </a:blip>
          <a:stretch>
            <a:fillRect/>
          </a:stretch>
        </a:blipFill>
      </p:bgPr>
    </p:bg>
    <p:spTree>
      <p:nvGrpSpPr>
        <p:cNvPr id="1100" name="Shape 1100"/>
        <p:cNvGrpSpPr/>
        <p:nvPr/>
      </p:nvGrpSpPr>
      <p:grpSpPr>
        <a:xfrm>
          <a:off x="0" y="0"/>
          <a:ext cx="0" cy="0"/>
          <a:chOff x="0" y="0"/>
          <a:chExt cx="0" cy="0"/>
        </a:xfrm>
      </p:grpSpPr>
      <p:sp>
        <p:nvSpPr>
          <p:cNvPr id="1101" name="Google Shape;1101;g3d3f6d03170_0_5733"/>
          <p:cNvSpPr/>
          <p:nvPr/>
        </p:nvSpPr>
        <p:spPr>
          <a:xfrm>
            <a:off x="3351134" y="1050822"/>
            <a:ext cx="5494800" cy="3495300"/>
          </a:xfrm>
          <a:prstGeom prst="roundRect">
            <a:avLst>
              <a:gd fmla="val 2427"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102" name="Google Shape;1102;g3d3f6d03170_0_5733"/>
          <p:cNvSpPr txBox="1"/>
          <p:nvPr>
            <p:ph type="title"/>
          </p:nvPr>
        </p:nvSpPr>
        <p:spPr>
          <a:xfrm>
            <a:off x="309268" y="336522"/>
            <a:ext cx="6005400" cy="391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103" name="Google Shape;1103;g3d3f6d03170_0_573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1104" name="Google Shape;1104;g3d3f6d03170_0_5733"/>
          <p:cNvSpPr txBox="1"/>
          <p:nvPr>
            <p:ph idx="1" type="body"/>
          </p:nvPr>
        </p:nvSpPr>
        <p:spPr>
          <a:xfrm>
            <a:off x="309268" y="1367466"/>
            <a:ext cx="2744400" cy="1731900"/>
          </a:xfrm>
          <a:prstGeom prst="rect">
            <a:avLst/>
          </a:prstGeom>
          <a:noFill/>
          <a:ln>
            <a:noFill/>
          </a:ln>
        </p:spPr>
        <p:txBody>
          <a:bodyPr anchorCtr="0" anchor="t" bIns="0" lIns="0" spcFirstLastPara="1" rIns="0" wrap="square" tIns="0">
            <a:noAutofit/>
          </a:bodyPr>
          <a:lstStyle>
            <a:lvl1pPr indent="-288608" lvl="0" marL="457200" algn="l">
              <a:lnSpc>
                <a:spcPct val="105000"/>
              </a:lnSpc>
              <a:spcBef>
                <a:spcPts val="1350"/>
              </a:spcBef>
              <a:spcAft>
                <a:spcPts val="0"/>
              </a:spcAft>
              <a:buClr>
                <a:srgbClr val="DA0025"/>
              </a:buClr>
              <a:buSzPts val="945"/>
              <a:buChar char="●"/>
              <a:defRPr sz="1050"/>
            </a:lvl1pPr>
            <a:lvl2pPr indent="-280035" lvl="1" marL="914400" algn="l">
              <a:lnSpc>
                <a:spcPct val="105000"/>
              </a:lnSpc>
              <a:spcBef>
                <a:spcPts val="1350"/>
              </a:spcBef>
              <a:spcAft>
                <a:spcPts val="0"/>
              </a:spcAft>
              <a:buClr>
                <a:srgbClr val="DA0025"/>
              </a:buClr>
              <a:buSzPts val="810"/>
              <a:buChar char="●"/>
              <a:defRPr sz="900"/>
            </a:lvl2pPr>
            <a:lvl3pPr indent="-271463" lvl="2" marL="1371600" algn="l">
              <a:lnSpc>
                <a:spcPct val="105000"/>
              </a:lnSpc>
              <a:spcBef>
                <a:spcPts val="1350"/>
              </a:spcBef>
              <a:spcAft>
                <a:spcPts val="0"/>
              </a:spcAft>
              <a:buClr>
                <a:srgbClr val="DA0025"/>
              </a:buClr>
              <a:buSzPts val="675"/>
              <a:buChar char="●"/>
              <a:defRPr sz="750"/>
            </a:lvl3pPr>
            <a:lvl4pPr indent="-262890" lvl="3" marL="1828800" algn="l">
              <a:lnSpc>
                <a:spcPct val="105000"/>
              </a:lnSpc>
              <a:spcBef>
                <a:spcPts val="1350"/>
              </a:spcBef>
              <a:spcAft>
                <a:spcPts val="0"/>
              </a:spcAft>
              <a:buClr>
                <a:srgbClr val="DA0025"/>
              </a:buClr>
              <a:buSzPts val="540"/>
              <a:buChar char="●"/>
              <a:defRPr sz="600"/>
            </a:lvl4pPr>
            <a:lvl5pPr indent="-254317" lvl="4" marL="2286000" algn="l">
              <a:lnSpc>
                <a:spcPct val="105000"/>
              </a:lnSpc>
              <a:spcBef>
                <a:spcPts val="1350"/>
              </a:spcBef>
              <a:spcAft>
                <a:spcPts val="0"/>
              </a:spcAft>
              <a:buClr>
                <a:srgbClr val="DA0025"/>
              </a:buClr>
              <a:buSzPts val="405"/>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1105" name="Google Shape;1105;g3d3f6d03170_0_5733"/>
          <p:cNvSpPr txBox="1"/>
          <p:nvPr>
            <p:ph idx="2" type="subTitle"/>
          </p:nvPr>
        </p:nvSpPr>
        <p:spPr>
          <a:xfrm>
            <a:off x="310260" y="994462"/>
            <a:ext cx="2743200" cy="2583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1"/>
              </a:buClr>
              <a:buSzPts val="1384"/>
              <a:buNone/>
              <a:defRPr b="1" sz="1537">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
        <p:nvSpPr>
          <p:cNvPr id="1106" name="Google Shape;1106;g3d3f6d03170_0_5733"/>
          <p:cNvSpPr txBox="1"/>
          <p:nvPr>
            <p:ph idx="3" type="subTitle"/>
          </p:nvPr>
        </p:nvSpPr>
        <p:spPr>
          <a:xfrm>
            <a:off x="3569741" y="1194000"/>
            <a:ext cx="3029400" cy="2055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087"/>
              <a:buFont typeface="Poppins"/>
              <a:buNone/>
              <a:defRPr b="1" sz="1087">
                <a:latin typeface="Poppins"/>
                <a:ea typeface="Poppins"/>
                <a:cs typeface="Poppins"/>
                <a:sym typeface="Poppins"/>
              </a:defRPr>
            </a:lvl1pPr>
            <a:lvl2pPr lvl="1" algn="l">
              <a:lnSpc>
                <a:spcPct val="95000"/>
              </a:lnSpc>
              <a:spcBef>
                <a:spcPts val="0"/>
              </a:spcBef>
              <a:spcAft>
                <a:spcPts val="0"/>
              </a:spcAft>
              <a:buSzPts val="810"/>
              <a:buNone/>
              <a:defRPr sz="900"/>
            </a:lvl2pPr>
            <a:lvl3pPr lvl="2" algn="l">
              <a:lnSpc>
                <a:spcPct val="95000"/>
              </a:lnSpc>
              <a:spcBef>
                <a:spcPts val="0"/>
              </a:spcBef>
              <a:spcAft>
                <a:spcPts val="0"/>
              </a:spcAft>
              <a:buSzPts val="675"/>
              <a:buNone/>
              <a:defRPr sz="750"/>
            </a:lvl3pPr>
            <a:lvl4pPr lvl="3" algn="l">
              <a:lnSpc>
                <a:spcPct val="95000"/>
              </a:lnSpc>
              <a:spcBef>
                <a:spcPts val="0"/>
              </a:spcBef>
              <a:spcAft>
                <a:spcPts val="0"/>
              </a:spcAft>
              <a:buSzPts val="540"/>
              <a:buNone/>
              <a:defRPr sz="600"/>
            </a:lvl4pPr>
            <a:lvl5pPr lvl="4" algn="l">
              <a:lnSpc>
                <a:spcPct val="95000"/>
              </a:lnSpc>
              <a:spcBef>
                <a:spcPts val="0"/>
              </a:spcBef>
              <a:spcAft>
                <a:spcPts val="0"/>
              </a:spcAft>
              <a:buSzPts val="405"/>
              <a:buNone/>
              <a:defRPr sz="450"/>
            </a:lvl5pPr>
            <a:lvl6pPr lvl="5" algn="l">
              <a:lnSpc>
                <a:spcPct val="95000"/>
              </a:lnSpc>
              <a:spcBef>
                <a:spcPts val="0"/>
              </a:spcBef>
              <a:spcAft>
                <a:spcPts val="0"/>
              </a:spcAft>
              <a:buSzPts val="187"/>
              <a:buNone/>
              <a:defRPr sz="187"/>
            </a:lvl6pPr>
            <a:lvl7pPr lvl="6" algn="l">
              <a:lnSpc>
                <a:spcPct val="95000"/>
              </a:lnSpc>
              <a:spcBef>
                <a:spcPts val="0"/>
              </a:spcBef>
              <a:spcAft>
                <a:spcPts val="0"/>
              </a:spcAft>
              <a:buSzPts val="187"/>
              <a:buNone/>
              <a:defRPr sz="187"/>
            </a:lvl7pPr>
            <a:lvl8pPr lvl="7" algn="l">
              <a:lnSpc>
                <a:spcPct val="95000"/>
              </a:lnSpc>
              <a:spcBef>
                <a:spcPts val="0"/>
              </a:spcBef>
              <a:spcAft>
                <a:spcPts val="0"/>
              </a:spcAft>
              <a:buSzPts val="187"/>
              <a:buNone/>
              <a:defRPr sz="187"/>
            </a:lvl8pPr>
            <a:lvl9pPr lvl="8" algn="l">
              <a:lnSpc>
                <a:spcPct val="95000"/>
              </a:lnSpc>
              <a:spcBef>
                <a:spcPts val="0"/>
              </a:spcBef>
              <a:spcAft>
                <a:spcPts val="0"/>
              </a:spcAft>
              <a:buSzPts val="187"/>
              <a:buNone/>
              <a:defRPr sz="187"/>
            </a:lvl9pPr>
          </a:lstStyle>
          <a:p/>
        </p:txBody>
      </p:sp>
      <p:sp>
        <p:nvSpPr>
          <p:cNvPr id="1107" name="Google Shape;1107;g3d3f6d03170_0_5733"/>
          <p:cNvSpPr txBox="1"/>
          <p:nvPr>
            <p:ph idx="4" type="subTitle"/>
          </p:nvPr>
        </p:nvSpPr>
        <p:spPr>
          <a:xfrm>
            <a:off x="3569741" y="4324003"/>
            <a:ext cx="1473000" cy="1158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525"/>
              <a:buFont typeface="Poppins"/>
              <a:buNone/>
              <a:defRPr b="1" sz="525">
                <a:latin typeface="Poppins"/>
                <a:ea typeface="Poppins"/>
                <a:cs typeface="Poppins"/>
                <a:sym typeface="Poppins"/>
              </a:defRPr>
            </a:lvl1pPr>
            <a:lvl2pPr lvl="1" algn="l">
              <a:lnSpc>
                <a:spcPct val="95000"/>
              </a:lnSpc>
              <a:spcBef>
                <a:spcPts val="0"/>
              </a:spcBef>
              <a:spcAft>
                <a:spcPts val="0"/>
              </a:spcAft>
              <a:buSzPts val="810"/>
              <a:buNone/>
              <a:defRPr sz="900"/>
            </a:lvl2pPr>
            <a:lvl3pPr lvl="2" algn="l">
              <a:lnSpc>
                <a:spcPct val="95000"/>
              </a:lnSpc>
              <a:spcBef>
                <a:spcPts val="0"/>
              </a:spcBef>
              <a:spcAft>
                <a:spcPts val="0"/>
              </a:spcAft>
              <a:buSzPts val="675"/>
              <a:buNone/>
              <a:defRPr sz="750"/>
            </a:lvl3pPr>
            <a:lvl4pPr lvl="3" algn="l">
              <a:lnSpc>
                <a:spcPct val="95000"/>
              </a:lnSpc>
              <a:spcBef>
                <a:spcPts val="0"/>
              </a:spcBef>
              <a:spcAft>
                <a:spcPts val="0"/>
              </a:spcAft>
              <a:buSzPts val="540"/>
              <a:buNone/>
              <a:defRPr sz="600"/>
            </a:lvl4pPr>
            <a:lvl5pPr lvl="4" algn="l">
              <a:lnSpc>
                <a:spcPct val="95000"/>
              </a:lnSpc>
              <a:spcBef>
                <a:spcPts val="0"/>
              </a:spcBef>
              <a:spcAft>
                <a:spcPts val="0"/>
              </a:spcAft>
              <a:buSzPts val="405"/>
              <a:buNone/>
              <a:defRPr sz="450"/>
            </a:lvl5pPr>
            <a:lvl6pPr lvl="5" algn="l">
              <a:lnSpc>
                <a:spcPct val="95000"/>
              </a:lnSpc>
              <a:spcBef>
                <a:spcPts val="0"/>
              </a:spcBef>
              <a:spcAft>
                <a:spcPts val="0"/>
              </a:spcAft>
              <a:buSzPts val="187"/>
              <a:buNone/>
              <a:defRPr sz="187"/>
            </a:lvl6pPr>
            <a:lvl7pPr lvl="6" algn="l">
              <a:lnSpc>
                <a:spcPct val="95000"/>
              </a:lnSpc>
              <a:spcBef>
                <a:spcPts val="0"/>
              </a:spcBef>
              <a:spcAft>
                <a:spcPts val="0"/>
              </a:spcAft>
              <a:buSzPts val="187"/>
              <a:buNone/>
              <a:defRPr sz="187"/>
            </a:lvl7pPr>
            <a:lvl8pPr lvl="7" algn="l">
              <a:lnSpc>
                <a:spcPct val="95000"/>
              </a:lnSpc>
              <a:spcBef>
                <a:spcPts val="0"/>
              </a:spcBef>
              <a:spcAft>
                <a:spcPts val="0"/>
              </a:spcAft>
              <a:buSzPts val="187"/>
              <a:buNone/>
              <a:defRPr sz="187"/>
            </a:lvl8pPr>
            <a:lvl9pPr lvl="8" algn="l">
              <a:lnSpc>
                <a:spcPct val="95000"/>
              </a:lnSpc>
              <a:spcBef>
                <a:spcPts val="0"/>
              </a:spcBef>
              <a:spcAft>
                <a:spcPts val="0"/>
              </a:spcAft>
              <a:buSzPts val="187"/>
              <a:buNone/>
              <a:defRPr sz="187"/>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Custom Layout">
  <p:cSld name="59_Custom Layout">
    <p:bg>
      <p:bgPr>
        <a:blipFill>
          <a:blip r:embed="rId2">
            <a:alphaModFix/>
          </a:blip>
          <a:stretch>
            <a:fillRect/>
          </a:stretch>
        </a:blipFill>
      </p:bgPr>
    </p:bg>
    <p:spTree>
      <p:nvGrpSpPr>
        <p:cNvPr id="1108" name="Shape 1108"/>
        <p:cNvGrpSpPr/>
        <p:nvPr/>
      </p:nvGrpSpPr>
      <p:grpSpPr>
        <a:xfrm>
          <a:off x="0" y="0"/>
          <a:ext cx="0" cy="0"/>
          <a:chOff x="0" y="0"/>
          <a:chExt cx="0" cy="0"/>
        </a:xfrm>
      </p:grpSpPr>
      <p:sp>
        <p:nvSpPr>
          <p:cNvPr id="1109" name="Google Shape;1109;g3d3f6d03170_0_5741"/>
          <p:cNvSpPr/>
          <p:nvPr/>
        </p:nvSpPr>
        <p:spPr>
          <a:xfrm>
            <a:off x="309268" y="1053646"/>
            <a:ext cx="8536500" cy="3481500"/>
          </a:xfrm>
          <a:prstGeom prst="roundRect">
            <a:avLst>
              <a:gd fmla="val 2427"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110" name="Google Shape;1110;g3d3f6d03170_0_5741"/>
          <p:cNvSpPr txBox="1"/>
          <p:nvPr>
            <p:ph type="title"/>
          </p:nvPr>
        </p:nvSpPr>
        <p:spPr>
          <a:xfrm>
            <a:off x="309270" y="314400"/>
            <a:ext cx="8536500" cy="3915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111" name="Google Shape;1111;g3d3f6d03170_0_574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1112" name="Google Shape;1112;g3d3f6d03170_0_5741"/>
          <p:cNvSpPr txBox="1"/>
          <p:nvPr>
            <p:ph idx="1" type="subTitle"/>
          </p:nvPr>
        </p:nvSpPr>
        <p:spPr>
          <a:xfrm>
            <a:off x="558874" y="1200731"/>
            <a:ext cx="3029400" cy="2055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087"/>
              <a:buFont typeface="Poppins"/>
              <a:buNone/>
              <a:defRPr b="1" sz="1087">
                <a:latin typeface="Poppins"/>
                <a:ea typeface="Poppins"/>
                <a:cs typeface="Poppins"/>
                <a:sym typeface="Poppins"/>
              </a:defRPr>
            </a:lvl1pPr>
            <a:lvl2pPr lvl="1" algn="l">
              <a:lnSpc>
                <a:spcPct val="95000"/>
              </a:lnSpc>
              <a:spcBef>
                <a:spcPts val="0"/>
              </a:spcBef>
              <a:spcAft>
                <a:spcPts val="0"/>
              </a:spcAft>
              <a:buSzPts val="810"/>
              <a:buNone/>
              <a:defRPr sz="900"/>
            </a:lvl2pPr>
            <a:lvl3pPr lvl="2" algn="l">
              <a:lnSpc>
                <a:spcPct val="95000"/>
              </a:lnSpc>
              <a:spcBef>
                <a:spcPts val="0"/>
              </a:spcBef>
              <a:spcAft>
                <a:spcPts val="0"/>
              </a:spcAft>
              <a:buSzPts val="675"/>
              <a:buNone/>
              <a:defRPr sz="750"/>
            </a:lvl3pPr>
            <a:lvl4pPr lvl="3" algn="l">
              <a:lnSpc>
                <a:spcPct val="95000"/>
              </a:lnSpc>
              <a:spcBef>
                <a:spcPts val="0"/>
              </a:spcBef>
              <a:spcAft>
                <a:spcPts val="0"/>
              </a:spcAft>
              <a:buSzPts val="540"/>
              <a:buNone/>
              <a:defRPr sz="600"/>
            </a:lvl4pPr>
            <a:lvl5pPr lvl="4" algn="l">
              <a:lnSpc>
                <a:spcPct val="95000"/>
              </a:lnSpc>
              <a:spcBef>
                <a:spcPts val="0"/>
              </a:spcBef>
              <a:spcAft>
                <a:spcPts val="0"/>
              </a:spcAft>
              <a:buSzPts val="405"/>
              <a:buNone/>
              <a:defRPr sz="450"/>
            </a:lvl5pPr>
            <a:lvl6pPr lvl="5" algn="l">
              <a:lnSpc>
                <a:spcPct val="95000"/>
              </a:lnSpc>
              <a:spcBef>
                <a:spcPts val="0"/>
              </a:spcBef>
              <a:spcAft>
                <a:spcPts val="0"/>
              </a:spcAft>
              <a:buSzPts val="187"/>
              <a:buNone/>
              <a:defRPr sz="187"/>
            </a:lvl6pPr>
            <a:lvl7pPr lvl="6" algn="l">
              <a:lnSpc>
                <a:spcPct val="95000"/>
              </a:lnSpc>
              <a:spcBef>
                <a:spcPts val="0"/>
              </a:spcBef>
              <a:spcAft>
                <a:spcPts val="0"/>
              </a:spcAft>
              <a:buSzPts val="187"/>
              <a:buNone/>
              <a:defRPr sz="187"/>
            </a:lvl7pPr>
            <a:lvl8pPr lvl="7" algn="l">
              <a:lnSpc>
                <a:spcPct val="95000"/>
              </a:lnSpc>
              <a:spcBef>
                <a:spcPts val="0"/>
              </a:spcBef>
              <a:spcAft>
                <a:spcPts val="0"/>
              </a:spcAft>
              <a:buSzPts val="187"/>
              <a:buNone/>
              <a:defRPr sz="187"/>
            </a:lvl8pPr>
            <a:lvl9pPr lvl="8" algn="l">
              <a:lnSpc>
                <a:spcPct val="95000"/>
              </a:lnSpc>
              <a:spcBef>
                <a:spcPts val="0"/>
              </a:spcBef>
              <a:spcAft>
                <a:spcPts val="0"/>
              </a:spcAft>
              <a:buSzPts val="187"/>
              <a:buNone/>
              <a:defRPr sz="187"/>
            </a:lvl9pPr>
          </a:lstStyle>
          <a:p/>
        </p:txBody>
      </p:sp>
      <p:sp>
        <p:nvSpPr>
          <p:cNvPr id="1113" name="Google Shape;1113;g3d3f6d03170_0_5741"/>
          <p:cNvSpPr txBox="1"/>
          <p:nvPr>
            <p:ph idx="2" type="subTitle"/>
          </p:nvPr>
        </p:nvSpPr>
        <p:spPr>
          <a:xfrm>
            <a:off x="558874" y="4330734"/>
            <a:ext cx="1473000" cy="1158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525"/>
              <a:buFont typeface="Poppins"/>
              <a:buNone/>
              <a:defRPr b="1" sz="525">
                <a:latin typeface="Poppins"/>
                <a:ea typeface="Poppins"/>
                <a:cs typeface="Poppins"/>
                <a:sym typeface="Poppins"/>
              </a:defRPr>
            </a:lvl1pPr>
            <a:lvl2pPr lvl="1" algn="l">
              <a:lnSpc>
                <a:spcPct val="95000"/>
              </a:lnSpc>
              <a:spcBef>
                <a:spcPts val="0"/>
              </a:spcBef>
              <a:spcAft>
                <a:spcPts val="0"/>
              </a:spcAft>
              <a:buSzPts val="810"/>
              <a:buNone/>
              <a:defRPr sz="900"/>
            </a:lvl2pPr>
            <a:lvl3pPr lvl="2" algn="l">
              <a:lnSpc>
                <a:spcPct val="95000"/>
              </a:lnSpc>
              <a:spcBef>
                <a:spcPts val="0"/>
              </a:spcBef>
              <a:spcAft>
                <a:spcPts val="0"/>
              </a:spcAft>
              <a:buSzPts val="675"/>
              <a:buNone/>
              <a:defRPr sz="750"/>
            </a:lvl3pPr>
            <a:lvl4pPr lvl="3" algn="l">
              <a:lnSpc>
                <a:spcPct val="95000"/>
              </a:lnSpc>
              <a:spcBef>
                <a:spcPts val="0"/>
              </a:spcBef>
              <a:spcAft>
                <a:spcPts val="0"/>
              </a:spcAft>
              <a:buSzPts val="540"/>
              <a:buNone/>
              <a:defRPr sz="600"/>
            </a:lvl4pPr>
            <a:lvl5pPr lvl="4" algn="l">
              <a:lnSpc>
                <a:spcPct val="95000"/>
              </a:lnSpc>
              <a:spcBef>
                <a:spcPts val="0"/>
              </a:spcBef>
              <a:spcAft>
                <a:spcPts val="0"/>
              </a:spcAft>
              <a:buSzPts val="405"/>
              <a:buNone/>
              <a:defRPr sz="450"/>
            </a:lvl5pPr>
            <a:lvl6pPr lvl="5" algn="l">
              <a:lnSpc>
                <a:spcPct val="95000"/>
              </a:lnSpc>
              <a:spcBef>
                <a:spcPts val="0"/>
              </a:spcBef>
              <a:spcAft>
                <a:spcPts val="0"/>
              </a:spcAft>
              <a:buSzPts val="187"/>
              <a:buNone/>
              <a:defRPr sz="187"/>
            </a:lvl6pPr>
            <a:lvl7pPr lvl="6" algn="l">
              <a:lnSpc>
                <a:spcPct val="95000"/>
              </a:lnSpc>
              <a:spcBef>
                <a:spcPts val="0"/>
              </a:spcBef>
              <a:spcAft>
                <a:spcPts val="0"/>
              </a:spcAft>
              <a:buSzPts val="187"/>
              <a:buNone/>
              <a:defRPr sz="187"/>
            </a:lvl7pPr>
            <a:lvl8pPr lvl="7" algn="l">
              <a:lnSpc>
                <a:spcPct val="95000"/>
              </a:lnSpc>
              <a:spcBef>
                <a:spcPts val="0"/>
              </a:spcBef>
              <a:spcAft>
                <a:spcPts val="0"/>
              </a:spcAft>
              <a:buSzPts val="187"/>
              <a:buNone/>
              <a:defRPr sz="187"/>
            </a:lvl8pPr>
            <a:lvl9pPr lvl="8" algn="l">
              <a:lnSpc>
                <a:spcPct val="95000"/>
              </a:lnSpc>
              <a:spcBef>
                <a:spcPts val="0"/>
              </a:spcBef>
              <a:spcAft>
                <a:spcPts val="0"/>
              </a:spcAft>
              <a:buSzPts val="187"/>
              <a:buNone/>
              <a:defRPr sz="187"/>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Custom Layout">
  <p:cSld name="60_Custom Layout">
    <p:bg>
      <p:bgPr>
        <a:blipFill>
          <a:blip r:embed="rId2">
            <a:alphaModFix/>
          </a:blip>
          <a:stretch>
            <a:fillRect/>
          </a:stretch>
        </a:blipFill>
      </p:bgPr>
    </p:bg>
    <p:spTree>
      <p:nvGrpSpPr>
        <p:cNvPr id="1114" name="Shape 1114"/>
        <p:cNvGrpSpPr/>
        <p:nvPr/>
      </p:nvGrpSpPr>
      <p:grpSpPr>
        <a:xfrm>
          <a:off x="0" y="0"/>
          <a:ext cx="0" cy="0"/>
          <a:chOff x="0" y="0"/>
          <a:chExt cx="0" cy="0"/>
        </a:xfrm>
      </p:grpSpPr>
      <p:sp>
        <p:nvSpPr>
          <p:cNvPr id="1115" name="Google Shape;1115;g3d3f6d03170_0_5747"/>
          <p:cNvSpPr/>
          <p:nvPr/>
        </p:nvSpPr>
        <p:spPr>
          <a:xfrm>
            <a:off x="4028551" y="325460"/>
            <a:ext cx="4842900" cy="4231800"/>
          </a:xfrm>
          <a:prstGeom prst="roundRect">
            <a:avLst>
              <a:gd fmla="val 1352" name="adj"/>
            </a:avLst>
          </a:prstGeom>
          <a:gradFill>
            <a:gsLst>
              <a:gs pos="0">
                <a:srgbClr val="FFFFFF"/>
              </a:gs>
              <a:gs pos="56000">
                <a:srgbClr val="F1F1FA"/>
              </a:gs>
              <a:gs pos="78000">
                <a:srgbClr val="E8EAF7"/>
              </a:gs>
              <a:gs pos="100000">
                <a:srgbClr val="E4E7F6"/>
              </a:gs>
            </a:gsLst>
            <a:lin ang="2700006" scaled="0"/>
          </a:gradFill>
          <a:ln cap="flat" cmpd="sng" w="9525">
            <a:solidFill>
              <a:srgbClr val="F2F4FC"/>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116" name="Google Shape;1116;g3d3f6d03170_0_5747"/>
          <p:cNvSpPr txBox="1"/>
          <p:nvPr>
            <p:ph type="title"/>
          </p:nvPr>
        </p:nvSpPr>
        <p:spPr>
          <a:xfrm>
            <a:off x="309268" y="314399"/>
            <a:ext cx="3349200" cy="13431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117" name="Google Shape;1117;g3d3f6d03170_0_574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1118" name="Google Shape;1118;g3d3f6d03170_0_5747"/>
          <p:cNvSpPr txBox="1"/>
          <p:nvPr>
            <p:ph idx="1" type="body"/>
          </p:nvPr>
        </p:nvSpPr>
        <p:spPr>
          <a:xfrm>
            <a:off x="292941" y="1935412"/>
            <a:ext cx="3364200" cy="2733600"/>
          </a:xfrm>
          <a:prstGeom prst="rect">
            <a:avLst/>
          </a:prstGeom>
          <a:noFill/>
          <a:ln>
            <a:noFill/>
          </a:ln>
        </p:spPr>
        <p:txBody>
          <a:bodyPr anchorCtr="0" anchor="t" bIns="0" lIns="0" spcFirstLastPara="1" rIns="0" wrap="square" tIns="0">
            <a:noAutofit/>
          </a:bodyPr>
          <a:lstStyle>
            <a:lvl1pPr indent="-284290" lvl="0" marL="457200" algn="l">
              <a:lnSpc>
                <a:spcPct val="105000"/>
              </a:lnSpc>
              <a:spcBef>
                <a:spcPts val="1350"/>
              </a:spcBef>
              <a:spcAft>
                <a:spcPts val="0"/>
              </a:spcAft>
              <a:buClr>
                <a:srgbClr val="DA0025"/>
              </a:buClr>
              <a:buSzPts val="877"/>
              <a:buChar char="●"/>
              <a:defRPr sz="975"/>
            </a:lvl1pPr>
            <a:lvl2pPr indent="-271463" lvl="1" marL="914400" algn="l">
              <a:lnSpc>
                <a:spcPct val="105000"/>
              </a:lnSpc>
              <a:spcBef>
                <a:spcPts val="1350"/>
              </a:spcBef>
              <a:spcAft>
                <a:spcPts val="0"/>
              </a:spcAft>
              <a:buClr>
                <a:srgbClr val="DA0025"/>
              </a:buClr>
              <a:buSzPts val="675"/>
              <a:buChar char="●"/>
              <a:defRPr sz="750"/>
            </a:lvl2pPr>
            <a:lvl3pPr indent="-267145" lvl="2" marL="1371600" algn="l">
              <a:lnSpc>
                <a:spcPct val="105000"/>
              </a:lnSpc>
              <a:spcBef>
                <a:spcPts val="1350"/>
              </a:spcBef>
              <a:spcAft>
                <a:spcPts val="0"/>
              </a:spcAft>
              <a:buClr>
                <a:srgbClr val="DA0025"/>
              </a:buClr>
              <a:buSzPts val="607"/>
              <a:buChar char="●"/>
              <a:defRPr sz="675"/>
            </a:lvl3pPr>
            <a:lvl4pPr indent="-258572" lvl="3" marL="1828800" algn="l">
              <a:lnSpc>
                <a:spcPct val="105000"/>
              </a:lnSpc>
              <a:spcBef>
                <a:spcPts val="1350"/>
              </a:spcBef>
              <a:spcAft>
                <a:spcPts val="0"/>
              </a:spcAft>
              <a:buClr>
                <a:srgbClr val="DA0025"/>
              </a:buClr>
              <a:buSzPts val="472"/>
              <a:buChar char="●"/>
              <a:defRPr sz="525"/>
            </a:lvl4pPr>
            <a:lvl5pPr indent="-252158" lvl="4" marL="2286000" algn="l">
              <a:lnSpc>
                <a:spcPct val="105000"/>
              </a:lnSpc>
              <a:spcBef>
                <a:spcPts val="1350"/>
              </a:spcBef>
              <a:spcAft>
                <a:spcPts val="0"/>
              </a:spcAft>
              <a:buClr>
                <a:srgbClr val="DA0025"/>
              </a:buClr>
              <a:buSzPts val="371"/>
              <a:buChar char="●"/>
              <a:defRPr sz="412"/>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1119" name="Google Shape;1119;g3d3f6d03170_0_5747"/>
          <p:cNvSpPr txBox="1"/>
          <p:nvPr>
            <p:ph idx="2" type="subTitle"/>
          </p:nvPr>
        </p:nvSpPr>
        <p:spPr>
          <a:xfrm>
            <a:off x="4201717" y="483989"/>
            <a:ext cx="3029400" cy="2055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087"/>
              <a:buFont typeface="Poppins"/>
              <a:buNone/>
              <a:defRPr b="1" sz="1087">
                <a:latin typeface="Poppins"/>
                <a:ea typeface="Poppins"/>
                <a:cs typeface="Poppins"/>
                <a:sym typeface="Poppins"/>
              </a:defRPr>
            </a:lvl1pPr>
            <a:lvl2pPr lvl="1" algn="l">
              <a:lnSpc>
                <a:spcPct val="95000"/>
              </a:lnSpc>
              <a:spcBef>
                <a:spcPts val="0"/>
              </a:spcBef>
              <a:spcAft>
                <a:spcPts val="0"/>
              </a:spcAft>
              <a:buSzPts val="810"/>
              <a:buNone/>
              <a:defRPr sz="900"/>
            </a:lvl2pPr>
            <a:lvl3pPr lvl="2" algn="l">
              <a:lnSpc>
                <a:spcPct val="95000"/>
              </a:lnSpc>
              <a:spcBef>
                <a:spcPts val="0"/>
              </a:spcBef>
              <a:spcAft>
                <a:spcPts val="0"/>
              </a:spcAft>
              <a:buSzPts val="675"/>
              <a:buNone/>
              <a:defRPr sz="750"/>
            </a:lvl3pPr>
            <a:lvl4pPr lvl="3" algn="l">
              <a:lnSpc>
                <a:spcPct val="95000"/>
              </a:lnSpc>
              <a:spcBef>
                <a:spcPts val="0"/>
              </a:spcBef>
              <a:spcAft>
                <a:spcPts val="0"/>
              </a:spcAft>
              <a:buSzPts val="540"/>
              <a:buNone/>
              <a:defRPr sz="600"/>
            </a:lvl4pPr>
            <a:lvl5pPr lvl="4" algn="l">
              <a:lnSpc>
                <a:spcPct val="95000"/>
              </a:lnSpc>
              <a:spcBef>
                <a:spcPts val="0"/>
              </a:spcBef>
              <a:spcAft>
                <a:spcPts val="0"/>
              </a:spcAft>
              <a:buSzPts val="405"/>
              <a:buNone/>
              <a:defRPr sz="450"/>
            </a:lvl5pPr>
            <a:lvl6pPr lvl="5" algn="l">
              <a:lnSpc>
                <a:spcPct val="95000"/>
              </a:lnSpc>
              <a:spcBef>
                <a:spcPts val="0"/>
              </a:spcBef>
              <a:spcAft>
                <a:spcPts val="0"/>
              </a:spcAft>
              <a:buSzPts val="187"/>
              <a:buNone/>
              <a:defRPr sz="187"/>
            </a:lvl6pPr>
            <a:lvl7pPr lvl="6" algn="l">
              <a:lnSpc>
                <a:spcPct val="95000"/>
              </a:lnSpc>
              <a:spcBef>
                <a:spcPts val="0"/>
              </a:spcBef>
              <a:spcAft>
                <a:spcPts val="0"/>
              </a:spcAft>
              <a:buSzPts val="187"/>
              <a:buNone/>
              <a:defRPr sz="187"/>
            </a:lvl7pPr>
            <a:lvl8pPr lvl="7" algn="l">
              <a:lnSpc>
                <a:spcPct val="95000"/>
              </a:lnSpc>
              <a:spcBef>
                <a:spcPts val="0"/>
              </a:spcBef>
              <a:spcAft>
                <a:spcPts val="0"/>
              </a:spcAft>
              <a:buSzPts val="187"/>
              <a:buNone/>
              <a:defRPr sz="187"/>
            </a:lvl8pPr>
            <a:lvl9pPr lvl="8" algn="l">
              <a:lnSpc>
                <a:spcPct val="95000"/>
              </a:lnSpc>
              <a:spcBef>
                <a:spcPts val="0"/>
              </a:spcBef>
              <a:spcAft>
                <a:spcPts val="0"/>
              </a:spcAft>
              <a:buSzPts val="187"/>
              <a:buNone/>
              <a:defRPr sz="187"/>
            </a:lvl9pPr>
          </a:lstStyle>
          <a:p/>
        </p:txBody>
      </p:sp>
      <p:sp>
        <p:nvSpPr>
          <p:cNvPr id="1120" name="Google Shape;1120;g3d3f6d03170_0_5747"/>
          <p:cNvSpPr txBox="1"/>
          <p:nvPr>
            <p:ph idx="3" type="subTitle"/>
          </p:nvPr>
        </p:nvSpPr>
        <p:spPr>
          <a:xfrm>
            <a:off x="4208019" y="777149"/>
            <a:ext cx="1473000" cy="1158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525"/>
              <a:buFont typeface="Poppins Medium"/>
              <a:buNone/>
              <a:defRPr sz="525"/>
            </a:lvl1pPr>
            <a:lvl2pPr lvl="1" algn="l">
              <a:lnSpc>
                <a:spcPct val="95000"/>
              </a:lnSpc>
              <a:spcBef>
                <a:spcPts val="0"/>
              </a:spcBef>
              <a:spcAft>
                <a:spcPts val="0"/>
              </a:spcAft>
              <a:buSzPts val="810"/>
              <a:buNone/>
              <a:defRPr sz="900"/>
            </a:lvl2pPr>
            <a:lvl3pPr lvl="2" algn="l">
              <a:lnSpc>
                <a:spcPct val="95000"/>
              </a:lnSpc>
              <a:spcBef>
                <a:spcPts val="0"/>
              </a:spcBef>
              <a:spcAft>
                <a:spcPts val="0"/>
              </a:spcAft>
              <a:buSzPts val="675"/>
              <a:buNone/>
              <a:defRPr sz="750"/>
            </a:lvl3pPr>
            <a:lvl4pPr lvl="3" algn="l">
              <a:lnSpc>
                <a:spcPct val="95000"/>
              </a:lnSpc>
              <a:spcBef>
                <a:spcPts val="0"/>
              </a:spcBef>
              <a:spcAft>
                <a:spcPts val="0"/>
              </a:spcAft>
              <a:buSzPts val="540"/>
              <a:buNone/>
              <a:defRPr sz="600"/>
            </a:lvl4pPr>
            <a:lvl5pPr lvl="4" algn="l">
              <a:lnSpc>
                <a:spcPct val="95000"/>
              </a:lnSpc>
              <a:spcBef>
                <a:spcPts val="0"/>
              </a:spcBef>
              <a:spcAft>
                <a:spcPts val="0"/>
              </a:spcAft>
              <a:buSzPts val="405"/>
              <a:buNone/>
              <a:defRPr sz="450"/>
            </a:lvl5pPr>
            <a:lvl6pPr lvl="5" algn="l">
              <a:lnSpc>
                <a:spcPct val="95000"/>
              </a:lnSpc>
              <a:spcBef>
                <a:spcPts val="0"/>
              </a:spcBef>
              <a:spcAft>
                <a:spcPts val="0"/>
              </a:spcAft>
              <a:buSzPts val="187"/>
              <a:buNone/>
              <a:defRPr sz="187"/>
            </a:lvl6pPr>
            <a:lvl7pPr lvl="6" algn="l">
              <a:lnSpc>
                <a:spcPct val="95000"/>
              </a:lnSpc>
              <a:spcBef>
                <a:spcPts val="0"/>
              </a:spcBef>
              <a:spcAft>
                <a:spcPts val="0"/>
              </a:spcAft>
              <a:buSzPts val="187"/>
              <a:buNone/>
              <a:defRPr sz="187"/>
            </a:lvl7pPr>
            <a:lvl8pPr lvl="7" algn="l">
              <a:lnSpc>
                <a:spcPct val="95000"/>
              </a:lnSpc>
              <a:spcBef>
                <a:spcPts val="0"/>
              </a:spcBef>
              <a:spcAft>
                <a:spcPts val="0"/>
              </a:spcAft>
              <a:buSzPts val="187"/>
              <a:buNone/>
              <a:defRPr sz="187"/>
            </a:lvl8pPr>
            <a:lvl9pPr lvl="8" algn="l">
              <a:lnSpc>
                <a:spcPct val="95000"/>
              </a:lnSpc>
              <a:spcBef>
                <a:spcPts val="0"/>
              </a:spcBef>
              <a:spcAft>
                <a:spcPts val="0"/>
              </a:spcAft>
              <a:buSzPts val="187"/>
              <a:buNone/>
              <a:defRPr sz="187"/>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Custom Layout">
  <p:cSld name="61_Custom Layout">
    <p:bg>
      <p:bgPr>
        <a:blipFill>
          <a:blip r:embed="rId2">
            <a:alphaModFix/>
          </a:blip>
          <a:stretch>
            <a:fillRect/>
          </a:stretch>
        </a:blipFill>
      </p:bgPr>
    </p:bg>
    <p:spTree>
      <p:nvGrpSpPr>
        <p:cNvPr id="1121" name="Shape 1121"/>
        <p:cNvGrpSpPr/>
        <p:nvPr/>
      </p:nvGrpSpPr>
      <p:grpSpPr>
        <a:xfrm>
          <a:off x="0" y="0"/>
          <a:ext cx="0" cy="0"/>
          <a:chOff x="0" y="0"/>
          <a:chExt cx="0" cy="0"/>
        </a:xfrm>
      </p:grpSpPr>
      <p:sp>
        <p:nvSpPr>
          <p:cNvPr id="1122" name="Google Shape;1122;g3d3f6d03170_0_5754"/>
          <p:cNvSpPr/>
          <p:nvPr/>
        </p:nvSpPr>
        <p:spPr>
          <a:xfrm>
            <a:off x="3114269" y="325460"/>
            <a:ext cx="5757000" cy="4231800"/>
          </a:xfrm>
          <a:prstGeom prst="roundRect">
            <a:avLst>
              <a:gd fmla="val 1352" name="adj"/>
            </a:avLst>
          </a:prstGeom>
          <a:gradFill>
            <a:gsLst>
              <a:gs pos="0">
                <a:srgbClr val="FFFFFF"/>
              </a:gs>
              <a:gs pos="56000">
                <a:srgbClr val="F1F1FA"/>
              </a:gs>
              <a:gs pos="78000">
                <a:srgbClr val="E8EAF7"/>
              </a:gs>
              <a:gs pos="100000">
                <a:srgbClr val="E4E7F6"/>
              </a:gs>
            </a:gsLst>
            <a:lin ang="2700006" scaled="0"/>
          </a:gradFill>
          <a:ln cap="flat" cmpd="sng" w="9525">
            <a:solidFill>
              <a:srgbClr val="F2F4FC"/>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123" name="Google Shape;1123;g3d3f6d03170_0_5754"/>
          <p:cNvSpPr txBox="1"/>
          <p:nvPr>
            <p:ph type="title"/>
          </p:nvPr>
        </p:nvSpPr>
        <p:spPr>
          <a:xfrm>
            <a:off x="309268" y="314399"/>
            <a:ext cx="2676300" cy="13431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124" name="Google Shape;1124;g3d3f6d03170_0_5754"/>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1125" name="Google Shape;1125;g3d3f6d03170_0_5754"/>
          <p:cNvSpPr txBox="1"/>
          <p:nvPr>
            <p:ph idx="1" type="subTitle"/>
          </p:nvPr>
        </p:nvSpPr>
        <p:spPr>
          <a:xfrm>
            <a:off x="3305988" y="3176781"/>
            <a:ext cx="1473000" cy="1158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525"/>
              <a:buFont typeface="Poppins Medium"/>
              <a:buNone/>
              <a:defRPr sz="525"/>
            </a:lvl1pPr>
            <a:lvl2pPr lvl="1" algn="l">
              <a:lnSpc>
                <a:spcPct val="95000"/>
              </a:lnSpc>
              <a:spcBef>
                <a:spcPts val="0"/>
              </a:spcBef>
              <a:spcAft>
                <a:spcPts val="0"/>
              </a:spcAft>
              <a:buSzPts val="810"/>
              <a:buNone/>
              <a:defRPr sz="900"/>
            </a:lvl2pPr>
            <a:lvl3pPr lvl="2" algn="l">
              <a:lnSpc>
                <a:spcPct val="95000"/>
              </a:lnSpc>
              <a:spcBef>
                <a:spcPts val="0"/>
              </a:spcBef>
              <a:spcAft>
                <a:spcPts val="0"/>
              </a:spcAft>
              <a:buSzPts val="675"/>
              <a:buNone/>
              <a:defRPr sz="750"/>
            </a:lvl3pPr>
            <a:lvl4pPr lvl="3" algn="l">
              <a:lnSpc>
                <a:spcPct val="95000"/>
              </a:lnSpc>
              <a:spcBef>
                <a:spcPts val="0"/>
              </a:spcBef>
              <a:spcAft>
                <a:spcPts val="0"/>
              </a:spcAft>
              <a:buSzPts val="540"/>
              <a:buNone/>
              <a:defRPr sz="600"/>
            </a:lvl4pPr>
            <a:lvl5pPr lvl="4" algn="l">
              <a:lnSpc>
                <a:spcPct val="95000"/>
              </a:lnSpc>
              <a:spcBef>
                <a:spcPts val="0"/>
              </a:spcBef>
              <a:spcAft>
                <a:spcPts val="0"/>
              </a:spcAft>
              <a:buSzPts val="405"/>
              <a:buNone/>
              <a:defRPr sz="450"/>
            </a:lvl5pPr>
            <a:lvl6pPr lvl="5" algn="l">
              <a:lnSpc>
                <a:spcPct val="95000"/>
              </a:lnSpc>
              <a:spcBef>
                <a:spcPts val="0"/>
              </a:spcBef>
              <a:spcAft>
                <a:spcPts val="0"/>
              </a:spcAft>
              <a:buSzPts val="187"/>
              <a:buNone/>
              <a:defRPr sz="187"/>
            </a:lvl6pPr>
            <a:lvl7pPr lvl="6" algn="l">
              <a:lnSpc>
                <a:spcPct val="95000"/>
              </a:lnSpc>
              <a:spcBef>
                <a:spcPts val="0"/>
              </a:spcBef>
              <a:spcAft>
                <a:spcPts val="0"/>
              </a:spcAft>
              <a:buSzPts val="187"/>
              <a:buNone/>
              <a:defRPr sz="187"/>
            </a:lvl7pPr>
            <a:lvl8pPr lvl="7" algn="l">
              <a:lnSpc>
                <a:spcPct val="95000"/>
              </a:lnSpc>
              <a:spcBef>
                <a:spcPts val="0"/>
              </a:spcBef>
              <a:spcAft>
                <a:spcPts val="0"/>
              </a:spcAft>
              <a:buSzPts val="187"/>
              <a:buNone/>
              <a:defRPr sz="187"/>
            </a:lvl8pPr>
            <a:lvl9pPr lvl="8" algn="l">
              <a:lnSpc>
                <a:spcPct val="95000"/>
              </a:lnSpc>
              <a:spcBef>
                <a:spcPts val="0"/>
              </a:spcBef>
              <a:spcAft>
                <a:spcPts val="0"/>
              </a:spcAft>
              <a:buSzPts val="187"/>
              <a:buNone/>
              <a:defRPr sz="187"/>
            </a:lvl9pPr>
          </a:lstStyle>
          <a:p/>
        </p:txBody>
      </p:sp>
      <p:sp>
        <p:nvSpPr>
          <p:cNvPr id="1126" name="Google Shape;1126;g3d3f6d03170_0_5754"/>
          <p:cNvSpPr txBox="1"/>
          <p:nvPr>
            <p:ph idx="2" type="subTitle"/>
          </p:nvPr>
        </p:nvSpPr>
        <p:spPr>
          <a:xfrm>
            <a:off x="3314747" y="521991"/>
            <a:ext cx="2781600" cy="194100"/>
          </a:xfrm>
          <a:prstGeom prst="rect">
            <a:avLst/>
          </a:prstGeom>
          <a:noFill/>
          <a:ln>
            <a:noFill/>
          </a:ln>
        </p:spPr>
        <p:txBody>
          <a:bodyPr anchorCtr="0" anchor="t" bIns="34275" lIns="34275" spcFirstLastPara="1" rIns="34275" wrap="square" tIns="34275">
            <a:noAutofit/>
          </a:bodyPr>
          <a:lstStyle>
            <a:lvl1pPr lvl="0" algn="l">
              <a:lnSpc>
                <a:spcPct val="95000"/>
              </a:lnSpc>
              <a:spcBef>
                <a:spcPts val="0"/>
              </a:spcBef>
              <a:spcAft>
                <a:spcPts val="0"/>
              </a:spcAft>
              <a:buSzPts val="1087"/>
              <a:buFont typeface="Poppins"/>
              <a:buNone/>
              <a:defRPr b="1" sz="1087">
                <a:latin typeface="Poppins"/>
                <a:ea typeface="Poppins"/>
                <a:cs typeface="Poppins"/>
                <a:sym typeface="Poppins"/>
              </a:defRPr>
            </a:lvl1pPr>
            <a:lvl2pPr lvl="1" algn="l">
              <a:lnSpc>
                <a:spcPct val="95000"/>
              </a:lnSpc>
              <a:spcBef>
                <a:spcPts val="0"/>
              </a:spcBef>
              <a:spcAft>
                <a:spcPts val="0"/>
              </a:spcAft>
              <a:buSzPts val="1087"/>
              <a:buFont typeface="Poppins"/>
              <a:buNone/>
              <a:defRPr b="1" sz="1087">
                <a:latin typeface="Poppins"/>
                <a:ea typeface="Poppins"/>
                <a:cs typeface="Poppins"/>
                <a:sym typeface="Poppins"/>
              </a:defRPr>
            </a:lvl2pPr>
            <a:lvl3pPr lvl="2" algn="l">
              <a:lnSpc>
                <a:spcPct val="95000"/>
              </a:lnSpc>
              <a:spcBef>
                <a:spcPts val="0"/>
              </a:spcBef>
              <a:spcAft>
                <a:spcPts val="0"/>
              </a:spcAft>
              <a:buSzPts val="1087"/>
              <a:buFont typeface="Poppins"/>
              <a:buNone/>
              <a:defRPr b="1" sz="1087">
                <a:latin typeface="Poppins"/>
                <a:ea typeface="Poppins"/>
                <a:cs typeface="Poppins"/>
                <a:sym typeface="Poppins"/>
              </a:defRPr>
            </a:lvl3pPr>
            <a:lvl4pPr lvl="3" algn="l">
              <a:lnSpc>
                <a:spcPct val="95000"/>
              </a:lnSpc>
              <a:spcBef>
                <a:spcPts val="0"/>
              </a:spcBef>
              <a:spcAft>
                <a:spcPts val="0"/>
              </a:spcAft>
              <a:buSzPts val="1087"/>
              <a:buFont typeface="Poppins"/>
              <a:buNone/>
              <a:defRPr b="1" sz="1087">
                <a:latin typeface="Poppins"/>
                <a:ea typeface="Poppins"/>
                <a:cs typeface="Poppins"/>
                <a:sym typeface="Poppins"/>
              </a:defRPr>
            </a:lvl4pPr>
            <a:lvl5pPr lvl="4" algn="l">
              <a:lnSpc>
                <a:spcPct val="95000"/>
              </a:lnSpc>
              <a:spcBef>
                <a:spcPts val="0"/>
              </a:spcBef>
              <a:spcAft>
                <a:spcPts val="0"/>
              </a:spcAft>
              <a:buSzPts val="1087"/>
              <a:buFont typeface="Poppins"/>
              <a:buNone/>
              <a:defRPr b="1" sz="1087">
                <a:latin typeface="Poppins"/>
                <a:ea typeface="Poppins"/>
                <a:cs typeface="Poppins"/>
                <a:sym typeface="Poppins"/>
              </a:defRPr>
            </a:lvl5pPr>
            <a:lvl6pPr lvl="5" algn="l">
              <a:lnSpc>
                <a:spcPct val="95000"/>
              </a:lnSpc>
              <a:spcBef>
                <a:spcPts val="0"/>
              </a:spcBef>
              <a:spcAft>
                <a:spcPts val="0"/>
              </a:spcAft>
              <a:buSzPts val="1087"/>
              <a:buFont typeface="Poppins"/>
              <a:buNone/>
              <a:defRPr b="1" sz="1087">
                <a:latin typeface="Poppins"/>
                <a:ea typeface="Poppins"/>
                <a:cs typeface="Poppins"/>
                <a:sym typeface="Poppins"/>
              </a:defRPr>
            </a:lvl6pPr>
            <a:lvl7pPr lvl="6" algn="l">
              <a:lnSpc>
                <a:spcPct val="95000"/>
              </a:lnSpc>
              <a:spcBef>
                <a:spcPts val="0"/>
              </a:spcBef>
              <a:spcAft>
                <a:spcPts val="0"/>
              </a:spcAft>
              <a:buSzPts val="1087"/>
              <a:buFont typeface="Poppins"/>
              <a:buNone/>
              <a:defRPr b="1" sz="1087">
                <a:latin typeface="Poppins"/>
                <a:ea typeface="Poppins"/>
                <a:cs typeface="Poppins"/>
                <a:sym typeface="Poppins"/>
              </a:defRPr>
            </a:lvl7pPr>
            <a:lvl8pPr lvl="7" algn="l">
              <a:lnSpc>
                <a:spcPct val="95000"/>
              </a:lnSpc>
              <a:spcBef>
                <a:spcPts val="0"/>
              </a:spcBef>
              <a:spcAft>
                <a:spcPts val="0"/>
              </a:spcAft>
              <a:buSzPts val="1087"/>
              <a:buFont typeface="Poppins"/>
              <a:buNone/>
              <a:defRPr b="1" sz="1087">
                <a:latin typeface="Poppins"/>
                <a:ea typeface="Poppins"/>
                <a:cs typeface="Poppins"/>
                <a:sym typeface="Poppins"/>
              </a:defRPr>
            </a:lvl8pPr>
            <a:lvl9pPr lvl="8" algn="l">
              <a:lnSpc>
                <a:spcPct val="95000"/>
              </a:lnSpc>
              <a:spcBef>
                <a:spcPts val="0"/>
              </a:spcBef>
              <a:spcAft>
                <a:spcPts val="0"/>
              </a:spcAft>
              <a:buSzPts val="1087"/>
              <a:buFont typeface="Poppins"/>
              <a:buNone/>
              <a:defRPr b="1" sz="1087">
                <a:latin typeface="Poppins"/>
                <a:ea typeface="Poppins"/>
                <a:cs typeface="Poppins"/>
                <a:sym typeface="Poppins"/>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Custom Layout">
  <p:cSld name="62_Custom Layout">
    <p:bg>
      <p:bgPr>
        <a:blipFill>
          <a:blip r:embed="rId2">
            <a:alphaModFix/>
          </a:blip>
          <a:stretch>
            <a:fillRect/>
          </a:stretch>
        </a:blipFill>
      </p:bgPr>
    </p:bg>
    <p:spTree>
      <p:nvGrpSpPr>
        <p:cNvPr id="1127" name="Shape 1127"/>
        <p:cNvGrpSpPr/>
        <p:nvPr/>
      </p:nvGrpSpPr>
      <p:grpSpPr>
        <a:xfrm>
          <a:off x="0" y="0"/>
          <a:ext cx="0" cy="0"/>
          <a:chOff x="0" y="0"/>
          <a:chExt cx="0" cy="0"/>
        </a:xfrm>
      </p:grpSpPr>
      <p:sp>
        <p:nvSpPr>
          <p:cNvPr id="1128" name="Google Shape;1128;g3d3f6d03170_0_5760"/>
          <p:cNvSpPr txBox="1"/>
          <p:nvPr>
            <p:ph type="title"/>
          </p:nvPr>
        </p:nvSpPr>
        <p:spPr>
          <a:xfrm>
            <a:off x="309269" y="314400"/>
            <a:ext cx="8385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129" name="Google Shape;1129;g3d3f6d03170_0_5760"/>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1130" name="Google Shape;1130;g3d3f6d03170_0_5760"/>
          <p:cNvSpPr/>
          <p:nvPr/>
        </p:nvSpPr>
        <p:spPr>
          <a:xfrm>
            <a:off x="378570" y="1745064"/>
            <a:ext cx="8313450" cy="1753794"/>
          </a:xfrm>
          <a:custGeom>
            <a:rect b="b" l="l" r="r" t="t"/>
            <a:pathLst>
              <a:path extrusionOk="0" h="4676784" w="2216920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131" name="Google Shape;1131;g3d3f6d03170_0_5760"/>
          <p:cNvSpPr/>
          <p:nvPr/>
        </p:nvSpPr>
        <p:spPr>
          <a:xfrm>
            <a:off x="381949" y="1744533"/>
            <a:ext cx="8313989" cy="1753907"/>
          </a:xfrm>
          <a:custGeom>
            <a:rect b="b" l="l" r="r" t="t"/>
            <a:pathLst>
              <a:path extrusionOk="0" h="4677085" w="22170636">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132" name="Google Shape;1132;g3d3f6d03170_0_5760"/>
          <p:cNvSpPr txBox="1"/>
          <p:nvPr>
            <p:ph idx="2" type="title"/>
          </p:nvPr>
        </p:nvSpPr>
        <p:spPr>
          <a:xfrm>
            <a:off x="848444" y="2071388"/>
            <a:ext cx="811500" cy="414300"/>
          </a:xfrm>
          <a:prstGeom prst="rect">
            <a:avLst/>
          </a:prstGeom>
          <a:noFill/>
          <a:ln>
            <a:noFill/>
          </a:ln>
        </p:spPr>
        <p:txBody>
          <a:bodyPr anchorCtr="0" anchor="ctr" bIns="34275" lIns="34275" spcFirstLastPara="1" rIns="34275" wrap="square" tIns="34275">
            <a:noAutofit/>
          </a:bodyPr>
          <a:lstStyle>
            <a:lvl1pPr lvl="0" marR="0" algn="ctr">
              <a:lnSpc>
                <a:spcPct val="91000"/>
              </a:lnSpc>
              <a:spcBef>
                <a:spcPts val="0"/>
              </a:spcBef>
              <a:spcAft>
                <a:spcPts val="0"/>
              </a:spcAft>
              <a:buSzPts val="2550"/>
              <a:buNone/>
              <a:defRPr sz="2850">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133" name="Google Shape;1133;g3d3f6d03170_0_5760"/>
          <p:cNvSpPr txBox="1"/>
          <p:nvPr>
            <p:ph idx="3" type="title"/>
          </p:nvPr>
        </p:nvSpPr>
        <p:spPr>
          <a:xfrm>
            <a:off x="2471650" y="2071388"/>
            <a:ext cx="811500" cy="414300"/>
          </a:xfrm>
          <a:prstGeom prst="rect">
            <a:avLst/>
          </a:prstGeom>
          <a:noFill/>
          <a:ln>
            <a:noFill/>
          </a:ln>
        </p:spPr>
        <p:txBody>
          <a:bodyPr anchorCtr="0" anchor="ctr" bIns="34275" lIns="34275" spcFirstLastPara="1" rIns="34275" wrap="square" tIns="34275">
            <a:noAutofit/>
          </a:bodyPr>
          <a:lstStyle>
            <a:lvl1pPr lvl="0" marR="0" algn="ctr">
              <a:lnSpc>
                <a:spcPct val="91000"/>
              </a:lnSpc>
              <a:spcBef>
                <a:spcPts val="0"/>
              </a:spcBef>
              <a:spcAft>
                <a:spcPts val="0"/>
              </a:spcAft>
              <a:buSzPts val="2550"/>
              <a:buNone/>
              <a:defRPr sz="2850">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134" name="Google Shape;1134;g3d3f6d03170_0_5760"/>
          <p:cNvSpPr txBox="1"/>
          <p:nvPr>
            <p:ph idx="4" type="title"/>
          </p:nvPr>
        </p:nvSpPr>
        <p:spPr>
          <a:xfrm>
            <a:off x="4094851" y="2071388"/>
            <a:ext cx="811500" cy="414300"/>
          </a:xfrm>
          <a:prstGeom prst="rect">
            <a:avLst/>
          </a:prstGeom>
          <a:noFill/>
          <a:ln>
            <a:noFill/>
          </a:ln>
        </p:spPr>
        <p:txBody>
          <a:bodyPr anchorCtr="0" anchor="ctr" bIns="34275" lIns="34275" spcFirstLastPara="1" rIns="34275" wrap="square" tIns="34275">
            <a:noAutofit/>
          </a:bodyPr>
          <a:lstStyle>
            <a:lvl1pPr lvl="0" marR="0" algn="ctr">
              <a:lnSpc>
                <a:spcPct val="91000"/>
              </a:lnSpc>
              <a:spcBef>
                <a:spcPts val="0"/>
              </a:spcBef>
              <a:spcAft>
                <a:spcPts val="0"/>
              </a:spcAft>
              <a:buSzPts val="2550"/>
              <a:buNone/>
              <a:defRPr sz="2850">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135" name="Google Shape;1135;g3d3f6d03170_0_5760"/>
          <p:cNvSpPr txBox="1"/>
          <p:nvPr>
            <p:ph idx="5" type="title"/>
          </p:nvPr>
        </p:nvSpPr>
        <p:spPr>
          <a:xfrm>
            <a:off x="5787390" y="2071388"/>
            <a:ext cx="811500" cy="414300"/>
          </a:xfrm>
          <a:prstGeom prst="rect">
            <a:avLst/>
          </a:prstGeom>
          <a:noFill/>
          <a:ln>
            <a:noFill/>
          </a:ln>
        </p:spPr>
        <p:txBody>
          <a:bodyPr anchorCtr="0" anchor="ctr" bIns="34275" lIns="34275" spcFirstLastPara="1" rIns="34275" wrap="square" tIns="34275">
            <a:noAutofit/>
          </a:bodyPr>
          <a:lstStyle>
            <a:lvl1pPr lvl="0" marR="0" algn="ctr">
              <a:lnSpc>
                <a:spcPct val="91000"/>
              </a:lnSpc>
              <a:spcBef>
                <a:spcPts val="0"/>
              </a:spcBef>
              <a:spcAft>
                <a:spcPts val="0"/>
              </a:spcAft>
              <a:buSzPts val="2550"/>
              <a:buNone/>
              <a:defRPr sz="2850">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136" name="Google Shape;1136;g3d3f6d03170_0_5760"/>
          <p:cNvSpPr txBox="1"/>
          <p:nvPr>
            <p:ph idx="6" type="title"/>
          </p:nvPr>
        </p:nvSpPr>
        <p:spPr>
          <a:xfrm>
            <a:off x="7434120" y="2071388"/>
            <a:ext cx="811500" cy="414300"/>
          </a:xfrm>
          <a:prstGeom prst="rect">
            <a:avLst/>
          </a:prstGeom>
          <a:noFill/>
          <a:ln>
            <a:noFill/>
          </a:ln>
        </p:spPr>
        <p:txBody>
          <a:bodyPr anchorCtr="0" anchor="ctr" bIns="34275" lIns="34275" spcFirstLastPara="1" rIns="34275" wrap="square" tIns="34275">
            <a:noAutofit/>
          </a:bodyPr>
          <a:lstStyle>
            <a:lvl1pPr lvl="0" marR="0" algn="ctr">
              <a:lnSpc>
                <a:spcPct val="91000"/>
              </a:lnSpc>
              <a:spcBef>
                <a:spcPts val="0"/>
              </a:spcBef>
              <a:spcAft>
                <a:spcPts val="0"/>
              </a:spcAft>
              <a:buSzPts val="2550"/>
              <a:buNone/>
              <a:defRPr sz="2850">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137" name="Google Shape;1137;g3d3f6d03170_0_5760"/>
          <p:cNvSpPr txBox="1"/>
          <p:nvPr>
            <p:ph idx="1" type="subTitle"/>
          </p:nvPr>
        </p:nvSpPr>
        <p:spPr>
          <a:xfrm>
            <a:off x="602228" y="2544909"/>
            <a:ext cx="1353600" cy="1563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0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1138" name="Google Shape;1138;g3d3f6d03170_0_5760"/>
          <p:cNvSpPr txBox="1"/>
          <p:nvPr>
            <p:ph idx="7" type="subTitle"/>
          </p:nvPr>
        </p:nvSpPr>
        <p:spPr>
          <a:xfrm>
            <a:off x="2243129" y="2544909"/>
            <a:ext cx="1353600" cy="1563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0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1139" name="Google Shape;1139;g3d3f6d03170_0_5760"/>
          <p:cNvSpPr txBox="1"/>
          <p:nvPr>
            <p:ph idx="8" type="subTitle"/>
          </p:nvPr>
        </p:nvSpPr>
        <p:spPr>
          <a:xfrm>
            <a:off x="3867872" y="2544909"/>
            <a:ext cx="1353600" cy="1563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0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1140" name="Google Shape;1140;g3d3f6d03170_0_5760"/>
          <p:cNvSpPr txBox="1"/>
          <p:nvPr>
            <p:ph idx="9" type="subTitle"/>
          </p:nvPr>
        </p:nvSpPr>
        <p:spPr>
          <a:xfrm>
            <a:off x="5530050" y="2544909"/>
            <a:ext cx="1353600" cy="1563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0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1141" name="Google Shape;1141;g3d3f6d03170_0_5760"/>
          <p:cNvSpPr txBox="1"/>
          <p:nvPr>
            <p:ph idx="13" type="subTitle"/>
          </p:nvPr>
        </p:nvSpPr>
        <p:spPr>
          <a:xfrm>
            <a:off x="7173798" y="2544909"/>
            <a:ext cx="1353600" cy="1563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0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1142" name="Google Shape;1142;g3d3f6d03170_0_5760"/>
          <p:cNvSpPr txBox="1"/>
          <p:nvPr>
            <p:ph idx="14" type="subTitle"/>
          </p:nvPr>
        </p:nvSpPr>
        <p:spPr>
          <a:xfrm>
            <a:off x="763851" y="2769881"/>
            <a:ext cx="937800" cy="414300"/>
          </a:xfrm>
          <a:prstGeom prst="rect">
            <a:avLst/>
          </a:prstGeom>
          <a:noFill/>
          <a:ln>
            <a:noFill/>
          </a:ln>
        </p:spPr>
        <p:txBody>
          <a:bodyPr anchorCtr="0" anchor="t" bIns="34275" lIns="34275" spcFirstLastPara="1" rIns="34275" wrap="square" tIns="34275">
            <a:noAutofit/>
          </a:bodyPr>
          <a:lstStyle>
            <a:lvl1pPr lvl="0" marR="0" algn="ctr">
              <a:lnSpc>
                <a:spcPct val="105000"/>
              </a:lnSpc>
              <a:spcBef>
                <a:spcPts val="0"/>
              </a:spcBef>
              <a:spcAft>
                <a:spcPts val="0"/>
              </a:spcAft>
              <a:buSzPts val="945"/>
              <a:buNone/>
              <a:defRPr sz="7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1143" name="Google Shape;1143;g3d3f6d03170_0_5760"/>
          <p:cNvSpPr txBox="1"/>
          <p:nvPr>
            <p:ph idx="15" type="subTitle"/>
          </p:nvPr>
        </p:nvSpPr>
        <p:spPr>
          <a:xfrm>
            <a:off x="2450943" y="2769881"/>
            <a:ext cx="937800" cy="414300"/>
          </a:xfrm>
          <a:prstGeom prst="rect">
            <a:avLst/>
          </a:prstGeom>
          <a:noFill/>
          <a:ln>
            <a:noFill/>
          </a:ln>
        </p:spPr>
        <p:txBody>
          <a:bodyPr anchorCtr="0" anchor="t" bIns="34275" lIns="34275" spcFirstLastPara="1" rIns="34275" wrap="square" tIns="34275">
            <a:noAutofit/>
          </a:bodyPr>
          <a:lstStyle>
            <a:lvl1pPr lvl="0" marR="0" algn="ctr">
              <a:lnSpc>
                <a:spcPct val="105000"/>
              </a:lnSpc>
              <a:spcBef>
                <a:spcPts val="0"/>
              </a:spcBef>
              <a:spcAft>
                <a:spcPts val="0"/>
              </a:spcAft>
              <a:buSzPts val="945"/>
              <a:buNone/>
              <a:defRPr sz="7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1144" name="Google Shape;1144;g3d3f6d03170_0_5760"/>
          <p:cNvSpPr txBox="1"/>
          <p:nvPr>
            <p:ph idx="16" type="subTitle"/>
          </p:nvPr>
        </p:nvSpPr>
        <p:spPr>
          <a:xfrm>
            <a:off x="4079338" y="2769881"/>
            <a:ext cx="937800" cy="414300"/>
          </a:xfrm>
          <a:prstGeom prst="rect">
            <a:avLst/>
          </a:prstGeom>
          <a:noFill/>
          <a:ln>
            <a:noFill/>
          </a:ln>
        </p:spPr>
        <p:txBody>
          <a:bodyPr anchorCtr="0" anchor="t" bIns="34275" lIns="34275" spcFirstLastPara="1" rIns="34275" wrap="square" tIns="34275">
            <a:noAutofit/>
          </a:bodyPr>
          <a:lstStyle>
            <a:lvl1pPr lvl="0" marR="0" algn="ctr">
              <a:lnSpc>
                <a:spcPct val="105000"/>
              </a:lnSpc>
              <a:spcBef>
                <a:spcPts val="0"/>
              </a:spcBef>
              <a:spcAft>
                <a:spcPts val="0"/>
              </a:spcAft>
              <a:buSzPts val="945"/>
              <a:buNone/>
              <a:defRPr sz="7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1145" name="Google Shape;1145;g3d3f6d03170_0_5760"/>
          <p:cNvSpPr txBox="1"/>
          <p:nvPr>
            <p:ph idx="17" type="subTitle"/>
          </p:nvPr>
        </p:nvSpPr>
        <p:spPr>
          <a:xfrm>
            <a:off x="5722378" y="2769881"/>
            <a:ext cx="937800" cy="414300"/>
          </a:xfrm>
          <a:prstGeom prst="rect">
            <a:avLst/>
          </a:prstGeom>
          <a:noFill/>
          <a:ln>
            <a:noFill/>
          </a:ln>
        </p:spPr>
        <p:txBody>
          <a:bodyPr anchorCtr="0" anchor="t" bIns="34275" lIns="34275" spcFirstLastPara="1" rIns="34275" wrap="square" tIns="34275">
            <a:noAutofit/>
          </a:bodyPr>
          <a:lstStyle>
            <a:lvl1pPr lvl="0" marR="0" algn="ctr">
              <a:lnSpc>
                <a:spcPct val="105000"/>
              </a:lnSpc>
              <a:spcBef>
                <a:spcPts val="0"/>
              </a:spcBef>
              <a:spcAft>
                <a:spcPts val="0"/>
              </a:spcAft>
              <a:buSzPts val="945"/>
              <a:buNone/>
              <a:defRPr sz="7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1146" name="Google Shape;1146;g3d3f6d03170_0_5760"/>
          <p:cNvSpPr txBox="1"/>
          <p:nvPr>
            <p:ph idx="18" type="subTitle"/>
          </p:nvPr>
        </p:nvSpPr>
        <p:spPr>
          <a:xfrm>
            <a:off x="7390011" y="2769881"/>
            <a:ext cx="937800" cy="414300"/>
          </a:xfrm>
          <a:prstGeom prst="rect">
            <a:avLst/>
          </a:prstGeom>
          <a:noFill/>
          <a:ln>
            <a:noFill/>
          </a:ln>
        </p:spPr>
        <p:txBody>
          <a:bodyPr anchorCtr="0" anchor="t" bIns="34275" lIns="34275" spcFirstLastPara="1" rIns="34275" wrap="square" tIns="34275">
            <a:noAutofit/>
          </a:bodyPr>
          <a:lstStyle>
            <a:lvl1pPr lvl="0" marR="0" algn="ctr">
              <a:lnSpc>
                <a:spcPct val="105000"/>
              </a:lnSpc>
              <a:spcBef>
                <a:spcPts val="0"/>
              </a:spcBef>
              <a:spcAft>
                <a:spcPts val="0"/>
              </a:spcAft>
              <a:buSzPts val="945"/>
              <a:buNone/>
              <a:defRPr sz="7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Custom Layout">
  <p:cSld name="23_Custom Layout">
    <p:bg>
      <p:bgPr>
        <a:blipFill>
          <a:blip r:embed="rId2">
            <a:alphaModFix/>
          </a:blip>
          <a:stretch>
            <a:fillRect/>
          </a:stretch>
        </a:blipFill>
      </p:bgPr>
    </p:bg>
    <p:spTree>
      <p:nvGrpSpPr>
        <p:cNvPr id="62" name="Shape 62"/>
        <p:cNvGrpSpPr/>
        <p:nvPr/>
      </p:nvGrpSpPr>
      <p:grpSpPr>
        <a:xfrm>
          <a:off x="0" y="0"/>
          <a:ext cx="0" cy="0"/>
          <a:chOff x="0" y="0"/>
          <a:chExt cx="0" cy="0"/>
        </a:xfrm>
      </p:grpSpPr>
      <p:sp>
        <p:nvSpPr>
          <p:cNvPr id="63" name="Google Shape;63;g3d3f6d03170_0_5213"/>
          <p:cNvSpPr/>
          <p:nvPr/>
        </p:nvSpPr>
        <p:spPr>
          <a:xfrm>
            <a:off x="1396605" y="2566035"/>
            <a:ext cx="3127200" cy="1885800"/>
          </a:xfrm>
          <a:prstGeom prst="roundRect">
            <a:avLst>
              <a:gd fmla="val 4292"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4" name="Google Shape;64;g3d3f6d03170_0_5213"/>
          <p:cNvSpPr/>
          <p:nvPr/>
        </p:nvSpPr>
        <p:spPr>
          <a:xfrm>
            <a:off x="4620214" y="2566035"/>
            <a:ext cx="3127200" cy="1885800"/>
          </a:xfrm>
          <a:prstGeom prst="roundRect">
            <a:avLst>
              <a:gd fmla="val 4292"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65" name="Google Shape;65;g3d3f6d03170_0_5213"/>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66" name="Google Shape;66;g3d3f6d03170_0_5213"/>
          <p:cNvSpPr txBox="1"/>
          <p:nvPr>
            <p:ph type="title"/>
          </p:nvPr>
        </p:nvSpPr>
        <p:spPr>
          <a:xfrm>
            <a:off x="315025" y="319875"/>
            <a:ext cx="85029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67" name="Google Shape;67;g3d3f6d03170_0_5213"/>
          <p:cNvSpPr/>
          <p:nvPr>
            <p:ph idx="2" type="pic"/>
          </p:nvPr>
        </p:nvSpPr>
        <p:spPr>
          <a:xfrm>
            <a:off x="1396605" y="1142575"/>
            <a:ext cx="3124200" cy="1686300"/>
          </a:xfrm>
          <a:prstGeom prst="round2SameRect">
            <a:avLst>
              <a:gd fmla="val 4909" name="adj1"/>
              <a:gd fmla="val 0" name="adj2"/>
            </a:avLst>
          </a:prstGeom>
          <a:solidFill>
            <a:schemeClr val="lt1"/>
          </a:solidFill>
          <a:ln>
            <a:noFill/>
          </a:ln>
        </p:spPr>
      </p:sp>
      <p:sp>
        <p:nvSpPr>
          <p:cNvPr id="68" name="Google Shape;68;g3d3f6d03170_0_5213"/>
          <p:cNvSpPr/>
          <p:nvPr>
            <p:ph idx="3" type="pic"/>
          </p:nvPr>
        </p:nvSpPr>
        <p:spPr>
          <a:xfrm>
            <a:off x="4620214" y="1142575"/>
            <a:ext cx="3124200" cy="1686300"/>
          </a:xfrm>
          <a:prstGeom prst="round2SameRect">
            <a:avLst>
              <a:gd fmla="val 4909" name="adj1"/>
              <a:gd fmla="val 0" name="adj2"/>
            </a:avLst>
          </a:prstGeom>
          <a:solidFill>
            <a:schemeClr val="lt1"/>
          </a:solidFill>
          <a:ln>
            <a:noFill/>
          </a:ln>
        </p:spPr>
      </p:sp>
      <p:sp>
        <p:nvSpPr>
          <p:cNvPr id="69" name="Google Shape;69;g3d3f6d03170_0_5213"/>
          <p:cNvSpPr txBox="1"/>
          <p:nvPr>
            <p:ph idx="1" type="subTitle"/>
          </p:nvPr>
        </p:nvSpPr>
        <p:spPr>
          <a:xfrm>
            <a:off x="1583035" y="3035175"/>
            <a:ext cx="2732400" cy="572100"/>
          </a:xfrm>
          <a:prstGeom prst="rect">
            <a:avLst/>
          </a:prstGeom>
          <a:noFill/>
          <a:ln>
            <a:noFill/>
          </a:ln>
        </p:spPr>
        <p:txBody>
          <a:bodyPr anchorCtr="0" anchor="t" bIns="34275" lIns="34275" spcFirstLastPara="1" rIns="34275" wrap="square" tIns="34275">
            <a:noAutofit/>
          </a:bodyPr>
          <a:lstStyle>
            <a:lvl1pPr lvl="0" marR="0" algn="l">
              <a:lnSpc>
                <a:spcPct val="94000"/>
              </a:lnSpc>
              <a:spcBef>
                <a:spcPts val="0"/>
              </a:spcBef>
              <a:spcAft>
                <a:spcPts val="0"/>
              </a:spcAft>
              <a:buSzPts val="945"/>
              <a:buNone/>
              <a:defRPr b="1" sz="1312">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70" name="Google Shape;70;g3d3f6d03170_0_5213"/>
          <p:cNvSpPr txBox="1"/>
          <p:nvPr>
            <p:ph idx="4" type="subTitle"/>
          </p:nvPr>
        </p:nvSpPr>
        <p:spPr>
          <a:xfrm>
            <a:off x="1593216" y="3671766"/>
            <a:ext cx="2732400" cy="572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900">
                <a:solidFill>
                  <a:schemeClr val="accent4"/>
                </a:solidFill>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71" name="Google Shape;71;g3d3f6d03170_0_5213"/>
          <p:cNvSpPr txBox="1"/>
          <p:nvPr>
            <p:ph idx="5" type="subTitle"/>
          </p:nvPr>
        </p:nvSpPr>
        <p:spPr>
          <a:xfrm>
            <a:off x="4768489" y="3035175"/>
            <a:ext cx="2722200" cy="572100"/>
          </a:xfrm>
          <a:prstGeom prst="rect">
            <a:avLst/>
          </a:prstGeom>
          <a:noFill/>
          <a:ln>
            <a:noFill/>
          </a:ln>
        </p:spPr>
        <p:txBody>
          <a:bodyPr anchorCtr="0" anchor="t" bIns="34275" lIns="34275" spcFirstLastPara="1" rIns="34275" wrap="square" tIns="34275">
            <a:noAutofit/>
          </a:bodyPr>
          <a:lstStyle>
            <a:lvl1pPr lvl="0" marR="0" algn="l">
              <a:lnSpc>
                <a:spcPct val="94000"/>
              </a:lnSpc>
              <a:spcBef>
                <a:spcPts val="0"/>
              </a:spcBef>
              <a:spcAft>
                <a:spcPts val="0"/>
              </a:spcAft>
              <a:buSzPts val="945"/>
              <a:buNone/>
              <a:defRPr b="1" sz="1312">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72" name="Google Shape;72;g3d3f6d03170_0_5213"/>
          <p:cNvSpPr txBox="1"/>
          <p:nvPr>
            <p:ph idx="6" type="subTitle"/>
          </p:nvPr>
        </p:nvSpPr>
        <p:spPr>
          <a:xfrm>
            <a:off x="4778632" y="3671766"/>
            <a:ext cx="2722200" cy="572100"/>
          </a:xfrm>
          <a:prstGeom prst="rect">
            <a:avLst/>
          </a:prstGeom>
          <a:noFill/>
          <a:ln>
            <a:noFill/>
          </a:ln>
        </p:spPr>
        <p:txBody>
          <a:bodyPr anchorCtr="0" anchor="t" bIns="34275" lIns="34275" spcFirstLastPara="1" rIns="34275" wrap="square" tIns="34275">
            <a:noAutofit/>
          </a:bodyPr>
          <a:lstStyle>
            <a:lvl1pPr lvl="0" marR="0" algn="l">
              <a:lnSpc>
                <a:spcPct val="107000"/>
              </a:lnSpc>
              <a:spcBef>
                <a:spcPts val="0"/>
              </a:spcBef>
              <a:spcAft>
                <a:spcPts val="0"/>
              </a:spcAft>
              <a:buSzPts val="945"/>
              <a:buNone/>
              <a:defRPr sz="900">
                <a:solidFill>
                  <a:schemeClr val="accent4"/>
                </a:solidFill>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Custom Layout">
  <p:cSld name="63_Custom Layout">
    <p:bg>
      <p:bgPr>
        <a:blipFill>
          <a:blip r:embed="rId2">
            <a:alphaModFix/>
          </a:blip>
          <a:stretch>
            <a:fillRect/>
          </a:stretch>
        </a:blipFill>
      </p:bgPr>
    </p:bg>
    <p:spTree>
      <p:nvGrpSpPr>
        <p:cNvPr id="1147" name="Shape 1147"/>
        <p:cNvGrpSpPr/>
        <p:nvPr/>
      </p:nvGrpSpPr>
      <p:grpSpPr>
        <a:xfrm>
          <a:off x="0" y="0"/>
          <a:ext cx="0" cy="0"/>
          <a:chOff x="0" y="0"/>
          <a:chExt cx="0" cy="0"/>
        </a:xfrm>
      </p:grpSpPr>
      <p:sp>
        <p:nvSpPr>
          <p:cNvPr id="1148" name="Google Shape;1148;g3d3f6d03170_0_5780"/>
          <p:cNvSpPr/>
          <p:nvPr/>
        </p:nvSpPr>
        <p:spPr>
          <a:xfrm>
            <a:off x="5359543" y="1806942"/>
            <a:ext cx="1623000" cy="1623000"/>
          </a:xfrm>
          <a:prstGeom prst="ellipse">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149" name="Google Shape;1149;g3d3f6d03170_0_5780"/>
          <p:cNvSpPr/>
          <p:nvPr/>
        </p:nvSpPr>
        <p:spPr>
          <a:xfrm>
            <a:off x="6993423" y="1806942"/>
            <a:ext cx="1623000" cy="1623000"/>
          </a:xfrm>
          <a:prstGeom prst="ellipse">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150" name="Google Shape;1150;g3d3f6d03170_0_5780"/>
          <p:cNvSpPr/>
          <p:nvPr/>
        </p:nvSpPr>
        <p:spPr>
          <a:xfrm>
            <a:off x="3725663" y="1806942"/>
            <a:ext cx="1623000" cy="1623000"/>
          </a:xfrm>
          <a:prstGeom prst="ellipse">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151" name="Google Shape;1151;g3d3f6d03170_0_5780"/>
          <p:cNvSpPr/>
          <p:nvPr/>
        </p:nvSpPr>
        <p:spPr>
          <a:xfrm>
            <a:off x="2091783" y="1806942"/>
            <a:ext cx="1623000" cy="1623000"/>
          </a:xfrm>
          <a:prstGeom prst="ellipse">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152" name="Google Shape;1152;g3d3f6d03170_0_5780"/>
          <p:cNvSpPr/>
          <p:nvPr/>
        </p:nvSpPr>
        <p:spPr>
          <a:xfrm>
            <a:off x="457903" y="1806942"/>
            <a:ext cx="1623000" cy="1623000"/>
          </a:xfrm>
          <a:prstGeom prst="ellipse">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153" name="Google Shape;1153;g3d3f6d03170_0_5780"/>
          <p:cNvSpPr txBox="1"/>
          <p:nvPr>
            <p:ph type="title"/>
          </p:nvPr>
        </p:nvSpPr>
        <p:spPr>
          <a:xfrm>
            <a:off x="309269" y="314400"/>
            <a:ext cx="8385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154" name="Google Shape;1154;g3d3f6d03170_0_5780"/>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1155" name="Google Shape;1155;g3d3f6d03170_0_5780"/>
          <p:cNvSpPr/>
          <p:nvPr/>
        </p:nvSpPr>
        <p:spPr>
          <a:xfrm>
            <a:off x="381949" y="1744533"/>
            <a:ext cx="8313989" cy="1753907"/>
          </a:xfrm>
          <a:custGeom>
            <a:rect b="b" l="l" r="r" t="t"/>
            <a:pathLst>
              <a:path extrusionOk="0" h="4677085" w="22170636">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156" name="Google Shape;1156;g3d3f6d03170_0_5780"/>
          <p:cNvSpPr txBox="1"/>
          <p:nvPr>
            <p:ph idx="2" type="title"/>
          </p:nvPr>
        </p:nvSpPr>
        <p:spPr>
          <a:xfrm>
            <a:off x="848444" y="2071388"/>
            <a:ext cx="811500" cy="414300"/>
          </a:xfrm>
          <a:prstGeom prst="rect">
            <a:avLst/>
          </a:prstGeom>
          <a:noFill/>
          <a:ln>
            <a:noFill/>
          </a:ln>
        </p:spPr>
        <p:txBody>
          <a:bodyPr anchorCtr="0" anchor="ctr" bIns="34275" lIns="34275" spcFirstLastPara="1" rIns="34275" wrap="square" tIns="34275">
            <a:noAutofit/>
          </a:bodyPr>
          <a:lstStyle>
            <a:lvl1pPr lvl="0" marR="0" algn="ctr">
              <a:lnSpc>
                <a:spcPct val="91000"/>
              </a:lnSpc>
              <a:spcBef>
                <a:spcPts val="0"/>
              </a:spcBef>
              <a:spcAft>
                <a:spcPts val="0"/>
              </a:spcAft>
              <a:buSzPts val="2550"/>
              <a:buNone/>
              <a:defRPr sz="2850">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157" name="Google Shape;1157;g3d3f6d03170_0_5780"/>
          <p:cNvSpPr txBox="1"/>
          <p:nvPr>
            <p:ph idx="3" type="title"/>
          </p:nvPr>
        </p:nvSpPr>
        <p:spPr>
          <a:xfrm>
            <a:off x="2471650" y="2071388"/>
            <a:ext cx="811500" cy="414300"/>
          </a:xfrm>
          <a:prstGeom prst="rect">
            <a:avLst/>
          </a:prstGeom>
          <a:noFill/>
          <a:ln>
            <a:noFill/>
          </a:ln>
        </p:spPr>
        <p:txBody>
          <a:bodyPr anchorCtr="0" anchor="ctr" bIns="34275" lIns="34275" spcFirstLastPara="1" rIns="34275" wrap="square" tIns="34275">
            <a:noAutofit/>
          </a:bodyPr>
          <a:lstStyle>
            <a:lvl1pPr lvl="0" marR="0" algn="ctr">
              <a:lnSpc>
                <a:spcPct val="91000"/>
              </a:lnSpc>
              <a:spcBef>
                <a:spcPts val="0"/>
              </a:spcBef>
              <a:spcAft>
                <a:spcPts val="0"/>
              </a:spcAft>
              <a:buSzPts val="2550"/>
              <a:buNone/>
              <a:defRPr sz="2850">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158" name="Google Shape;1158;g3d3f6d03170_0_5780"/>
          <p:cNvSpPr txBox="1"/>
          <p:nvPr>
            <p:ph idx="4" type="title"/>
          </p:nvPr>
        </p:nvSpPr>
        <p:spPr>
          <a:xfrm>
            <a:off x="4094851" y="2071388"/>
            <a:ext cx="811500" cy="414300"/>
          </a:xfrm>
          <a:prstGeom prst="rect">
            <a:avLst/>
          </a:prstGeom>
          <a:noFill/>
          <a:ln>
            <a:noFill/>
          </a:ln>
        </p:spPr>
        <p:txBody>
          <a:bodyPr anchorCtr="0" anchor="ctr" bIns="34275" lIns="34275" spcFirstLastPara="1" rIns="34275" wrap="square" tIns="34275">
            <a:noAutofit/>
          </a:bodyPr>
          <a:lstStyle>
            <a:lvl1pPr lvl="0" marR="0" algn="ctr">
              <a:lnSpc>
                <a:spcPct val="91000"/>
              </a:lnSpc>
              <a:spcBef>
                <a:spcPts val="0"/>
              </a:spcBef>
              <a:spcAft>
                <a:spcPts val="0"/>
              </a:spcAft>
              <a:buSzPts val="2550"/>
              <a:buNone/>
              <a:defRPr sz="2850">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159" name="Google Shape;1159;g3d3f6d03170_0_5780"/>
          <p:cNvSpPr txBox="1"/>
          <p:nvPr>
            <p:ph idx="5" type="title"/>
          </p:nvPr>
        </p:nvSpPr>
        <p:spPr>
          <a:xfrm>
            <a:off x="5787390" y="2071388"/>
            <a:ext cx="811500" cy="414300"/>
          </a:xfrm>
          <a:prstGeom prst="rect">
            <a:avLst/>
          </a:prstGeom>
          <a:noFill/>
          <a:ln>
            <a:noFill/>
          </a:ln>
        </p:spPr>
        <p:txBody>
          <a:bodyPr anchorCtr="0" anchor="ctr" bIns="34275" lIns="34275" spcFirstLastPara="1" rIns="34275" wrap="square" tIns="34275">
            <a:noAutofit/>
          </a:bodyPr>
          <a:lstStyle>
            <a:lvl1pPr lvl="0" marR="0" algn="ctr">
              <a:lnSpc>
                <a:spcPct val="91000"/>
              </a:lnSpc>
              <a:spcBef>
                <a:spcPts val="0"/>
              </a:spcBef>
              <a:spcAft>
                <a:spcPts val="0"/>
              </a:spcAft>
              <a:buSzPts val="2550"/>
              <a:buNone/>
              <a:defRPr sz="2850">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160" name="Google Shape;1160;g3d3f6d03170_0_5780"/>
          <p:cNvSpPr txBox="1"/>
          <p:nvPr>
            <p:ph idx="6" type="title"/>
          </p:nvPr>
        </p:nvSpPr>
        <p:spPr>
          <a:xfrm>
            <a:off x="7434120" y="2071388"/>
            <a:ext cx="811500" cy="414300"/>
          </a:xfrm>
          <a:prstGeom prst="rect">
            <a:avLst/>
          </a:prstGeom>
          <a:noFill/>
          <a:ln>
            <a:noFill/>
          </a:ln>
        </p:spPr>
        <p:txBody>
          <a:bodyPr anchorCtr="0" anchor="ctr" bIns="34275" lIns="34275" spcFirstLastPara="1" rIns="34275" wrap="square" tIns="34275">
            <a:noAutofit/>
          </a:bodyPr>
          <a:lstStyle>
            <a:lvl1pPr lvl="0" marR="0" algn="ctr">
              <a:lnSpc>
                <a:spcPct val="91000"/>
              </a:lnSpc>
              <a:spcBef>
                <a:spcPts val="0"/>
              </a:spcBef>
              <a:spcAft>
                <a:spcPts val="0"/>
              </a:spcAft>
              <a:buSzPts val="2550"/>
              <a:buNone/>
              <a:defRPr sz="2850">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161" name="Google Shape;1161;g3d3f6d03170_0_5780"/>
          <p:cNvSpPr txBox="1"/>
          <p:nvPr>
            <p:ph idx="1" type="subTitle"/>
          </p:nvPr>
        </p:nvSpPr>
        <p:spPr>
          <a:xfrm>
            <a:off x="602228" y="2544909"/>
            <a:ext cx="1353600" cy="1563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0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1162" name="Google Shape;1162;g3d3f6d03170_0_5780"/>
          <p:cNvSpPr txBox="1"/>
          <p:nvPr>
            <p:ph idx="7" type="subTitle"/>
          </p:nvPr>
        </p:nvSpPr>
        <p:spPr>
          <a:xfrm>
            <a:off x="2243129" y="2544909"/>
            <a:ext cx="1353600" cy="1563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0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1163" name="Google Shape;1163;g3d3f6d03170_0_5780"/>
          <p:cNvSpPr txBox="1"/>
          <p:nvPr>
            <p:ph idx="8" type="subTitle"/>
          </p:nvPr>
        </p:nvSpPr>
        <p:spPr>
          <a:xfrm>
            <a:off x="3867872" y="2544909"/>
            <a:ext cx="1353600" cy="1563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0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1164" name="Google Shape;1164;g3d3f6d03170_0_5780"/>
          <p:cNvSpPr txBox="1"/>
          <p:nvPr>
            <p:ph idx="9" type="subTitle"/>
          </p:nvPr>
        </p:nvSpPr>
        <p:spPr>
          <a:xfrm>
            <a:off x="5530050" y="2544909"/>
            <a:ext cx="1353600" cy="1563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0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1165" name="Google Shape;1165;g3d3f6d03170_0_5780"/>
          <p:cNvSpPr txBox="1"/>
          <p:nvPr>
            <p:ph idx="13" type="subTitle"/>
          </p:nvPr>
        </p:nvSpPr>
        <p:spPr>
          <a:xfrm>
            <a:off x="7173798" y="2544909"/>
            <a:ext cx="1353600" cy="156300"/>
          </a:xfrm>
          <a:prstGeom prst="rect">
            <a:avLst/>
          </a:prstGeom>
          <a:noFill/>
          <a:ln>
            <a:noFill/>
          </a:ln>
        </p:spPr>
        <p:txBody>
          <a:bodyPr anchorCtr="0" anchor="t" bIns="34275" lIns="34275" spcFirstLastPara="1" rIns="34275" wrap="square" tIns="34275">
            <a:noAutofit/>
          </a:bodyPr>
          <a:lstStyle>
            <a:lvl1pPr lvl="0" marR="0" algn="ctr">
              <a:lnSpc>
                <a:spcPct val="91000"/>
              </a:lnSpc>
              <a:spcBef>
                <a:spcPts val="0"/>
              </a:spcBef>
              <a:spcAft>
                <a:spcPts val="0"/>
              </a:spcAft>
              <a:buSzPts val="945"/>
              <a:buNone/>
              <a:defRPr b="1" sz="10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1166" name="Google Shape;1166;g3d3f6d03170_0_5780"/>
          <p:cNvSpPr txBox="1"/>
          <p:nvPr>
            <p:ph idx="14" type="subTitle"/>
          </p:nvPr>
        </p:nvSpPr>
        <p:spPr>
          <a:xfrm>
            <a:off x="763851" y="2769881"/>
            <a:ext cx="937800" cy="414300"/>
          </a:xfrm>
          <a:prstGeom prst="rect">
            <a:avLst/>
          </a:prstGeom>
          <a:noFill/>
          <a:ln>
            <a:noFill/>
          </a:ln>
        </p:spPr>
        <p:txBody>
          <a:bodyPr anchorCtr="0" anchor="t" bIns="34275" lIns="34275" spcFirstLastPara="1" rIns="34275" wrap="square" tIns="34275">
            <a:noAutofit/>
          </a:bodyPr>
          <a:lstStyle>
            <a:lvl1pPr lvl="0" marR="0" algn="ctr">
              <a:lnSpc>
                <a:spcPct val="105000"/>
              </a:lnSpc>
              <a:spcBef>
                <a:spcPts val="0"/>
              </a:spcBef>
              <a:spcAft>
                <a:spcPts val="0"/>
              </a:spcAft>
              <a:buSzPts val="945"/>
              <a:buNone/>
              <a:defRPr sz="7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1167" name="Google Shape;1167;g3d3f6d03170_0_5780"/>
          <p:cNvSpPr txBox="1"/>
          <p:nvPr>
            <p:ph idx="15" type="subTitle"/>
          </p:nvPr>
        </p:nvSpPr>
        <p:spPr>
          <a:xfrm>
            <a:off x="2450943" y="2769881"/>
            <a:ext cx="937800" cy="414300"/>
          </a:xfrm>
          <a:prstGeom prst="rect">
            <a:avLst/>
          </a:prstGeom>
          <a:noFill/>
          <a:ln>
            <a:noFill/>
          </a:ln>
        </p:spPr>
        <p:txBody>
          <a:bodyPr anchorCtr="0" anchor="t" bIns="34275" lIns="34275" spcFirstLastPara="1" rIns="34275" wrap="square" tIns="34275">
            <a:noAutofit/>
          </a:bodyPr>
          <a:lstStyle>
            <a:lvl1pPr lvl="0" marR="0" algn="ctr">
              <a:lnSpc>
                <a:spcPct val="105000"/>
              </a:lnSpc>
              <a:spcBef>
                <a:spcPts val="0"/>
              </a:spcBef>
              <a:spcAft>
                <a:spcPts val="0"/>
              </a:spcAft>
              <a:buSzPts val="945"/>
              <a:buNone/>
              <a:defRPr sz="7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1168" name="Google Shape;1168;g3d3f6d03170_0_5780"/>
          <p:cNvSpPr txBox="1"/>
          <p:nvPr>
            <p:ph idx="16" type="subTitle"/>
          </p:nvPr>
        </p:nvSpPr>
        <p:spPr>
          <a:xfrm>
            <a:off x="4079338" y="2769881"/>
            <a:ext cx="937800" cy="414300"/>
          </a:xfrm>
          <a:prstGeom prst="rect">
            <a:avLst/>
          </a:prstGeom>
          <a:noFill/>
          <a:ln>
            <a:noFill/>
          </a:ln>
        </p:spPr>
        <p:txBody>
          <a:bodyPr anchorCtr="0" anchor="t" bIns="34275" lIns="34275" spcFirstLastPara="1" rIns="34275" wrap="square" tIns="34275">
            <a:noAutofit/>
          </a:bodyPr>
          <a:lstStyle>
            <a:lvl1pPr lvl="0" marR="0" algn="ctr">
              <a:lnSpc>
                <a:spcPct val="105000"/>
              </a:lnSpc>
              <a:spcBef>
                <a:spcPts val="0"/>
              </a:spcBef>
              <a:spcAft>
                <a:spcPts val="0"/>
              </a:spcAft>
              <a:buSzPts val="945"/>
              <a:buNone/>
              <a:defRPr sz="7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1169" name="Google Shape;1169;g3d3f6d03170_0_5780"/>
          <p:cNvSpPr txBox="1"/>
          <p:nvPr>
            <p:ph idx="17" type="subTitle"/>
          </p:nvPr>
        </p:nvSpPr>
        <p:spPr>
          <a:xfrm>
            <a:off x="5722378" y="2769881"/>
            <a:ext cx="937800" cy="414300"/>
          </a:xfrm>
          <a:prstGeom prst="rect">
            <a:avLst/>
          </a:prstGeom>
          <a:noFill/>
          <a:ln>
            <a:noFill/>
          </a:ln>
        </p:spPr>
        <p:txBody>
          <a:bodyPr anchorCtr="0" anchor="t" bIns="34275" lIns="34275" spcFirstLastPara="1" rIns="34275" wrap="square" tIns="34275">
            <a:noAutofit/>
          </a:bodyPr>
          <a:lstStyle>
            <a:lvl1pPr lvl="0" marR="0" algn="ctr">
              <a:lnSpc>
                <a:spcPct val="105000"/>
              </a:lnSpc>
              <a:spcBef>
                <a:spcPts val="0"/>
              </a:spcBef>
              <a:spcAft>
                <a:spcPts val="0"/>
              </a:spcAft>
              <a:buSzPts val="945"/>
              <a:buNone/>
              <a:defRPr sz="7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1170" name="Google Shape;1170;g3d3f6d03170_0_5780"/>
          <p:cNvSpPr txBox="1"/>
          <p:nvPr>
            <p:ph idx="18" type="subTitle"/>
          </p:nvPr>
        </p:nvSpPr>
        <p:spPr>
          <a:xfrm>
            <a:off x="7390011" y="2769881"/>
            <a:ext cx="937800" cy="414300"/>
          </a:xfrm>
          <a:prstGeom prst="rect">
            <a:avLst/>
          </a:prstGeom>
          <a:noFill/>
          <a:ln>
            <a:noFill/>
          </a:ln>
        </p:spPr>
        <p:txBody>
          <a:bodyPr anchorCtr="0" anchor="t" bIns="34275" lIns="34275" spcFirstLastPara="1" rIns="34275" wrap="square" tIns="34275">
            <a:noAutofit/>
          </a:bodyPr>
          <a:lstStyle>
            <a:lvl1pPr lvl="0" marR="0" algn="ctr">
              <a:lnSpc>
                <a:spcPct val="105000"/>
              </a:lnSpc>
              <a:spcBef>
                <a:spcPts val="0"/>
              </a:spcBef>
              <a:spcAft>
                <a:spcPts val="0"/>
              </a:spcAft>
              <a:buSzPts val="945"/>
              <a:buNone/>
              <a:defRPr sz="787">
                <a:latin typeface="Poppins"/>
                <a:ea typeface="Poppins"/>
                <a:cs typeface="Poppins"/>
                <a:sym typeface="Poppins"/>
              </a:defRPr>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Custom Layout">
  <p:cSld name="64_Custom Layout">
    <p:bg>
      <p:bgPr>
        <a:blipFill>
          <a:blip r:embed="rId2">
            <a:alphaModFix/>
          </a:blip>
          <a:stretch>
            <a:fillRect/>
          </a:stretch>
        </a:blipFill>
      </p:bgPr>
    </p:bg>
    <p:spTree>
      <p:nvGrpSpPr>
        <p:cNvPr id="1171" name="Shape 1171"/>
        <p:cNvGrpSpPr/>
        <p:nvPr/>
      </p:nvGrpSpPr>
      <p:grpSpPr>
        <a:xfrm>
          <a:off x="0" y="0"/>
          <a:ext cx="0" cy="0"/>
          <a:chOff x="0" y="0"/>
          <a:chExt cx="0" cy="0"/>
        </a:xfrm>
      </p:grpSpPr>
      <p:sp>
        <p:nvSpPr>
          <p:cNvPr id="1172" name="Google Shape;1172;g3d3f6d03170_0_5804"/>
          <p:cNvSpPr/>
          <p:nvPr/>
        </p:nvSpPr>
        <p:spPr>
          <a:xfrm>
            <a:off x="342855"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173" name="Google Shape;1173;g3d3f6d03170_0_5804"/>
          <p:cNvSpPr/>
          <p:nvPr/>
        </p:nvSpPr>
        <p:spPr>
          <a:xfrm>
            <a:off x="2053978"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174" name="Google Shape;1174;g3d3f6d03170_0_5804"/>
          <p:cNvSpPr/>
          <p:nvPr/>
        </p:nvSpPr>
        <p:spPr>
          <a:xfrm>
            <a:off x="3765101"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175" name="Google Shape;1175;g3d3f6d03170_0_5804"/>
          <p:cNvSpPr/>
          <p:nvPr/>
        </p:nvSpPr>
        <p:spPr>
          <a:xfrm>
            <a:off x="5476224"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176" name="Google Shape;1176;g3d3f6d03170_0_5804"/>
          <p:cNvSpPr/>
          <p:nvPr/>
        </p:nvSpPr>
        <p:spPr>
          <a:xfrm>
            <a:off x="7187347"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177" name="Google Shape;1177;g3d3f6d03170_0_5804"/>
          <p:cNvSpPr/>
          <p:nvPr/>
        </p:nvSpPr>
        <p:spPr>
          <a:xfrm>
            <a:off x="227754" y="2374978"/>
            <a:ext cx="8829300" cy="197700"/>
          </a:xfrm>
          <a:prstGeom prst="homePlate">
            <a:avLst>
              <a:gd fmla="val 33471" name="adj"/>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accent1"/>
              </a:solidFill>
              <a:latin typeface="Poppins Medium"/>
              <a:ea typeface="Poppins Medium"/>
              <a:cs typeface="Poppins Medium"/>
              <a:sym typeface="Poppins Medium"/>
            </a:endParaRPr>
          </a:p>
        </p:txBody>
      </p:sp>
      <p:sp>
        <p:nvSpPr>
          <p:cNvPr id="1178" name="Google Shape;1178;g3d3f6d03170_0_5804"/>
          <p:cNvSpPr txBox="1"/>
          <p:nvPr>
            <p:ph type="title"/>
          </p:nvPr>
        </p:nvSpPr>
        <p:spPr>
          <a:xfrm>
            <a:off x="309269" y="314400"/>
            <a:ext cx="85461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179" name="Google Shape;1179;g3d3f6d03170_0_5804"/>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descr="A white arrow on a black background&#10;&#10;AI-generated content may be incorrect." id="1180" name="Google Shape;1180;g3d3f6d03170_0_5804"/>
          <p:cNvPicPr preferRelativeResize="0"/>
          <p:nvPr/>
        </p:nvPicPr>
        <p:blipFill rotWithShape="1">
          <a:blip r:embed="rId3">
            <a:alphaModFix/>
          </a:blip>
          <a:srcRect b="0" l="0" r="0" t="0"/>
          <a:stretch/>
        </p:blipFill>
        <p:spPr>
          <a:xfrm>
            <a:off x="482470" y="2408575"/>
            <a:ext cx="82147" cy="132149"/>
          </a:xfrm>
          <a:prstGeom prst="rect">
            <a:avLst/>
          </a:prstGeom>
          <a:noFill/>
          <a:ln>
            <a:noFill/>
          </a:ln>
        </p:spPr>
      </p:pic>
      <p:pic>
        <p:nvPicPr>
          <p:cNvPr descr="A white arrow on a black background&#10;&#10;AI-generated content may be incorrect." id="1181" name="Google Shape;1181;g3d3f6d03170_0_5804"/>
          <p:cNvPicPr preferRelativeResize="0"/>
          <p:nvPr/>
        </p:nvPicPr>
        <p:blipFill rotWithShape="1">
          <a:blip r:embed="rId3">
            <a:alphaModFix/>
          </a:blip>
          <a:srcRect b="0" l="0" r="0" t="0"/>
          <a:stretch/>
        </p:blipFill>
        <p:spPr>
          <a:xfrm>
            <a:off x="3905722" y="2408575"/>
            <a:ext cx="82147" cy="132149"/>
          </a:xfrm>
          <a:prstGeom prst="rect">
            <a:avLst/>
          </a:prstGeom>
          <a:noFill/>
          <a:ln>
            <a:noFill/>
          </a:ln>
        </p:spPr>
      </p:pic>
      <p:pic>
        <p:nvPicPr>
          <p:cNvPr descr="A white arrow on a black background&#10;&#10;AI-generated content may be incorrect." id="1182" name="Google Shape;1182;g3d3f6d03170_0_5804"/>
          <p:cNvPicPr preferRelativeResize="0"/>
          <p:nvPr/>
        </p:nvPicPr>
        <p:blipFill rotWithShape="1">
          <a:blip r:embed="rId3">
            <a:alphaModFix/>
          </a:blip>
          <a:srcRect b="0" l="0" r="0" t="0"/>
          <a:stretch/>
        </p:blipFill>
        <p:spPr>
          <a:xfrm>
            <a:off x="5622979" y="2408575"/>
            <a:ext cx="82147" cy="132149"/>
          </a:xfrm>
          <a:prstGeom prst="rect">
            <a:avLst/>
          </a:prstGeom>
          <a:noFill/>
          <a:ln>
            <a:noFill/>
          </a:ln>
        </p:spPr>
      </p:pic>
      <p:pic>
        <p:nvPicPr>
          <p:cNvPr descr="A white arrow on a black background&#10;&#10;AI-generated content may be incorrect." id="1183" name="Google Shape;1183;g3d3f6d03170_0_5804"/>
          <p:cNvPicPr preferRelativeResize="0"/>
          <p:nvPr/>
        </p:nvPicPr>
        <p:blipFill rotWithShape="1">
          <a:blip r:embed="rId3">
            <a:alphaModFix/>
          </a:blip>
          <a:srcRect b="0" l="0" r="0" t="0"/>
          <a:stretch/>
        </p:blipFill>
        <p:spPr>
          <a:xfrm>
            <a:off x="7330730" y="2408575"/>
            <a:ext cx="82147" cy="132149"/>
          </a:xfrm>
          <a:prstGeom prst="rect">
            <a:avLst/>
          </a:prstGeom>
          <a:noFill/>
          <a:ln>
            <a:noFill/>
          </a:ln>
        </p:spPr>
      </p:pic>
      <p:pic>
        <p:nvPicPr>
          <p:cNvPr descr="A white arrow on a black background&#10;&#10;AI-generated content may be incorrect." id="1184" name="Google Shape;1184;g3d3f6d03170_0_5804"/>
          <p:cNvPicPr preferRelativeResize="0"/>
          <p:nvPr/>
        </p:nvPicPr>
        <p:blipFill rotWithShape="1">
          <a:blip r:embed="rId3">
            <a:alphaModFix/>
          </a:blip>
          <a:srcRect b="0" l="0" r="0" t="0"/>
          <a:stretch/>
        </p:blipFill>
        <p:spPr>
          <a:xfrm>
            <a:off x="2190871" y="2408575"/>
            <a:ext cx="82147" cy="132149"/>
          </a:xfrm>
          <a:prstGeom prst="rect">
            <a:avLst/>
          </a:prstGeom>
          <a:noFill/>
          <a:ln>
            <a:noFill/>
          </a:ln>
        </p:spPr>
      </p:pic>
      <p:sp>
        <p:nvSpPr>
          <p:cNvPr id="1185" name="Google Shape;1185;g3d3f6d03170_0_5804"/>
          <p:cNvSpPr txBox="1"/>
          <p:nvPr>
            <p:ph idx="2" type="title"/>
          </p:nvPr>
        </p:nvSpPr>
        <p:spPr>
          <a:xfrm>
            <a:off x="419964" y="1198973"/>
            <a:ext cx="811500" cy="4143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2850">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186" name="Google Shape;1186;g3d3f6d03170_0_5804"/>
          <p:cNvSpPr txBox="1"/>
          <p:nvPr>
            <p:ph idx="3" type="title"/>
          </p:nvPr>
        </p:nvSpPr>
        <p:spPr>
          <a:xfrm>
            <a:off x="2190868" y="1198973"/>
            <a:ext cx="811500" cy="4143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2850">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187" name="Google Shape;1187;g3d3f6d03170_0_5804"/>
          <p:cNvSpPr txBox="1"/>
          <p:nvPr>
            <p:ph idx="4" type="title"/>
          </p:nvPr>
        </p:nvSpPr>
        <p:spPr>
          <a:xfrm>
            <a:off x="3916056" y="1198973"/>
            <a:ext cx="811500" cy="4143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2850">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188" name="Google Shape;1188;g3d3f6d03170_0_5804"/>
          <p:cNvSpPr txBox="1"/>
          <p:nvPr>
            <p:ph idx="5" type="title"/>
          </p:nvPr>
        </p:nvSpPr>
        <p:spPr>
          <a:xfrm>
            <a:off x="5641244" y="1198973"/>
            <a:ext cx="811500" cy="4143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2850">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189" name="Google Shape;1189;g3d3f6d03170_0_5804"/>
          <p:cNvSpPr txBox="1"/>
          <p:nvPr>
            <p:ph idx="6" type="title"/>
          </p:nvPr>
        </p:nvSpPr>
        <p:spPr>
          <a:xfrm>
            <a:off x="7366431" y="1198973"/>
            <a:ext cx="811500" cy="4143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2850">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190" name="Google Shape;1190;g3d3f6d03170_0_5804"/>
          <p:cNvSpPr txBox="1"/>
          <p:nvPr>
            <p:ph idx="1" type="subTitle"/>
          </p:nvPr>
        </p:nvSpPr>
        <p:spPr>
          <a:xfrm>
            <a:off x="473376" y="2770341"/>
            <a:ext cx="1424400" cy="15660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1087"/>
              <a:buNone/>
              <a:defRPr sz="1087"/>
            </a:lvl1pPr>
            <a:lvl2pPr lvl="1" algn="l">
              <a:lnSpc>
                <a:spcPct val="100000"/>
              </a:lnSpc>
              <a:spcBef>
                <a:spcPts val="1350"/>
              </a:spcBef>
              <a:spcAft>
                <a:spcPts val="0"/>
              </a:spcAft>
              <a:buSzPts val="1087"/>
              <a:buNone/>
              <a:defRPr sz="1087"/>
            </a:lvl2pPr>
            <a:lvl3pPr lvl="2" algn="l">
              <a:lnSpc>
                <a:spcPct val="100000"/>
              </a:lnSpc>
              <a:spcBef>
                <a:spcPts val="1350"/>
              </a:spcBef>
              <a:spcAft>
                <a:spcPts val="0"/>
              </a:spcAft>
              <a:buSzPts val="1087"/>
              <a:buNone/>
              <a:defRPr sz="1087"/>
            </a:lvl3pPr>
            <a:lvl4pPr lvl="3" algn="l">
              <a:lnSpc>
                <a:spcPct val="100000"/>
              </a:lnSpc>
              <a:spcBef>
                <a:spcPts val="1350"/>
              </a:spcBef>
              <a:spcAft>
                <a:spcPts val="0"/>
              </a:spcAft>
              <a:buSzPts val="1087"/>
              <a:buNone/>
              <a:defRPr sz="1087"/>
            </a:lvl4pPr>
            <a:lvl5pPr lvl="4" algn="l">
              <a:lnSpc>
                <a:spcPct val="100000"/>
              </a:lnSpc>
              <a:spcBef>
                <a:spcPts val="1350"/>
              </a:spcBef>
              <a:spcAft>
                <a:spcPts val="0"/>
              </a:spcAft>
              <a:buSzPts val="1087"/>
              <a:buNone/>
              <a:defRPr sz="1087"/>
            </a:lvl5pPr>
            <a:lvl6pPr lvl="5" algn="l">
              <a:lnSpc>
                <a:spcPct val="100000"/>
              </a:lnSpc>
              <a:spcBef>
                <a:spcPts val="375"/>
              </a:spcBef>
              <a:spcAft>
                <a:spcPts val="0"/>
              </a:spcAft>
              <a:buSzPts val="1087"/>
              <a:buNone/>
              <a:defRPr sz="1087"/>
            </a:lvl6pPr>
            <a:lvl7pPr lvl="6" algn="l">
              <a:lnSpc>
                <a:spcPct val="100000"/>
              </a:lnSpc>
              <a:spcBef>
                <a:spcPts val="375"/>
              </a:spcBef>
              <a:spcAft>
                <a:spcPts val="0"/>
              </a:spcAft>
              <a:buSzPts val="1087"/>
              <a:buNone/>
              <a:defRPr sz="1087"/>
            </a:lvl7pPr>
            <a:lvl8pPr lvl="7" algn="l">
              <a:lnSpc>
                <a:spcPct val="100000"/>
              </a:lnSpc>
              <a:spcBef>
                <a:spcPts val="375"/>
              </a:spcBef>
              <a:spcAft>
                <a:spcPts val="0"/>
              </a:spcAft>
              <a:buSzPts val="1087"/>
              <a:buNone/>
              <a:defRPr sz="1087"/>
            </a:lvl8pPr>
            <a:lvl9pPr lvl="8" algn="l">
              <a:lnSpc>
                <a:spcPct val="100000"/>
              </a:lnSpc>
              <a:spcBef>
                <a:spcPts val="375"/>
              </a:spcBef>
              <a:spcAft>
                <a:spcPts val="0"/>
              </a:spcAft>
              <a:buSzPts val="1087"/>
              <a:buNone/>
              <a:defRPr sz="1087"/>
            </a:lvl9pPr>
          </a:lstStyle>
          <a:p/>
        </p:txBody>
      </p:sp>
      <p:sp>
        <p:nvSpPr>
          <p:cNvPr id="1191" name="Google Shape;1191;g3d3f6d03170_0_5804"/>
          <p:cNvSpPr txBox="1"/>
          <p:nvPr>
            <p:ph idx="7" type="subTitle"/>
          </p:nvPr>
        </p:nvSpPr>
        <p:spPr>
          <a:xfrm>
            <a:off x="2175767" y="2770341"/>
            <a:ext cx="1424400" cy="15660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1087"/>
              <a:buNone/>
              <a:defRPr sz="1087"/>
            </a:lvl1pPr>
            <a:lvl2pPr lvl="1" algn="l">
              <a:lnSpc>
                <a:spcPct val="100000"/>
              </a:lnSpc>
              <a:spcBef>
                <a:spcPts val="1350"/>
              </a:spcBef>
              <a:spcAft>
                <a:spcPts val="0"/>
              </a:spcAft>
              <a:buSzPts val="1087"/>
              <a:buNone/>
              <a:defRPr sz="1087"/>
            </a:lvl2pPr>
            <a:lvl3pPr lvl="2" algn="l">
              <a:lnSpc>
                <a:spcPct val="100000"/>
              </a:lnSpc>
              <a:spcBef>
                <a:spcPts val="1350"/>
              </a:spcBef>
              <a:spcAft>
                <a:spcPts val="0"/>
              </a:spcAft>
              <a:buSzPts val="1087"/>
              <a:buNone/>
              <a:defRPr sz="1087"/>
            </a:lvl3pPr>
            <a:lvl4pPr lvl="3" algn="l">
              <a:lnSpc>
                <a:spcPct val="100000"/>
              </a:lnSpc>
              <a:spcBef>
                <a:spcPts val="1350"/>
              </a:spcBef>
              <a:spcAft>
                <a:spcPts val="0"/>
              </a:spcAft>
              <a:buSzPts val="1087"/>
              <a:buNone/>
              <a:defRPr sz="1087"/>
            </a:lvl4pPr>
            <a:lvl5pPr lvl="4" algn="l">
              <a:lnSpc>
                <a:spcPct val="100000"/>
              </a:lnSpc>
              <a:spcBef>
                <a:spcPts val="1350"/>
              </a:spcBef>
              <a:spcAft>
                <a:spcPts val="0"/>
              </a:spcAft>
              <a:buSzPts val="1087"/>
              <a:buNone/>
              <a:defRPr sz="1087"/>
            </a:lvl5pPr>
            <a:lvl6pPr lvl="5" algn="l">
              <a:lnSpc>
                <a:spcPct val="100000"/>
              </a:lnSpc>
              <a:spcBef>
                <a:spcPts val="375"/>
              </a:spcBef>
              <a:spcAft>
                <a:spcPts val="0"/>
              </a:spcAft>
              <a:buSzPts val="1087"/>
              <a:buNone/>
              <a:defRPr sz="1087"/>
            </a:lvl6pPr>
            <a:lvl7pPr lvl="6" algn="l">
              <a:lnSpc>
                <a:spcPct val="100000"/>
              </a:lnSpc>
              <a:spcBef>
                <a:spcPts val="375"/>
              </a:spcBef>
              <a:spcAft>
                <a:spcPts val="0"/>
              </a:spcAft>
              <a:buSzPts val="1087"/>
              <a:buNone/>
              <a:defRPr sz="1087"/>
            </a:lvl7pPr>
            <a:lvl8pPr lvl="7" algn="l">
              <a:lnSpc>
                <a:spcPct val="100000"/>
              </a:lnSpc>
              <a:spcBef>
                <a:spcPts val="375"/>
              </a:spcBef>
              <a:spcAft>
                <a:spcPts val="0"/>
              </a:spcAft>
              <a:buSzPts val="1087"/>
              <a:buNone/>
              <a:defRPr sz="1087"/>
            </a:lvl8pPr>
            <a:lvl9pPr lvl="8" algn="l">
              <a:lnSpc>
                <a:spcPct val="100000"/>
              </a:lnSpc>
              <a:spcBef>
                <a:spcPts val="375"/>
              </a:spcBef>
              <a:spcAft>
                <a:spcPts val="0"/>
              </a:spcAft>
              <a:buSzPts val="1087"/>
              <a:buNone/>
              <a:defRPr sz="1087"/>
            </a:lvl9pPr>
          </a:lstStyle>
          <a:p/>
        </p:txBody>
      </p:sp>
      <p:sp>
        <p:nvSpPr>
          <p:cNvPr id="1192" name="Google Shape;1192;g3d3f6d03170_0_5804"/>
          <p:cNvSpPr txBox="1"/>
          <p:nvPr>
            <p:ph idx="8" type="subTitle"/>
          </p:nvPr>
        </p:nvSpPr>
        <p:spPr>
          <a:xfrm>
            <a:off x="3886889" y="2770341"/>
            <a:ext cx="1424400" cy="15660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1087"/>
              <a:buNone/>
              <a:defRPr sz="1087"/>
            </a:lvl1pPr>
            <a:lvl2pPr lvl="1" algn="l">
              <a:lnSpc>
                <a:spcPct val="100000"/>
              </a:lnSpc>
              <a:spcBef>
                <a:spcPts val="1350"/>
              </a:spcBef>
              <a:spcAft>
                <a:spcPts val="0"/>
              </a:spcAft>
              <a:buSzPts val="1087"/>
              <a:buNone/>
              <a:defRPr sz="1087"/>
            </a:lvl2pPr>
            <a:lvl3pPr lvl="2" algn="l">
              <a:lnSpc>
                <a:spcPct val="100000"/>
              </a:lnSpc>
              <a:spcBef>
                <a:spcPts val="1350"/>
              </a:spcBef>
              <a:spcAft>
                <a:spcPts val="0"/>
              </a:spcAft>
              <a:buSzPts val="1087"/>
              <a:buNone/>
              <a:defRPr sz="1087"/>
            </a:lvl3pPr>
            <a:lvl4pPr lvl="3" algn="l">
              <a:lnSpc>
                <a:spcPct val="100000"/>
              </a:lnSpc>
              <a:spcBef>
                <a:spcPts val="1350"/>
              </a:spcBef>
              <a:spcAft>
                <a:spcPts val="0"/>
              </a:spcAft>
              <a:buSzPts val="1087"/>
              <a:buNone/>
              <a:defRPr sz="1087"/>
            </a:lvl4pPr>
            <a:lvl5pPr lvl="4" algn="l">
              <a:lnSpc>
                <a:spcPct val="100000"/>
              </a:lnSpc>
              <a:spcBef>
                <a:spcPts val="1350"/>
              </a:spcBef>
              <a:spcAft>
                <a:spcPts val="0"/>
              </a:spcAft>
              <a:buSzPts val="1087"/>
              <a:buNone/>
              <a:defRPr sz="1087"/>
            </a:lvl5pPr>
            <a:lvl6pPr lvl="5" algn="l">
              <a:lnSpc>
                <a:spcPct val="100000"/>
              </a:lnSpc>
              <a:spcBef>
                <a:spcPts val="375"/>
              </a:spcBef>
              <a:spcAft>
                <a:spcPts val="0"/>
              </a:spcAft>
              <a:buSzPts val="1087"/>
              <a:buNone/>
              <a:defRPr sz="1087"/>
            </a:lvl6pPr>
            <a:lvl7pPr lvl="6" algn="l">
              <a:lnSpc>
                <a:spcPct val="100000"/>
              </a:lnSpc>
              <a:spcBef>
                <a:spcPts val="375"/>
              </a:spcBef>
              <a:spcAft>
                <a:spcPts val="0"/>
              </a:spcAft>
              <a:buSzPts val="1087"/>
              <a:buNone/>
              <a:defRPr sz="1087"/>
            </a:lvl7pPr>
            <a:lvl8pPr lvl="7" algn="l">
              <a:lnSpc>
                <a:spcPct val="100000"/>
              </a:lnSpc>
              <a:spcBef>
                <a:spcPts val="375"/>
              </a:spcBef>
              <a:spcAft>
                <a:spcPts val="0"/>
              </a:spcAft>
              <a:buSzPts val="1087"/>
              <a:buNone/>
              <a:defRPr sz="1087"/>
            </a:lvl8pPr>
            <a:lvl9pPr lvl="8" algn="l">
              <a:lnSpc>
                <a:spcPct val="100000"/>
              </a:lnSpc>
              <a:spcBef>
                <a:spcPts val="375"/>
              </a:spcBef>
              <a:spcAft>
                <a:spcPts val="0"/>
              </a:spcAft>
              <a:buSzPts val="1087"/>
              <a:buNone/>
              <a:defRPr sz="1087"/>
            </a:lvl9pPr>
          </a:lstStyle>
          <a:p/>
        </p:txBody>
      </p:sp>
      <p:sp>
        <p:nvSpPr>
          <p:cNvPr id="1193" name="Google Shape;1193;g3d3f6d03170_0_5804"/>
          <p:cNvSpPr txBox="1"/>
          <p:nvPr>
            <p:ph idx="9" type="subTitle"/>
          </p:nvPr>
        </p:nvSpPr>
        <p:spPr>
          <a:xfrm>
            <a:off x="5598007" y="2770341"/>
            <a:ext cx="1424400" cy="15660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1087"/>
              <a:buNone/>
              <a:defRPr sz="1087"/>
            </a:lvl1pPr>
            <a:lvl2pPr lvl="1" algn="l">
              <a:lnSpc>
                <a:spcPct val="100000"/>
              </a:lnSpc>
              <a:spcBef>
                <a:spcPts val="1350"/>
              </a:spcBef>
              <a:spcAft>
                <a:spcPts val="0"/>
              </a:spcAft>
              <a:buSzPts val="1087"/>
              <a:buNone/>
              <a:defRPr sz="1087"/>
            </a:lvl2pPr>
            <a:lvl3pPr lvl="2" algn="l">
              <a:lnSpc>
                <a:spcPct val="100000"/>
              </a:lnSpc>
              <a:spcBef>
                <a:spcPts val="1350"/>
              </a:spcBef>
              <a:spcAft>
                <a:spcPts val="0"/>
              </a:spcAft>
              <a:buSzPts val="1087"/>
              <a:buNone/>
              <a:defRPr sz="1087"/>
            </a:lvl3pPr>
            <a:lvl4pPr lvl="3" algn="l">
              <a:lnSpc>
                <a:spcPct val="100000"/>
              </a:lnSpc>
              <a:spcBef>
                <a:spcPts val="1350"/>
              </a:spcBef>
              <a:spcAft>
                <a:spcPts val="0"/>
              </a:spcAft>
              <a:buSzPts val="1087"/>
              <a:buNone/>
              <a:defRPr sz="1087"/>
            </a:lvl4pPr>
            <a:lvl5pPr lvl="4" algn="l">
              <a:lnSpc>
                <a:spcPct val="100000"/>
              </a:lnSpc>
              <a:spcBef>
                <a:spcPts val="1350"/>
              </a:spcBef>
              <a:spcAft>
                <a:spcPts val="0"/>
              </a:spcAft>
              <a:buSzPts val="1087"/>
              <a:buNone/>
              <a:defRPr sz="1087"/>
            </a:lvl5pPr>
            <a:lvl6pPr lvl="5" algn="l">
              <a:lnSpc>
                <a:spcPct val="100000"/>
              </a:lnSpc>
              <a:spcBef>
                <a:spcPts val="375"/>
              </a:spcBef>
              <a:spcAft>
                <a:spcPts val="0"/>
              </a:spcAft>
              <a:buSzPts val="1087"/>
              <a:buNone/>
              <a:defRPr sz="1087"/>
            </a:lvl6pPr>
            <a:lvl7pPr lvl="6" algn="l">
              <a:lnSpc>
                <a:spcPct val="100000"/>
              </a:lnSpc>
              <a:spcBef>
                <a:spcPts val="375"/>
              </a:spcBef>
              <a:spcAft>
                <a:spcPts val="0"/>
              </a:spcAft>
              <a:buSzPts val="1087"/>
              <a:buNone/>
              <a:defRPr sz="1087"/>
            </a:lvl7pPr>
            <a:lvl8pPr lvl="7" algn="l">
              <a:lnSpc>
                <a:spcPct val="100000"/>
              </a:lnSpc>
              <a:spcBef>
                <a:spcPts val="375"/>
              </a:spcBef>
              <a:spcAft>
                <a:spcPts val="0"/>
              </a:spcAft>
              <a:buSzPts val="1087"/>
              <a:buNone/>
              <a:defRPr sz="1087"/>
            </a:lvl8pPr>
            <a:lvl9pPr lvl="8" algn="l">
              <a:lnSpc>
                <a:spcPct val="100000"/>
              </a:lnSpc>
              <a:spcBef>
                <a:spcPts val="375"/>
              </a:spcBef>
              <a:spcAft>
                <a:spcPts val="0"/>
              </a:spcAft>
              <a:buSzPts val="1087"/>
              <a:buNone/>
              <a:defRPr sz="1087"/>
            </a:lvl9pPr>
          </a:lstStyle>
          <a:p/>
        </p:txBody>
      </p:sp>
      <p:sp>
        <p:nvSpPr>
          <p:cNvPr id="1194" name="Google Shape;1194;g3d3f6d03170_0_5804"/>
          <p:cNvSpPr txBox="1"/>
          <p:nvPr>
            <p:ph idx="13" type="subTitle"/>
          </p:nvPr>
        </p:nvSpPr>
        <p:spPr>
          <a:xfrm>
            <a:off x="7309125" y="2770341"/>
            <a:ext cx="1424400" cy="15660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1087"/>
              <a:buNone/>
              <a:defRPr sz="1087"/>
            </a:lvl1pPr>
            <a:lvl2pPr lvl="1" algn="l">
              <a:lnSpc>
                <a:spcPct val="100000"/>
              </a:lnSpc>
              <a:spcBef>
                <a:spcPts val="1350"/>
              </a:spcBef>
              <a:spcAft>
                <a:spcPts val="0"/>
              </a:spcAft>
              <a:buSzPts val="1087"/>
              <a:buNone/>
              <a:defRPr sz="1087"/>
            </a:lvl2pPr>
            <a:lvl3pPr lvl="2" algn="l">
              <a:lnSpc>
                <a:spcPct val="100000"/>
              </a:lnSpc>
              <a:spcBef>
                <a:spcPts val="1350"/>
              </a:spcBef>
              <a:spcAft>
                <a:spcPts val="0"/>
              </a:spcAft>
              <a:buSzPts val="1087"/>
              <a:buNone/>
              <a:defRPr sz="1087"/>
            </a:lvl3pPr>
            <a:lvl4pPr lvl="3" algn="l">
              <a:lnSpc>
                <a:spcPct val="100000"/>
              </a:lnSpc>
              <a:spcBef>
                <a:spcPts val="1350"/>
              </a:spcBef>
              <a:spcAft>
                <a:spcPts val="0"/>
              </a:spcAft>
              <a:buSzPts val="1087"/>
              <a:buNone/>
              <a:defRPr sz="1087"/>
            </a:lvl4pPr>
            <a:lvl5pPr lvl="4" algn="l">
              <a:lnSpc>
                <a:spcPct val="100000"/>
              </a:lnSpc>
              <a:spcBef>
                <a:spcPts val="1350"/>
              </a:spcBef>
              <a:spcAft>
                <a:spcPts val="0"/>
              </a:spcAft>
              <a:buSzPts val="1087"/>
              <a:buNone/>
              <a:defRPr sz="1087"/>
            </a:lvl5pPr>
            <a:lvl6pPr lvl="5" algn="l">
              <a:lnSpc>
                <a:spcPct val="100000"/>
              </a:lnSpc>
              <a:spcBef>
                <a:spcPts val="375"/>
              </a:spcBef>
              <a:spcAft>
                <a:spcPts val="0"/>
              </a:spcAft>
              <a:buSzPts val="1087"/>
              <a:buNone/>
              <a:defRPr sz="1087"/>
            </a:lvl6pPr>
            <a:lvl7pPr lvl="6" algn="l">
              <a:lnSpc>
                <a:spcPct val="100000"/>
              </a:lnSpc>
              <a:spcBef>
                <a:spcPts val="375"/>
              </a:spcBef>
              <a:spcAft>
                <a:spcPts val="0"/>
              </a:spcAft>
              <a:buSzPts val="1087"/>
              <a:buNone/>
              <a:defRPr sz="1087"/>
            </a:lvl7pPr>
            <a:lvl8pPr lvl="7" algn="l">
              <a:lnSpc>
                <a:spcPct val="100000"/>
              </a:lnSpc>
              <a:spcBef>
                <a:spcPts val="375"/>
              </a:spcBef>
              <a:spcAft>
                <a:spcPts val="0"/>
              </a:spcAft>
              <a:buSzPts val="1087"/>
              <a:buNone/>
              <a:defRPr sz="1087"/>
            </a:lvl8pPr>
            <a:lvl9pPr lvl="8" algn="l">
              <a:lnSpc>
                <a:spcPct val="100000"/>
              </a:lnSpc>
              <a:spcBef>
                <a:spcPts val="375"/>
              </a:spcBef>
              <a:spcAft>
                <a:spcPts val="0"/>
              </a:spcAft>
              <a:buSzPts val="1087"/>
              <a:buNone/>
              <a:defRPr sz="1087"/>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Custom Layout  77">
  <p:cSld name="64_Custom Layout_1">
    <p:bg>
      <p:bgPr>
        <a:blipFill>
          <a:blip r:embed="rId2">
            <a:alphaModFix/>
          </a:blip>
          <a:stretch>
            <a:fillRect/>
          </a:stretch>
        </a:blipFill>
      </p:bgPr>
    </p:bg>
    <p:spTree>
      <p:nvGrpSpPr>
        <p:cNvPr id="1195" name="Shape 1195"/>
        <p:cNvGrpSpPr/>
        <p:nvPr/>
      </p:nvGrpSpPr>
      <p:grpSpPr>
        <a:xfrm>
          <a:off x="0" y="0"/>
          <a:ext cx="0" cy="0"/>
          <a:chOff x="0" y="0"/>
          <a:chExt cx="0" cy="0"/>
        </a:xfrm>
      </p:grpSpPr>
      <p:sp>
        <p:nvSpPr>
          <p:cNvPr id="1196" name="Google Shape;1196;g3d3f6d03170_0_5828"/>
          <p:cNvSpPr/>
          <p:nvPr/>
        </p:nvSpPr>
        <p:spPr>
          <a:xfrm>
            <a:off x="342855"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197" name="Google Shape;1197;g3d3f6d03170_0_5828"/>
          <p:cNvSpPr/>
          <p:nvPr/>
        </p:nvSpPr>
        <p:spPr>
          <a:xfrm>
            <a:off x="2053978"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198" name="Google Shape;1198;g3d3f6d03170_0_5828"/>
          <p:cNvSpPr/>
          <p:nvPr/>
        </p:nvSpPr>
        <p:spPr>
          <a:xfrm>
            <a:off x="3765101"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199" name="Google Shape;1199;g3d3f6d03170_0_5828"/>
          <p:cNvSpPr/>
          <p:nvPr/>
        </p:nvSpPr>
        <p:spPr>
          <a:xfrm>
            <a:off x="5476224"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200" name="Google Shape;1200;g3d3f6d03170_0_5828"/>
          <p:cNvSpPr/>
          <p:nvPr/>
        </p:nvSpPr>
        <p:spPr>
          <a:xfrm>
            <a:off x="7187347" y="1050823"/>
            <a:ext cx="1668000" cy="3506400"/>
          </a:xfrm>
          <a:prstGeom prst="roundRect">
            <a:avLst>
              <a:gd fmla="val 35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201" name="Google Shape;1201;g3d3f6d03170_0_5828"/>
          <p:cNvSpPr/>
          <p:nvPr/>
        </p:nvSpPr>
        <p:spPr>
          <a:xfrm>
            <a:off x="227754" y="2374978"/>
            <a:ext cx="8829300" cy="197700"/>
          </a:xfrm>
          <a:prstGeom prst="homePlate">
            <a:avLst>
              <a:gd fmla="val 33471" name="adj"/>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accent1"/>
              </a:solidFill>
              <a:latin typeface="Poppins Medium"/>
              <a:ea typeface="Poppins Medium"/>
              <a:cs typeface="Poppins Medium"/>
              <a:sym typeface="Poppins Medium"/>
            </a:endParaRPr>
          </a:p>
        </p:txBody>
      </p:sp>
      <p:sp>
        <p:nvSpPr>
          <p:cNvPr id="1202" name="Google Shape;1202;g3d3f6d03170_0_5828"/>
          <p:cNvSpPr txBox="1"/>
          <p:nvPr>
            <p:ph type="title"/>
          </p:nvPr>
        </p:nvSpPr>
        <p:spPr>
          <a:xfrm>
            <a:off x="309269" y="314400"/>
            <a:ext cx="85461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203" name="Google Shape;1203;g3d3f6d03170_0_582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descr="A white arrow on a black background&#10;&#10;AI-generated content may be incorrect." id="1204" name="Google Shape;1204;g3d3f6d03170_0_5828"/>
          <p:cNvPicPr preferRelativeResize="0"/>
          <p:nvPr/>
        </p:nvPicPr>
        <p:blipFill rotWithShape="1">
          <a:blip r:embed="rId3">
            <a:alphaModFix/>
          </a:blip>
          <a:srcRect b="0" l="0" r="0" t="0"/>
          <a:stretch/>
        </p:blipFill>
        <p:spPr>
          <a:xfrm>
            <a:off x="482470" y="2408575"/>
            <a:ext cx="82147" cy="132149"/>
          </a:xfrm>
          <a:prstGeom prst="rect">
            <a:avLst/>
          </a:prstGeom>
          <a:noFill/>
          <a:ln>
            <a:noFill/>
          </a:ln>
        </p:spPr>
      </p:pic>
      <p:pic>
        <p:nvPicPr>
          <p:cNvPr descr="A white arrow on a black background&#10;&#10;AI-generated content may be incorrect." id="1205" name="Google Shape;1205;g3d3f6d03170_0_5828"/>
          <p:cNvPicPr preferRelativeResize="0"/>
          <p:nvPr/>
        </p:nvPicPr>
        <p:blipFill rotWithShape="1">
          <a:blip r:embed="rId3">
            <a:alphaModFix/>
          </a:blip>
          <a:srcRect b="0" l="0" r="0" t="0"/>
          <a:stretch/>
        </p:blipFill>
        <p:spPr>
          <a:xfrm>
            <a:off x="3905722" y="2408575"/>
            <a:ext cx="82147" cy="132149"/>
          </a:xfrm>
          <a:prstGeom prst="rect">
            <a:avLst/>
          </a:prstGeom>
          <a:noFill/>
          <a:ln>
            <a:noFill/>
          </a:ln>
        </p:spPr>
      </p:pic>
      <p:pic>
        <p:nvPicPr>
          <p:cNvPr descr="A white arrow on a black background&#10;&#10;AI-generated content may be incorrect." id="1206" name="Google Shape;1206;g3d3f6d03170_0_5828"/>
          <p:cNvPicPr preferRelativeResize="0"/>
          <p:nvPr/>
        </p:nvPicPr>
        <p:blipFill rotWithShape="1">
          <a:blip r:embed="rId3">
            <a:alphaModFix/>
          </a:blip>
          <a:srcRect b="0" l="0" r="0" t="0"/>
          <a:stretch/>
        </p:blipFill>
        <p:spPr>
          <a:xfrm>
            <a:off x="5622979" y="2408575"/>
            <a:ext cx="82147" cy="132149"/>
          </a:xfrm>
          <a:prstGeom prst="rect">
            <a:avLst/>
          </a:prstGeom>
          <a:noFill/>
          <a:ln>
            <a:noFill/>
          </a:ln>
        </p:spPr>
      </p:pic>
      <p:pic>
        <p:nvPicPr>
          <p:cNvPr descr="A white arrow on a black background&#10;&#10;AI-generated content may be incorrect." id="1207" name="Google Shape;1207;g3d3f6d03170_0_5828"/>
          <p:cNvPicPr preferRelativeResize="0"/>
          <p:nvPr/>
        </p:nvPicPr>
        <p:blipFill rotWithShape="1">
          <a:blip r:embed="rId3">
            <a:alphaModFix/>
          </a:blip>
          <a:srcRect b="0" l="0" r="0" t="0"/>
          <a:stretch/>
        </p:blipFill>
        <p:spPr>
          <a:xfrm>
            <a:off x="7330730" y="2408575"/>
            <a:ext cx="82147" cy="132149"/>
          </a:xfrm>
          <a:prstGeom prst="rect">
            <a:avLst/>
          </a:prstGeom>
          <a:noFill/>
          <a:ln>
            <a:noFill/>
          </a:ln>
        </p:spPr>
      </p:pic>
      <p:pic>
        <p:nvPicPr>
          <p:cNvPr descr="A white arrow on a black background&#10;&#10;AI-generated content may be incorrect." id="1208" name="Google Shape;1208;g3d3f6d03170_0_5828"/>
          <p:cNvPicPr preferRelativeResize="0"/>
          <p:nvPr/>
        </p:nvPicPr>
        <p:blipFill rotWithShape="1">
          <a:blip r:embed="rId3">
            <a:alphaModFix/>
          </a:blip>
          <a:srcRect b="0" l="0" r="0" t="0"/>
          <a:stretch/>
        </p:blipFill>
        <p:spPr>
          <a:xfrm>
            <a:off x="2190871" y="2408575"/>
            <a:ext cx="82147" cy="132149"/>
          </a:xfrm>
          <a:prstGeom prst="rect">
            <a:avLst/>
          </a:prstGeom>
          <a:noFill/>
          <a:ln>
            <a:noFill/>
          </a:ln>
        </p:spPr>
      </p:pic>
      <p:sp>
        <p:nvSpPr>
          <p:cNvPr id="1209" name="Google Shape;1209;g3d3f6d03170_0_5828"/>
          <p:cNvSpPr txBox="1"/>
          <p:nvPr>
            <p:ph idx="2" type="title"/>
          </p:nvPr>
        </p:nvSpPr>
        <p:spPr>
          <a:xfrm>
            <a:off x="419964" y="1198973"/>
            <a:ext cx="811500" cy="4143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2850">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210" name="Google Shape;1210;g3d3f6d03170_0_5828"/>
          <p:cNvSpPr txBox="1"/>
          <p:nvPr>
            <p:ph idx="3" type="title"/>
          </p:nvPr>
        </p:nvSpPr>
        <p:spPr>
          <a:xfrm>
            <a:off x="2190868" y="1198973"/>
            <a:ext cx="811500" cy="4143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2850">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211" name="Google Shape;1211;g3d3f6d03170_0_5828"/>
          <p:cNvSpPr txBox="1"/>
          <p:nvPr>
            <p:ph idx="4" type="title"/>
          </p:nvPr>
        </p:nvSpPr>
        <p:spPr>
          <a:xfrm>
            <a:off x="3916056" y="1198973"/>
            <a:ext cx="811500" cy="4143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2850">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212" name="Google Shape;1212;g3d3f6d03170_0_5828"/>
          <p:cNvSpPr txBox="1"/>
          <p:nvPr>
            <p:ph idx="5" type="title"/>
          </p:nvPr>
        </p:nvSpPr>
        <p:spPr>
          <a:xfrm>
            <a:off x="5641244" y="1198973"/>
            <a:ext cx="811500" cy="4143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2850">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213" name="Google Shape;1213;g3d3f6d03170_0_5828"/>
          <p:cNvSpPr txBox="1"/>
          <p:nvPr>
            <p:ph idx="6" type="title"/>
          </p:nvPr>
        </p:nvSpPr>
        <p:spPr>
          <a:xfrm>
            <a:off x="7366431" y="1198973"/>
            <a:ext cx="811500" cy="4143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2850">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214" name="Google Shape;1214;g3d3f6d03170_0_5828"/>
          <p:cNvSpPr txBox="1"/>
          <p:nvPr>
            <p:ph idx="1" type="subTitle"/>
          </p:nvPr>
        </p:nvSpPr>
        <p:spPr>
          <a:xfrm>
            <a:off x="2175767" y="2770341"/>
            <a:ext cx="1424400" cy="15660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1087"/>
              <a:buNone/>
              <a:defRPr sz="1087"/>
            </a:lvl1pPr>
            <a:lvl2pPr lvl="1" algn="l">
              <a:lnSpc>
                <a:spcPct val="100000"/>
              </a:lnSpc>
              <a:spcBef>
                <a:spcPts val="1350"/>
              </a:spcBef>
              <a:spcAft>
                <a:spcPts val="0"/>
              </a:spcAft>
              <a:buSzPts val="1087"/>
              <a:buNone/>
              <a:defRPr sz="1087"/>
            </a:lvl2pPr>
            <a:lvl3pPr lvl="2" algn="l">
              <a:lnSpc>
                <a:spcPct val="100000"/>
              </a:lnSpc>
              <a:spcBef>
                <a:spcPts val="1350"/>
              </a:spcBef>
              <a:spcAft>
                <a:spcPts val="0"/>
              </a:spcAft>
              <a:buSzPts val="1087"/>
              <a:buNone/>
              <a:defRPr sz="1087"/>
            </a:lvl3pPr>
            <a:lvl4pPr lvl="3" algn="l">
              <a:lnSpc>
                <a:spcPct val="100000"/>
              </a:lnSpc>
              <a:spcBef>
                <a:spcPts val="1350"/>
              </a:spcBef>
              <a:spcAft>
                <a:spcPts val="0"/>
              </a:spcAft>
              <a:buSzPts val="1087"/>
              <a:buNone/>
              <a:defRPr sz="1087"/>
            </a:lvl4pPr>
            <a:lvl5pPr lvl="4" algn="l">
              <a:lnSpc>
                <a:spcPct val="100000"/>
              </a:lnSpc>
              <a:spcBef>
                <a:spcPts val="1350"/>
              </a:spcBef>
              <a:spcAft>
                <a:spcPts val="0"/>
              </a:spcAft>
              <a:buSzPts val="1087"/>
              <a:buNone/>
              <a:defRPr sz="1087"/>
            </a:lvl5pPr>
            <a:lvl6pPr lvl="5" algn="l">
              <a:lnSpc>
                <a:spcPct val="100000"/>
              </a:lnSpc>
              <a:spcBef>
                <a:spcPts val="375"/>
              </a:spcBef>
              <a:spcAft>
                <a:spcPts val="0"/>
              </a:spcAft>
              <a:buSzPts val="1087"/>
              <a:buNone/>
              <a:defRPr sz="1087"/>
            </a:lvl6pPr>
            <a:lvl7pPr lvl="6" algn="l">
              <a:lnSpc>
                <a:spcPct val="100000"/>
              </a:lnSpc>
              <a:spcBef>
                <a:spcPts val="375"/>
              </a:spcBef>
              <a:spcAft>
                <a:spcPts val="0"/>
              </a:spcAft>
              <a:buSzPts val="1087"/>
              <a:buNone/>
              <a:defRPr sz="1087"/>
            </a:lvl7pPr>
            <a:lvl8pPr lvl="7" algn="l">
              <a:lnSpc>
                <a:spcPct val="100000"/>
              </a:lnSpc>
              <a:spcBef>
                <a:spcPts val="375"/>
              </a:spcBef>
              <a:spcAft>
                <a:spcPts val="0"/>
              </a:spcAft>
              <a:buSzPts val="1087"/>
              <a:buNone/>
              <a:defRPr sz="1087"/>
            </a:lvl8pPr>
            <a:lvl9pPr lvl="8" algn="l">
              <a:lnSpc>
                <a:spcPct val="100000"/>
              </a:lnSpc>
              <a:spcBef>
                <a:spcPts val="375"/>
              </a:spcBef>
              <a:spcAft>
                <a:spcPts val="0"/>
              </a:spcAft>
              <a:buSzPts val="1087"/>
              <a:buNone/>
              <a:defRPr sz="1087"/>
            </a:lvl9pPr>
          </a:lstStyle>
          <a:p/>
        </p:txBody>
      </p:sp>
      <p:sp>
        <p:nvSpPr>
          <p:cNvPr id="1215" name="Google Shape;1215;g3d3f6d03170_0_5828"/>
          <p:cNvSpPr txBox="1"/>
          <p:nvPr>
            <p:ph idx="7" type="subTitle"/>
          </p:nvPr>
        </p:nvSpPr>
        <p:spPr>
          <a:xfrm>
            <a:off x="3886889" y="2770341"/>
            <a:ext cx="1424400" cy="15660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1087"/>
              <a:buNone/>
              <a:defRPr sz="1087"/>
            </a:lvl1pPr>
            <a:lvl2pPr lvl="1" algn="l">
              <a:lnSpc>
                <a:spcPct val="100000"/>
              </a:lnSpc>
              <a:spcBef>
                <a:spcPts val="1350"/>
              </a:spcBef>
              <a:spcAft>
                <a:spcPts val="0"/>
              </a:spcAft>
              <a:buSzPts val="1087"/>
              <a:buNone/>
              <a:defRPr sz="1087"/>
            </a:lvl2pPr>
            <a:lvl3pPr lvl="2" algn="l">
              <a:lnSpc>
                <a:spcPct val="100000"/>
              </a:lnSpc>
              <a:spcBef>
                <a:spcPts val="1350"/>
              </a:spcBef>
              <a:spcAft>
                <a:spcPts val="0"/>
              </a:spcAft>
              <a:buSzPts val="1087"/>
              <a:buNone/>
              <a:defRPr sz="1087"/>
            </a:lvl3pPr>
            <a:lvl4pPr lvl="3" algn="l">
              <a:lnSpc>
                <a:spcPct val="100000"/>
              </a:lnSpc>
              <a:spcBef>
                <a:spcPts val="1350"/>
              </a:spcBef>
              <a:spcAft>
                <a:spcPts val="0"/>
              </a:spcAft>
              <a:buSzPts val="1087"/>
              <a:buNone/>
              <a:defRPr sz="1087"/>
            </a:lvl4pPr>
            <a:lvl5pPr lvl="4" algn="l">
              <a:lnSpc>
                <a:spcPct val="100000"/>
              </a:lnSpc>
              <a:spcBef>
                <a:spcPts val="1350"/>
              </a:spcBef>
              <a:spcAft>
                <a:spcPts val="0"/>
              </a:spcAft>
              <a:buSzPts val="1087"/>
              <a:buNone/>
              <a:defRPr sz="1087"/>
            </a:lvl5pPr>
            <a:lvl6pPr lvl="5" algn="l">
              <a:lnSpc>
                <a:spcPct val="100000"/>
              </a:lnSpc>
              <a:spcBef>
                <a:spcPts val="375"/>
              </a:spcBef>
              <a:spcAft>
                <a:spcPts val="0"/>
              </a:spcAft>
              <a:buSzPts val="1087"/>
              <a:buNone/>
              <a:defRPr sz="1087"/>
            </a:lvl6pPr>
            <a:lvl7pPr lvl="6" algn="l">
              <a:lnSpc>
                <a:spcPct val="100000"/>
              </a:lnSpc>
              <a:spcBef>
                <a:spcPts val="375"/>
              </a:spcBef>
              <a:spcAft>
                <a:spcPts val="0"/>
              </a:spcAft>
              <a:buSzPts val="1087"/>
              <a:buNone/>
              <a:defRPr sz="1087"/>
            </a:lvl7pPr>
            <a:lvl8pPr lvl="7" algn="l">
              <a:lnSpc>
                <a:spcPct val="100000"/>
              </a:lnSpc>
              <a:spcBef>
                <a:spcPts val="375"/>
              </a:spcBef>
              <a:spcAft>
                <a:spcPts val="0"/>
              </a:spcAft>
              <a:buSzPts val="1087"/>
              <a:buNone/>
              <a:defRPr sz="1087"/>
            </a:lvl8pPr>
            <a:lvl9pPr lvl="8" algn="l">
              <a:lnSpc>
                <a:spcPct val="100000"/>
              </a:lnSpc>
              <a:spcBef>
                <a:spcPts val="375"/>
              </a:spcBef>
              <a:spcAft>
                <a:spcPts val="0"/>
              </a:spcAft>
              <a:buSzPts val="1087"/>
              <a:buNone/>
              <a:defRPr sz="1087"/>
            </a:lvl9pPr>
          </a:lstStyle>
          <a:p/>
        </p:txBody>
      </p:sp>
      <p:sp>
        <p:nvSpPr>
          <p:cNvPr id="1216" name="Google Shape;1216;g3d3f6d03170_0_5828"/>
          <p:cNvSpPr txBox="1"/>
          <p:nvPr>
            <p:ph idx="8" type="subTitle"/>
          </p:nvPr>
        </p:nvSpPr>
        <p:spPr>
          <a:xfrm>
            <a:off x="5598007" y="2770341"/>
            <a:ext cx="1424400" cy="15660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1087"/>
              <a:buNone/>
              <a:defRPr sz="1087"/>
            </a:lvl1pPr>
            <a:lvl2pPr lvl="1" algn="l">
              <a:lnSpc>
                <a:spcPct val="100000"/>
              </a:lnSpc>
              <a:spcBef>
                <a:spcPts val="1350"/>
              </a:spcBef>
              <a:spcAft>
                <a:spcPts val="0"/>
              </a:spcAft>
              <a:buSzPts val="1087"/>
              <a:buNone/>
              <a:defRPr sz="1087"/>
            </a:lvl2pPr>
            <a:lvl3pPr lvl="2" algn="l">
              <a:lnSpc>
                <a:spcPct val="100000"/>
              </a:lnSpc>
              <a:spcBef>
                <a:spcPts val="1350"/>
              </a:spcBef>
              <a:spcAft>
                <a:spcPts val="0"/>
              </a:spcAft>
              <a:buSzPts val="1087"/>
              <a:buNone/>
              <a:defRPr sz="1087"/>
            </a:lvl3pPr>
            <a:lvl4pPr lvl="3" algn="l">
              <a:lnSpc>
                <a:spcPct val="100000"/>
              </a:lnSpc>
              <a:spcBef>
                <a:spcPts val="1350"/>
              </a:spcBef>
              <a:spcAft>
                <a:spcPts val="0"/>
              </a:spcAft>
              <a:buSzPts val="1087"/>
              <a:buNone/>
              <a:defRPr sz="1087"/>
            </a:lvl4pPr>
            <a:lvl5pPr lvl="4" algn="l">
              <a:lnSpc>
                <a:spcPct val="100000"/>
              </a:lnSpc>
              <a:spcBef>
                <a:spcPts val="1350"/>
              </a:spcBef>
              <a:spcAft>
                <a:spcPts val="0"/>
              </a:spcAft>
              <a:buSzPts val="1087"/>
              <a:buNone/>
              <a:defRPr sz="1087"/>
            </a:lvl5pPr>
            <a:lvl6pPr lvl="5" algn="l">
              <a:lnSpc>
                <a:spcPct val="100000"/>
              </a:lnSpc>
              <a:spcBef>
                <a:spcPts val="375"/>
              </a:spcBef>
              <a:spcAft>
                <a:spcPts val="0"/>
              </a:spcAft>
              <a:buSzPts val="1087"/>
              <a:buNone/>
              <a:defRPr sz="1087"/>
            </a:lvl6pPr>
            <a:lvl7pPr lvl="6" algn="l">
              <a:lnSpc>
                <a:spcPct val="100000"/>
              </a:lnSpc>
              <a:spcBef>
                <a:spcPts val="375"/>
              </a:spcBef>
              <a:spcAft>
                <a:spcPts val="0"/>
              </a:spcAft>
              <a:buSzPts val="1087"/>
              <a:buNone/>
              <a:defRPr sz="1087"/>
            </a:lvl7pPr>
            <a:lvl8pPr lvl="7" algn="l">
              <a:lnSpc>
                <a:spcPct val="100000"/>
              </a:lnSpc>
              <a:spcBef>
                <a:spcPts val="375"/>
              </a:spcBef>
              <a:spcAft>
                <a:spcPts val="0"/>
              </a:spcAft>
              <a:buSzPts val="1087"/>
              <a:buNone/>
              <a:defRPr sz="1087"/>
            </a:lvl8pPr>
            <a:lvl9pPr lvl="8" algn="l">
              <a:lnSpc>
                <a:spcPct val="100000"/>
              </a:lnSpc>
              <a:spcBef>
                <a:spcPts val="375"/>
              </a:spcBef>
              <a:spcAft>
                <a:spcPts val="0"/>
              </a:spcAft>
              <a:buSzPts val="1087"/>
              <a:buNone/>
              <a:defRPr sz="1087"/>
            </a:lvl9pPr>
          </a:lstStyle>
          <a:p/>
        </p:txBody>
      </p:sp>
      <p:sp>
        <p:nvSpPr>
          <p:cNvPr id="1217" name="Google Shape;1217;g3d3f6d03170_0_5828"/>
          <p:cNvSpPr txBox="1"/>
          <p:nvPr>
            <p:ph idx="9" type="subTitle"/>
          </p:nvPr>
        </p:nvSpPr>
        <p:spPr>
          <a:xfrm>
            <a:off x="7309125" y="2770341"/>
            <a:ext cx="1424400" cy="15660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1087"/>
              <a:buNone/>
              <a:defRPr sz="1087"/>
            </a:lvl1pPr>
            <a:lvl2pPr lvl="1" algn="l">
              <a:lnSpc>
                <a:spcPct val="100000"/>
              </a:lnSpc>
              <a:spcBef>
                <a:spcPts val="1350"/>
              </a:spcBef>
              <a:spcAft>
                <a:spcPts val="0"/>
              </a:spcAft>
              <a:buSzPts val="1087"/>
              <a:buNone/>
              <a:defRPr sz="1087"/>
            </a:lvl2pPr>
            <a:lvl3pPr lvl="2" algn="l">
              <a:lnSpc>
                <a:spcPct val="100000"/>
              </a:lnSpc>
              <a:spcBef>
                <a:spcPts val="1350"/>
              </a:spcBef>
              <a:spcAft>
                <a:spcPts val="0"/>
              </a:spcAft>
              <a:buSzPts val="1087"/>
              <a:buNone/>
              <a:defRPr sz="1087"/>
            </a:lvl3pPr>
            <a:lvl4pPr lvl="3" algn="l">
              <a:lnSpc>
                <a:spcPct val="100000"/>
              </a:lnSpc>
              <a:spcBef>
                <a:spcPts val="1350"/>
              </a:spcBef>
              <a:spcAft>
                <a:spcPts val="0"/>
              </a:spcAft>
              <a:buSzPts val="1087"/>
              <a:buNone/>
              <a:defRPr sz="1087"/>
            </a:lvl4pPr>
            <a:lvl5pPr lvl="4" algn="l">
              <a:lnSpc>
                <a:spcPct val="100000"/>
              </a:lnSpc>
              <a:spcBef>
                <a:spcPts val="1350"/>
              </a:spcBef>
              <a:spcAft>
                <a:spcPts val="0"/>
              </a:spcAft>
              <a:buSzPts val="1087"/>
              <a:buNone/>
              <a:defRPr sz="1087"/>
            </a:lvl5pPr>
            <a:lvl6pPr lvl="5" algn="l">
              <a:lnSpc>
                <a:spcPct val="100000"/>
              </a:lnSpc>
              <a:spcBef>
                <a:spcPts val="375"/>
              </a:spcBef>
              <a:spcAft>
                <a:spcPts val="0"/>
              </a:spcAft>
              <a:buSzPts val="1087"/>
              <a:buNone/>
              <a:defRPr sz="1087"/>
            </a:lvl6pPr>
            <a:lvl7pPr lvl="6" algn="l">
              <a:lnSpc>
                <a:spcPct val="100000"/>
              </a:lnSpc>
              <a:spcBef>
                <a:spcPts val="375"/>
              </a:spcBef>
              <a:spcAft>
                <a:spcPts val="0"/>
              </a:spcAft>
              <a:buSzPts val="1087"/>
              <a:buNone/>
              <a:defRPr sz="1087"/>
            </a:lvl7pPr>
            <a:lvl8pPr lvl="7" algn="l">
              <a:lnSpc>
                <a:spcPct val="100000"/>
              </a:lnSpc>
              <a:spcBef>
                <a:spcPts val="375"/>
              </a:spcBef>
              <a:spcAft>
                <a:spcPts val="0"/>
              </a:spcAft>
              <a:buSzPts val="1087"/>
              <a:buNone/>
              <a:defRPr sz="1087"/>
            </a:lvl8pPr>
            <a:lvl9pPr lvl="8" algn="l">
              <a:lnSpc>
                <a:spcPct val="100000"/>
              </a:lnSpc>
              <a:spcBef>
                <a:spcPts val="375"/>
              </a:spcBef>
              <a:spcAft>
                <a:spcPts val="0"/>
              </a:spcAft>
              <a:buSzPts val="1087"/>
              <a:buNone/>
              <a:defRPr sz="1087"/>
            </a:lvl9pPr>
          </a:lstStyle>
          <a:p/>
        </p:txBody>
      </p:sp>
      <p:sp>
        <p:nvSpPr>
          <p:cNvPr id="1218" name="Google Shape;1218;g3d3f6d03170_0_5828"/>
          <p:cNvSpPr txBox="1"/>
          <p:nvPr>
            <p:ph idx="13" type="subTitle"/>
          </p:nvPr>
        </p:nvSpPr>
        <p:spPr>
          <a:xfrm>
            <a:off x="473376" y="2770341"/>
            <a:ext cx="1424400" cy="15660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1087"/>
              <a:buNone/>
              <a:defRPr sz="1087"/>
            </a:lvl1pPr>
            <a:lvl2pPr lvl="1" algn="l">
              <a:lnSpc>
                <a:spcPct val="100000"/>
              </a:lnSpc>
              <a:spcBef>
                <a:spcPts val="1350"/>
              </a:spcBef>
              <a:spcAft>
                <a:spcPts val="0"/>
              </a:spcAft>
              <a:buSzPts val="1087"/>
              <a:buNone/>
              <a:defRPr sz="1087"/>
            </a:lvl2pPr>
            <a:lvl3pPr lvl="2" algn="l">
              <a:lnSpc>
                <a:spcPct val="100000"/>
              </a:lnSpc>
              <a:spcBef>
                <a:spcPts val="1350"/>
              </a:spcBef>
              <a:spcAft>
                <a:spcPts val="0"/>
              </a:spcAft>
              <a:buSzPts val="1087"/>
              <a:buNone/>
              <a:defRPr sz="1087"/>
            </a:lvl3pPr>
            <a:lvl4pPr lvl="3" algn="l">
              <a:lnSpc>
                <a:spcPct val="100000"/>
              </a:lnSpc>
              <a:spcBef>
                <a:spcPts val="1350"/>
              </a:spcBef>
              <a:spcAft>
                <a:spcPts val="0"/>
              </a:spcAft>
              <a:buSzPts val="1087"/>
              <a:buNone/>
              <a:defRPr sz="1087"/>
            </a:lvl4pPr>
            <a:lvl5pPr lvl="4" algn="l">
              <a:lnSpc>
                <a:spcPct val="100000"/>
              </a:lnSpc>
              <a:spcBef>
                <a:spcPts val="1350"/>
              </a:spcBef>
              <a:spcAft>
                <a:spcPts val="0"/>
              </a:spcAft>
              <a:buSzPts val="1087"/>
              <a:buNone/>
              <a:defRPr sz="1087"/>
            </a:lvl5pPr>
            <a:lvl6pPr lvl="5" algn="l">
              <a:lnSpc>
                <a:spcPct val="100000"/>
              </a:lnSpc>
              <a:spcBef>
                <a:spcPts val="375"/>
              </a:spcBef>
              <a:spcAft>
                <a:spcPts val="0"/>
              </a:spcAft>
              <a:buSzPts val="1087"/>
              <a:buNone/>
              <a:defRPr sz="1087"/>
            </a:lvl6pPr>
            <a:lvl7pPr lvl="6" algn="l">
              <a:lnSpc>
                <a:spcPct val="100000"/>
              </a:lnSpc>
              <a:spcBef>
                <a:spcPts val="375"/>
              </a:spcBef>
              <a:spcAft>
                <a:spcPts val="0"/>
              </a:spcAft>
              <a:buSzPts val="1087"/>
              <a:buNone/>
              <a:defRPr sz="1087"/>
            </a:lvl7pPr>
            <a:lvl8pPr lvl="7" algn="l">
              <a:lnSpc>
                <a:spcPct val="100000"/>
              </a:lnSpc>
              <a:spcBef>
                <a:spcPts val="375"/>
              </a:spcBef>
              <a:spcAft>
                <a:spcPts val="0"/>
              </a:spcAft>
              <a:buSzPts val="1087"/>
              <a:buNone/>
              <a:defRPr sz="1087"/>
            </a:lvl8pPr>
            <a:lvl9pPr lvl="8" algn="l">
              <a:lnSpc>
                <a:spcPct val="100000"/>
              </a:lnSpc>
              <a:spcBef>
                <a:spcPts val="375"/>
              </a:spcBef>
              <a:spcAft>
                <a:spcPts val="0"/>
              </a:spcAft>
              <a:buSzPts val="1087"/>
              <a:buNone/>
              <a:defRPr sz="1087"/>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Custom Layout">
  <p:cSld name="65_Custom Layout">
    <p:bg>
      <p:bgPr>
        <a:blipFill>
          <a:blip r:embed="rId2">
            <a:alphaModFix/>
          </a:blip>
          <a:stretch>
            <a:fillRect/>
          </a:stretch>
        </a:blipFill>
      </p:bgPr>
    </p:bg>
    <p:spTree>
      <p:nvGrpSpPr>
        <p:cNvPr id="1219" name="Shape 1219"/>
        <p:cNvGrpSpPr/>
        <p:nvPr/>
      </p:nvGrpSpPr>
      <p:grpSpPr>
        <a:xfrm>
          <a:off x="0" y="0"/>
          <a:ext cx="0" cy="0"/>
          <a:chOff x="0" y="0"/>
          <a:chExt cx="0" cy="0"/>
        </a:xfrm>
      </p:grpSpPr>
      <p:sp>
        <p:nvSpPr>
          <p:cNvPr id="1220" name="Google Shape;1220;g3d3f6d03170_0_5852"/>
          <p:cNvSpPr/>
          <p:nvPr/>
        </p:nvSpPr>
        <p:spPr>
          <a:xfrm>
            <a:off x="309268" y="894886"/>
            <a:ext cx="8521500" cy="837300"/>
          </a:xfrm>
          <a:prstGeom prst="roundRect">
            <a:avLst>
              <a:gd fmla="val 81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221" name="Google Shape;1221;g3d3f6d03170_0_5852"/>
          <p:cNvSpPr/>
          <p:nvPr/>
        </p:nvSpPr>
        <p:spPr>
          <a:xfrm>
            <a:off x="313224" y="1821774"/>
            <a:ext cx="8517600" cy="837300"/>
          </a:xfrm>
          <a:prstGeom prst="roundRect">
            <a:avLst>
              <a:gd fmla="val 81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222" name="Google Shape;1222;g3d3f6d03170_0_5852"/>
          <p:cNvSpPr/>
          <p:nvPr/>
        </p:nvSpPr>
        <p:spPr>
          <a:xfrm>
            <a:off x="313224" y="2748615"/>
            <a:ext cx="8517600" cy="837300"/>
          </a:xfrm>
          <a:prstGeom prst="roundRect">
            <a:avLst>
              <a:gd fmla="val 81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223" name="Google Shape;1223;g3d3f6d03170_0_5852"/>
          <p:cNvSpPr/>
          <p:nvPr/>
        </p:nvSpPr>
        <p:spPr>
          <a:xfrm>
            <a:off x="313224" y="3675456"/>
            <a:ext cx="8517600" cy="837300"/>
          </a:xfrm>
          <a:prstGeom prst="roundRect">
            <a:avLst>
              <a:gd fmla="val 81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224" name="Google Shape;1224;g3d3f6d03170_0_5852"/>
          <p:cNvSpPr/>
          <p:nvPr/>
        </p:nvSpPr>
        <p:spPr>
          <a:xfrm>
            <a:off x="313224" y="887742"/>
            <a:ext cx="3420999" cy="838581"/>
          </a:xfrm>
          <a:custGeom>
            <a:rect b="b" l="l" r="r" t="t"/>
            <a:pathLst>
              <a:path extrusionOk="0" h="1677162" w="6841998">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225" name="Google Shape;1225;g3d3f6d03170_0_5852"/>
          <p:cNvSpPr/>
          <p:nvPr/>
        </p:nvSpPr>
        <p:spPr>
          <a:xfrm>
            <a:off x="313224" y="1814630"/>
            <a:ext cx="3420999" cy="838581"/>
          </a:xfrm>
          <a:custGeom>
            <a:rect b="b" l="l" r="r" t="t"/>
            <a:pathLst>
              <a:path extrusionOk="0" h="1677162" w="6841998">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226" name="Google Shape;1226;g3d3f6d03170_0_5852"/>
          <p:cNvSpPr/>
          <p:nvPr/>
        </p:nvSpPr>
        <p:spPr>
          <a:xfrm>
            <a:off x="313224" y="2741471"/>
            <a:ext cx="3420999" cy="838580"/>
          </a:xfrm>
          <a:custGeom>
            <a:rect b="b" l="l" r="r" t="t"/>
            <a:pathLst>
              <a:path extrusionOk="0" h="1677161" w="6841998">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227" name="Google Shape;1227;g3d3f6d03170_0_5852"/>
          <p:cNvSpPr/>
          <p:nvPr/>
        </p:nvSpPr>
        <p:spPr>
          <a:xfrm>
            <a:off x="313224" y="3668312"/>
            <a:ext cx="3420999" cy="838581"/>
          </a:xfrm>
          <a:custGeom>
            <a:rect b="b" l="l" r="r" t="t"/>
            <a:pathLst>
              <a:path extrusionOk="0" h="1677162" w="6841998">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228" name="Google Shape;1228;g3d3f6d03170_0_5852"/>
          <p:cNvSpPr txBox="1"/>
          <p:nvPr>
            <p:ph type="title"/>
          </p:nvPr>
        </p:nvSpPr>
        <p:spPr>
          <a:xfrm>
            <a:off x="309269" y="314400"/>
            <a:ext cx="8517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229" name="Google Shape;1229;g3d3f6d03170_0_5852"/>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1230" name="Google Shape;1230;g3d3f6d03170_0_5852"/>
          <p:cNvSpPr txBox="1"/>
          <p:nvPr>
            <p:ph idx="2" type="title"/>
          </p:nvPr>
        </p:nvSpPr>
        <p:spPr>
          <a:xfrm>
            <a:off x="506184" y="1156444"/>
            <a:ext cx="521100" cy="2721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1950">
                <a:solidFill>
                  <a:schemeClr val="lt1"/>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231" name="Google Shape;1231;g3d3f6d03170_0_5852"/>
          <p:cNvSpPr txBox="1"/>
          <p:nvPr>
            <p:ph idx="3" type="title"/>
          </p:nvPr>
        </p:nvSpPr>
        <p:spPr>
          <a:xfrm>
            <a:off x="506184" y="2100759"/>
            <a:ext cx="521100" cy="2721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1950">
                <a:solidFill>
                  <a:schemeClr val="lt1"/>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232" name="Google Shape;1232;g3d3f6d03170_0_5852"/>
          <p:cNvSpPr txBox="1"/>
          <p:nvPr>
            <p:ph idx="4" type="title"/>
          </p:nvPr>
        </p:nvSpPr>
        <p:spPr>
          <a:xfrm>
            <a:off x="506184" y="3017639"/>
            <a:ext cx="521100" cy="2721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1950">
                <a:solidFill>
                  <a:schemeClr val="lt1"/>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233" name="Google Shape;1233;g3d3f6d03170_0_5852"/>
          <p:cNvSpPr txBox="1"/>
          <p:nvPr>
            <p:ph idx="5" type="title"/>
          </p:nvPr>
        </p:nvSpPr>
        <p:spPr>
          <a:xfrm>
            <a:off x="506184" y="3961636"/>
            <a:ext cx="521100" cy="272100"/>
          </a:xfrm>
          <a:prstGeom prst="rect">
            <a:avLst/>
          </a:prstGeom>
          <a:noFill/>
          <a:ln>
            <a:noFill/>
          </a:ln>
        </p:spPr>
        <p:txBody>
          <a:bodyPr anchorCtr="0" anchor="ctr" bIns="34275" lIns="34275" spcFirstLastPara="1" rIns="34275" wrap="square" tIns="34275">
            <a:noAutofit/>
          </a:bodyPr>
          <a:lstStyle>
            <a:lvl1pPr lvl="0" marR="0" algn="l">
              <a:lnSpc>
                <a:spcPct val="91000"/>
              </a:lnSpc>
              <a:spcBef>
                <a:spcPts val="0"/>
              </a:spcBef>
              <a:spcAft>
                <a:spcPts val="0"/>
              </a:spcAft>
              <a:buSzPts val="2550"/>
              <a:buNone/>
              <a:defRPr sz="1950">
                <a:solidFill>
                  <a:schemeClr val="lt1"/>
                </a:solidFill>
                <a:latin typeface="Poppins"/>
                <a:ea typeface="Poppins"/>
                <a:cs typeface="Poppins"/>
                <a:sym typeface="Poppins"/>
              </a:defRPr>
            </a:lvl1pPr>
            <a:lvl2pPr lvl="1" algn="ctr">
              <a:lnSpc>
                <a:spcPct val="100000"/>
              </a:lnSpc>
              <a:spcBef>
                <a:spcPts val="0"/>
              </a:spcBef>
              <a:spcAft>
                <a:spcPts val="0"/>
              </a:spcAft>
              <a:buSzPts val="1687"/>
              <a:buFont typeface="Poppins"/>
              <a:buNone/>
              <a:defRPr b="1" sz="1687">
                <a:latin typeface="Poppins"/>
                <a:ea typeface="Poppins"/>
                <a:cs typeface="Poppins"/>
                <a:sym typeface="Poppins"/>
              </a:defRPr>
            </a:lvl2pPr>
            <a:lvl3pPr lvl="2" algn="ctr">
              <a:lnSpc>
                <a:spcPct val="100000"/>
              </a:lnSpc>
              <a:spcBef>
                <a:spcPts val="0"/>
              </a:spcBef>
              <a:spcAft>
                <a:spcPts val="0"/>
              </a:spcAft>
              <a:buSzPts val="1687"/>
              <a:buFont typeface="Poppins"/>
              <a:buNone/>
              <a:defRPr b="1" sz="1687">
                <a:latin typeface="Poppins"/>
                <a:ea typeface="Poppins"/>
                <a:cs typeface="Poppins"/>
                <a:sym typeface="Poppins"/>
              </a:defRPr>
            </a:lvl3pPr>
            <a:lvl4pPr lvl="3" algn="ctr">
              <a:lnSpc>
                <a:spcPct val="100000"/>
              </a:lnSpc>
              <a:spcBef>
                <a:spcPts val="0"/>
              </a:spcBef>
              <a:spcAft>
                <a:spcPts val="0"/>
              </a:spcAft>
              <a:buSzPts val="1687"/>
              <a:buFont typeface="Poppins"/>
              <a:buNone/>
              <a:defRPr b="1" sz="1687">
                <a:latin typeface="Poppins"/>
                <a:ea typeface="Poppins"/>
                <a:cs typeface="Poppins"/>
                <a:sym typeface="Poppins"/>
              </a:defRPr>
            </a:lvl4pPr>
            <a:lvl5pPr lvl="4" algn="ctr">
              <a:lnSpc>
                <a:spcPct val="100000"/>
              </a:lnSpc>
              <a:spcBef>
                <a:spcPts val="0"/>
              </a:spcBef>
              <a:spcAft>
                <a:spcPts val="0"/>
              </a:spcAft>
              <a:buSzPts val="1687"/>
              <a:buFont typeface="Poppins"/>
              <a:buNone/>
              <a:defRPr b="1" sz="1687">
                <a:latin typeface="Poppins"/>
                <a:ea typeface="Poppins"/>
                <a:cs typeface="Poppins"/>
                <a:sym typeface="Poppins"/>
              </a:defRPr>
            </a:lvl5pPr>
            <a:lvl6pPr lvl="5" algn="ctr">
              <a:lnSpc>
                <a:spcPct val="100000"/>
              </a:lnSpc>
              <a:spcBef>
                <a:spcPts val="0"/>
              </a:spcBef>
              <a:spcAft>
                <a:spcPts val="0"/>
              </a:spcAft>
              <a:buSzPts val="1687"/>
              <a:buFont typeface="Poppins"/>
              <a:buNone/>
              <a:defRPr b="1" sz="1687">
                <a:latin typeface="Poppins"/>
                <a:ea typeface="Poppins"/>
                <a:cs typeface="Poppins"/>
                <a:sym typeface="Poppins"/>
              </a:defRPr>
            </a:lvl6pPr>
            <a:lvl7pPr lvl="6" algn="ctr">
              <a:lnSpc>
                <a:spcPct val="100000"/>
              </a:lnSpc>
              <a:spcBef>
                <a:spcPts val="0"/>
              </a:spcBef>
              <a:spcAft>
                <a:spcPts val="0"/>
              </a:spcAft>
              <a:buSzPts val="1687"/>
              <a:buFont typeface="Poppins"/>
              <a:buNone/>
              <a:defRPr b="1" sz="1687">
                <a:latin typeface="Poppins"/>
                <a:ea typeface="Poppins"/>
                <a:cs typeface="Poppins"/>
                <a:sym typeface="Poppins"/>
              </a:defRPr>
            </a:lvl7pPr>
            <a:lvl8pPr lvl="7" algn="ctr">
              <a:lnSpc>
                <a:spcPct val="100000"/>
              </a:lnSpc>
              <a:spcBef>
                <a:spcPts val="0"/>
              </a:spcBef>
              <a:spcAft>
                <a:spcPts val="0"/>
              </a:spcAft>
              <a:buSzPts val="1687"/>
              <a:buFont typeface="Poppins"/>
              <a:buNone/>
              <a:defRPr b="1" sz="1687">
                <a:latin typeface="Poppins"/>
                <a:ea typeface="Poppins"/>
                <a:cs typeface="Poppins"/>
                <a:sym typeface="Poppins"/>
              </a:defRPr>
            </a:lvl8pPr>
            <a:lvl9pPr lvl="8" algn="ctr">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234" name="Google Shape;1234;g3d3f6d03170_0_5852"/>
          <p:cNvSpPr txBox="1"/>
          <p:nvPr>
            <p:ph idx="1" type="subTitle"/>
          </p:nvPr>
        </p:nvSpPr>
        <p:spPr>
          <a:xfrm>
            <a:off x="4049022" y="1910324"/>
            <a:ext cx="4558200" cy="681000"/>
          </a:xfrm>
          <a:prstGeom prst="rect">
            <a:avLst/>
          </a:prstGeom>
          <a:noFill/>
          <a:ln>
            <a:noFill/>
          </a:ln>
        </p:spPr>
        <p:txBody>
          <a:bodyPr anchorCtr="0" anchor="t" bIns="34275" lIns="34275" spcFirstLastPara="1" rIns="34275" wrap="square" tIns="34275">
            <a:noAutofit/>
          </a:bodyPr>
          <a:lstStyle>
            <a:lvl1pPr lvl="0" marR="0" algn="l">
              <a:lnSpc>
                <a:spcPct val="164000"/>
              </a:lnSpc>
              <a:spcBef>
                <a:spcPts val="0"/>
              </a:spcBef>
              <a:spcAft>
                <a:spcPts val="0"/>
              </a:spcAft>
              <a:buClr>
                <a:srgbClr val="C00000"/>
              </a:buClr>
              <a:buSzPts val="825"/>
              <a:buFont typeface="Abel"/>
              <a:buNone/>
              <a:defRPr sz="825"/>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1235" name="Google Shape;1235;g3d3f6d03170_0_5852"/>
          <p:cNvSpPr txBox="1"/>
          <p:nvPr>
            <p:ph idx="6" type="subTitle"/>
          </p:nvPr>
        </p:nvSpPr>
        <p:spPr>
          <a:xfrm>
            <a:off x="4049022" y="2826131"/>
            <a:ext cx="4558200" cy="573300"/>
          </a:xfrm>
          <a:prstGeom prst="rect">
            <a:avLst/>
          </a:prstGeom>
          <a:noFill/>
          <a:ln>
            <a:noFill/>
          </a:ln>
        </p:spPr>
        <p:txBody>
          <a:bodyPr anchorCtr="0" anchor="t" bIns="34275" lIns="34275" spcFirstLastPara="1" rIns="34275" wrap="square" tIns="34275">
            <a:noAutofit/>
          </a:bodyPr>
          <a:lstStyle>
            <a:lvl1pPr lvl="0" marR="0" algn="l">
              <a:lnSpc>
                <a:spcPct val="164000"/>
              </a:lnSpc>
              <a:spcBef>
                <a:spcPts val="0"/>
              </a:spcBef>
              <a:spcAft>
                <a:spcPts val="0"/>
              </a:spcAft>
              <a:buClr>
                <a:srgbClr val="C00000"/>
              </a:buClr>
              <a:buSzPts val="825"/>
              <a:buFont typeface="Abel"/>
              <a:buNone/>
              <a:defRPr sz="825"/>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1236" name="Google Shape;1236;g3d3f6d03170_0_5852"/>
          <p:cNvSpPr txBox="1"/>
          <p:nvPr>
            <p:ph idx="7" type="subTitle"/>
          </p:nvPr>
        </p:nvSpPr>
        <p:spPr>
          <a:xfrm>
            <a:off x="4049022" y="3748565"/>
            <a:ext cx="4558200" cy="573300"/>
          </a:xfrm>
          <a:prstGeom prst="rect">
            <a:avLst/>
          </a:prstGeom>
          <a:noFill/>
          <a:ln>
            <a:noFill/>
          </a:ln>
        </p:spPr>
        <p:txBody>
          <a:bodyPr anchorCtr="0" anchor="t" bIns="34275" lIns="34275" spcFirstLastPara="1" rIns="34275" wrap="square" tIns="34275">
            <a:noAutofit/>
          </a:bodyPr>
          <a:lstStyle>
            <a:lvl1pPr lvl="0" marR="0" algn="l">
              <a:lnSpc>
                <a:spcPct val="164000"/>
              </a:lnSpc>
              <a:spcBef>
                <a:spcPts val="0"/>
              </a:spcBef>
              <a:spcAft>
                <a:spcPts val="0"/>
              </a:spcAft>
              <a:buClr>
                <a:srgbClr val="C00000"/>
              </a:buClr>
              <a:buSzPts val="825"/>
              <a:buFont typeface="Abel"/>
              <a:buNone/>
              <a:defRPr sz="825"/>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1237" name="Google Shape;1237;g3d3f6d03170_0_5852"/>
          <p:cNvSpPr txBox="1"/>
          <p:nvPr>
            <p:ph idx="8" type="subTitle"/>
          </p:nvPr>
        </p:nvSpPr>
        <p:spPr>
          <a:xfrm>
            <a:off x="4049022" y="976144"/>
            <a:ext cx="4558200" cy="681000"/>
          </a:xfrm>
          <a:prstGeom prst="rect">
            <a:avLst/>
          </a:prstGeom>
          <a:noFill/>
          <a:ln>
            <a:noFill/>
          </a:ln>
        </p:spPr>
        <p:txBody>
          <a:bodyPr anchorCtr="0" anchor="t" bIns="34275" lIns="34275" spcFirstLastPara="1" rIns="34275" wrap="square" tIns="34275">
            <a:noAutofit/>
          </a:bodyPr>
          <a:lstStyle>
            <a:lvl1pPr lvl="0" marR="0" algn="l">
              <a:lnSpc>
                <a:spcPct val="164000"/>
              </a:lnSpc>
              <a:spcBef>
                <a:spcPts val="0"/>
              </a:spcBef>
              <a:spcAft>
                <a:spcPts val="0"/>
              </a:spcAft>
              <a:buClr>
                <a:srgbClr val="C00000"/>
              </a:buClr>
              <a:buSzPts val="825"/>
              <a:buFont typeface="Abel"/>
              <a:buNone/>
              <a:defRPr sz="825"/>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1238" name="Google Shape;1238;g3d3f6d03170_0_5852"/>
          <p:cNvSpPr txBox="1"/>
          <p:nvPr>
            <p:ph idx="9" type="subTitle"/>
          </p:nvPr>
        </p:nvSpPr>
        <p:spPr>
          <a:xfrm>
            <a:off x="1044792" y="1165444"/>
            <a:ext cx="2043300" cy="353400"/>
          </a:xfrm>
          <a:prstGeom prst="rect">
            <a:avLst/>
          </a:prstGeom>
          <a:noFill/>
          <a:ln>
            <a:noFill/>
          </a:ln>
        </p:spPr>
        <p:txBody>
          <a:bodyPr anchorCtr="0" anchor="t" bIns="34275" lIns="34275" spcFirstLastPara="1" rIns="34275" wrap="square" tIns="34275">
            <a:noAutofit/>
          </a:bodyPr>
          <a:lstStyle>
            <a:lvl1pPr lvl="0" algn="l">
              <a:lnSpc>
                <a:spcPct val="115000"/>
              </a:lnSpc>
              <a:spcBef>
                <a:spcPts val="0"/>
              </a:spcBef>
              <a:spcAft>
                <a:spcPts val="0"/>
              </a:spcAft>
              <a:buClr>
                <a:schemeClr val="lt1"/>
              </a:buClr>
              <a:buSzPts val="1125"/>
              <a:buFont typeface="Poppins"/>
              <a:buNone/>
              <a:defRPr b="1" sz="1125">
                <a:solidFill>
                  <a:schemeClr val="lt1"/>
                </a:solidFill>
                <a:latin typeface="Poppins"/>
                <a:ea typeface="Poppins"/>
                <a:cs typeface="Poppins"/>
                <a:sym typeface="Poppins"/>
              </a:defRPr>
            </a:lvl1pPr>
            <a:lvl2pPr lvl="1" algn="l">
              <a:lnSpc>
                <a:spcPct val="115000"/>
              </a:lnSpc>
              <a:spcBef>
                <a:spcPts val="1350"/>
              </a:spcBef>
              <a:spcAft>
                <a:spcPts val="0"/>
              </a:spcAft>
              <a:buSzPts val="810"/>
              <a:buNone/>
              <a:defRPr sz="900"/>
            </a:lvl2pPr>
            <a:lvl3pPr lvl="2" algn="l">
              <a:lnSpc>
                <a:spcPct val="115000"/>
              </a:lnSpc>
              <a:spcBef>
                <a:spcPts val="1350"/>
              </a:spcBef>
              <a:spcAft>
                <a:spcPts val="0"/>
              </a:spcAft>
              <a:buSzPts val="675"/>
              <a:buNone/>
              <a:defRPr sz="750"/>
            </a:lvl3pPr>
            <a:lvl4pPr lvl="3" algn="l">
              <a:lnSpc>
                <a:spcPct val="115000"/>
              </a:lnSpc>
              <a:spcBef>
                <a:spcPts val="1350"/>
              </a:spcBef>
              <a:spcAft>
                <a:spcPts val="0"/>
              </a:spcAft>
              <a:buSzPts val="540"/>
              <a:buNone/>
              <a:defRPr sz="600"/>
            </a:lvl4pPr>
            <a:lvl5pPr lvl="4" algn="l">
              <a:lnSpc>
                <a:spcPct val="115000"/>
              </a:lnSpc>
              <a:spcBef>
                <a:spcPts val="1350"/>
              </a:spcBef>
              <a:spcAft>
                <a:spcPts val="0"/>
              </a:spcAft>
              <a:buSzPts val="405"/>
              <a:buNone/>
              <a:defRPr sz="450"/>
            </a:lvl5pPr>
            <a:lvl6pPr lvl="5" algn="l">
              <a:lnSpc>
                <a:spcPct val="115000"/>
              </a:lnSpc>
              <a:spcBef>
                <a:spcPts val="375"/>
              </a:spcBef>
              <a:spcAft>
                <a:spcPts val="0"/>
              </a:spcAft>
              <a:buSzPts val="187"/>
              <a:buNone/>
              <a:defRPr sz="187"/>
            </a:lvl6pPr>
            <a:lvl7pPr lvl="6" algn="l">
              <a:lnSpc>
                <a:spcPct val="115000"/>
              </a:lnSpc>
              <a:spcBef>
                <a:spcPts val="375"/>
              </a:spcBef>
              <a:spcAft>
                <a:spcPts val="0"/>
              </a:spcAft>
              <a:buSzPts val="187"/>
              <a:buNone/>
              <a:defRPr sz="187"/>
            </a:lvl7pPr>
            <a:lvl8pPr lvl="7" algn="l">
              <a:lnSpc>
                <a:spcPct val="115000"/>
              </a:lnSpc>
              <a:spcBef>
                <a:spcPts val="375"/>
              </a:spcBef>
              <a:spcAft>
                <a:spcPts val="0"/>
              </a:spcAft>
              <a:buSzPts val="187"/>
              <a:buNone/>
              <a:defRPr sz="187"/>
            </a:lvl8pPr>
            <a:lvl9pPr lvl="8" algn="l">
              <a:lnSpc>
                <a:spcPct val="115000"/>
              </a:lnSpc>
              <a:spcBef>
                <a:spcPts val="375"/>
              </a:spcBef>
              <a:spcAft>
                <a:spcPts val="0"/>
              </a:spcAft>
              <a:buSzPts val="187"/>
              <a:buNone/>
              <a:defRPr sz="187"/>
            </a:lvl9pPr>
          </a:lstStyle>
          <a:p/>
        </p:txBody>
      </p:sp>
      <p:sp>
        <p:nvSpPr>
          <p:cNvPr id="1239" name="Google Shape;1239;g3d3f6d03170_0_5852"/>
          <p:cNvSpPr txBox="1"/>
          <p:nvPr>
            <p:ph idx="13" type="subTitle"/>
          </p:nvPr>
        </p:nvSpPr>
        <p:spPr>
          <a:xfrm>
            <a:off x="1044792" y="2087623"/>
            <a:ext cx="2043300" cy="353400"/>
          </a:xfrm>
          <a:prstGeom prst="rect">
            <a:avLst/>
          </a:prstGeom>
          <a:noFill/>
          <a:ln>
            <a:noFill/>
          </a:ln>
        </p:spPr>
        <p:txBody>
          <a:bodyPr anchorCtr="0" anchor="t" bIns="34275" lIns="34275" spcFirstLastPara="1" rIns="34275" wrap="square" tIns="34275">
            <a:noAutofit/>
          </a:bodyPr>
          <a:lstStyle>
            <a:lvl1pPr lvl="0" algn="l">
              <a:lnSpc>
                <a:spcPct val="115000"/>
              </a:lnSpc>
              <a:spcBef>
                <a:spcPts val="0"/>
              </a:spcBef>
              <a:spcAft>
                <a:spcPts val="0"/>
              </a:spcAft>
              <a:buClr>
                <a:schemeClr val="lt1"/>
              </a:buClr>
              <a:buSzPts val="1125"/>
              <a:buFont typeface="Poppins"/>
              <a:buNone/>
              <a:defRPr b="1" sz="1125">
                <a:solidFill>
                  <a:schemeClr val="lt1"/>
                </a:solidFill>
                <a:latin typeface="Poppins"/>
                <a:ea typeface="Poppins"/>
                <a:cs typeface="Poppins"/>
                <a:sym typeface="Poppins"/>
              </a:defRPr>
            </a:lvl1pPr>
            <a:lvl2pPr lvl="1" algn="l">
              <a:lnSpc>
                <a:spcPct val="115000"/>
              </a:lnSpc>
              <a:spcBef>
                <a:spcPts val="1350"/>
              </a:spcBef>
              <a:spcAft>
                <a:spcPts val="0"/>
              </a:spcAft>
              <a:buSzPts val="810"/>
              <a:buNone/>
              <a:defRPr sz="900"/>
            </a:lvl2pPr>
            <a:lvl3pPr lvl="2" algn="l">
              <a:lnSpc>
                <a:spcPct val="115000"/>
              </a:lnSpc>
              <a:spcBef>
                <a:spcPts val="1350"/>
              </a:spcBef>
              <a:spcAft>
                <a:spcPts val="0"/>
              </a:spcAft>
              <a:buSzPts val="675"/>
              <a:buNone/>
              <a:defRPr sz="750"/>
            </a:lvl3pPr>
            <a:lvl4pPr lvl="3" algn="l">
              <a:lnSpc>
                <a:spcPct val="115000"/>
              </a:lnSpc>
              <a:spcBef>
                <a:spcPts val="1350"/>
              </a:spcBef>
              <a:spcAft>
                <a:spcPts val="0"/>
              </a:spcAft>
              <a:buSzPts val="540"/>
              <a:buNone/>
              <a:defRPr sz="600"/>
            </a:lvl4pPr>
            <a:lvl5pPr lvl="4" algn="l">
              <a:lnSpc>
                <a:spcPct val="115000"/>
              </a:lnSpc>
              <a:spcBef>
                <a:spcPts val="1350"/>
              </a:spcBef>
              <a:spcAft>
                <a:spcPts val="0"/>
              </a:spcAft>
              <a:buSzPts val="405"/>
              <a:buNone/>
              <a:defRPr sz="450"/>
            </a:lvl5pPr>
            <a:lvl6pPr lvl="5" algn="l">
              <a:lnSpc>
                <a:spcPct val="115000"/>
              </a:lnSpc>
              <a:spcBef>
                <a:spcPts val="375"/>
              </a:spcBef>
              <a:spcAft>
                <a:spcPts val="0"/>
              </a:spcAft>
              <a:buSzPts val="187"/>
              <a:buNone/>
              <a:defRPr sz="187"/>
            </a:lvl6pPr>
            <a:lvl7pPr lvl="6" algn="l">
              <a:lnSpc>
                <a:spcPct val="115000"/>
              </a:lnSpc>
              <a:spcBef>
                <a:spcPts val="375"/>
              </a:spcBef>
              <a:spcAft>
                <a:spcPts val="0"/>
              </a:spcAft>
              <a:buSzPts val="187"/>
              <a:buNone/>
              <a:defRPr sz="187"/>
            </a:lvl7pPr>
            <a:lvl8pPr lvl="7" algn="l">
              <a:lnSpc>
                <a:spcPct val="115000"/>
              </a:lnSpc>
              <a:spcBef>
                <a:spcPts val="375"/>
              </a:spcBef>
              <a:spcAft>
                <a:spcPts val="0"/>
              </a:spcAft>
              <a:buSzPts val="187"/>
              <a:buNone/>
              <a:defRPr sz="187"/>
            </a:lvl8pPr>
            <a:lvl9pPr lvl="8" algn="l">
              <a:lnSpc>
                <a:spcPct val="115000"/>
              </a:lnSpc>
              <a:spcBef>
                <a:spcPts val="375"/>
              </a:spcBef>
              <a:spcAft>
                <a:spcPts val="0"/>
              </a:spcAft>
              <a:buSzPts val="187"/>
              <a:buNone/>
              <a:defRPr sz="187"/>
            </a:lvl9pPr>
          </a:lstStyle>
          <a:p/>
        </p:txBody>
      </p:sp>
      <p:sp>
        <p:nvSpPr>
          <p:cNvPr id="1240" name="Google Shape;1240;g3d3f6d03170_0_5852"/>
          <p:cNvSpPr txBox="1"/>
          <p:nvPr>
            <p:ph idx="14" type="subTitle"/>
          </p:nvPr>
        </p:nvSpPr>
        <p:spPr>
          <a:xfrm>
            <a:off x="1044792" y="3010918"/>
            <a:ext cx="2043300" cy="353400"/>
          </a:xfrm>
          <a:prstGeom prst="rect">
            <a:avLst/>
          </a:prstGeom>
          <a:noFill/>
          <a:ln>
            <a:noFill/>
          </a:ln>
        </p:spPr>
        <p:txBody>
          <a:bodyPr anchorCtr="0" anchor="t" bIns="34275" lIns="34275" spcFirstLastPara="1" rIns="34275" wrap="square" tIns="34275">
            <a:noAutofit/>
          </a:bodyPr>
          <a:lstStyle>
            <a:lvl1pPr lvl="0" algn="l">
              <a:lnSpc>
                <a:spcPct val="115000"/>
              </a:lnSpc>
              <a:spcBef>
                <a:spcPts val="0"/>
              </a:spcBef>
              <a:spcAft>
                <a:spcPts val="0"/>
              </a:spcAft>
              <a:buClr>
                <a:schemeClr val="lt1"/>
              </a:buClr>
              <a:buSzPts val="1125"/>
              <a:buFont typeface="Poppins"/>
              <a:buNone/>
              <a:defRPr b="1" sz="1125">
                <a:solidFill>
                  <a:schemeClr val="lt1"/>
                </a:solidFill>
                <a:latin typeface="Poppins"/>
                <a:ea typeface="Poppins"/>
                <a:cs typeface="Poppins"/>
                <a:sym typeface="Poppins"/>
              </a:defRPr>
            </a:lvl1pPr>
            <a:lvl2pPr lvl="1" algn="l">
              <a:lnSpc>
                <a:spcPct val="115000"/>
              </a:lnSpc>
              <a:spcBef>
                <a:spcPts val="1350"/>
              </a:spcBef>
              <a:spcAft>
                <a:spcPts val="0"/>
              </a:spcAft>
              <a:buSzPts val="810"/>
              <a:buNone/>
              <a:defRPr sz="900"/>
            </a:lvl2pPr>
            <a:lvl3pPr lvl="2" algn="l">
              <a:lnSpc>
                <a:spcPct val="115000"/>
              </a:lnSpc>
              <a:spcBef>
                <a:spcPts val="1350"/>
              </a:spcBef>
              <a:spcAft>
                <a:spcPts val="0"/>
              </a:spcAft>
              <a:buSzPts val="675"/>
              <a:buNone/>
              <a:defRPr sz="750"/>
            </a:lvl3pPr>
            <a:lvl4pPr lvl="3" algn="l">
              <a:lnSpc>
                <a:spcPct val="115000"/>
              </a:lnSpc>
              <a:spcBef>
                <a:spcPts val="1350"/>
              </a:spcBef>
              <a:spcAft>
                <a:spcPts val="0"/>
              </a:spcAft>
              <a:buSzPts val="540"/>
              <a:buNone/>
              <a:defRPr sz="600"/>
            </a:lvl4pPr>
            <a:lvl5pPr lvl="4" algn="l">
              <a:lnSpc>
                <a:spcPct val="115000"/>
              </a:lnSpc>
              <a:spcBef>
                <a:spcPts val="1350"/>
              </a:spcBef>
              <a:spcAft>
                <a:spcPts val="0"/>
              </a:spcAft>
              <a:buSzPts val="405"/>
              <a:buNone/>
              <a:defRPr sz="450"/>
            </a:lvl5pPr>
            <a:lvl6pPr lvl="5" algn="l">
              <a:lnSpc>
                <a:spcPct val="115000"/>
              </a:lnSpc>
              <a:spcBef>
                <a:spcPts val="375"/>
              </a:spcBef>
              <a:spcAft>
                <a:spcPts val="0"/>
              </a:spcAft>
              <a:buSzPts val="187"/>
              <a:buNone/>
              <a:defRPr sz="187"/>
            </a:lvl6pPr>
            <a:lvl7pPr lvl="6" algn="l">
              <a:lnSpc>
                <a:spcPct val="115000"/>
              </a:lnSpc>
              <a:spcBef>
                <a:spcPts val="375"/>
              </a:spcBef>
              <a:spcAft>
                <a:spcPts val="0"/>
              </a:spcAft>
              <a:buSzPts val="187"/>
              <a:buNone/>
              <a:defRPr sz="187"/>
            </a:lvl7pPr>
            <a:lvl8pPr lvl="7" algn="l">
              <a:lnSpc>
                <a:spcPct val="115000"/>
              </a:lnSpc>
              <a:spcBef>
                <a:spcPts val="375"/>
              </a:spcBef>
              <a:spcAft>
                <a:spcPts val="0"/>
              </a:spcAft>
              <a:buSzPts val="187"/>
              <a:buNone/>
              <a:defRPr sz="187"/>
            </a:lvl8pPr>
            <a:lvl9pPr lvl="8" algn="l">
              <a:lnSpc>
                <a:spcPct val="115000"/>
              </a:lnSpc>
              <a:spcBef>
                <a:spcPts val="375"/>
              </a:spcBef>
              <a:spcAft>
                <a:spcPts val="0"/>
              </a:spcAft>
              <a:buSzPts val="187"/>
              <a:buNone/>
              <a:defRPr sz="187"/>
            </a:lvl9pPr>
          </a:lstStyle>
          <a:p/>
        </p:txBody>
      </p:sp>
      <p:sp>
        <p:nvSpPr>
          <p:cNvPr id="1241" name="Google Shape;1241;g3d3f6d03170_0_5852"/>
          <p:cNvSpPr txBox="1"/>
          <p:nvPr>
            <p:ph idx="15" type="subTitle"/>
          </p:nvPr>
        </p:nvSpPr>
        <p:spPr>
          <a:xfrm>
            <a:off x="1044792" y="3928719"/>
            <a:ext cx="2043300" cy="353400"/>
          </a:xfrm>
          <a:prstGeom prst="rect">
            <a:avLst/>
          </a:prstGeom>
          <a:noFill/>
          <a:ln>
            <a:noFill/>
          </a:ln>
        </p:spPr>
        <p:txBody>
          <a:bodyPr anchorCtr="0" anchor="t" bIns="34275" lIns="34275" spcFirstLastPara="1" rIns="34275" wrap="square" tIns="34275">
            <a:noAutofit/>
          </a:bodyPr>
          <a:lstStyle>
            <a:lvl1pPr lvl="0" algn="l">
              <a:lnSpc>
                <a:spcPct val="115000"/>
              </a:lnSpc>
              <a:spcBef>
                <a:spcPts val="0"/>
              </a:spcBef>
              <a:spcAft>
                <a:spcPts val="0"/>
              </a:spcAft>
              <a:buClr>
                <a:schemeClr val="lt1"/>
              </a:buClr>
              <a:buSzPts val="1125"/>
              <a:buFont typeface="Poppins"/>
              <a:buNone/>
              <a:defRPr b="1" sz="1125">
                <a:solidFill>
                  <a:schemeClr val="lt1"/>
                </a:solidFill>
                <a:latin typeface="Poppins"/>
                <a:ea typeface="Poppins"/>
                <a:cs typeface="Poppins"/>
                <a:sym typeface="Poppins"/>
              </a:defRPr>
            </a:lvl1pPr>
            <a:lvl2pPr lvl="1" algn="l">
              <a:lnSpc>
                <a:spcPct val="115000"/>
              </a:lnSpc>
              <a:spcBef>
                <a:spcPts val="1350"/>
              </a:spcBef>
              <a:spcAft>
                <a:spcPts val="0"/>
              </a:spcAft>
              <a:buSzPts val="810"/>
              <a:buNone/>
              <a:defRPr sz="900"/>
            </a:lvl2pPr>
            <a:lvl3pPr lvl="2" algn="l">
              <a:lnSpc>
                <a:spcPct val="115000"/>
              </a:lnSpc>
              <a:spcBef>
                <a:spcPts val="1350"/>
              </a:spcBef>
              <a:spcAft>
                <a:spcPts val="0"/>
              </a:spcAft>
              <a:buSzPts val="675"/>
              <a:buNone/>
              <a:defRPr sz="750"/>
            </a:lvl3pPr>
            <a:lvl4pPr lvl="3" algn="l">
              <a:lnSpc>
                <a:spcPct val="115000"/>
              </a:lnSpc>
              <a:spcBef>
                <a:spcPts val="1350"/>
              </a:spcBef>
              <a:spcAft>
                <a:spcPts val="0"/>
              </a:spcAft>
              <a:buSzPts val="540"/>
              <a:buNone/>
              <a:defRPr sz="600"/>
            </a:lvl4pPr>
            <a:lvl5pPr lvl="4" algn="l">
              <a:lnSpc>
                <a:spcPct val="115000"/>
              </a:lnSpc>
              <a:spcBef>
                <a:spcPts val="1350"/>
              </a:spcBef>
              <a:spcAft>
                <a:spcPts val="0"/>
              </a:spcAft>
              <a:buSzPts val="405"/>
              <a:buNone/>
              <a:defRPr sz="450"/>
            </a:lvl5pPr>
            <a:lvl6pPr lvl="5" algn="l">
              <a:lnSpc>
                <a:spcPct val="115000"/>
              </a:lnSpc>
              <a:spcBef>
                <a:spcPts val="375"/>
              </a:spcBef>
              <a:spcAft>
                <a:spcPts val="0"/>
              </a:spcAft>
              <a:buSzPts val="187"/>
              <a:buNone/>
              <a:defRPr sz="187"/>
            </a:lvl6pPr>
            <a:lvl7pPr lvl="6" algn="l">
              <a:lnSpc>
                <a:spcPct val="115000"/>
              </a:lnSpc>
              <a:spcBef>
                <a:spcPts val="375"/>
              </a:spcBef>
              <a:spcAft>
                <a:spcPts val="0"/>
              </a:spcAft>
              <a:buSzPts val="187"/>
              <a:buNone/>
              <a:defRPr sz="187"/>
            </a:lvl7pPr>
            <a:lvl8pPr lvl="7" algn="l">
              <a:lnSpc>
                <a:spcPct val="115000"/>
              </a:lnSpc>
              <a:spcBef>
                <a:spcPts val="375"/>
              </a:spcBef>
              <a:spcAft>
                <a:spcPts val="0"/>
              </a:spcAft>
              <a:buSzPts val="187"/>
              <a:buNone/>
              <a:defRPr sz="187"/>
            </a:lvl8pPr>
            <a:lvl9pPr lvl="8" algn="l">
              <a:lnSpc>
                <a:spcPct val="115000"/>
              </a:lnSpc>
              <a:spcBef>
                <a:spcPts val="375"/>
              </a:spcBef>
              <a:spcAft>
                <a:spcPts val="0"/>
              </a:spcAft>
              <a:buSzPts val="187"/>
              <a:buNone/>
              <a:defRPr sz="187"/>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Custom Layout">
  <p:cSld name="66_Custom Layout">
    <p:bg>
      <p:bgPr>
        <a:blipFill>
          <a:blip r:embed="rId2">
            <a:alphaModFix/>
          </a:blip>
          <a:stretch>
            <a:fillRect/>
          </a:stretch>
        </a:blipFill>
      </p:bgPr>
    </p:bg>
    <p:spTree>
      <p:nvGrpSpPr>
        <p:cNvPr id="1242" name="Shape 1242"/>
        <p:cNvGrpSpPr/>
        <p:nvPr/>
      </p:nvGrpSpPr>
      <p:grpSpPr>
        <a:xfrm>
          <a:off x="0" y="0"/>
          <a:ext cx="0" cy="0"/>
          <a:chOff x="0" y="0"/>
          <a:chExt cx="0" cy="0"/>
        </a:xfrm>
      </p:grpSpPr>
      <p:sp>
        <p:nvSpPr>
          <p:cNvPr id="1243" name="Google Shape;1243;g3d3f6d03170_0_5875"/>
          <p:cNvSpPr/>
          <p:nvPr/>
        </p:nvSpPr>
        <p:spPr>
          <a:xfrm>
            <a:off x="309268" y="884849"/>
            <a:ext cx="8517600" cy="681000"/>
          </a:xfrm>
          <a:prstGeom prst="roundRect">
            <a:avLst>
              <a:gd fmla="val 81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244" name="Google Shape;1244;g3d3f6d03170_0_5875"/>
          <p:cNvSpPr/>
          <p:nvPr/>
        </p:nvSpPr>
        <p:spPr>
          <a:xfrm>
            <a:off x="309268" y="1617422"/>
            <a:ext cx="8517600" cy="681000"/>
          </a:xfrm>
          <a:prstGeom prst="roundRect">
            <a:avLst>
              <a:gd fmla="val 81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245" name="Google Shape;1245;g3d3f6d03170_0_5875"/>
          <p:cNvSpPr/>
          <p:nvPr/>
        </p:nvSpPr>
        <p:spPr>
          <a:xfrm>
            <a:off x="309268" y="2349996"/>
            <a:ext cx="8517600" cy="681000"/>
          </a:xfrm>
          <a:prstGeom prst="roundRect">
            <a:avLst>
              <a:gd fmla="val 81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246" name="Google Shape;1246;g3d3f6d03170_0_5875"/>
          <p:cNvSpPr/>
          <p:nvPr/>
        </p:nvSpPr>
        <p:spPr>
          <a:xfrm>
            <a:off x="309268" y="3082570"/>
            <a:ext cx="8517600" cy="703800"/>
          </a:xfrm>
          <a:prstGeom prst="roundRect">
            <a:avLst>
              <a:gd fmla="val 81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247" name="Google Shape;1247;g3d3f6d03170_0_5875"/>
          <p:cNvSpPr/>
          <p:nvPr/>
        </p:nvSpPr>
        <p:spPr>
          <a:xfrm>
            <a:off x="309268" y="3838040"/>
            <a:ext cx="8517600" cy="695100"/>
          </a:xfrm>
          <a:prstGeom prst="roundRect">
            <a:avLst>
              <a:gd fmla="val 8135"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248" name="Google Shape;1248;g3d3f6d03170_0_5875"/>
          <p:cNvSpPr/>
          <p:nvPr/>
        </p:nvSpPr>
        <p:spPr>
          <a:xfrm>
            <a:off x="313301" y="889135"/>
            <a:ext cx="3010479" cy="675058"/>
          </a:xfrm>
          <a:custGeom>
            <a:rect b="b" l="l" r="r" t="t"/>
            <a:pathLst>
              <a:path extrusionOk="0" h="1677162" w="6841998">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249" name="Google Shape;1249;g3d3f6d03170_0_5875"/>
          <p:cNvSpPr/>
          <p:nvPr/>
        </p:nvSpPr>
        <p:spPr>
          <a:xfrm>
            <a:off x="313301" y="1625989"/>
            <a:ext cx="3010479" cy="679251"/>
          </a:xfrm>
          <a:custGeom>
            <a:rect b="b" l="l" r="r" t="t"/>
            <a:pathLst>
              <a:path extrusionOk="0" h="1677162" w="6841998">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250" name="Google Shape;1250;g3d3f6d03170_0_5875"/>
          <p:cNvSpPr/>
          <p:nvPr/>
        </p:nvSpPr>
        <p:spPr>
          <a:xfrm>
            <a:off x="313301" y="2377089"/>
            <a:ext cx="3010479" cy="666671"/>
          </a:xfrm>
          <a:custGeom>
            <a:rect b="b" l="l" r="r" t="t"/>
            <a:pathLst>
              <a:path extrusionOk="0" h="1677161" w="6841998">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251" name="Google Shape;1251;g3d3f6d03170_0_5875"/>
          <p:cNvSpPr/>
          <p:nvPr/>
        </p:nvSpPr>
        <p:spPr>
          <a:xfrm>
            <a:off x="313301" y="3113901"/>
            <a:ext cx="3010479" cy="679251"/>
          </a:xfrm>
          <a:custGeom>
            <a:rect b="b" l="l" r="r" t="t"/>
            <a:pathLst>
              <a:path extrusionOk="0" h="1677162" w="6841998">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252" name="Google Shape;1252;g3d3f6d03170_0_5875"/>
          <p:cNvSpPr/>
          <p:nvPr/>
        </p:nvSpPr>
        <p:spPr>
          <a:xfrm>
            <a:off x="313301" y="3852199"/>
            <a:ext cx="3010479" cy="679251"/>
          </a:xfrm>
          <a:custGeom>
            <a:rect b="b" l="l" r="r" t="t"/>
            <a:pathLst>
              <a:path extrusionOk="0" h="1677162" w="6841998">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253" name="Google Shape;1253;g3d3f6d03170_0_5875"/>
          <p:cNvSpPr txBox="1"/>
          <p:nvPr>
            <p:ph type="title"/>
          </p:nvPr>
        </p:nvSpPr>
        <p:spPr>
          <a:xfrm>
            <a:off x="309269" y="314400"/>
            <a:ext cx="8517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254" name="Google Shape;1254;g3d3f6d03170_0_5875"/>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1255" name="Google Shape;1255;g3d3f6d03170_0_5875"/>
          <p:cNvSpPr txBox="1"/>
          <p:nvPr>
            <p:ph idx="2" type="title"/>
          </p:nvPr>
        </p:nvSpPr>
        <p:spPr>
          <a:xfrm>
            <a:off x="456816" y="1091428"/>
            <a:ext cx="491400" cy="272100"/>
          </a:xfrm>
          <a:prstGeom prst="rect">
            <a:avLst/>
          </a:prstGeom>
          <a:noFill/>
          <a:ln>
            <a:noFill/>
          </a:ln>
        </p:spPr>
        <p:txBody>
          <a:bodyPr anchorCtr="0" anchor="t" bIns="34275" lIns="34275" spcFirstLastPara="1" rIns="34275" wrap="square" tIns="34275">
            <a:noAutofit/>
          </a:bodyPr>
          <a:lstStyle>
            <a:lvl1pPr lvl="0" marR="0" algn="l">
              <a:lnSpc>
                <a:spcPct val="91000"/>
              </a:lnSpc>
              <a:spcBef>
                <a:spcPts val="0"/>
              </a:spcBef>
              <a:spcAft>
                <a:spcPts val="0"/>
              </a:spcAft>
              <a:buSzPts val="2550"/>
              <a:buNone/>
              <a:defRPr sz="1575">
                <a:solidFill>
                  <a:schemeClr val="lt1"/>
                </a:solidFill>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256" name="Google Shape;1256;g3d3f6d03170_0_5875"/>
          <p:cNvSpPr txBox="1"/>
          <p:nvPr>
            <p:ph idx="3" type="title"/>
          </p:nvPr>
        </p:nvSpPr>
        <p:spPr>
          <a:xfrm>
            <a:off x="456816" y="1821858"/>
            <a:ext cx="491400" cy="272100"/>
          </a:xfrm>
          <a:prstGeom prst="rect">
            <a:avLst/>
          </a:prstGeom>
          <a:noFill/>
          <a:ln>
            <a:noFill/>
          </a:ln>
        </p:spPr>
        <p:txBody>
          <a:bodyPr anchorCtr="0" anchor="t" bIns="34275" lIns="34275" spcFirstLastPara="1" rIns="34275" wrap="square" tIns="34275">
            <a:noAutofit/>
          </a:bodyPr>
          <a:lstStyle>
            <a:lvl1pPr lvl="0" marR="0" algn="l">
              <a:lnSpc>
                <a:spcPct val="91000"/>
              </a:lnSpc>
              <a:spcBef>
                <a:spcPts val="0"/>
              </a:spcBef>
              <a:spcAft>
                <a:spcPts val="0"/>
              </a:spcAft>
              <a:buSzPts val="2550"/>
              <a:buNone/>
              <a:defRPr sz="1575">
                <a:solidFill>
                  <a:schemeClr val="lt1"/>
                </a:solidFill>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257" name="Google Shape;1257;g3d3f6d03170_0_5875"/>
          <p:cNvSpPr txBox="1"/>
          <p:nvPr>
            <p:ph idx="4" type="title"/>
          </p:nvPr>
        </p:nvSpPr>
        <p:spPr>
          <a:xfrm>
            <a:off x="456816" y="2565513"/>
            <a:ext cx="491400" cy="272100"/>
          </a:xfrm>
          <a:prstGeom prst="rect">
            <a:avLst/>
          </a:prstGeom>
          <a:noFill/>
          <a:ln>
            <a:noFill/>
          </a:ln>
        </p:spPr>
        <p:txBody>
          <a:bodyPr anchorCtr="0" anchor="t" bIns="34275" lIns="34275" spcFirstLastPara="1" rIns="34275" wrap="square" tIns="34275">
            <a:noAutofit/>
          </a:bodyPr>
          <a:lstStyle>
            <a:lvl1pPr lvl="0" marR="0" algn="l">
              <a:lnSpc>
                <a:spcPct val="91000"/>
              </a:lnSpc>
              <a:spcBef>
                <a:spcPts val="0"/>
              </a:spcBef>
              <a:spcAft>
                <a:spcPts val="0"/>
              </a:spcAft>
              <a:buSzPts val="2550"/>
              <a:buNone/>
              <a:defRPr sz="1575">
                <a:solidFill>
                  <a:schemeClr val="lt1"/>
                </a:solidFill>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258" name="Google Shape;1258;g3d3f6d03170_0_5875"/>
          <p:cNvSpPr txBox="1"/>
          <p:nvPr>
            <p:ph idx="5" type="title"/>
          </p:nvPr>
        </p:nvSpPr>
        <p:spPr>
          <a:xfrm>
            <a:off x="456816" y="3337704"/>
            <a:ext cx="491400" cy="272100"/>
          </a:xfrm>
          <a:prstGeom prst="rect">
            <a:avLst/>
          </a:prstGeom>
          <a:noFill/>
          <a:ln>
            <a:noFill/>
          </a:ln>
        </p:spPr>
        <p:txBody>
          <a:bodyPr anchorCtr="0" anchor="t" bIns="34275" lIns="34275" spcFirstLastPara="1" rIns="34275" wrap="square" tIns="34275">
            <a:noAutofit/>
          </a:bodyPr>
          <a:lstStyle>
            <a:lvl1pPr lvl="0" marR="0" algn="l">
              <a:lnSpc>
                <a:spcPct val="91000"/>
              </a:lnSpc>
              <a:spcBef>
                <a:spcPts val="0"/>
              </a:spcBef>
              <a:spcAft>
                <a:spcPts val="0"/>
              </a:spcAft>
              <a:buSzPts val="2550"/>
              <a:buNone/>
              <a:defRPr sz="1575">
                <a:solidFill>
                  <a:schemeClr val="lt1"/>
                </a:solidFill>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259" name="Google Shape;1259;g3d3f6d03170_0_5875"/>
          <p:cNvSpPr txBox="1"/>
          <p:nvPr>
            <p:ph idx="6" type="title"/>
          </p:nvPr>
        </p:nvSpPr>
        <p:spPr>
          <a:xfrm>
            <a:off x="456816" y="4065522"/>
            <a:ext cx="491400" cy="272100"/>
          </a:xfrm>
          <a:prstGeom prst="rect">
            <a:avLst/>
          </a:prstGeom>
          <a:noFill/>
          <a:ln>
            <a:noFill/>
          </a:ln>
        </p:spPr>
        <p:txBody>
          <a:bodyPr anchorCtr="0" anchor="t" bIns="34275" lIns="34275" spcFirstLastPara="1" rIns="34275" wrap="square" tIns="34275">
            <a:noAutofit/>
          </a:bodyPr>
          <a:lstStyle>
            <a:lvl1pPr lvl="0" marR="0" algn="l">
              <a:lnSpc>
                <a:spcPct val="91000"/>
              </a:lnSpc>
              <a:spcBef>
                <a:spcPts val="0"/>
              </a:spcBef>
              <a:spcAft>
                <a:spcPts val="0"/>
              </a:spcAft>
              <a:buSzPts val="2550"/>
              <a:buNone/>
              <a:defRPr sz="1575">
                <a:solidFill>
                  <a:schemeClr val="lt1"/>
                </a:solidFill>
                <a:latin typeface="Poppins"/>
                <a:ea typeface="Poppins"/>
                <a:cs typeface="Poppins"/>
                <a:sym typeface="Poppins"/>
              </a:defRPr>
            </a:lvl1pPr>
            <a:lvl2pPr lvl="1" algn="l">
              <a:lnSpc>
                <a:spcPct val="100000"/>
              </a:lnSpc>
              <a:spcBef>
                <a:spcPts val="0"/>
              </a:spcBef>
              <a:spcAft>
                <a:spcPts val="0"/>
              </a:spcAft>
              <a:buSzPts val="1687"/>
              <a:buFont typeface="Poppins"/>
              <a:buNone/>
              <a:defRPr b="1" sz="1687">
                <a:latin typeface="Poppins"/>
                <a:ea typeface="Poppins"/>
                <a:cs typeface="Poppins"/>
                <a:sym typeface="Poppins"/>
              </a:defRPr>
            </a:lvl2pPr>
            <a:lvl3pPr lvl="2" algn="l">
              <a:lnSpc>
                <a:spcPct val="100000"/>
              </a:lnSpc>
              <a:spcBef>
                <a:spcPts val="0"/>
              </a:spcBef>
              <a:spcAft>
                <a:spcPts val="0"/>
              </a:spcAft>
              <a:buSzPts val="1687"/>
              <a:buFont typeface="Poppins"/>
              <a:buNone/>
              <a:defRPr b="1" sz="1687">
                <a:latin typeface="Poppins"/>
                <a:ea typeface="Poppins"/>
                <a:cs typeface="Poppins"/>
                <a:sym typeface="Poppins"/>
              </a:defRPr>
            </a:lvl3pPr>
            <a:lvl4pPr lvl="3" algn="l">
              <a:lnSpc>
                <a:spcPct val="100000"/>
              </a:lnSpc>
              <a:spcBef>
                <a:spcPts val="0"/>
              </a:spcBef>
              <a:spcAft>
                <a:spcPts val="0"/>
              </a:spcAft>
              <a:buSzPts val="1687"/>
              <a:buFont typeface="Poppins"/>
              <a:buNone/>
              <a:defRPr b="1" sz="1687">
                <a:latin typeface="Poppins"/>
                <a:ea typeface="Poppins"/>
                <a:cs typeface="Poppins"/>
                <a:sym typeface="Poppins"/>
              </a:defRPr>
            </a:lvl4pPr>
            <a:lvl5pPr lvl="4" algn="l">
              <a:lnSpc>
                <a:spcPct val="100000"/>
              </a:lnSpc>
              <a:spcBef>
                <a:spcPts val="0"/>
              </a:spcBef>
              <a:spcAft>
                <a:spcPts val="0"/>
              </a:spcAft>
              <a:buSzPts val="1687"/>
              <a:buFont typeface="Poppins"/>
              <a:buNone/>
              <a:defRPr b="1" sz="1687">
                <a:latin typeface="Poppins"/>
                <a:ea typeface="Poppins"/>
                <a:cs typeface="Poppins"/>
                <a:sym typeface="Poppins"/>
              </a:defRPr>
            </a:lvl5pPr>
            <a:lvl6pPr lvl="5" algn="l">
              <a:lnSpc>
                <a:spcPct val="100000"/>
              </a:lnSpc>
              <a:spcBef>
                <a:spcPts val="0"/>
              </a:spcBef>
              <a:spcAft>
                <a:spcPts val="0"/>
              </a:spcAft>
              <a:buSzPts val="1687"/>
              <a:buFont typeface="Poppins"/>
              <a:buNone/>
              <a:defRPr b="1" sz="1687">
                <a:latin typeface="Poppins"/>
                <a:ea typeface="Poppins"/>
                <a:cs typeface="Poppins"/>
                <a:sym typeface="Poppins"/>
              </a:defRPr>
            </a:lvl6pPr>
            <a:lvl7pPr lvl="6" algn="l">
              <a:lnSpc>
                <a:spcPct val="100000"/>
              </a:lnSpc>
              <a:spcBef>
                <a:spcPts val="0"/>
              </a:spcBef>
              <a:spcAft>
                <a:spcPts val="0"/>
              </a:spcAft>
              <a:buSzPts val="1687"/>
              <a:buFont typeface="Poppins"/>
              <a:buNone/>
              <a:defRPr b="1" sz="1687">
                <a:latin typeface="Poppins"/>
                <a:ea typeface="Poppins"/>
                <a:cs typeface="Poppins"/>
                <a:sym typeface="Poppins"/>
              </a:defRPr>
            </a:lvl7pPr>
            <a:lvl8pPr lvl="7" algn="l">
              <a:lnSpc>
                <a:spcPct val="100000"/>
              </a:lnSpc>
              <a:spcBef>
                <a:spcPts val="0"/>
              </a:spcBef>
              <a:spcAft>
                <a:spcPts val="0"/>
              </a:spcAft>
              <a:buSzPts val="1687"/>
              <a:buFont typeface="Poppins"/>
              <a:buNone/>
              <a:defRPr b="1" sz="1687">
                <a:latin typeface="Poppins"/>
                <a:ea typeface="Poppins"/>
                <a:cs typeface="Poppins"/>
                <a:sym typeface="Poppins"/>
              </a:defRPr>
            </a:lvl8pPr>
            <a:lvl9pPr lvl="8" algn="l">
              <a:lnSpc>
                <a:spcPct val="100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260" name="Google Shape;1260;g3d3f6d03170_0_5875"/>
          <p:cNvSpPr txBox="1"/>
          <p:nvPr>
            <p:ph idx="1" type="subTitle"/>
          </p:nvPr>
        </p:nvSpPr>
        <p:spPr>
          <a:xfrm>
            <a:off x="3555034" y="1694240"/>
            <a:ext cx="4558200" cy="561000"/>
          </a:xfrm>
          <a:prstGeom prst="rect">
            <a:avLst/>
          </a:prstGeom>
          <a:noFill/>
          <a:ln>
            <a:noFill/>
          </a:ln>
        </p:spPr>
        <p:txBody>
          <a:bodyPr anchorCtr="0" anchor="t" bIns="34275" lIns="34275" spcFirstLastPara="1" rIns="34275" wrap="square" tIns="34275">
            <a:noAutofit/>
          </a:bodyPr>
          <a:lstStyle>
            <a:lvl1pPr lvl="0" marR="0" algn="l">
              <a:lnSpc>
                <a:spcPct val="164000"/>
              </a:lnSpc>
              <a:spcBef>
                <a:spcPts val="0"/>
              </a:spcBef>
              <a:spcAft>
                <a:spcPts val="0"/>
              </a:spcAft>
              <a:buClr>
                <a:srgbClr val="C00000"/>
              </a:buClr>
              <a:buSzPts val="675"/>
              <a:buFont typeface="Abel"/>
              <a:buNone/>
              <a:defRPr sz="675"/>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1261" name="Google Shape;1261;g3d3f6d03170_0_5875"/>
          <p:cNvSpPr txBox="1"/>
          <p:nvPr>
            <p:ph idx="7" type="subTitle"/>
          </p:nvPr>
        </p:nvSpPr>
        <p:spPr>
          <a:xfrm>
            <a:off x="3555034" y="958908"/>
            <a:ext cx="4558200" cy="561000"/>
          </a:xfrm>
          <a:prstGeom prst="rect">
            <a:avLst/>
          </a:prstGeom>
          <a:noFill/>
          <a:ln>
            <a:noFill/>
          </a:ln>
        </p:spPr>
        <p:txBody>
          <a:bodyPr anchorCtr="0" anchor="t" bIns="34275" lIns="34275" spcFirstLastPara="1" rIns="34275" wrap="square" tIns="34275">
            <a:noAutofit/>
          </a:bodyPr>
          <a:lstStyle>
            <a:lvl1pPr lvl="0" marR="0" algn="l">
              <a:lnSpc>
                <a:spcPct val="164000"/>
              </a:lnSpc>
              <a:spcBef>
                <a:spcPts val="0"/>
              </a:spcBef>
              <a:spcAft>
                <a:spcPts val="0"/>
              </a:spcAft>
              <a:buClr>
                <a:srgbClr val="C00000"/>
              </a:buClr>
              <a:buSzPts val="675"/>
              <a:buFont typeface="Abel"/>
              <a:buNone/>
              <a:defRPr sz="675"/>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1262" name="Google Shape;1262;g3d3f6d03170_0_5875"/>
          <p:cNvSpPr txBox="1"/>
          <p:nvPr>
            <p:ph idx="8" type="subTitle"/>
          </p:nvPr>
        </p:nvSpPr>
        <p:spPr>
          <a:xfrm>
            <a:off x="3555034" y="3166371"/>
            <a:ext cx="4558200" cy="561000"/>
          </a:xfrm>
          <a:prstGeom prst="rect">
            <a:avLst/>
          </a:prstGeom>
          <a:noFill/>
          <a:ln>
            <a:noFill/>
          </a:ln>
        </p:spPr>
        <p:txBody>
          <a:bodyPr anchorCtr="0" anchor="t" bIns="34275" lIns="34275" spcFirstLastPara="1" rIns="34275" wrap="square" tIns="34275">
            <a:noAutofit/>
          </a:bodyPr>
          <a:lstStyle>
            <a:lvl1pPr lvl="0" marR="0" algn="l">
              <a:lnSpc>
                <a:spcPct val="164000"/>
              </a:lnSpc>
              <a:spcBef>
                <a:spcPts val="0"/>
              </a:spcBef>
              <a:spcAft>
                <a:spcPts val="0"/>
              </a:spcAft>
              <a:buClr>
                <a:srgbClr val="C00000"/>
              </a:buClr>
              <a:buSzPts val="675"/>
              <a:buFont typeface="Abel"/>
              <a:buNone/>
              <a:defRPr sz="675"/>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1263" name="Google Shape;1263;g3d3f6d03170_0_5875"/>
          <p:cNvSpPr txBox="1"/>
          <p:nvPr>
            <p:ph idx="9" type="subTitle"/>
          </p:nvPr>
        </p:nvSpPr>
        <p:spPr>
          <a:xfrm>
            <a:off x="3555034" y="2431039"/>
            <a:ext cx="4558200" cy="561000"/>
          </a:xfrm>
          <a:prstGeom prst="rect">
            <a:avLst/>
          </a:prstGeom>
          <a:noFill/>
          <a:ln>
            <a:noFill/>
          </a:ln>
        </p:spPr>
        <p:txBody>
          <a:bodyPr anchorCtr="0" anchor="t" bIns="34275" lIns="34275" spcFirstLastPara="1" rIns="34275" wrap="square" tIns="34275">
            <a:noAutofit/>
          </a:bodyPr>
          <a:lstStyle>
            <a:lvl1pPr lvl="0" marR="0" algn="l">
              <a:lnSpc>
                <a:spcPct val="164000"/>
              </a:lnSpc>
              <a:spcBef>
                <a:spcPts val="0"/>
              </a:spcBef>
              <a:spcAft>
                <a:spcPts val="0"/>
              </a:spcAft>
              <a:buClr>
                <a:srgbClr val="C00000"/>
              </a:buClr>
              <a:buSzPts val="675"/>
              <a:buFont typeface="Abel"/>
              <a:buNone/>
              <a:defRPr sz="675"/>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1264" name="Google Shape;1264;g3d3f6d03170_0_5875"/>
          <p:cNvSpPr txBox="1"/>
          <p:nvPr>
            <p:ph idx="13" type="subTitle"/>
          </p:nvPr>
        </p:nvSpPr>
        <p:spPr>
          <a:xfrm>
            <a:off x="3555034" y="3924784"/>
            <a:ext cx="4558200" cy="561000"/>
          </a:xfrm>
          <a:prstGeom prst="rect">
            <a:avLst/>
          </a:prstGeom>
          <a:noFill/>
          <a:ln>
            <a:noFill/>
          </a:ln>
        </p:spPr>
        <p:txBody>
          <a:bodyPr anchorCtr="0" anchor="t" bIns="34275" lIns="34275" spcFirstLastPara="1" rIns="34275" wrap="square" tIns="34275">
            <a:noAutofit/>
          </a:bodyPr>
          <a:lstStyle>
            <a:lvl1pPr lvl="0" marR="0" algn="l">
              <a:lnSpc>
                <a:spcPct val="164000"/>
              </a:lnSpc>
              <a:spcBef>
                <a:spcPts val="0"/>
              </a:spcBef>
              <a:spcAft>
                <a:spcPts val="0"/>
              </a:spcAft>
              <a:buClr>
                <a:srgbClr val="C00000"/>
              </a:buClr>
              <a:buSzPts val="675"/>
              <a:buFont typeface="Abel"/>
              <a:buNone/>
              <a:defRPr sz="675"/>
            </a:lvl1pPr>
            <a:lvl2pPr lvl="1" algn="l">
              <a:lnSpc>
                <a:spcPct val="95000"/>
              </a:lnSpc>
              <a:spcBef>
                <a:spcPts val="1350"/>
              </a:spcBef>
              <a:spcAft>
                <a:spcPts val="0"/>
              </a:spcAft>
              <a:buSzPts val="810"/>
              <a:buNone/>
              <a:defRPr sz="900"/>
            </a:lvl2pPr>
            <a:lvl3pPr lvl="2" algn="l">
              <a:lnSpc>
                <a:spcPct val="95000"/>
              </a:lnSpc>
              <a:spcBef>
                <a:spcPts val="1350"/>
              </a:spcBef>
              <a:spcAft>
                <a:spcPts val="0"/>
              </a:spcAft>
              <a:buSzPts val="675"/>
              <a:buNone/>
              <a:defRPr sz="750"/>
            </a:lvl3pPr>
            <a:lvl4pPr lvl="3" algn="l">
              <a:lnSpc>
                <a:spcPct val="95000"/>
              </a:lnSpc>
              <a:spcBef>
                <a:spcPts val="1350"/>
              </a:spcBef>
              <a:spcAft>
                <a:spcPts val="0"/>
              </a:spcAft>
              <a:buSzPts val="540"/>
              <a:buNone/>
              <a:defRPr sz="600"/>
            </a:lvl4pPr>
            <a:lvl5pPr lvl="4" algn="l">
              <a:lnSpc>
                <a:spcPct val="95000"/>
              </a:lnSpc>
              <a:spcBef>
                <a:spcPts val="1350"/>
              </a:spcBef>
              <a:spcAft>
                <a:spcPts val="0"/>
              </a:spcAft>
              <a:buSzPts val="405"/>
              <a:buNone/>
              <a:defRPr sz="450"/>
            </a:lvl5pPr>
            <a:lvl6pPr lvl="5" algn="l">
              <a:lnSpc>
                <a:spcPct val="90000"/>
              </a:lnSpc>
              <a:spcBef>
                <a:spcPts val="375"/>
              </a:spcBef>
              <a:spcAft>
                <a:spcPts val="0"/>
              </a:spcAft>
              <a:buSzPts val="187"/>
              <a:buNone/>
              <a:defRPr sz="187"/>
            </a:lvl6pPr>
            <a:lvl7pPr lvl="6" algn="l">
              <a:lnSpc>
                <a:spcPct val="90000"/>
              </a:lnSpc>
              <a:spcBef>
                <a:spcPts val="375"/>
              </a:spcBef>
              <a:spcAft>
                <a:spcPts val="0"/>
              </a:spcAft>
              <a:buSzPts val="187"/>
              <a:buNone/>
              <a:defRPr sz="187"/>
            </a:lvl7pPr>
            <a:lvl8pPr lvl="7" algn="l">
              <a:lnSpc>
                <a:spcPct val="90000"/>
              </a:lnSpc>
              <a:spcBef>
                <a:spcPts val="375"/>
              </a:spcBef>
              <a:spcAft>
                <a:spcPts val="0"/>
              </a:spcAft>
              <a:buSzPts val="187"/>
              <a:buNone/>
              <a:defRPr sz="187"/>
            </a:lvl8pPr>
            <a:lvl9pPr lvl="8" algn="l">
              <a:lnSpc>
                <a:spcPct val="90000"/>
              </a:lnSpc>
              <a:spcBef>
                <a:spcPts val="375"/>
              </a:spcBef>
              <a:spcAft>
                <a:spcPts val="0"/>
              </a:spcAft>
              <a:buSzPts val="187"/>
              <a:buNone/>
              <a:defRPr sz="187"/>
            </a:lvl9pPr>
          </a:lstStyle>
          <a:p/>
        </p:txBody>
      </p:sp>
      <p:sp>
        <p:nvSpPr>
          <p:cNvPr id="1265" name="Google Shape;1265;g3d3f6d03170_0_5875"/>
          <p:cNvSpPr txBox="1"/>
          <p:nvPr>
            <p:ph idx="14" type="subTitle"/>
          </p:nvPr>
        </p:nvSpPr>
        <p:spPr>
          <a:xfrm>
            <a:off x="1003627" y="1091841"/>
            <a:ext cx="2043300" cy="353400"/>
          </a:xfrm>
          <a:prstGeom prst="rect">
            <a:avLst/>
          </a:prstGeom>
          <a:noFill/>
          <a:ln>
            <a:noFill/>
          </a:ln>
        </p:spPr>
        <p:txBody>
          <a:bodyPr anchorCtr="0" anchor="t" bIns="34275" lIns="34275" spcFirstLastPara="1" rIns="34275" wrap="square" tIns="34275">
            <a:noAutofit/>
          </a:bodyPr>
          <a:lstStyle>
            <a:lvl1pPr lvl="0" algn="l">
              <a:lnSpc>
                <a:spcPct val="115000"/>
              </a:lnSpc>
              <a:spcBef>
                <a:spcPts val="0"/>
              </a:spcBef>
              <a:spcAft>
                <a:spcPts val="0"/>
              </a:spcAft>
              <a:buClr>
                <a:schemeClr val="lt1"/>
              </a:buClr>
              <a:buSzPts val="900"/>
              <a:buFont typeface="Poppins"/>
              <a:buNone/>
              <a:defRPr b="1" sz="900">
                <a:solidFill>
                  <a:schemeClr val="lt1"/>
                </a:solidFill>
                <a:latin typeface="Poppins"/>
                <a:ea typeface="Poppins"/>
                <a:cs typeface="Poppins"/>
                <a:sym typeface="Poppins"/>
              </a:defRPr>
            </a:lvl1pPr>
            <a:lvl2pPr lvl="1" algn="l">
              <a:lnSpc>
                <a:spcPct val="115000"/>
              </a:lnSpc>
              <a:spcBef>
                <a:spcPts val="1350"/>
              </a:spcBef>
              <a:spcAft>
                <a:spcPts val="0"/>
              </a:spcAft>
              <a:buSzPts val="810"/>
              <a:buNone/>
              <a:defRPr sz="900"/>
            </a:lvl2pPr>
            <a:lvl3pPr lvl="2" algn="l">
              <a:lnSpc>
                <a:spcPct val="115000"/>
              </a:lnSpc>
              <a:spcBef>
                <a:spcPts val="1350"/>
              </a:spcBef>
              <a:spcAft>
                <a:spcPts val="0"/>
              </a:spcAft>
              <a:buSzPts val="675"/>
              <a:buNone/>
              <a:defRPr sz="750"/>
            </a:lvl3pPr>
            <a:lvl4pPr lvl="3" algn="l">
              <a:lnSpc>
                <a:spcPct val="115000"/>
              </a:lnSpc>
              <a:spcBef>
                <a:spcPts val="1350"/>
              </a:spcBef>
              <a:spcAft>
                <a:spcPts val="0"/>
              </a:spcAft>
              <a:buSzPts val="540"/>
              <a:buNone/>
              <a:defRPr sz="600"/>
            </a:lvl4pPr>
            <a:lvl5pPr lvl="4" algn="l">
              <a:lnSpc>
                <a:spcPct val="115000"/>
              </a:lnSpc>
              <a:spcBef>
                <a:spcPts val="1350"/>
              </a:spcBef>
              <a:spcAft>
                <a:spcPts val="0"/>
              </a:spcAft>
              <a:buSzPts val="405"/>
              <a:buNone/>
              <a:defRPr sz="450"/>
            </a:lvl5pPr>
            <a:lvl6pPr lvl="5" algn="l">
              <a:lnSpc>
                <a:spcPct val="115000"/>
              </a:lnSpc>
              <a:spcBef>
                <a:spcPts val="375"/>
              </a:spcBef>
              <a:spcAft>
                <a:spcPts val="0"/>
              </a:spcAft>
              <a:buSzPts val="187"/>
              <a:buNone/>
              <a:defRPr sz="187"/>
            </a:lvl6pPr>
            <a:lvl7pPr lvl="6" algn="l">
              <a:lnSpc>
                <a:spcPct val="115000"/>
              </a:lnSpc>
              <a:spcBef>
                <a:spcPts val="375"/>
              </a:spcBef>
              <a:spcAft>
                <a:spcPts val="0"/>
              </a:spcAft>
              <a:buSzPts val="187"/>
              <a:buNone/>
              <a:defRPr sz="187"/>
            </a:lvl7pPr>
            <a:lvl8pPr lvl="7" algn="l">
              <a:lnSpc>
                <a:spcPct val="115000"/>
              </a:lnSpc>
              <a:spcBef>
                <a:spcPts val="375"/>
              </a:spcBef>
              <a:spcAft>
                <a:spcPts val="0"/>
              </a:spcAft>
              <a:buSzPts val="187"/>
              <a:buNone/>
              <a:defRPr sz="187"/>
            </a:lvl8pPr>
            <a:lvl9pPr lvl="8" algn="l">
              <a:lnSpc>
                <a:spcPct val="115000"/>
              </a:lnSpc>
              <a:spcBef>
                <a:spcPts val="375"/>
              </a:spcBef>
              <a:spcAft>
                <a:spcPts val="0"/>
              </a:spcAft>
              <a:buSzPts val="187"/>
              <a:buNone/>
              <a:defRPr sz="187"/>
            </a:lvl9pPr>
          </a:lstStyle>
          <a:p/>
        </p:txBody>
      </p:sp>
      <p:sp>
        <p:nvSpPr>
          <p:cNvPr id="1266" name="Google Shape;1266;g3d3f6d03170_0_5875"/>
          <p:cNvSpPr txBox="1"/>
          <p:nvPr>
            <p:ph idx="15" type="subTitle"/>
          </p:nvPr>
        </p:nvSpPr>
        <p:spPr>
          <a:xfrm>
            <a:off x="1003627" y="1818525"/>
            <a:ext cx="2043300" cy="353400"/>
          </a:xfrm>
          <a:prstGeom prst="rect">
            <a:avLst/>
          </a:prstGeom>
          <a:noFill/>
          <a:ln>
            <a:noFill/>
          </a:ln>
        </p:spPr>
        <p:txBody>
          <a:bodyPr anchorCtr="0" anchor="t" bIns="34275" lIns="34275" spcFirstLastPara="1" rIns="34275" wrap="square" tIns="34275">
            <a:noAutofit/>
          </a:bodyPr>
          <a:lstStyle>
            <a:lvl1pPr lvl="0" algn="l">
              <a:lnSpc>
                <a:spcPct val="115000"/>
              </a:lnSpc>
              <a:spcBef>
                <a:spcPts val="0"/>
              </a:spcBef>
              <a:spcAft>
                <a:spcPts val="0"/>
              </a:spcAft>
              <a:buClr>
                <a:schemeClr val="lt1"/>
              </a:buClr>
              <a:buSzPts val="900"/>
              <a:buFont typeface="Poppins"/>
              <a:buNone/>
              <a:defRPr b="1" sz="900">
                <a:solidFill>
                  <a:schemeClr val="lt1"/>
                </a:solidFill>
                <a:latin typeface="Poppins"/>
                <a:ea typeface="Poppins"/>
                <a:cs typeface="Poppins"/>
                <a:sym typeface="Poppins"/>
              </a:defRPr>
            </a:lvl1pPr>
            <a:lvl2pPr lvl="1" algn="l">
              <a:lnSpc>
                <a:spcPct val="115000"/>
              </a:lnSpc>
              <a:spcBef>
                <a:spcPts val="1350"/>
              </a:spcBef>
              <a:spcAft>
                <a:spcPts val="0"/>
              </a:spcAft>
              <a:buSzPts val="810"/>
              <a:buNone/>
              <a:defRPr sz="900"/>
            </a:lvl2pPr>
            <a:lvl3pPr lvl="2" algn="l">
              <a:lnSpc>
                <a:spcPct val="115000"/>
              </a:lnSpc>
              <a:spcBef>
                <a:spcPts val="1350"/>
              </a:spcBef>
              <a:spcAft>
                <a:spcPts val="0"/>
              </a:spcAft>
              <a:buSzPts val="675"/>
              <a:buNone/>
              <a:defRPr sz="750"/>
            </a:lvl3pPr>
            <a:lvl4pPr lvl="3" algn="l">
              <a:lnSpc>
                <a:spcPct val="115000"/>
              </a:lnSpc>
              <a:spcBef>
                <a:spcPts val="1350"/>
              </a:spcBef>
              <a:spcAft>
                <a:spcPts val="0"/>
              </a:spcAft>
              <a:buSzPts val="540"/>
              <a:buNone/>
              <a:defRPr sz="600"/>
            </a:lvl4pPr>
            <a:lvl5pPr lvl="4" algn="l">
              <a:lnSpc>
                <a:spcPct val="115000"/>
              </a:lnSpc>
              <a:spcBef>
                <a:spcPts val="1350"/>
              </a:spcBef>
              <a:spcAft>
                <a:spcPts val="0"/>
              </a:spcAft>
              <a:buSzPts val="405"/>
              <a:buNone/>
              <a:defRPr sz="450"/>
            </a:lvl5pPr>
            <a:lvl6pPr lvl="5" algn="l">
              <a:lnSpc>
                <a:spcPct val="115000"/>
              </a:lnSpc>
              <a:spcBef>
                <a:spcPts val="375"/>
              </a:spcBef>
              <a:spcAft>
                <a:spcPts val="0"/>
              </a:spcAft>
              <a:buSzPts val="187"/>
              <a:buNone/>
              <a:defRPr sz="187"/>
            </a:lvl6pPr>
            <a:lvl7pPr lvl="6" algn="l">
              <a:lnSpc>
                <a:spcPct val="115000"/>
              </a:lnSpc>
              <a:spcBef>
                <a:spcPts val="375"/>
              </a:spcBef>
              <a:spcAft>
                <a:spcPts val="0"/>
              </a:spcAft>
              <a:buSzPts val="187"/>
              <a:buNone/>
              <a:defRPr sz="187"/>
            </a:lvl7pPr>
            <a:lvl8pPr lvl="7" algn="l">
              <a:lnSpc>
                <a:spcPct val="115000"/>
              </a:lnSpc>
              <a:spcBef>
                <a:spcPts val="375"/>
              </a:spcBef>
              <a:spcAft>
                <a:spcPts val="0"/>
              </a:spcAft>
              <a:buSzPts val="187"/>
              <a:buNone/>
              <a:defRPr sz="187"/>
            </a:lvl8pPr>
            <a:lvl9pPr lvl="8" algn="l">
              <a:lnSpc>
                <a:spcPct val="115000"/>
              </a:lnSpc>
              <a:spcBef>
                <a:spcPts val="375"/>
              </a:spcBef>
              <a:spcAft>
                <a:spcPts val="0"/>
              </a:spcAft>
              <a:buSzPts val="187"/>
              <a:buNone/>
              <a:defRPr sz="187"/>
            </a:lvl9pPr>
          </a:lstStyle>
          <a:p/>
        </p:txBody>
      </p:sp>
      <p:sp>
        <p:nvSpPr>
          <p:cNvPr id="1267" name="Google Shape;1267;g3d3f6d03170_0_5875"/>
          <p:cNvSpPr txBox="1"/>
          <p:nvPr>
            <p:ph idx="16" type="subTitle"/>
          </p:nvPr>
        </p:nvSpPr>
        <p:spPr>
          <a:xfrm>
            <a:off x="1003627" y="2570081"/>
            <a:ext cx="2043300" cy="353400"/>
          </a:xfrm>
          <a:prstGeom prst="rect">
            <a:avLst/>
          </a:prstGeom>
          <a:noFill/>
          <a:ln>
            <a:noFill/>
          </a:ln>
        </p:spPr>
        <p:txBody>
          <a:bodyPr anchorCtr="0" anchor="t" bIns="34275" lIns="34275" spcFirstLastPara="1" rIns="34275" wrap="square" tIns="34275">
            <a:noAutofit/>
          </a:bodyPr>
          <a:lstStyle>
            <a:lvl1pPr lvl="0" algn="l">
              <a:lnSpc>
                <a:spcPct val="115000"/>
              </a:lnSpc>
              <a:spcBef>
                <a:spcPts val="0"/>
              </a:spcBef>
              <a:spcAft>
                <a:spcPts val="0"/>
              </a:spcAft>
              <a:buClr>
                <a:schemeClr val="lt1"/>
              </a:buClr>
              <a:buSzPts val="900"/>
              <a:buFont typeface="Poppins"/>
              <a:buNone/>
              <a:defRPr b="1" sz="900">
                <a:solidFill>
                  <a:schemeClr val="lt1"/>
                </a:solidFill>
                <a:latin typeface="Poppins"/>
                <a:ea typeface="Poppins"/>
                <a:cs typeface="Poppins"/>
                <a:sym typeface="Poppins"/>
              </a:defRPr>
            </a:lvl1pPr>
            <a:lvl2pPr lvl="1" algn="l">
              <a:lnSpc>
                <a:spcPct val="115000"/>
              </a:lnSpc>
              <a:spcBef>
                <a:spcPts val="1350"/>
              </a:spcBef>
              <a:spcAft>
                <a:spcPts val="0"/>
              </a:spcAft>
              <a:buSzPts val="810"/>
              <a:buNone/>
              <a:defRPr sz="900"/>
            </a:lvl2pPr>
            <a:lvl3pPr lvl="2" algn="l">
              <a:lnSpc>
                <a:spcPct val="115000"/>
              </a:lnSpc>
              <a:spcBef>
                <a:spcPts val="1350"/>
              </a:spcBef>
              <a:spcAft>
                <a:spcPts val="0"/>
              </a:spcAft>
              <a:buSzPts val="675"/>
              <a:buNone/>
              <a:defRPr sz="750"/>
            </a:lvl3pPr>
            <a:lvl4pPr lvl="3" algn="l">
              <a:lnSpc>
                <a:spcPct val="115000"/>
              </a:lnSpc>
              <a:spcBef>
                <a:spcPts val="1350"/>
              </a:spcBef>
              <a:spcAft>
                <a:spcPts val="0"/>
              </a:spcAft>
              <a:buSzPts val="540"/>
              <a:buNone/>
              <a:defRPr sz="600"/>
            </a:lvl4pPr>
            <a:lvl5pPr lvl="4" algn="l">
              <a:lnSpc>
                <a:spcPct val="115000"/>
              </a:lnSpc>
              <a:spcBef>
                <a:spcPts val="1350"/>
              </a:spcBef>
              <a:spcAft>
                <a:spcPts val="0"/>
              </a:spcAft>
              <a:buSzPts val="405"/>
              <a:buNone/>
              <a:defRPr sz="450"/>
            </a:lvl5pPr>
            <a:lvl6pPr lvl="5" algn="l">
              <a:lnSpc>
                <a:spcPct val="115000"/>
              </a:lnSpc>
              <a:spcBef>
                <a:spcPts val="375"/>
              </a:spcBef>
              <a:spcAft>
                <a:spcPts val="0"/>
              </a:spcAft>
              <a:buSzPts val="187"/>
              <a:buNone/>
              <a:defRPr sz="187"/>
            </a:lvl6pPr>
            <a:lvl7pPr lvl="6" algn="l">
              <a:lnSpc>
                <a:spcPct val="115000"/>
              </a:lnSpc>
              <a:spcBef>
                <a:spcPts val="375"/>
              </a:spcBef>
              <a:spcAft>
                <a:spcPts val="0"/>
              </a:spcAft>
              <a:buSzPts val="187"/>
              <a:buNone/>
              <a:defRPr sz="187"/>
            </a:lvl7pPr>
            <a:lvl8pPr lvl="7" algn="l">
              <a:lnSpc>
                <a:spcPct val="115000"/>
              </a:lnSpc>
              <a:spcBef>
                <a:spcPts val="375"/>
              </a:spcBef>
              <a:spcAft>
                <a:spcPts val="0"/>
              </a:spcAft>
              <a:buSzPts val="187"/>
              <a:buNone/>
              <a:defRPr sz="187"/>
            </a:lvl8pPr>
            <a:lvl9pPr lvl="8" algn="l">
              <a:lnSpc>
                <a:spcPct val="115000"/>
              </a:lnSpc>
              <a:spcBef>
                <a:spcPts val="375"/>
              </a:spcBef>
              <a:spcAft>
                <a:spcPts val="0"/>
              </a:spcAft>
              <a:buSzPts val="187"/>
              <a:buNone/>
              <a:defRPr sz="187"/>
            </a:lvl9pPr>
          </a:lstStyle>
          <a:p/>
        </p:txBody>
      </p:sp>
      <p:sp>
        <p:nvSpPr>
          <p:cNvPr id="1268" name="Google Shape;1268;g3d3f6d03170_0_5875"/>
          <p:cNvSpPr txBox="1"/>
          <p:nvPr>
            <p:ph idx="17" type="subTitle"/>
          </p:nvPr>
        </p:nvSpPr>
        <p:spPr>
          <a:xfrm>
            <a:off x="1003627" y="3302261"/>
            <a:ext cx="2043300" cy="353400"/>
          </a:xfrm>
          <a:prstGeom prst="rect">
            <a:avLst/>
          </a:prstGeom>
          <a:noFill/>
          <a:ln>
            <a:noFill/>
          </a:ln>
        </p:spPr>
        <p:txBody>
          <a:bodyPr anchorCtr="0" anchor="t" bIns="34275" lIns="34275" spcFirstLastPara="1" rIns="34275" wrap="square" tIns="34275">
            <a:noAutofit/>
          </a:bodyPr>
          <a:lstStyle>
            <a:lvl1pPr lvl="0" algn="l">
              <a:lnSpc>
                <a:spcPct val="115000"/>
              </a:lnSpc>
              <a:spcBef>
                <a:spcPts val="0"/>
              </a:spcBef>
              <a:spcAft>
                <a:spcPts val="0"/>
              </a:spcAft>
              <a:buClr>
                <a:schemeClr val="lt1"/>
              </a:buClr>
              <a:buSzPts val="900"/>
              <a:buFont typeface="Poppins"/>
              <a:buNone/>
              <a:defRPr b="1" sz="900">
                <a:solidFill>
                  <a:schemeClr val="lt1"/>
                </a:solidFill>
                <a:latin typeface="Poppins"/>
                <a:ea typeface="Poppins"/>
                <a:cs typeface="Poppins"/>
                <a:sym typeface="Poppins"/>
              </a:defRPr>
            </a:lvl1pPr>
            <a:lvl2pPr lvl="1" algn="l">
              <a:lnSpc>
                <a:spcPct val="115000"/>
              </a:lnSpc>
              <a:spcBef>
                <a:spcPts val="1350"/>
              </a:spcBef>
              <a:spcAft>
                <a:spcPts val="0"/>
              </a:spcAft>
              <a:buSzPts val="810"/>
              <a:buNone/>
              <a:defRPr sz="900"/>
            </a:lvl2pPr>
            <a:lvl3pPr lvl="2" algn="l">
              <a:lnSpc>
                <a:spcPct val="115000"/>
              </a:lnSpc>
              <a:spcBef>
                <a:spcPts val="1350"/>
              </a:spcBef>
              <a:spcAft>
                <a:spcPts val="0"/>
              </a:spcAft>
              <a:buSzPts val="675"/>
              <a:buNone/>
              <a:defRPr sz="750"/>
            </a:lvl3pPr>
            <a:lvl4pPr lvl="3" algn="l">
              <a:lnSpc>
                <a:spcPct val="115000"/>
              </a:lnSpc>
              <a:spcBef>
                <a:spcPts val="1350"/>
              </a:spcBef>
              <a:spcAft>
                <a:spcPts val="0"/>
              </a:spcAft>
              <a:buSzPts val="540"/>
              <a:buNone/>
              <a:defRPr sz="600"/>
            </a:lvl4pPr>
            <a:lvl5pPr lvl="4" algn="l">
              <a:lnSpc>
                <a:spcPct val="115000"/>
              </a:lnSpc>
              <a:spcBef>
                <a:spcPts val="1350"/>
              </a:spcBef>
              <a:spcAft>
                <a:spcPts val="0"/>
              </a:spcAft>
              <a:buSzPts val="405"/>
              <a:buNone/>
              <a:defRPr sz="450"/>
            </a:lvl5pPr>
            <a:lvl6pPr lvl="5" algn="l">
              <a:lnSpc>
                <a:spcPct val="115000"/>
              </a:lnSpc>
              <a:spcBef>
                <a:spcPts val="375"/>
              </a:spcBef>
              <a:spcAft>
                <a:spcPts val="0"/>
              </a:spcAft>
              <a:buSzPts val="187"/>
              <a:buNone/>
              <a:defRPr sz="187"/>
            </a:lvl6pPr>
            <a:lvl7pPr lvl="6" algn="l">
              <a:lnSpc>
                <a:spcPct val="115000"/>
              </a:lnSpc>
              <a:spcBef>
                <a:spcPts val="375"/>
              </a:spcBef>
              <a:spcAft>
                <a:spcPts val="0"/>
              </a:spcAft>
              <a:buSzPts val="187"/>
              <a:buNone/>
              <a:defRPr sz="187"/>
            </a:lvl7pPr>
            <a:lvl8pPr lvl="7" algn="l">
              <a:lnSpc>
                <a:spcPct val="115000"/>
              </a:lnSpc>
              <a:spcBef>
                <a:spcPts val="375"/>
              </a:spcBef>
              <a:spcAft>
                <a:spcPts val="0"/>
              </a:spcAft>
              <a:buSzPts val="187"/>
              <a:buNone/>
              <a:defRPr sz="187"/>
            </a:lvl8pPr>
            <a:lvl9pPr lvl="8" algn="l">
              <a:lnSpc>
                <a:spcPct val="115000"/>
              </a:lnSpc>
              <a:spcBef>
                <a:spcPts val="375"/>
              </a:spcBef>
              <a:spcAft>
                <a:spcPts val="0"/>
              </a:spcAft>
              <a:buSzPts val="187"/>
              <a:buNone/>
              <a:defRPr sz="187"/>
            </a:lvl9pPr>
          </a:lstStyle>
          <a:p/>
        </p:txBody>
      </p:sp>
      <p:sp>
        <p:nvSpPr>
          <p:cNvPr id="1269" name="Google Shape;1269;g3d3f6d03170_0_5875"/>
          <p:cNvSpPr txBox="1"/>
          <p:nvPr>
            <p:ph idx="18" type="subTitle"/>
          </p:nvPr>
        </p:nvSpPr>
        <p:spPr>
          <a:xfrm>
            <a:off x="1003627" y="4039934"/>
            <a:ext cx="2043300" cy="353400"/>
          </a:xfrm>
          <a:prstGeom prst="rect">
            <a:avLst/>
          </a:prstGeom>
          <a:noFill/>
          <a:ln>
            <a:noFill/>
          </a:ln>
        </p:spPr>
        <p:txBody>
          <a:bodyPr anchorCtr="0" anchor="t" bIns="34275" lIns="34275" spcFirstLastPara="1" rIns="34275" wrap="square" tIns="34275">
            <a:noAutofit/>
          </a:bodyPr>
          <a:lstStyle>
            <a:lvl1pPr lvl="0" algn="l">
              <a:lnSpc>
                <a:spcPct val="115000"/>
              </a:lnSpc>
              <a:spcBef>
                <a:spcPts val="0"/>
              </a:spcBef>
              <a:spcAft>
                <a:spcPts val="0"/>
              </a:spcAft>
              <a:buClr>
                <a:schemeClr val="lt1"/>
              </a:buClr>
              <a:buSzPts val="900"/>
              <a:buFont typeface="Poppins"/>
              <a:buNone/>
              <a:defRPr b="1" sz="900">
                <a:solidFill>
                  <a:schemeClr val="lt1"/>
                </a:solidFill>
                <a:latin typeface="Poppins"/>
                <a:ea typeface="Poppins"/>
                <a:cs typeface="Poppins"/>
                <a:sym typeface="Poppins"/>
              </a:defRPr>
            </a:lvl1pPr>
            <a:lvl2pPr lvl="1" algn="l">
              <a:lnSpc>
                <a:spcPct val="115000"/>
              </a:lnSpc>
              <a:spcBef>
                <a:spcPts val="1350"/>
              </a:spcBef>
              <a:spcAft>
                <a:spcPts val="0"/>
              </a:spcAft>
              <a:buSzPts val="810"/>
              <a:buNone/>
              <a:defRPr sz="900"/>
            </a:lvl2pPr>
            <a:lvl3pPr lvl="2" algn="l">
              <a:lnSpc>
                <a:spcPct val="115000"/>
              </a:lnSpc>
              <a:spcBef>
                <a:spcPts val="1350"/>
              </a:spcBef>
              <a:spcAft>
                <a:spcPts val="0"/>
              </a:spcAft>
              <a:buSzPts val="675"/>
              <a:buNone/>
              <a:defRPr sz="750"/>
            </a:lvl3pPr>
            <a:lvl4pPr lvl="3" algn="l">
              <a:lnSpc>
                <a:spcPct val="115000"/>
              </a:lnSpc>
              <a:spcBef>
                <a:spcPts val="1350"/>
              </a:spcBef>
              <a:spcAft>
                <a:spcPts val="0"/>
              </a:spcAft>
              <a:buSzPts val="540"/>
              <a:buNone/>
              <a:defRPr sz="600"/>
            </a:lvl4pPr>
            <a:lvl5pPr lvl="4" algn="l">
              <a:lnSpc>
                <a:spcPct val="115000"/>
              </a:lnSpc>
              <a:spcBef>
                <a:spcPts val="1350"/>
              </a:spcBef>
              <a:spcAft>
                <a:spcPts val="0"/>
              </a:spcAft>
              <a:buSzPts val="405"/>
              <a:buNone/>
              <a:defRPr sz="450"/>
            </a:lvl5pPr>
            <a:lvl6pPr lvl="5" algn="l">
              <a:lnSpc>
                <a:spcPct val="115000"/>
              </a:lnSpc>
              <a:spcBef>
                <a:spcPts val="375"/>
              </a:spcBef>
              <a:spcAft>
                <a:spcPts val="0"/>
              </a:spcAft>
              <a:buSzPts val="187"/>
              <a:buNone/>
              <a:defRPr sz="187"/>
            </a:lvl6pPr>
            <a:lvl7pPr lvl="6" algn="l">
              <a:lnSpc>
                <a:spcPct val="115000"/>
              </a:lnSpc>
              <a:spcBef>
                <a:spcPts val="375"/>
              </a:spcBef>
              <a:spcAft>
                <a:spcPts val="0"/>
              </a:spcAft>
              <a:buSzPts val="187"/>
              <a:buNone/>
              <a:defRPr sz="187"/>
            </a:lvl7pPr>
            <a:lvl8pPr lvl="7" algn="l">
              <a:lnSpc>
                <a:spcPct val="115000"/>
              </a:lnSpc>
              <a:spcBef>
                <a:spcPts val="375"/>
              </a:spcBef>
              <a:spcAft>
                <a:spcPts val="0"/>
              </a:spcAft>
              <a:buSzPts val="187"/>
              <a:buNone/>
              <a:defRPr sz="187"/>
            </a:lvl8pPr>
            <a:lvl9pPr lvl="8" algn="l">
              <a:lnSpc>
                <a:spcPct val="115000"/>
              </a:lnSpc>
              <a:spcBef>
                <a:spcPts val="375"/>
              </a:spcBef>
              <a:spcAft>
                <a:spcPts val="0"/>
              </a:spcAft>
              <a:buSzPts val="187"/>
              <a:buNone/>
              <a:defRPr sz="187"/>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Custom Layout">
  <p:cSld name="69_Custom Layout">
    <p:bg>
      <p:bgPr>
        <a:solidFill>
          <a:schemeClr val="lt1"/>
        </a:solidFill>
      </p:bgPr>
    </p:bg>
    <p:spTree>
      <p:nvGrpSpPr>
        <p:cNvPr id="1270" name="Shape 1270"/>
        <p:cNvGrpSpPr/>
        <p:nvPr/>
      </p:nvGrpSpPr>
      <p:grpSpPr>
        <a:xfrm>
          <a:off x="0" y="0"/>
          <a:ext cx="0" cy="0"/>
          <a:chOff x="0" y="0"/>
          <a:chExt cx="0" cy="0"/>
        </a:xfrm>
      </p:grpSpPr>
      <p:sp>
        <p:nvSpPr>
          <p:cNvPr id="1271" name="Google Shape;1271;g3d3f6d03170_0_5909"/>
          <p:cNvSpPr txBox="1"/>
          <p:nvPr>
            <p:ph type="title"/>
          </p:nvPr>
        </p:nvSpPr>
        <p:spPr>
          <a:xfrm>
            <a:off x="309269" y="314400"/>
            <a:ext cx="8508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272" name="Google Shape;1272;g3d3f6d03170_0_590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Custom Layout">
  <p:cSld name="71_Custom Layout">
    <p:bg>
      <p:bgPr>
        <a:solidFill>
          <a:schemeClr val="lt1"/>
        </a:solidFill>
      </p:bgPr>
    </p:bg>
    <p:spTree>
      <p:nvGrpSpPr>
        <p:cNvPr id="1273" name="Shape 1273"/>
        <p:cNvGrpSpPr/>
        <p:nvPr/>
      </p:nvGrpSpPr>
      <p:grpSpPr>
        <a:xfrm>
          <a:off x="0" y="0"/>
          <a:ext cx="0" cy="0"/>
          <a:chOff x="0" y="0"/>
          <a:chExt cx="0" cy="0"/>
        </a:xfrm>
      </p:grpSpPr>
      <p:sp>
        <p:nvSpPr>
          <p:cNvPr id="1274" name="Google Shape;1274;g3d3f6d03170_0_5912"/>
          <p:cNvSpPr txBox="1"/>
          <p:nvPr>
            <p:ph type="title"/>
          </p:nvPr>
        </p:nvSpPr>
        <p:spPr>
          <a:xfrm>
            <a:off x="309269" y="314400"/>
            <a:ext cx="8508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275" name="Google Shape;1275;g3d3f6d03170_0_5912"/>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Custom Layout">
  <p:cSld name="73_Custom Layout">
    <p:bg>
      <p:bgPr>
        <a:solidFill>
          <a:schemeClr val="lt1"/>
        </a:solidFill>
      </p:bgPr>
    </p:bg>
    <p:spTree>
      <p:nvGrpSpPr>
        <p:cNvPr id="1276" name="Shape 1276"/>
        <p:cNvGrpSpPr/>
        <p:nvPr/>
      </p:nvGrpSpPr>
      <p:grpSpPr>
        <a:xfrm>
          <a:off x="0" y="0"/>
          <a:ext cx="0" cy="0"/>
          <a:chOff x="0" y="0"/>
          <a:chExt cx="0" cy="0"/>
        </a:xfrm>
      </p:grpSpPr>
      <p:sp>
        <p:nvSpPr>
          <p:cNvPr id="1277" name="Google Shape;1277;g3d3f6d03170_0_5915"/>
          <p:cNvSpPr txBox="1"/>
          <p:nvPr>
            <p:ph type="title"/>
          </p:nvPr>
        </p:nvSpPr>
        <p:spPr>
          <a:xfrm>
            <a:off x="309269" y="314400"/>
            <a:ext cx="8508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278" name="Google Shape;1278;g3d3f6d03170_0_5915"/>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Custom Layout">
  <p:cSld name="72_Custom Layout">
    <p:bg>
      <p:bgPr>
        <a:solidFill>
          <a:schemeClr val="lt1"/>
        </a:solidFill>
      </p:bgPr>
    </p:bg>
    <p:spTree>
      <p:nvGrpSpPr>
        <p:cNvPr id="1279" name="Shape 1279"/>
        <p:cNvGrpSpPr/>
        <p:nvPr/>
      </p:nvGrpSpPr>
      <p:grpSpPr>
        <a:xfrm>
          <a:off x="0" y="0"/>
          <a:ext cx="0" cy="0"/>
          <a:chOff x="0" y="0"/>
          <a:chExt cx="0" cy="0"/>
        </a:xfrm>
      </p:grpSpPr>
      <p:sp>
        <p:nvSpPr>
          <p:cNvPr id="1280" name="Google Shape;1280;g3d3f6d03170_0_5918"/>
          <p:cNvSpPr txBox="1"/>
          <p:nvPr>
            <p:ph type="title"/>
          </p:nvPr>
        </p:nvSpPr>
        <p:spPr>
          <a:xfrm>
            <a:off x="309269" y="314400"/>
            <a:ext cx="8508600" cy="4488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281" name="Google Shape;1281;g3d3f6d03170_0_591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Custom Layout">
  <p:cSld name="70_Custom Layout">
    <p:bg>
      <p:bgPr>
        <a:blipFill>
          <a:blip r:embed="rId2">
            <a:alphaModFix/>
          </a:blip>
          <a:stretch>
            <a:fillRect/>
          </a:stretch>
        </a:blipFill>
      </p:bgPr>
    </p:bg>
    <p:spTree>
      <p:nvGrpSpPr>
        <p:cNvPr id="1282" name="Shape 1282"/>
        <p:cNvGrpSpPr/>
        <p:nvPr/>
      </p:nvGrpSpPr>
      <p:grpSpPr>
        <a:xfrm>
          <a:off x="0" y="0"/>
          <a:ext cx="0" cy="0"/>
          <a:chOff x="0" y="0"/>
          <a:chExt cx="0" cy="0"/>
        </a:xfrm>
      </p:grpSpPr>
      <p:sp>
        <p:nvSpPr>
          <p:cNvPr id="1283" name="Google Shape;1283;g3d3f6d03170_0_5921"/>
          <p:cNvSpPr/>
          <p:nvPr/>
        </p:nvSpPr>
        <p:spPr>
          <a:xfrm rot="5400000">
            <a:off x="5664849" y="1490119"/>
            <a:ext cx="3921900" cy="2499000"/>
          </a:xfrm>
          <a:prstGeom prst="round2SameRect">
            <a:avLst>
              <a:gd fmla="val 5928" name="adj1"/>
              <a:gd fmla="val 0" name="adj2"/>
            </a:avLst>
          </a:prstGeom>
          <a:solidFill>
            <a:srgbClr val="EDF0FF"/>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284" name="Google Shape;1284;g3d3f6d03170_0_5921"/>
          <p:cNvSpPr/>
          <p:nvPr/>
        </p:nvSpPr>
        <p:spPr>
          <a:xfrm>
            <a:off x="322164" y="778669"/>
            <a:ext cx="8542200" cy="3921900"/>
          </a:xfrm>
          <a:prstGeom prst="roundRect">
            <a:avLst>
              <a:gd fmla="val 3553" name="adj"/>
            </a:avLst>
          </a:prstGeom>
          <a:solidFill>
            <a:schemeClr val="lt1"/>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285" name="Google Shape;1285;g3d3f6d03170_0_5921"/>
          <p:cNvSpPr txBox="1"/>
          <p:nvPr>
            <p:ph type="title"/>
          </p:nvPr>
        </p:nvSpPr>
        <p:spPr>
          <a:xfrm>
            <a:off x="309269" y="314400"/>
            <a:ext cx="8508600" cy="3570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286" name="Google Shape;1286;g3d3f6d03170_0_592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cxnSp>
        <p:nvCxnSpPr>
          <p:cNvPr id="1287" name="Google Shape;1287;g3d3f6d03170_0_5921"/>
          <p:cNvCxnSpPr/>
          <p:nvPr/>
        </p:nvCxnSpPr>
        <p:spPr>
          <a:xfrm>
            <a:off x="6605918" y="1291590"/>
            <a:ext cx="2054100" cy="0"/>
          </a:xfrm>
          <a:prstGeom prst="straightConnector1">
            <a:avLst/>
          </a:prstGeom>
          <a:noFill/>
          <a:ln cap="flat" cmpd="sng" w="9525">
            <a:solidFill>
              <a:srgbClr val="D1DCFF">
                <a:alpha val="89803"/>
              </a:srgbClr>
            </a:solidFill>
            <a:prstDash val="solid"/>
            <a:miter lim="800000"/>
            <a:headEnd len="sm" w="sm" type="none"/>
            <a:tailEnd len="sm" w="sm" type="none"/>
          </a:ln>
        </p:spPr>
      </p:cxnSp>
      <p:cxnSp>
        <p:nvCxnSpPr>
          <p:cNvPr id="1288" name="Google Shape;1288;g3d3f6d03170_0_5921"/>
          <p:cNvCxnSpPr/>
          <p:nvPr/>
        </p:nvCxnSpPr>
        <p:spPr>
          <a:xfrm>
            <a:off x="6605918" y="1705928"/>
            <a:ext cx="2054100" cy="0"/>
          </a:xfrm>
          <a:prstGeom prst="straightConnector1">
            <a:avLst/>
          </a:prstGeom>
          <a:noFill/>
          <a:ln cap="flat" cmpd="sng" w="9525">
            <a:solidFill>
              <a:srgbClr val="D1DCFF">
                <a:alpha val="89803"/>
              </a:srgbClr>
            </a:solidFill>
            <a:prstDash val="solid"/>
            <a:miter lim="800000"/>
            <a:headEnd len="sm" w="sm" type="none"/>
            <a:tailEnd len="sm" w="sm" type="none"/>
          </a:ln>
        </p:spPr>
      </p:cxnSp>
      <p:cxnSp>
        <p:nvCxnSpPr>
          <p:cNvPr id="1289" name="Google Shape;1289;g3d3f6d03170_0_5921"/>
          <p:cNvCxnSpPr/>
          <p:nvPr/>
        </p:nvCxnSpPr>
        <p:spPr>
          <a:xfrm>
            <a:off x="6605918" y="2117408"/>
            <a:ext cx="2054100" cy="0"/>
          </a:xfrm>
          <a:prstGeom prst="straightConnector1">
            <a:avLst/>
          </a:prstGeom>
          <a:noFill/>
          <a:ln cap="flat" cmpd="sng" w="9525">
            <a:solidFill>
              <a:srgbClr val="D1DCFF">
                <a:alpha val="89803"/>
              </a:srgbClr>
            </a:solidFill>
            <a:prstDash val="solid"/>
            <a:miter lim="800000"/>
            <a:headEnd len="sm" w="sm" type="none"/>
            <a:tailEnd len="sm" w="sm" type="none"/>
          </a:ln>
        </p:spPr>
      </p:cxnSp>
      <p:cxnSp>
        <p:nvCxnSpPr>
          <p:cNvPr id="1290" name="Google Shape;1290;g3d3f6d03170_0_5921"/>
          <p:cNvCxnSpPr/>
          <p:nvPr/>
        </p:nvCxnSpPr>
        <p:spPr>
          <a:xfrm>
            <a:off x="6605918" y="2528888"/>
            <a:ext cx="2054100" cy="0"/>
          </a:xfrm>
          <a:prstGeom prst="straightConnector1">
            <a:avLst/>
          </a:prstGeom>
          <a:noFill/>
          <a:ln cap="flat" cmpd="sng" w="9525">
            <a:solidFill>
              <a:srgbClr val="D1DCFF">
                <a:alpha val="89803"/>
              </a:srgbClr>
            </a:solidFill>
            <a:prstDash val="solid"/>
            <a:miter lim="800000"/>
            <a:headEnd len="sm" w="sm" type="none"/>
            <a:tailEnd len="sm" w="sm" type="none"/>
          </a:ln>
        </p:spPr>
      </p:cxnSp>
      <p:cxnSp>
        <p:nvCxnSpPr>
          <p:cNvPr id="1291" name="Google Shape;1291;g3d3f6d03170_0_5921"/>
          <p:cNvCxnSpPr/>
          <p:nvPr/>
        </p:nvCxnSpPr>
        <p:spPr>
          <a:xfrm>
            <a:off x="6605918" y="2940368"/>
            <a:ext cx="2054100" cy="0"/>
          </a:xfrm>
          <a:prstGeom prst="straightConnector1">
            <a:avLst/>
          </a:prstGeom>
          <a:noFill/>
          <a:ln cap="flat" cmpd="sng" w="9525">
            <a:solidFill>
              <a:srgbClr val="D1DCFF">
                <a:alpha val="89803"/>
              </a:srgbClr>
            </a:solidFill>
            <a:prstDash val="solid"/>
            <a:miter lim="800000"/>
            <a:headEnd len="sm" w="sm" type="none"/>
            <a:tailEnd len="sm" w="sm" type="none"/>
          </a:ln>
        </p:spPr>
      </p:cxnSp>
      <p:cxnSp>
        <p:nvCxnSpPr>
          <p:cNvPr id="1292" name="Google Shape;1292;g3d3f6d03170_0_5921"/>
          <p:cNvCxnSpPr/>
          <p:nvPr/>
        </p:nvCxnSpPr>
        <p:spPr>
          <a:xfrm>
            <a:off x="6605918" y="3354705"/>
            <a:ext cx="2054100" cy="0"/>
          </a:xfrm>
          <a:prstGeom prst="straightConnector1">
            <a:avLst/>
          </a:prstGeom>
          <a:noFill/>
          <a:ln cap="flat" cmpd="sng" w="9525">
            <a:solidFill>
              <a:srgbClr val="D1DCFF">
                <a:alpha val="89803"/>
              </a:srgbClr>
            </a:solidFill>
            <a:prstDash val="solid"/>
            <a:miter lim="800000"/>
            <a:headEnd len="sm" w="sm" type="none"/>
            <a:tailEnd len="sm" w="sm" type="none"/>
          </a:ln>
        </p:spPr>
      </p:cxnSp>
      <p:cxnSp>
        <p:nvCxnSpPr>
          <p:cNvPr id="1293" name="Google Shape;1293;g3d3f6d03170_0_5921"/>
          <p:cNvCxnSpPr/>
          <p:nvPr/>
        </p:nvCxnSpPr>
        <p:spPr>
          <a:xfrm>
            <a:off x="6605918" y="3763328"/>
            <a:ext cx="2054100" cy="0"/>
          </a:xfrm>
          <a:prstGeom prst="straightConnector1">
            <a:avLst/>
          </a:prstGeom>
          <a:noFill/>
          <a:ln cap="flat" cmpd="sng" w="9525">
            <a:solidFill>
              <a:srgbClr val="D1DCFF">
                <a:alpha val="89803"/>
              </a:srgbClr>
            </a:solidFill>
            <a:prstDash val="solid"/>
            <a:miter lim="800000"/>
            <a:headEnd len="sm" w="sm" type="none"/>
            <a:tailEnd len="sm" w="sm" type="none"/>
          </a:ln>
        </p:spPr>
      </p:cxnSp>
      <p:cxnSp>
        <p:nvCxnSpPr>
          <p:cNvPr id="1294" name="Google Shape;1294;g3d3f6d03170_0_5921"/>
          <p:cNvCxnSpPr/>
          <p:nvPr/>
        </p:nvCxnSpPr>
        <p:spPr>
          <a:xfrm>
            <a:off x="6605918" y="4174808"/>
            <a:ext cx="2054100" cy="0"/>
          </a:xfrm>
          <a:prstGeom prst="straightConnector1">
            <a:avLst/>
          </a:prstGeom>
          <a:noFill/>
          <a:ln cap="flat" cmpd="sng" w="9525">
            <a:solidFill>
              <a:srgbClr val="D1DCFF">
                <a:alpha val="89803"/>
              </a:srgbClr>
            </a:solidFill>
            <a:prstDash val="solid"/>
            <a:miter lim="800000"/>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bg>
      <p:bgPr>
        <a:blipFill>
          <a:blip r:embed="rId2">
            <a:alphaModFix/>
          </a:blip>
          <a:stretch>
            <a:fillRect/>
          </a:stretch>
        </a:blipFill>
      </p:bgPr>
    </p:bg>
    <p:spTree>
      <p:nvGrpSpPr>
        <p:cNvPr id="73" name="Shape 73"/>
        <p:cNvGrpSpPr/>
        <p:nvPr/>
      </p:nvGrpSpPr>
      <p:grpSpPr>
        <a:xfrm>
          <a:off x="0" y="0"/>
          <a:ext cx="0" cy="0"/>
          <a:chOff x="0" y="0"/>
          <a:chExt cx="0" cy="0"/>
        </a:xfrm>
      </p:grpSpPr>
      <p:sp>
        <p:nvSpPr>
          <p:cNvPr id="74" name="Google Shape;74;g3d3f6d03170_0_5128"/>
          <p:cNvSpPr txBox="1"/>
          <p:nvPr>
            <p:ph type="title"/>
          </p:nvPr>
        </p:nvSpPr>
        <p:spPr>
          <a:xfrm>
            <a:off x="319009" y="319875"/>
            <a:ext cx="8498700" cy="437400"/>
          </a:xfrm>
          <a:prstGeom prst="rect">
            <a:avLst/>
          </a:prstGeom>
          <a:noFill/>
          <a:ln>
            <a:noFill/>
          </a:ln>
        </p:spPr>
        <p:txBody>
          <a:bodyPr anchorCtr="0" anchor="t" bIns="0" lIns="0" spcFirstLastPara="1" rIns="0" wrap="square" tIns="0">
            <a:noAutofit/>
          </a:bodyPr>
          <a:lstStyle>
            <a:lvl1pPr lvl="0" algn="l">
              <a:lnSpc>
                <a:spcPct val="103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75" name="Google Shape;75;g3d3f6d03170_0_512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76" name="Google Shape;76;g3d3f6d03170_0_5128"/>
          <p:cNvSpPr txBox="1"/>
          <p:nvPr>
            <p:ph idx="1" type="body"/>
          </p:nvPr>
        </p:nvSpPr>
        <p:spPr>
          <a:xfrm>
            <a:off x="307741" y="1371597"/>
            <a:ext cx="8488200" cy="1650300"/>
          </a:xfrm>
          <a:prstGeom prst="rect">
            <a:avLst/>
          </a:prstGeom>
          <a:noFill/>
          <a:ln>
            <a:noFill/>
          </a:ln>
        </p:spPr>
        <p:txBody>
          <a:bodyPr anchorCtr="0" anchor="t" bIns="0" lIns="0" spcFirstLastPara="1" rIns="0" wrap="square" tIns="0">
            <a:noAutofit/>
          </a:bodyPr>
          <a:lstStyle>
            <a:lvl1pPr indent="-267145" lvl="0" marL="457200" algn="l">
              <a:lnSpc>
                <a:spcPct val="95000"/>
              </a:lnSpc>
              <a:spcBef>
                <a:spcPts val="1350"/>
              </a:spcBef>
              <a:spcAft>
                <a:spcPts val="0"/>
              </a:spcAft>
              <a:buClr>
                <a:schemeClr val="dk1"/>
              </a:buClr>
              <a:buSzPts val="607"/>
              <a:buChar char="●"/>
              <a:defRPr sz="1050"/>
            </a:lvl1pPr>
            <a:lvl2pPr indent="-267145" lvl="1" marL="914400" algn="l">
              <a:lnSpc>
                <a:spcPct val="95000"/>
              </a:lnSpc>
              <a:spcBef>
                <a:spcPts val="1350"/>
              </a:spcBef>
              <a:spcAft>
                <a:spcPts val="0"/>
              </a:spcAft>
              <a:buClr>
                <a:schemeClr val="dk1"/>
              </a:buClr>
              <a:buSzPts val="607"/>
              <a:buChar char="●"/>
              <a:defRPr sz="900"/>
            </a:lvl2pPr>
            <a:lvl3pPr indent="-267145" lvl="2" marL="1371600" algn="l">
              <a:lnSpc>
                <a:spcPct val="95000"/>
              </a:lnSpc>
              <a:spcBef>
                <a:spcPts val="1350"/>
              </a:spcBef>
              <a:spcAft>
                <a:spcPts val="0"/>
              </a:spcAft>
              <a:buClr>
                <a:schemeClr val="dk1"/>
              </a:buClr>
              <a:buSzPts val="607"/>
              <a:buChar char="●"/>
              <a:defRPr sz="750"/>
            </a:lvl3pPr>
            <a:lvl4pPr indent="-267145" lvl="3" marL="1828800" algn="l">
              <a:lnSpc>
                <a:spcPct val="95000"/>
              </a:lnSpc>
              <a:spcBef>
                <a:spcPts val="1350"/>
              </a:spcBef>
              <a:spcAft>
                <a:spcPts val="0"/>
              </a:spcAft>
              <a:buClr>
                <a:schemeClr val="dk1"/>
              </a:buClr>
              <a:buSzPts val="607"/>
              <a:buChar char="●"/>
              <a:defRPr sz="600"/>
            </a:lvl4pPr>
            <a:lvl5pPr indent="-267145" lvl="4" marL="2286000" algn="l">
              <a:lnSpc>
                <a:spcPct val="95000"/>
              </a:lnSpc>
              <a:spcBef>
                <a:spcPts val="1350"/>
              </a:spcBef>
              <a:spcAft>
                <a:spcPts val="0"/>
              </a:spcAft>
              <a:buClr>
                <a:schemeClr val="dk1"/>
              </a:buClr>
              <a:buSzPts val="607"/>
              <a:buChar char="●"/>
              <a:defRPr sz="450"/>
            </a:lvl5pPr>
            <a:lvl6pPr indent="-271463" lvl="5" marL="2743200" algn="l">
              <a:lnSpc>
                <a:spcPct val="90000"/>
              </a:lnSpc>
              <a:spcBef>
                <a:spcPts val="375"/>
              </a:spcBef>
              <a:spcAft>
                <a:spcPts val="0"/>
              </a:spcAft>
              <a:buClr>
                <a:schemeClr val="dk1"/>
              </a:buClr>
              <a:buSzPts val="675"/>
              <a:buChar char="•"/>
              <a:defRPr sz="187"/>
            </a:lvl6pPr>
            <a:lvl7pPr indent="-271463" lvl="6" marL="3200400" algn="l">
              <a:lnSpc>
                <a:spcPct val="90000"/>
              </a:lnSpc>
              <a:spcBef>
                <a:spcPts val="375"/>
              </a:spcBef>
              <a:spcAft>
                <a:spcPts val="0"/>
              </a:spcAft>
              <a:buClr>
                <a:schemeClr val="dk1"/>
              </a:buClr>
              <a:buSzPts val="675"/>
              <a:buChar char="•"/>
              <a:defRPr sz="187"/>
            </a:lvl7pPr>
            <a:lvl8pPr indent="-271463" lvl="7" marL="3657600" algn="l">
              <a:lnSpc>
                <a:spcPct val="90000"/>
              </a:lnSpc>
              <a:spcBef>
                <a:spcPts val="375"/>
              </a:spcBef>
              <a:spcAft>
                <a:spcPts val="0"/>
              </a:spcAft>
              <a:buClr>
                <a:schemeClr val="dk1"/>
              </a:buClr>
              <a:buSzPts val="675"/>
              <a:buChar char="•"/>
              <a:defRPr sz="187"/>
            </a:lvl8pPr>
            <a:lvl9pPr indent="-271463" lvl="8" marL="4114800" algn="l">
              <a:lnSpc>
                <a:spcPct val="90000"/>
              </a:lnSpc>
              <a:spcBef>
                <a:spcPts val="375"/>
              </a:spcBef>
              <a:spcAft>
                <a:spcPts val="0"/>
              </a:spcAft>
              <a:buClr>
                <a:schemeClr val="dk1"/>
              </a:buClr>
              <a:buSzPts val="675"/>
              <a:buChar char="•"/>
              <a:defRPr sz="187"/>
            </a:lvl9pPr>
          </a:lstStyle>
          <a:p/>
        </p:txBody>
      </p:sp>
      <p:sp>
        <p:nvSpPr>
          <p:cNvPr id="77" name="Google Shape;77;g3d3f6d03170_0_5128"/>
          <p:cNvSpPr txBox="1"/>
          <p:nvPr>
            <p:ph idx="2" type="subTitle"/>
          </p:nvPr>
        </p:nvSpPr>
        <p:spPr>
          <a:xfrm>
            <a:off x="318327" y="962960"/>
            <a:ext cx="8488200" cy="264600"/>
          </a:xfrm>
          <a:prstGeom prst="rect">
            <a:avLst/>
          </a:prstGeom>
          <a:noFill/>
          <a:ln>
            <a:noFill/>
          </a:ln>
        </p:spPr>
        <p:txBody>
          <a:bodyPr anchorCtr="0" anchor="t" bIns="0" lIns="0" spcFirstLastPara="1" rIns="0" wrap="square" tIns="0">
            <a:noAutofit/>
          </a:bodyPr>
          <a:lstStyle>
            <a:lvl1pPr lvl="0" algn="l">
              <a:lnSpc>
                <a:spcPct val="95000"/>
              </a:lnSpc>
              <a:spcBef>
                <a:spcPts val="1350"/>
              </a:spcBef>
              <a:spcAft>
                <a:spcPts val="0"/>
              </a:spcAft>
              <a:buClr>
                <a:schemeClr val="dk1"/>
              </a:buClr>
              <a:buSzPts val="1384"/>
              <a:buNone/>
              <a:defRPr b="1" sz="1537">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ustom Layout">
  <p:cSld name="74_Custom Layout">
    <p:bg>
      <p:bgPr>
        <a:blipFill>
          <a:blip r:embed="rId2">
            <a:alphaModFix/>
          </a:blip>
          <a:stretch>
            <a:fillRect/>
          </a:stretch>
        </a:blipFill>
      </p:bgPr>
    </p:bg>
    <p:spTree>
      <p:nvGrpSpPr>
        <p:cNvPr id="1295" name="Shape 1295"/>
        <p:cNvGrpSpPr/>
        <p:nvPr/>
      </p:nvGrpSpPr>
      <p:grpSpPr>
        <a:xfrm>
          <a:off x="0" y="0"/>
          <a:ext cx="0" cy="0"/>
          <a:chOff x="0" y="0"/>
          <a:chExt cx="0" cy="0"/>
        </a:xfrm>
      </p:grpSpPr>
      <p:sp>
        <p:nvSpPr>
          <p:cNvPr id="1296" name="Google Shape;1296;g3d3f6d03170_0_5934"/>
          <p:cNvSpPr/>
          <p:nvPr/>
        </p:nvSpPr>
        <p:spPr>
          <a:xfrm>
            <a:off x="3447800" y="676125"/>
            <a:ext cx="5401200" cy="3595800"/>
          </a:xfrm>
          <a:prstGeom prst="roundRect">
            <a:avLst>
              <a:gd fmla="val 3042" name="adj"/>
            </a:avLst>
          </a:prstGeom>
          <a:solidFill>
            <a:srgbClr val="EDF1FF"/>
          </a:solidFill>
          <a:ln>
            <a:noFill/>
          </a:ln>
        </p:spPr>
        <p:txBody>
          <a:bodyPr anchorCtr="0" anchor="t" bIns="274300" lIns="274300" spcFirstLastPara="1" rIns="274300" wrap="square" tIns="274300">
            <a:noAutofit/>
          </a:bodyPr>
          <a:lstStyle/>
          <a:p>
            <a:pPr indent="0" lvl="0" marL="0" marR="0" rtl="0" algn="l">
              <a:lnSpc>
                <a:spcPct val="125000"/>
              </a:lnSpc>
              <a:spcBef>
                <a:spcPts val="1200"/>
              </a:spcBef>
              <a:spcAft>
                <a:spcPts val="0"/>
              </a:spcAft>
              <a:buClr>
                <a:srgbClr val="000000"/>
              </a:buClr>
              <a:buSzPts val="1000"/>
              <a:buFont typeface="Arial"/>
              <a:buNone/>
            </a:pPr>
            <a:r>
              <a:t/>
            </a:r>
            <a:endParaRPr b="0" i="0" sz="1000" u="none" cap="none" strike="noStrike">
              <a:solidFill>
                <a:srgbClr val="25146F"/>
              </a:solidFill>
              <a:latin typeface="Inter"/>
              <a:ea typeface="Inter"/>
              <a:cs typeface="Inter"/>
              <a:sym typeface="Inter"/>
            </a:endParaRPr>
          </a:p>
        </p:txBody>
      </p:sp>
      <p:sp>
        <p:nvSpPr>
          <p:cNvPr id="1297" name="Google Shape;1297;g3d3f6d03170_0_5934"/>
          <p:cNvSpPr/>
          <p:nvPr/>
        </p:nvSpPr>
        <p:spPr>
          <a:xfrm>
            <a:off x="260713" y="676128"/>
            <a:ext cx="3046500" cy="3595800"/>
          </a:xfrm>
          <a:prstGeom prst="roundRect">
            <a:avLst>
              <a:gd fmla="val 2130" name="adj"/>
            </a:avLst>
          </a:prstGeom>
          <a:gradFill>
            <a:gsLst>
              <a:gs pos="0">
                <a:srgbClr val="9AC2FC">
                  <a:alpha val="49803"/>
                </a:srgbClr>
              </a:gs>
              <a:gs pos="2730">
                <a:srgbClr val="9AC2FC">
                  <a:alpha val="49803"/>
                </a:srgbClr>
              </a:gs>
              <a:gs pos="100000">
                <a:srgbClr val="96C4FF"/>
              </a:gs>
            </a:gsLst>
            <a:lin ang="16200038" scaled="0"/>
          </a:gra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lt1"/>
              </a:solidFill>
              <a:latin typeface="Poppins Medium"/>
              <a:ea typeface="Poppins Medium"/>
              <a:cs typeface="Poppins Medium"/>
              <a:sym typeface="Poppins Medium"/>
            </a:endParaRPr>
          </a:p>
        </p:txBody>
      </p:sp>
      <p:sp>
        <p:nvSpPr>
          <p:cNvPr id="1298" name="Google Shape;1298;g3d3f6d03170_0_5934"/>
          <p:cNvSpPr txBox="1"/>
          <p:nvPr>
            <p:ph type="title"/>
          </p:nvPr>
        </p:nvSpPr>
        <p:spPr>
          <a:xfrm>
            <a:off x="3743075" y="1518090"/>
            <a:ext cx="4767000" cy="491100"/>
          </a:xfrm>
          <a:prstGeom prst="rect">
            <a:avLst/>
          </a:prstGeom>
          <a:noFill/>
          <a:ln>
            <a:noFill/>
          </a:ln>
        </p:spPr>
        <p:txBody>
          <a:bodyPr anchorCtr="0" anchor="t" bIns="0" lIns="0" spcFirstLastPara="1" rIns="0" wrap="square" tIns="0">
            <a:noAutofit/>
          </a:bodyPr>
          <a:lstStyle>
            <a:lvl1pPr lvl="0" algn="l">
              <a:lnSpc>
                <a:spcPct val="101000"/>
              </a:lnSpc>
              <a:spcBef>
                <a:spcPts val="0"/>
              </a:spcBef>
              <a:spcAft>
                <a:spcPts val="0"/>
              </a:spcAft>
              <a:buClr>
                <a:schemeClr val="dk1"/>
              </a:buClr>
              <a:buSzPts val="2550"/>
              <a:buFont typeface="Poppins"/>
              <a:buNone/>
              <a:defRPr b="1" sz="2550">
                <a:solidFill>
                  <a:schemeClr val="dk1"/>
                </a:solidFill>
                <a:latin typeface="Poppins"/>
                <a:ea typeface="Poppins"/>
                <a:cs typeface="Poppins"/>
                <a:sym typeface="Poppins"/>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299" name="Google Shape;1299;g3d3f6d03170_0_5934"/>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1300" name="Google Shape;1300;g3d3f6d03170_0_5934"/>
          <p:cNvSpPr/>
          <p:nvPr/>
        </p:nvSpPr>
        <p:spPr>
          <a:xfrm>
            <a:off x="1545825" y="4035623"/>
            <a:ext cx="473400" cy="473700"/>
          </a:xfrm>
          <a:prstGeom prst="ellipse">
            <a:avLst/>
          </a:prstGeom>
          <a:solidFill>
            <a:schemeClr val="accent2"/>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301" name="Google Shape;1301;g3d3f6d03170_0_5934"/>
          <p:cNvSpPr/>
          <p:nvPr/>
        </p:nvSpPr>
        <p:spPr>
          <a:xfrm>
            <a:off x="1692623" y="4196981"/>
            <a:ext cx="178023" cy="144410"/>
          </a:xfrm>
          <a:custGeom>
            <a:rect b="b" l="l" r="r" t="t"/>
            <a:pathLst>
              <a:path extrusionOk="0" h="385094" w="474727">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302" name="Google Shape;1302;g3d3f6d03170_0_5934"/>
          <p:cNvSpPr/>
          <p:nvPr>
            <p:ph idx="2" type="pic"/>
          </p:nvPr>
        </p:nvSpPr>
        <p:spPr>
          <a:xfrm>
            <a:off x="1396124" y="302419"/>
            <a:ext cx="765900" cy="765600"/>
          </a:xfrm>
          <a:prstGeom prst="ellipse">
            <a:avLst/>
          </a:prstGeom>
          <a:noFill/>
          <a:ln>
            <a:noFill/>
          </a:ln>
        </p:spPr>
      </p:sp>
      <p:sp>
        <p:nvSpPr>
          <p:cNvPr id="1303" name="Google Shape;1303;g3d3f6d03170_0_5934"/>
          <p:cNvSpPr txBox="1"/>
          <p:nvPr/>
        </p:nvSpPr>
        <p:spPr>
          <a:xfrm>
            <a:off x="514962" y="3202911"/>
            <a:ext cx="2547900" cy="318600"/>
          </a:xfrm>
          <a:prstGeom prst="rect">
            <a:avLst/>
          </a:prstGeom>
          <a:noFill/>
          <a:ln>
            <a:noFill/>
          </a:ln>
        </p:spPr>
        <p:txBody>
          <a:bodyPr anchorCtr="0" anchor="t" bIns="0" lIns="0" spcFirstLastPara="1" rIns="0" wrap="square" tIns="0">
            <a:noAutofit/>
          </a:bodyPr>
          <a:lstStyle/>
          <a:p>
            <a:pPr indent="-102861" lvl="0" marL="102861" marR="0" rtl="0" algn="ctr">
              <a:lnSpc>
                <a:spcPct val="107000"/>
              </a:lnSpc>
              <a:spcBef>
                <a:spcPts val="0"/>
              </a:spcBef>
              <a:spcAft>
                <a:spcPts val="0"/>
              </a:spcAft>
              <a:buClr>
                <a:srgbClr val="000000"/>
              </a:buClr>
              <a:buSzPts val="900"/>
              <a:buFont typeface="Arial"/>
              <a:buNone/>
            </a:pPr>
            <a:r>
              <a:rPr b="0" i="0" lang="en" sz="900" u="none" cap="none" strike="noStrike">
                <a:solidFill>
                  <a:srgbClr val="1E50D5"/>
                </a:solidFill>
                <a:latin typeface="Poppins Medium"/>
                <a:ea typeface="Poppins Medium"/>
                <a:cs typeface="Poppins Medium"/>
                <a:sym typeface="Poppins Medium"/>
              </a:rPr>
              <a:t>NICOLE SNOW</a:t>
            </a:r>
            <a:endParaRPr b="0" i="0" sz="525" u="none" cap="none" strike="noStrike">
              <a:solidFill>
                <a:srgbClr val="000000"/>
              </a:solidFill>
              <a:latin typeface="Arial"/>
              <a:ea typeface="Arial"/>
              <a:cs typeface="Arial"/>
              <a:sym typeface="Arial"/>
            </a:endParaRPr>
          </a:p>
          <a:p>
            <a:pPr indent="-102861" lvl="0" marL="102861" marR="0" rtl="0" algn="ctr">
              <a:lnSpc>
                <a:spcPct val="107000"/>
              </a:lnSpc>
              <a:spcBef>
                <a:spcPts val="0"/>
              </a:spcBef>
              <a:spcAft>
                <a:spcPts val="0"/>
              </a:spcAft>
              <a:buClr>
                <a:srgbClr val="000000"/>
              </a:buClr>
              <a:buSzPts val="900"/>
              <a:buFont typeface="Arial"/>
              <a:buNone/>
            </a:pPr>
            <a:r>
              <a:rPr b="0" i="0" lang="en" sz="900" u="none" cap="none" strike="noStrike">
                <a:solidFill>
                  <a:srgbClr val="1E50D5"/>
                </a:solidFill>
                <a:latin typeface="Poppins Medium"/>
                <a:ea typeface="Poppins Medium"/>
                <a:cs typeface="Poppins Medium"/>
                <a:sym typeface="Poppins Medium"/>
              </a:rPr>
              <a:t>SMALL BUSINESS OWNER</a:t>
            </a:r>
            <a:endParaRPr b="0" i="0" sz="525" u="none" cap="none" strike="noStrike">
              <a:solidFill>
                <a:srgbClr val="000000"/>
              </a:solidFill>
              <a:latin typeface="Arial"/>
              <a:ea typeface="Arial"/>
              <a:cs typeface="Arial"/>
              <a:sym typeface="Arial"/>
            </a:endParaRPr>
          </a:p>
        </p:txBody>
      </p:sp>
      <p:sp>
        <p:nvSpPr>
          <p:cNvPr id="1304" name="Google Shape;1304;g3d3f6d03170_0_5934"/>
          <p:cNvSpPr/>
          <p:nvPr>
            <p:ph idx="3" type="pic"/>
          </p:nvPr>
        </p:nvSpPr>
        <p:spPr>
          <a:xfrm>
            <a:off x="3743076" y="940554"/>
            <a:ext cx="1566000" cy="429900"/>
          </a:xfrm>
          <a:prstGeom prst="rect">
            <a:avLst/>
          </a:prstGeom>
          <a:solidFill>
            <a:schemeClr val="lt2"/>
          </a:solidFill>
          <a:ln>
            <a:noFill/>
          </a:ln>
        </p:spPr>
      </p:sp>
      <p:sp>
        <p:nvSpPr>
          <p:cNvPr id="1305" name="Google Shape;1305;g3d3f6d03170_0_5934"/>
          <p:cNvSpPr txBox="1"/>
          <p:nvPr>
            <p:ph idx="1" type="subTitle"/>
          </p:nvPr>
        </p:nvSpPr>
        <p:spPr>
          <a:xfrm>
            <a:off x="527313" y="1638225"/>
            <a:ext cx="2535600" cy="1433700"/>
          </a:xfrm>
          <a:prstGeom prst="rect">
            <a:avLst/>
          </a:prstGeom>
          <a:noFill/>
          <a:ln>
            <a:noFill/>
          </a:ln>
        </p:spPr>
        <p:txBody>
          <a:bodyPr anchorCtr="0" anchor="t" bIns="34275" lIns="34275" spcFirstLastPara="1" rIns="34275" wrap="square" tIns="34275">
            <a:noAutofit/>
          </a:bodyPr>
          <a:lstStyle>
            <a:lvl1pPr lvl="0" algn="ctr">
              <a:lnSpc>
                <a:spcPct val="99000"/>
              </a:lnSpc>
              <a:spcBef>
                <a:spcPts val="0"/>
              </a:spcBef>
              <a:spcAft>
                <a:spcPts val="0"/>
              </a:spcAft>
              <a:buSzPts val="1687"/>
              <a:buFont typeface="Poppins"/>
              <a:buNone/>
              <a:defRPr b="1" sz="1687">
                <a:latin typeface="Poppins"/>
                <a:ea typeface="Poppins"/>
                <a:cs typeface="Poppins"/>
                <a:sym typeface="Poppins"/>
              </a:defRPr>
            </a:lvl1pPr>
            <a:lvl2pPr lvl="1" algn="ctr">
              <a:lnSpc>
                <a:spcPct val="95000"/>
              </a:lnSpc>
              <a:spcBef>
                <a:spcPts val="0"/>
              </a:spcBef>
              <a:spcAft>
                <a:spcPts val="0"/>
              </a:spcAft>
              <a:buSzPts val="1687"/>
              <a:buFont typeface="Poppins"/>
              <a:buNone/>
              <a:defRPr b="1" sz="1687">
                <a:latin typeface="Poppins"/>
                <a:ea typeface="Poppins"/>
                <a:cs typeface="Poppins"/>
                <a:sym typeface="Poppins"/>
              </a:defRPr>
            </a:lvl2pPr>
            <a:lvl3pPr lvl="2" algn="ctr">
              <a:lnSpc>
                <a:spcPct val="95000"/>
              </a:lnSpc>
              <a:spcBef>
                <a:spcPts val="0"/>
              </a:spcBef>
              <a:spcAft>
                <a:spcPts val="0"/>
              </a:spcAft>
              <a:buSzPts val="1687"/>
              <a:buFont typeface="Poppins"/>
              <a:buNone/>
              <a:defRPr b="1" sz="1687">
                <a:latin typeface="Poppins"/>
                <a:ea typeface="Poppins"/>
                <a:cs typeface="Poppins"/>
                <a:sym typeface="Poppins"/>
              </a:defRPr>
            </a:lvl3pPr>
            <a:lvl4pPr lvl="3" algn="ctr">
              <a:lnSpc>
                <a:spcPct val="95000"/>
              </a:lnSpc>
              <a:spcBef>
                <a:spcPts val="0"/>
              </a:spcBef>
              <a:spcAft>
                <a:spcPts val="0"/>
              </a:spcAft>
              <a:buSzPts val="1687"/>
              <a:buFont typeface="Poppins"/>
              <a:buNone/>
              <a:defRPr b="1" sz="1687">
                <a:latin typeface="Poppins"/>
                <a:ea typeface="Poppins"/>
                <a:cs typeface="Poppins"/>
                <a:sym typeface="Poppins"/>
              </a:defRPr>
            </a:lvl4pPr>
            <a:lvl5pPr lvl="4" algn="ctr">
              <a:lnSpc>
                <a:spcPct val="95000"/>
              </a:lnSpc>
              <a:spcBef>
                <a:spcPts val="0"/>
              </a:spcBef>
              <a:spcAft>
                <a:spcPts val="0"/>
              </a:spcAft>
              <a:buSzPts val="1687"/>
              <a:buFont typeface="Poppins"/>
              <a:buNone/>
              <a:defRPr b="1" sz="1687">
                <a:latin typeface="Poppins"/>
                <a:ea typeface="Poppins"/>
                <a:cs typeface="Poppins"/>
                <a:sym typeface="Poppins"/>
              </a:defRPr>
            </a:lvl5pPr>
            <a:lvl6pPr lvl="5" algn="ctr">
              <a:lnSpc>
                <a:spcPct val="95000"/>
              </a:lnSpc>
              <a:spcBef>
                <a:spcPts val="0"/>
              </a:spcBef>
              <a:spcAft>
                <a:spcPts val="0"/>
              </a:spcAft>
              <a:buSzPts val="1687"/>
              <a:buFont typeface="Poppins"/>
              <a:buNone/>
              <a:defRPr b="1" sz="1687">
                <a:latin typeface="Poppins"/>
                <a:ea typeface="Poppins"/>
                <a:cs typeface="Poppins"/>
                <a:sym typeface="Poppins"/>
              </a:defRPr>
            </a:lvl6pPr>
            <a:lvl7pPr lvl="6" algn="ctr">
              <a:lnSpc>
                <a:spcPct val="95000"/>
              </a:lnSpc>
              <a:spcBef>
                <a:spcPts val="0"/>
              </a:spcBef>
              <a:spcAft>
                <a:spcPts val="0"/>
              </a:spcAft>
              <a:buSzPts val="1687"/>
              <a:buFont typeface="Poppins"/>
              <a:buNone/>
              <a:defRPr b="1" sz="1687">
                <a:latin typeface="Poppins"/>
                <a:ea typeface="Poppins"/>
                <a:cs typeface="Poppins"/>
                <a:sym typeface="Poppins"/>
              </a:defRPr>
            </a:lvl7pPr>
            <a:lvl8pPr lvl="7" algn="ctr">
              <a:lnSpc>
                <a:spcPct val="95000"/>
              </a:lnSpc>
              <a:spcBef>
                <a:spcPts val="0"/>
              </a:spcBef>
              <a:spcAft>
                <a:spcPts val="0"/>
              </a:spcAft>
              <a:buSzPts val="1687"/>
              <a:buFont typeface="Poppins"/>
              <a:buNone/>
              <a:defRPr b="1" sz="1687">
                <a:latin typeface="Poppins"/>
                <a:ea typeface="Poppins"/>
                <a:cs typeface="Poppins"/>
                <a:sym typeface="Poppins"/>
              </a:defRPr>
            </a:lvl8pPr>
            <a:lvl9pPr lvl="8" algn="ctr">
              <a:lnSpc>
                <a:spcPct val="95000"/>
              </a:lnSpc>
              <a:spcBef>
                <a:spcPts val="0"/>
              </a:spcBef>
              <a:spcAft>
                <a:spcPts val="0"/>
              </a:spcAft>
              <a:buSzPts val="1687"/>
              <a:buFont typeface="Poppins"/>
              <a:buNone/>
              <a:defRPr b="1" sz="1687">
                <a:latin typeface="Poppins"/>
                <a:ea typeface="Poppins"/>
                <a:cs typeface="Poppins"/>
                <a:sym typeface="Poppins"/>
              </a:defRPr>
            </a:lvl9pPr>
          </a:lstStyle>
          <a:p/>
        </p:txBody>
      </p:sp>
      <p:sp>
        <p:nvSpPr>
          <p:cNvPr id="1306" name="Google Shape;1306;g3d3f6d03170_0_5934"/>
          <p:cNvSpPr txBox="1"/>
          <p:nvPr>
            <p:ph idx="4" type="body"/>
          </p:nvPr>
        </p:nvSpPr>
        <p:spPr>
          <a:xfrm>
            <a:off x="3789500" y="2027375"/>
            <a:ext cx="4717800" cy="1174500"/>
          </a:xfrm>
          <a:prstGeom prst="rect">
            <a:avLst/>
          </a:prstGeom>
          <a:noFill/>
          <a:ln>
            <a:noFill/>
          </a:ln>
        </p:spPr>
        <p:txBody>
          <a:bodyPr anchorCtr="0" anchor="t" bIns="0" lIns="0" spcFirstLastPara="1" rIns="0" wrap="square" tIns="0">
            <a:noAutofit/>
          </a:bodyPr>
          <a:lstStyle>
            <a:lvl1pPr indent="-288608" lvl="0" marL="457200" algn="l">
              <a:lnSpc>
                <a:spcPct val="95000"/>
              </a:lnSpc>
              <a:spcBef>
                <a:spcPts val="1350"/>
              </a:spcBef>
              <a:spcAft>
                <a:spcPts val="0"/>
              </a:spcAft>
              <a:buSzPts val="945"/>
              <a:buChar char="●"/>
              <a:defRPr/>
            </a:lvl1pPr>
            <a:lvl2pPr indent="-280035" lvl="1" marL="914400" algn="l">
              <a:lnSpc>
                <a:spcPct val="95000"/>
              </a:lnSpc>
              <a:spcBef>
                <a:spcPts val="1350"/>
              </a:spcBef>
              <a:spcAft>
                <a:spcPts val="0"/>
              </a:spcAft>
              <a:buSzPts val="810"/>
              <a:buChar char="●"/>
              <a:defRPr/>
            </a:lvl2pPr>
            <a:lvl3pPr indent="-271463" lvl="2" marL="1371600" algn="l">
              <a:lnSpc>
                <a:spcPct val="95000"/>
              </a:lnSpc>
              <a:spcBef>
                <a:spcPts val="1350"/>
              </a:spcBef>
              <a:spcAft>
                <a:spcPts val="0"/>
              </a:spcAft>
              <a:buSzPts val="675"/>
              <a:buChar char="●"/>
              <a:defRPr/>
            </a:lvl3pPr>
            <a:lvl4pPr indent="-262890" lvl="3" marL="1828800" algn="l">
              <a:lnSpc>
                <a:spcPct val="95000"/>
              </a:lnSpc>
              <a:spcBef>
                <a:spcPts val="1350"/>
              </a:spcBef>
              <a:spcAft>
                <a:spcPts val="0"/>
              </a:spcAft>
              <a:buSzPts val="540"/>
              <a:buChar char="●"/>
              <a:defRPr/>
            </a:lvl4pPr>
            <a:lvl5pPr indent="-254317" lvl="4" marL="2286000" algn="l">
              <a:lnSpc>
                <a:spcPct val="95000"/>
              </a:lnSpc>
              <a:spcBef>
                <a:spcPts val="1350"/>
              </a:spcBef>
              <a:spcAft>
                <a:spcPts val="0"/>
              </a:spcAft>
              <a:buSzPts val="405"/>
              <a:buChar char="●"/>
              <a:defRPr/>
            </a:lvl5pPr>
            <a:lvl6pPr indent="-240474" lvl="5" marL="2743200" algn="l">
              <a:lnSpc>
                <a:spcPct val="90000"/>
              </a:lnSpc>
              <a:spcBef>
                <a:spcPts val="375"/>
              </a:spcBef>
              <a:spcAft>
                <a:spcPts val="0"/>
              </a:spcAft>
              <a:buSzPts val="187"/>
              <a:buChar char="•"/>
              <a:defRPr/>
            </a:lvl6pPr>
            <a:lvl7pPr indent="-240474" lvl="6" marL="3200400" algn="l">
              <a:lnSpc>
                <a:spcPct val="90000"/>
              </a:lnSpc>
              <a:spcBef>
                <a:spcPts val="375"/>
              </a:spcBef>
              <a:spcAft>
                <a:spcPts val="0"/>
              </a:spcAft>
              <a:buSzPts val="187"/>
              <a:buChar char="•"/>
              <a:defRPr/>
            </a:lvl7pPr>
            <a:lvl8pPr indent="-240474" lvl="7" marL="3657600" algn="l">
              <a:lnSpc>
                <a:spcPct val="90000"/>
              </a:lnSpc>
              <a:spcBef>
                <a:spcPts val="375"/>
              </a:spcBef>
              <a:spcAft>
                <a:spcPts val="0"/>
              </a:spcAft>
              <a:buSzPts val="187"/>
              <a:buChar char="•"/>
              <a:defRPr/>
            </a:lvl8pPr>
            <a:lvl9pPr indent="-240474" lvl="8" marL="4114800" algn="l">
              <a:lnSpc>
                <a:spcPct val="90000"/>
              </a:lnSpc>
              <a:spcBef>
                <a:spcPts val="375"/>
              </a:spcBef>
              <a:spcAft>
                <a:spcPts val="0"/>
              </a:spcAft>
              <a:buSzPts val="187"/>
              <a:buChar char="•"/>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6_Custom Layout" showMasterSp="0">
  <p:cSld name="76_Custom Layout">
    <p:bg>
      <p:bgPr>
        <a:blipFill>
          <a:blip r:embed="rId2">
            <a:alphaModFix/>
          </a:blip>
          <a:stretch>
            <a:fillRect/>
          </a:stretch>
        </a:blipFill>
      </p:bgPr>
    </p:bg>
    <p:spTree>
      <p:nvGrpSpPr>
        <p:cNvPr id="1307" name="Shape 1307"/>
        <p:cNvGrpSpPr/>
        <p:nvPr/>
      </p:nvGrpSpPr>
      <p:grpSpPr>
        <a:xfrm>
          <a:off x="0" y="0"/>
          <a:ext cx="0" cy="0"/>
          <a:chOff x="0" y="0"/>
          <a:chExt cx="0" cy="0"/>
        </a:xfrm>
      </p:grpSpPr>
      <p:sp>
        <p:nvSpPr>
          <p:cNvPr id="1308" name="Google Shape;1308;g3d3f6d03170_0_5948"/>
          <p:cNvSpPr/>
          <p:nvPr/>
        </p:nvSpPr>
        <p:spPr>
          <a:xfrm>
            <a:off x="1090672" y="1476228"/>
            <a:ext cx="6952200" cy="2638500"/>
          </a:xfrm>
          <a:prstGeom prst="roundRect">
            <a:avLst>
              <a:gd fmla="val 1667" name="adj"/>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309" name="Google Shape;1309;g3d3f6d03170_0_5948"/>
          <p:cNvSpPr txBox="1"/>
          <p:nvPr>
            <p:ph type="title"/>
          </p:nvPr>
        </p:nvSpPr>
        <p:spPr>
          <a:xfrm>
            <a:off x="1512237" y="2053191"/>
            <a:ext cx="6144900" cy="1169100"/>
          </a:xfrm>
          <a:prstGeom prst="rect">
            <a:avLst/>
          </a:prstGeom>
          <a:noFill/>
          <a:ln>
            <a:noFill/>
          </a:ln>
        </p:spPr>
        <p:txBody>
          <a:bodyPr anchorCtr="0" anchor="t" bIns="0" lIns="0" spcFirstLastPara="1" rIns="0" wrap="square" tIns="34275">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310" name="Google Shape;1310;g3d3f6d03170_0_594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grpSp>
        <p:nvGrpSpPr>
          <p:cNvPr id="1311" name="Google Shape;1311;g3d3f6d03170_0_5948"/>
          <p:cNvGrpSpPr/>
          <p:nvPr/>
        </p:nvGrpSpPr>
        <p:grpSpPr>
          <a:xfrm>
            <a:off x="4363971" y="1237055"/>
            <a:ext cx="473625" cy="473625"/>
            <a:chOff x="-5326064" y="9047077"/>
            <a:chExt cx="1263000" cy="1263000"/>
          </a:xfrm>
        </p:grpSpPr>
        <p:sp>
          <p:nvSpPr>
            <p:cNvPr id="1312" name="Google Shape;1312;g3d3f6d03170_0_5948"/>
            <p:cNvSpPr/>
            <p:nvPr/>
          </p:nvSpPr>
          <p:spPr>
            <a:xfrm>
              <a:off x="-5326064" y="9047077"/>
              <a:ext cx="1263000" cy="1263000"/>
            </a:xfrm>
            <a:prstGeom prst="ellipse">
              <a:avLst/>
            </a:prstGeom>
            <a:solidFill>
              <a:schemeClr val="accent2"/>
            </a:solidFill>
            <a:ln>
              <a:noFill/>
            </a:ln>
          </p:spPr>
          <p:txBody>
            <a:bodyPr anchorCtr="0" anchor="t"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313" name="Google Shape;1313;g3d3f6d03170_0_5948"/>
            <p:cNvSpPr/>
            <p:nvPr/>
          </p:nvSpPr>
          <p:spPr>
            <a:xfrm>
              <a:off x="-4934550" y="9477365"/>
              <a:ext cx="474727" cy="385094"/>
            </a:xfrm>
            <a:custGeom>
              <a:rect b="b" l="l" r="r" t="t"/>
              <a:pathLst>
                <a:path extrusionOk="0" h="385094" w="474727">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anchorCtr="0" anchor="t"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1314" name="Google Shape;1314;g3d3f6d03170_0_5948"/>
          <p:cNvSpPr txBox="1"/>
          <p:nvPr>
            <p:ph idx="1" type="subTitle"/>
          </p:nvPr>
        </p:nvSpPr>
        <p:spPr>
          <a:xfrm>
            <a:off x="1512245" y="3433659"/>
            <a:ext cx="6144900" cy="264600"/>
          </a:xfrm>
          <a:prstGeom prst="rect">
            <a:avLst/>
          </a:prstGeom>
          <a:noFill/>
          <a:ln>
            <a:noFill/>
          </a:ln>
        </p:spPr>
        <p:txBody>
          <a:bodyPr anchorCtr="0" anchor="ctr" bIns="0" lIns="0" spcFirstLastPara="1" rIns="0" wrap="square" tIns="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grpSp>
        <p:nvGrpSpPr>
          <p:cNvPr id="1315" name="Google Shape;1315;g3d3f6d03170_0_5948"/>
          <p:cNvGrpSpPr/>
          <p:nvPr/>
        </p:nvGrpSpPr>
        <p:grpSpPr>
          <a:xfrm>
            <a:off x="8381796" y="4822425"/>
            <a:ext cx="537710" cy="158585"/>
            <a:chOff x="22351457" y="12859799"/>
            <a:chExt cx="1433894" cy="422893"/>
          </a:xfrm>
        </p:grpSpPr>
        <p:grpSp>
          <p:nvGrpSpPr>
            <p:cNvPr id="1316" name="Google Shape;1316;g3d3f6d03170_0_5948"/>
            <p:cNvGrpSpPr/>
            <p:nvPr/>
          </p:nvGrpSpPr>
          <p:grpSpPr>
            <a:xfrm>
              <a:off x="22351457" y="12859799"/>
              <a:ext cx="1379787" cy="422893"/>
              <a:chOff x="22351457" y="12859799"/>
              <a:chExt cx="1379787" cy="422893"/>
            </a:xfrm>
          </p:grpSpPr>
          <p:sp>
            <p:nvSpPr>
              <p:cNvPr id="1317" name="Google Shape;1317;g3d3f6d03170_0_5948"/>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318" name="Google Shape;1318;g3d3f6d03170_0_5948"/>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1319" name="Google Shape;1319;g3d3f6d03170_0_5948"/>
              <p:cNvGrpSpPr/>
              <p:nvPr/>
            </p:nvGrpSpPr>
            <p:grpSpPr>
              <a:xfrm>
                <a:off x="23288552" y="12859801"/>
                <a:ext cx="442692" cy="422765"/>
                <a:chOff x="23288552" y="12859801"/>
                <a:chExt cx="442692" cy="422765"/>
              </a:xfrm>
            </p:grpSpPr>
            <p:grpSp>
              <p:nvGrpSpPr>
                <p:cNvPr id="1320" name="Google Shape;1320;g3d3f6d03170_0_5948"/>
                <p:cNvGrpSpPr/>
                <p:nvPr/>
              </p:nvGrpSpPr>
              <p:grpSpPr>
                <a:xfrm>
                  <a:off x="23288552" y="12859801"/>
                  <a:ext cx="442692" cy="422765"/>
                  <a:chOff x="23288552" y="12859801"/>
                  <a:chExt cx="442692" cy="422765"/>
                </a:xfrm>
              </p:grpSpPr>
              <p:sp>
                <p:nvSpPr>
                  <p:cNvPr id="1321" name="Google Shape;1321;g3d3f6d03170_0_5948"/>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322" name="Google Shape;1322;g3d3f6d03170_0_5948"/>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1323" name="Google Shape;1323;g3d3f6d03170_0_5948"/>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1324" name="Google Shape;1324;g3d3f6d03170_0_5948"/>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1325" name="Google Shape;1325;g3d3f6d03170_0_5948"/>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chemeClr val="lt1"/>
                </a:solidFill>
                <a:latin typeface="Poppins Medium"/>
                <a:ea typeface="Poppins Medium"/>
                <a:cs typeface="Poppins Medium"/>
                <a:sym typeface="Poppins Medium"/>
              </a:rPr>
              <a:t>Proprietary &amp; Confidential</a:t>
            </a:r>
            <a:endParaRPr b="0" i="0" sz="525" u="none" cap="none" strike="noStrike">
              <a:solidFill>
                <a:srgbClr val="000000"/>
              </a:solidFill>
              <a:latin typeface="Arial"/>
              <a:ea typeface="Arial"/>
              <a:cs typeface="Arial"/>
              <a:sym typeface="Arial"/>
            </a:endParaRPr>
          </a:p>
        </p:txBody>
      </p:sp>
      <p:cxnSp>
        <p:nvCxnSpPr>
          <p:cNvPr id="1326" name="Google Shape;1326;g3d3f6d03170_0_5948"/>
          <p:cNvCxnSpPr/>
          <p:nvPr/>
        </p:nvCxnSpPr>
        <p:spPr>
          <a:xfrm>
            <a:off x="681901" y="4883706"/>
            <a:ext cx="0" cy="4560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7_Custom Layout" showMasterSp="0">
  <p:cSld name="77_Custom Layout">
    <p:bg>
      <p:bgPr>
        <a:gradFill>
          <a:gsLst>
            <a:gs pos="0">
              <a:srgbClr val="FF001A"/>
            </a:gs>
            <a:gs pos="70000">
              <a:srgbClr val="290051"/>
            </a:gs>
            <a:gs pos="100000">
              <a:srgbClr val="0C0024"/>
            </a:gs>
          </a:gsLst>
          <a:lin ang="13500032" scaled="0"/>
        </a:gradFill>
      </p:bgPr>
    </p:bg>
    <p:spTree>
      <p:nvGrpSpPr>
        <p:cNvPr id="1327" name="Shape 1327"/>
        <p:cNvGrpSpPr/>
        <p:nvPr/>
      </p:nvGrpSpPr>
      <p:grpSpPr>
        <a:xfrm>
          <a:off x="0" y="0"/>
          <a:ext cx="0" cy="0"/>
          <a:chOff x="0" y="0"/>
          <a:chExt cx="0" cy="0"/>
        </a:xfrm>
      </p:grpSpPr>
      <p:pic>
        <p:nvPicPr>
          <p:cNvPr descr="A black and blue background&#10;&#10;AI-generated content may be incorrect." id="1328" name="Google Shape;1328;g3d3f6d03170_0_5968"/>
          <p:cNvPicPr preferRelativeResize="0"/>
          <p:nvPr/>
        </p:nvPicPr>
        <p:blipFill rotWithShape="1">
          <a:blip r:embed="rId2">
            <a:alphaModFix/>
          </a:blip>
          <a:srcRect b="100" l="0" r="0" t="100"/>
          <a:stretch/>
        </p:blipFill>
        <p:spPr>
          <a:xfrm>
            <a:off x="0" y="0"/>
            <a:ext cx="9143999" cy="5142828"/>
          </a:xfrm>
          <a:prstGeom prst="rect">
            <a:avLst/>
          </a:prstGeom>
          <a:noFill/>
          <a:ln>
            <a:noFill/>
          </a:ln>
        </p:spPr>
      </p:pic>
      <p:sp>
        <p:nvSpPr>
          <p:cNvPr id="1329" name="Google Shape;1329;g3d3f6d03170_0_5968"/>
          <p:cNvSpPr/>
          <p:nvPr/>
        </p:nvSpPr>
        <p:spPr>
          <a:xfrm>
            <a:off x="1090672" y="1476228"/>
            <a:ext cx="6952200" cy="2638500"/>
          </a:xfrm>
          <a:prstGeom prst="roundRect">
            <a:avLst>
              <a:gd fmla="val 1667" name="adj"/>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1330" name="Google Shape;1330;g3d3f6d03170_0_5968"/>
          <p:cNvGrpSpPr/>
          <p:nvPr/>
        </p:nvGrpSpPr>
        <p:grpSpPr>
          <a:xfrm>
            <a:off x="4363971" y="1237055"/>
            <a:ext cx="473625" cy="473625"/>
            <a:chOff x="-5326064" y="9047077"/>
            <a:chExt cx="1263000" cy="1263000"/>
          </a:xfrm>
        </p:grpSpPr>
        <p:sp>
          <p:nvSpPr>
            <p:cNvPr id="1331" name="Google Shape;1331;g3d3f6d03170_0_5968"/>
            <p:cNvSpPr/>
            <p:nvPr/>
          </p:nvSpPr>
          <p:spPr>
            <a:xfrm>
              <a:off x="-5326064" y="9047077"/>
              <a:ext cx="1263000" cy="1263000"/>
            </a:xfrm>
            <a:prstGeom prst="ellipse">
              <a:avLst/>
            </a:prstGeom>
            <a:solidFill>
              <a:srgbClr val="0370FF"/>
            </a:solidFill>
            <a:ln>
              <a:noFill/>
            </a:ln>
          </p:spPr>
          <p:txBody>
            <a:bodyPr anchorCtr="0" anchor="t"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332" name="Google Shape;1332;g3d3f6d03170_0_5968"/>
            <p:cNvSpPr/>
            <p:nvPr/>
          </p:nvSpPr>
          <p:spPr>
            <a:xfrm>
              <a:off x="-4934550" y="9477365"/>
              <a:ext cx="474727" cy="385094"/>
            </a:xfrm>
            <a:custGeom>
              <a:rect b="b" l="l" r="r" t="t"/>
              <a:pathLst>
                <a:path extrusionOk="0" h="385094" w="474727">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anchorCtr="0" anchor="t"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1333" name="Google Shape;1333;g3d3f6d03170_0_596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grpSp>
        <p:nvGrpSpPr>
          <p:cNvPr id="1334" name="Google Shape;1334;g3d3f6d03170_0_5968"/>
          <p:cNvGrpSpPr/>
          <p:nvPr/>
        </p:nvGrpSpPr>
        <p:grpSpPr>
          <a:xfrm>
            <a:off x="8381796" y="4822425"/>
            <a:ext cx="537710" cy="158585"/>
            <a:chOff x="22351457" y="12859799"/>
            <a:chExt cx="1433894" cy="422893"/>
          </a:xfrm>
        </p:grpSpPr>
        <p:grpSp>
          <p:nvGrpSpPr>
            <p:cNvPr id="1335" name="Google Shape;1335;g3d3f6d03170_0_5968"/>
            <p:cNvGrpSpPr/>
            <p:nvPr/>
          </p:nvGrpSpPr>
          <p:grpSpPr>
            <a:xfrm>
              <a:off x="22351457" y="12859799"/>
              <a:ext cx="1379787" cy="422893"/>
              <a:chOff x="22351457" y="12859799"/>
              <a:chExt cx="1379787" cy="422893"/>
            </a:xfrm>
          </p:grpSpPr>
          <p:sp>
            <p:nvSpPr>
              <p:cNvPr id="1336" name="Google Shape;1336;g3d3f6d03170_0_5968"/>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337" name="Google Shape;1337;g3d3f6d03170_0_5968"/>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1338" name="Google Shape;1338;g3d3f6d03170_0_5968"/>
              <p:cNvGrpSpPr/>
              <p:nvPr/>
            </p:nvGrpSpPr>
            <p:grpSpPr>
              <a:xfrm>
                <a:off x="23288552" y="12859801"/>
                <a:ext cx="442692" cy="422765"/>
                <a:chOff x="23288552" y="12859801"/>
                <a:chExt cx="442692" cy="422765"/>
              </a:xfrm>
            </p:grpSpPr>
            <p:grpSp>
              <p:nvGrpSpPr>
                <p:cNvPr id="1339" name="Google Shape;1339;g3d3f6d03170_0_5968"/>
                <p:cNvGrpSpPr/>
                <p:nvPr/>
              </p:nvGrpSpPr>
              <p:grpSpPr>
                <a:xfrm>
                  <a:off x="23288552" y="12859801"/>
                  <a:ext cx="442692" cy="422765"/>
                  <a:chOff x="23288552" y="12859801"/>
                  <a:chExt cx="442692" cy="422765"/>
                </a:xfrm>
              </p:grpSpPr>
              <p:sp>
                <p:nvSpPr>
                  <p:cNvPr id="1340" name="Google Shape;1340;g3d3f6d03170_0_5968"/>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341" name="Google Shape;1341;g3d3f6d03170_0_5968"/>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1342" name="Google Shape;1342;g3d3f6d03170_0_5968"/>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1343" name="Google Shape;1343;g3d3f6d03170_0_5968"/>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1344" name="Google Shape;1344;g3d3f6d03170_0_5968"/>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chemeClr val="lt1"/>
                </a:solidFill>
                <a:latin typeface="Poppins Medium"/>
                <a:ea typeface="Poppins Medium"/>
                <a:cs typeface="Poppins Medium"/>
                <a:sym typeface="Poppins Medium"/>
              </a:rPr>
              <a:t>Proprietary &amp; Confidential</a:t>
            </a:r>
            <a:endParaRPr b="0" i="0" sz="525" u="none" cap="none" strike="noStrike">
              <a:solidFill>
                <a:srgbClr val="000000"/>
              </a:solidFill>
              <a:latin typeface="Arial"/>
              <a:ea typeface="Arial"/>
              <a:cs typeface="Arial"/>
              <a:sym typeface="Arial"/>
            </a:endParaRPr>
          </a:p>
        </p:txBody>
      </p:sp>
      <p:cxnSp>
        <p:nvCxnSpPr>
          <p:cNvPr id="1345" name="Google Shape;1345;g3d3f6d03170_0_5968"/>
          <p:cNvCxnSpPr/>
          <p:nvPr/>
        </p:nvCxnSpPr>
        <p:spPr>
          <a:xfrm>
            <a:off x="681901" y="4883706"/>
            <a:ext cx="0" cy="45600"/>
          </a:xfrm>
          <a:prstGeom prst="straightConnector1">
            <a:avLst/>
          </a:prstGeom>
          <a:noFill/>
          <a:ln cap="flat" cmpd="sng" w="9525">
            <a:solidFill>
              <a:schemeClr val="lt1"/>
            </a:solidFill>
            <a:prstDash val="solid"/>
            <a:miter lim="800000"/>
            <a:headEnd len="sm" w="sm" type="none"/>
            <a:tailEnd len="sm" w="sm" type="none"/>
          </a:ln>
        </p:spPr>
      </p:cxnSp>
      <p:sp>
        <p:nvSpPr>
          <p:cNvPr id="1346" name="Google Shape;1346;g3d3f6d03170_0_5968"/>
          <p:cNvSpPr txBox="1"/>
          <p:nvPr>
            <p:ph type="title"/>
          </p:nvPr>
        </p:nvSpPr>
        <p:spPr>
          <a:xfrm>
            <a:off x="1512237" y="2053191"/>
            <a:ext cx="6144900" cy="1169100"/>
          </a:xfrm>
          <a:prstGeom prst="rect">
            <a:avLst/>
          </a:prstGeom>
          <a:noFill/>
          <a:ln>
            <a:noFill/>
          </a:ln>
        </p:spPr>
        <p:txBody>
          <a:bodyPr anchorCtr="0" anchor="t" bIns="0" lIns="0" spcFirstLastPara="1" rIns="0" wrap="square" tIns="34275">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347" name="Google Shape;1347;g3d3f6d03170_0_5968"/>
          <p:cNvSpPr txBox="1"/>
          <p:nvPr>
            <p:ph idx="1" type="subTitle"/>
          </p:nvPr>
        </p:nvSpPr>
        <p:spPr>
          <a:xfrm>
            <a:off x="1512245" y="3433659"/>
            <a:ext cx="6144900" cy="264600"/>
          </a:xfrm>
          <a:prstGeom prst="rect">
            <a:avLst/>
          </a:prstGeom>
          <a:noFill/>
          <a:ln>
            <a:noFill/>
          </a:ln>
        </p:spPr>
        <p:txBody>
          <a:bodyPr anchorCtr="0" anchor="ctr" bIns="0" lIns="0" spcFirstLastPara="1" rIns="0" wrap="square" tIns="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8_Custom Layout" showMasterSp="0">
  <p:cSld name="78_Custom Layout">
    <p:bg>
      <p:bgPr>
        <a:gradFill>
          <a:gsLst>
            <a:gs pos="0">
              <a:srgbClr val="FF001A"/>
            </a:gs>
            <a:gs pos="70000">
              <a:srgbClr val="290051"/>
            </a:gs>
            <a:gs pos="100000">
              <a:srgbClr val="0C0024"/>
            </a:gs>
          </a:gsLst>
          <a:lin ang="13500032" scaled="0"/>
        </a:gradFill>
      </p:bgPr>
    </p:bg>
    <p:spTree>
      <p:nvGrpSpPr>
        <p:cNvPr id="1348" name="Shape 1348"/>
        <p:cNvGrpSpPr/>
        <p:nvPr/>
      </p:nvGrpSpPr>
      <p:grpSpPr>
        <a:xfrm>
          <a:off x="0" y="0"/>
          <a:ext cx="0" cy="0"/>
          <a:chOff x="0" y="0"/>
          <a:chExt cx="0" cy="0"/>
        </a:xfrm>
      </p:grpSpPr>
      <p:pic>
        <p:nvPicPr>
          <p:cNvPr descr="A black and blue background&#10;&#10;AI-generated content may be incorrect." id="1349" name="Google Shape;1349;g3d3f6d03170_0_5989"/>
          <p:cNvPicPr preferRelativeResize="0"/>
          <p:nvPr/>
        </p:nvPicPr>
        <p:blipFill rotWithShape="1">
          <a:blip r:embed="rId2">
            <a:alphaModFix/>
          </a:blip>
          <a:srcRect b="100" l="0" r="0" t="100"/>
          <a:stretch/>
        </p:blipFill>
        <p:spPr>
          <a:xfrm>
            <a:off x="0" y="0"/>
            <a:ext cx="9143999" cy="5142833"/>
          </a:xfrm>
          <a:prstGeom prst="rect">
            <a:avLst/>
          </a:prstGeom>
          <a:noFill/>
          <a:ln>
            <a:noFill/>
          </a:ln>
        </p:spPr>
      </p:pic>
      <p:sp>
        <p:nvSpPr>
          <p:cNvPr id="1350" name="Google Shape;1350;g3d3f6d03170_0_5989"/>
          <p:cNvSpPr/>
          <p:nvPr>
            <p:ph idx="2" type="pic"/>
          </p:nvPr>
        </p:nvSpPr>
        <p:spPr>
          <a:xfrm>
            <a:off x="809642" y="727999"/>
            <a:ext cx="3804900" cy="3702600"/>
          </a:xfrm>
          <a:prstGeom prst="roundRect">
            <a:avLst>
              <a:gd fmla="val 3253" name="adj"/>
            </a:avLst>
          </a:prstGeom>
          <a:noFill/>
          <a:ln>
            <a:noFill/>
          </a:ln>
        </p:spPr>
      </p:sp>
      <p:sp>
        <p:nvSpPr>
          <p:cNvPr id="1351" name="Google Shape;1351;g3d3f6d03170_0_598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1352" name="Google Shape;1352;g3d3f6d03170_0_5989"/>
          <p:cNvSpPr txBox="1"/>
          <p:nvPr>
            <p:ph type="title"/>
          </p:nvPr>
        </p:nvSpPr>
        <p:spPr>
          <a:xfrm>
            <a:off x="4544195" y="1830366"/>
            <a:ext cx="3383400" cy="1169100"/>
          </a:xfrm>
          <a:prstGeom prst="rect">
            <a:avLst/>
          </a:prstGeom>
          <a:noFill/>
          <a:ln>
            <a:noFill/>
          </a:ln>
        </p:spPr>
        <p:txBody>
          <a:bodyPr anchorCtr="0" anchor="t" bIns="0" lIns="0" spcFirstLastPara="1" rIns="0" wrap="square" tIns="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353" name="Google Shape;1353;g3d3f6d03170_0_5989"/>
          <p:cNvSpPr txBox="1"/>
          <p:nvPr>
            <p:ph idx="1" type="subTitle"/>
          </p:nvPr>
        </p:nvSpPr>
        <p:spPr>
          <a:xfrm>
            <a:off x="4761880" y="3186236"/>
            <a:ext cx="2908200" cy="264900"/>
          </a:xfrm>
          <a:prstGeom prst="rect">
            <a:avLst/>
          </a:prstGeom>
          <a:noFill/>
          <a:ln>
            <a:noFill/>
          </a:ln>
        </p:spPr>
        <p:txBody>
          <a:bodyPr anchorCtr="0" anchor="ctr" bIns="0" lIns="0" spcFirstLastPara="1" rIns="0" wrap="square" tIns="0">
            <a:noAutofit/>
          </a:bodyPr>
          <a:lstStyle>
            <a:lvl1pPr lvl="0" algn="ctr">
              <a:lnSpc>
                <a:spcPct val="95000"/>
              </a:lnSpc>
              <a:spcBef>
                <a:spcPts val="1350"/>
              </a:spcBef>
              <a:spcAft>
                <a:spcPts val="0"/>
              </a:spcAft>
              <a:buClr>
                <a:schemeClr val="lt2"/>
              </a:buClr>
              <a:buSzPts val="810"/>
              <a:buNone/>
              <a:defRPr sz="900">
                <a:solidFill>
                  <a:schemeClr val="lt2"/>
                </a:solidFill>
                <a:latin typeface="Poppins Medium"/>
                <a:ea typeface="Poppins Medium"/>
                <a:cs typeface="Poppins Medium"/>
                <a:sym typeface="Poppins Medium"/>
              </a:defRPr>
            </a:lvl1pPr>
            <a:lvl2pPr lvl="1" algn="ctr">
              <a:lnSpc>
                <a:spcPct val="95000"/>
              </a:lnSpc>
              <a:spcBef>
                <a:spcPts val="1350"/>
              </a:spcBef>
              <a:spcAft>
                <a:spcPts val="0"/>
              </a:spcAft>
              <a:buClr>
                <a:schemeClr val="lt2"/>
              </a:buClr>
              <a:buSzPts val="675"/>
              <a:buNone/>
              <a:defRPr sz="750">
                <a:solidFill>
                  <a:schemeClr val="lt2"/>
                </a:solidFill>
              </a:defRPr>
            </a:lvl2pPr>
            <a:lvl3pPr lvl="2" algn="ctr">
              <a:lnSpc>
                <a:spcPct val="95000"/>
              </a:lnSpc>
              <a:spcBef>
                <a:spcPts val="1350"/>
              </a:spcBef>
              <a:spcAft>
                <a:spcPts val="0"/>
              </a:spcAft>
              <a:buClr>
                <a:schemeClr val="lt2"/>
              </a:buClr>
              <a:buSzPts val="607"/>
              <a:buNone/>
              <a:defRPr sz="675">
                <a:solidFill>
                  <a:schemeClr val="lt2"/>
                </a:solidFill>
              </a:defRPr>
            </a:lvl3pPr>
            <a:lvl4pPr lvl="3" algn="ctr">
              <a:lnSpc>
                <a:spcPct val="95000"/>
              </a:lnSpc>
              <a:spcBef>
                <a:spcPts val="1350"/>
              </a:spcBef>
              <a:spcAft>
                <a:spcPts val="0"/>
              </a:spcAft>
              <a:buClr>
                <a:schemeClr val="lt2"/>
              </a:buClr>
              <a:buSzPts val="540"/>
              <a:buNone/>
              <a:defRPr sz="600">
                <a:solidFill>
                  <a:schemeClr val="lt2"/>
                </a:solidFill>
              </a:defRPr>
            </a:lvl4pPr>
            <a:lvl5pPr lvl="4" algn="ctr">
              <a:lnSpc>
                <a:spcPct val="95000"/>
              </a:lnSpc>
              <a:spcBef>
                <a:spcPts val="1350"/>
              </a:spcBef>
              <a:spcAft>
                <a:spcPts val="0"/>
              </a:spcAft>
              <a:buClr>
                <a:schemeClr val="lt2"/>
              </a:buClr>
              <a:buSzPts val="540"/>
              <a:buNone/>
              <a:defRPr sz="600">
                <a:solidFill>
                  <a:schemeClr val="lt2"/>
                </a:solidFill>
              </a:defRPr>
            </a:lvl5pPr>
            <a:lvl6pPr lvl="5" algn="ctr">
              <a:lnSpc>
                <a:spcPct val="90000"/>
              </a:lnSpc>
              <a:spcBef>
                <a:spcPts val="375"/>
              </a:spcBef>
              <a:spcAft>
                <a:spcPts val="0"/>
              </a:spcAft>
              <a:buClr>
                <a:schemeClr val="lt2"/>
              </a:buClr>
              <a:buSzPts val="600"/>
              <a:buNone/>
              <a:defRPr sz="600">
                <a:solidFill>
                  <a:schemeClr val="lt2"/>
                </a:solidFill>
              </a:defRPr>
            </a:lvl6pPr>
            <a:lvl7pPr lvl="6" algn="ctr">
              <a:lnSpc>
                <a:spcPct val="90000"/>
              </a:lnSpc>
              <a:spcBef>
                <a:spcPts val="375"/>
              </a:spcBef>
              <a:spcAft>
                <a:spcPts val="0"/>
              </a:spcAft>
              <a:buClr>
                <a:schemeClr val="lt2"/>
              </a:buClr>
              <a:buSzPts val="600"/>
              <a:buNone/>
              <a:defRPr sz="600">
                <a:solidFill>
                  <a:schemeClr val="lt2"/>
                </a:solidFill>
              </a:defRPr>
            </a:lvl7pPr>
            <a:lvl8pPr lvl="7" algn="ctr">
              <a:lnSpc>
                <a:spcPct val="90000"/>
              </a:lnSpc>
              <a:spcBef>
                <a:spcPts val="375"/>
              </a:spcBef>
              <a:spcAft>
                <a:spcPts val="0"/>
              </a:spcAft>
              <a:buClr>
                <a:schemeClr val="lt2"/>
              </a:buClr>
              <a:buSzPts val="600"/>
              <a:buNone/>
              <a:defRPr sz="600">
                <a:solidFill>
                  <a:schemeClr val="lt2"/>
                </a:solidFill>
              </a:defRPr>
            </a:lvl8pPr>
            <a:lvl9pPr lvl="8" algn="ctr">
              <a:lnSpc>
                <a:spcPct val="90000"/>
              </a:lnSpc>
              <a:spcBef>
                <a:spcPts val="375"/>
              </a:spcBef>
              <a:spcAft>
                <a:spcPts val="0"/>
              </a:spcAft>
              <a:buClr>
                <a:schemeClr val="lt2"/>
              </a:buClr>
              <a:buSzPts val="600"/>
              <a:buNone/>
              <a:defRPr sz="600">
                <a:solidFill>
                  <a:schemeClr val="lt2"/>
                </a:solidFill>
              </a:defRPr>
            </a:lvl9pPr>
          </a:lstStyle>
          <a:p/>
        </p:txBody>
      </p:sp>
      <p:grpSp>
        <p:nvGrpSpPr>
          <p:cNvPr id="1354" name="Google Shape;1354;g3d3f6d03170_0_5989"/>
          <p:cNvGrpSpPr/>
          <p:nvPr/>
        </p:nvGrpSpPr>
        <p:grpSpPr>
          <a:xfrm>
            <a:off x="8381796" y="4822425"/>
            <a:ext cx="537710" cy="158585"/>
            <a:chOff x="22351457" y="12859799"/>
            <a:chExt cx="1433894" cy="422893"/>
          </a:xfrm>
        </p:grpSpPr>
        <p:grpSp>
          <p:nvGrpSpPr>
            <p:cNvPr id="1355" name="Google Shape;1355;g3d3f6d03170_0_5989"/>
            <p:cNvGrpSpPr/>
            <p:nvPr/>
          </p:nvGrpSpPr>
          <p:grpSpPr>
            <a:xfrm>
              <a:off x="22351457" y="12859799"/>
              <a:ext cx="1379787" cy="422893"/>
              <a:chOff x="22351457" y="12859799"/>
              <a:chExt cx="1379787" cy="422893"/>
            </a:xfrm>
          </p:grpSpPr>
          <p:sp>
            <p:nvSpPr>
              <p:cNvPr id="1356" name="Google Shape;1356;g3d3f6d03170_0_5989"/>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357" name="Google Shape;1357;g3d3f6d03170_0_5989"/>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1358" name="Google Shape;1358;g3d3f6d03170_0_5989"/>
              <p:cNvGrpSpPr/>
              <p:nvPr/>
            </p:nvGrpSpPr>
            <p:grpSpPr>
              <a:xfrm>
                <a:off x="23288552" y="12859801"/>
                <a:ext cx="442692" cy="422765"/>
                <a:chOff x="23288552" y="12859801"/>
                <a:chExt cx="442692" cy="422765"/>
              </a:xfrm>
            </p:grpSpPr>
            <p:grpSp>
              <p:nvGrpSpPr>
                <p:cNvPr id="1359" name="Google Shape;1359;g3d3f6d03170_0_5989"/>
                <p:cNvGrpSpPr/>
                <p:nvPr/>
              </p:nvGrpSpPr>
              <p:grpSpPr>
                <a:xfrm>
                  <a:off x="23288552" y="12859801"/>
                  <a:ext cx="442692" cy="422765"/>
                  <a:chOff x="23288552" y="12859801"/>
                  <a:chExt cx="442692" cy="422765"/>
                </a:xfrm>
              </p:grpSpPr>
              <p:sp>
                <p:nvSpPr>
                  <p:cNvPr id="1360" name="Google Shape;1360;g3d3f6d03170_0_5989"/>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361" name="Google Shape;1361;g3d3f6d03170_0_5989"/>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1362" name="Google Shape;1362;g3d3f6d03170_0_5989"/>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1363" name="Google Shape;1363;g3d3f6d03170_0_5989"/>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1364" name="Google Shape;1364;g3d3f6d03170_0_5989"/>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chemeClr val="lt1"/>
                </a:solidFill>
                <a:latin typeface="Poppins Medium"/>
                <a:ea typeface="Poppins Medium"/>
                <a:cs typeface="Poppins Medium"/>
                <a:sym typeface="Poppins Medium"/>
              </a:rPr>
              <a:t>Proprietary &amp; Confidential</a:t>
            </a:r>
            <a:endParaRPr b="0" i="0" sz="525" u="none" cap="none" strike="noStrike">
              <a:solidFill>
                <a:srgbClr val="000000"/>
              </a:solidFill>
              <a:latin typeface="Arial"/>
              <a:ea typeface="Arial"/>
              <a:cs typeface="Arial"/>
              <a:sym typeface="Arial"/>
            </a:endParaRPr>
          </a:p>
        </p:txBody>
      </p:sp>
      <p:cxnSp>
        <p:nvCxnSpPr>
          <p:cNvPr id="1365" name="Google Shape;1365;g3d3f6d03170_0_5989"/>
          <p:cNvCxnSpPr/>
          <p:nvPr/>
        </p:nvCxnSpPr>
        <p:spPr>
          <a:xfrm>
            <a:off x="681901" y="4883706"/>
            <a:ext cx="0" cy="4560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9_Custom Layout" showMasterSp="0">
  <p:cSld name="79_Custom Layout">
    <p:bg>
      <p:bgPr>
        <a:blipFill>
          <a:blip r:embed="rId2">
            <a:alphaModFix/>
          </a:blip>
          <a:stretch>
            <a:fillRect/>
          </a:stretch>
        </a:blipFill>
      </p:bgPr>
    </p:bg>
    <p:spTree>
      <p:nvGrpSpPr>
        <p:cNvPr id="1366" name="Shape 1366"/>
        <p:cNvGrpSpPr/>
        <p:nvPr/>
      </p:nvGrpSpPr>
      <p:grpSpPr>
        <a:xfrm>
          <a:off x="0" y="0"/>
          <a:ext cx="0" cy="0"/>
          <a:chOff x="0" y="0"/>
          <a:chExt cx="0" cy="0"/>
        </a:xfrm>
      </p:grpSpPr>
      <p:sp>
        <p:nvSpPr>
          <p:cNvPr id="1367" name="Google Shape;1367;g3d3f6d03170_0_600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lt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1368" name="Google Shape;1368;g3d3f6d03170_0_6007"/>
          <p:cNvSpPr/>
          <p:nvPr/>
        </p:nvSpPr>
        <p:spPr>
          <a:xfrm>
            <a:off x="1090672" y="1469084"/>
            <a:ext cx="6952200" cy="2638500"/>
          </a:xfrm>
          <a:prstGeom prst="roundRect">
            <a:avLst>
              <a:gd fmla="val 1667" name="adj"/>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369" name="Google Shape;1369;g3d3f6d03170_0_6007"/>
          <p:cNvSpPr txBox="1"/>
          <p:nvPr>
            <p:ph type="title"/>
          </p:nvPr>
        </p:nvSpPr>
        <p:spPr>
          <a:xfrm>
            <a:off x="1512234" y="2053191"/>
            <a:ext cx="6144900" cy="1169100"/>
          </a:xfrm>
          <a:prstGeom prst="rect">
            <a:avLst/>
          </a:prstGeom>
          <a:noFill/>
          <a:ln>
            <a:noFill/>
          </a:ln>
        </p:spPr>
        <p:txBody>
          <a:bodyPr anchorCtr="0" anchor="t" bIns="0" lIns="0" spcFirstLastPara="1" rIns="0" wrap="square" tIns="0">
            <a:noAutofit/>
          </a:bodyPr>
          <a:lstStyle>
            <a:lvl1pPr lvl="0" algn="ctr">
              <a:lnSpc>
                <a:spcPct val="102000"/>
              </a:lnSpc>
              <a:spcBef>
                <a:spcPts val="0"/>
              </a:spcBef>
              <a:spcAft>
                <a:spcPts val="0"/>
              </a:spcAft>
              <a:buClr>
                <a:schemeClr val="dk1"/>
              </a:buClr>
              <a:buSzPts val="2662"/>
              <a:buFont typeface="Poppins SemiBold"/>
              <a:buNone/>
              <a:defRPr sz="2662">
                <a:solidFill>
                  <a:schemeClr val="dk1"/>
                </a:solidFill>
              </a:defRPr>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grpSp>
        <p:nvGrpSpPr>
          <p:cNvPr id="1370" name="Google Shape;1370;g3d3f6d03170_0_6007"/>
          <p:cNvGrpSpPr/>
          <p:nvPr/>
        </p:nvGrpSpPr>
        <p:grpSpPr>
          <a:xfrm>
            <a:off x="4356948" y="1194032"/>
            <a:ext cx="428662" cy="428662"/>
            <a:chOff x="-5326064" y="9047077"/>
            <a:chExt cx="1263000" cy="1263000"/>
          </a:xfrm>
        </p:grpSpPr>
        <p:sp>
          <p:nvSpPr>
            <p:cNvPr id="1371" name="Google Shape;1371;g3d3f6d03170_0_6007"/>
            <p:cNvSpPr/>
            <p:nvPr/>
          </p:nvSpPr>
          <p:spPr>
            <a:xfrm>
              <a:off x="-5326064" y="9047077"/>
              <a:ext cx="1263000" cy="1263000"/>
            </a:xfrm>
            <a:prstGeom prst="ellipse">
              <a:avLst/>
            </a:prstGeom>
            <a:solidFill>
              <a:schemeClr val="accent2"/>
            </a:solidFill>
            <a:ln>
              <a:noFill/>
            </a:ln>
          </p:spPr>
          <p:txBody>
            <a:bodyPr anchorCtr="0" anchor="t"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372" name="Google Shape;1372;g3d3f6d03170_0_6007"/>
            <p:cNvSpPr/>
            <p:nvPr/>
          </p:nvSpPr>
          <p:spPr>
            <a:xfrm>
              <a:off x="-4934550" y="9477365"/>
              <a:ext cx="474727" cy="385094"/>
            </a:xfrm>
            <a:custGeom>
              <a:rect b="b" l="l" r="r" t="t"/>
              <a:pathLst>
                <a:path extrusionOk="0" h="385094" w="474727">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anchorCtr="0" anchor="t" bIns="17125" lIns="34275" spcFirstLastPara="1" rIns="34275" wrap="square" tIns="17125">
              <a:noAutofit/>
            </a:bodyPr>
            <a:lstStyle/>
            <a:p>
              <a:pPr indent="0" lvl="0" marL="0" marR="0" rtl="0" algn="ctr">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1373" name="Google Shape;1373;g3d3f6d03170_0_6007"/>
          <p:cNvSpPr txBox="1"/>
          <p:nvPr>
            <p:ph idx="1" type="subTitle"/>
          </p:nvPr>
        </p:nvSpPr>
        <p:spPr>
          <a:xfrm>
            <a:off x="1512243" y="3477909"/>
            <a:ext cx="6144900" cy="264600"/>
          </a:xfrm>
          <a:prstGeom prst="rect">
            <a:avLst/>
          </a:prstGeom>
          <a:noFill/>
          <a:ln>
            <a:noFill/>
          </a:ln>
        </p:spPr>
        <p:txBody>
          <a:bodyPr anchorCtr="0" anchor="ctr" bIns="0" lIns="0" spcFirstLastPara="1" rIns="0" wrap="square" tIns="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p:txBody>
      </p:sp>
      <p:grpSp>
        <p:nvGrpSpPr>
          <p:cNvPr id="1374" name="Google Shape;1374;g3d3f6d03170_0_6007"/>
          <p:cNvGrpSpPr/>
          <p:nvPr/>
        </p:nvGrpSpPr>
        <p:grpSpPr>
          <a:xfrm>
            <a:off x="8381796" y="4822425"/>
            <a:ext cx="537710" cy="158585"/>
            <a:chOff x="22351457" y="12859799"/>
            <a:chExt cx="1433894" cy="422893"/>
          </a:xfrm>
        </p:grpSpPr>
        <p:grpSp>
          <p:nvGrpSpPr>
            <p:cNvPr id="1375" name="Google Shape;1375;g3d3f6d03170_0_6007"/>
            <p:cNvGrpSpPr/>
            <p:nvPr/>
          </p:nvGrpSpPr>
          <p:grpSpPr>
            <a:xfrm>
              <a:off x="22351457" y="12859799"/>
              <a:ext cx="1379787" cy="422893"/>
              <a:chOff x="22351457" y="12859799"/>
              <a:chExt cx="1379787" cy="422893"/>
            </a:xfrm>
          </p:grpSpPr>
          <p:sp>
            <p:nvSpPr>
              <p:cNvPr id="1376" name="Google Shape;1376;g3d3f6d03170_0_6007"/>
              <p:cNvSpPr/>
              <p:nvPr/>
            </p:nvSpPr>
            <p:spPr>
              <a:xfrm>
                <a:off x="22351457" y="12859801"/>
                <a:ext cx="510672" cy="422891"/>
              </a:xfrm>
              <a:custGeom>
                <a:rect b="b" l="l" r="r" t="t"/>
                <a:pathLst>
                  <a:path extrusionOk="0" h="422891" w="510672">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377" name="Google Shape;1377;g3d3f6d03170_0_6007"/>
              <p:cNvSpPr/>
              <p:nvPr/>
            </p:nvSpPr>
            <p:spPr>
              <a:xfrm>
                <a:off x="22903875" y="12859799"/>
                <a:ext cx="422766" cy="422767"/>
              </a:xfrm>
              <a:custGeom>
                <a:rect b="b" l="l" r="r" t="t"/>
                <a:pathLst>
                  <a:path extrusionOk="0" h="422767" w="422766">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nvGrpSpPr>
              <p:cNvPr id="1378" name="Google Shape;1378;g3d3f6d03170_0_6007"/>
              <p:cNvGrpSpPr/>
              <p:nvPr/>
            </p:nvGrpSpPr>
            <p:grpSpPr>
              <a:xfrm>
                <a:off x="23288552" y="12859801"/>
                <a:ext cx="442692" cy="422765"/>
                <a:chOff x="23288552" y="12859801"/>
                <a:chExt cx="442692" cy="422765"/>
              </a:xfrm>
            </p:grpSpPr>
            <p:grpSp>
              <p:nvGrpSpPr>
                <p:cNvPr id="1379" name="Google Shape;1379;g3d3f6d03170_0_6007"/>
                <p:cNvGrpSpPr/>
                <p:nvPr/>
              </p:nvGrpSpPr>
              <p:grpSpPr>
                <a:xfrm>
                  <a:off x="23288552" y="12859801"/>
                  <a:ext cx="442692" cy="422765"/>
                  <a:chOff x="23288552" y="12859801"/>
                  <a:chExt cx="442692" cy="422765"/>
                </a:xfrm>
              </p:grpSpPr>
              <p:sp>
                <p:nvSpPr>
                  <p:cNvPr id="1380" name="Google Shape;1380;g3d3f6d03170_0_6007"/>
                  <p:cNvSpPr/>
                  <p:nvPr/>
                </p:nvSpPr>
                <p:spPr>
                  <a:xfrm>
                    <a:off x="23288552" y="12859801"/>
                    <a:ext cx="442692" cy="422765"/>
                  </a:xfrm>
                  <a:custGeom>
                    <a:rect b="b" l="l" r="r" t="t"/>
                    <a:pathLst>
                      <a:path extrusionOk="0" h="422765" w="442692">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sp>
                <p:nvSpPr>
                  <p:cNvPr id="1381" name="Google Shape;1381;g3d3f6d03170_0_6007"/>
                  <p:cNvSpPr/>
                  <p:nvPr/>
                </p:nvSpPr>
                <p:spPr>
                  <a:xfrm>
                    <a:off x="23371920" y="12903818"/>
                    <a:ext cx="136465" cy="334731"/>
                  </a:xfrm>
                  <a:custGeom>
                    <a:rect b="b" l="l" r="r" t="t"/>
                    <a:pathLst>
                      <a:path extrusionOk="0" h="334731" w="136465">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1382" name="Google Shape;1382;g3d3f6d03170_0_6007"/>
                <p:cNvSpPr/>
                <p:nvPr/>
              </p:nvSpPr>
              <p:spPr>
                <a:xfrm>
                  <a:off x="23509898" y="13071183"/>
                  <a:ext cx="51836" cy="151978"/>
                </a:xfrm>
                <a:custGeom>
                  <a:rect b="b" l="l" r="r" t="t"/>
                  <a:pathLst>
                    <a:path extrusionOk="0" h="151978" w="51836">
                      <a:moveTo>
                        <a:pt x="51837" y="0"/>
                      </a:moveTo>
                      <a:lnTo>
                        <a:pt x="51837" y="151978"/>
                      </a:lnTo>
                      <a:lnTo>
                        <a:pt x="0" y="76052"/>
                      </a:lnTo>
                      <a:lnTo>
                        <a:pt x="51837" y="0"/>
                      </a:lnTo>
                      <a:close/>
                    </a:path>
                  </a:pathLst>
                </a:custGeom>
                <a:solidFill>
                  <a:srgbClr val="A7A4A4"/>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grpSp>
        <p:sp>
          <p:nvSpPr>
            <p:cNvPr id="1383" name="Google Shape;1383;g3d3f6d03170_0_6007"/>
            <p:cNvSpPr/>
            <p:nvPr/>
          </p:nvSpPr>
          <p:spPr>
            <a:xfrm>
              <a:off x="23735785" y="12859801"/>
              <a:ext cx="49566" cy="49440"/>
            </a:xfrm>
            <a:custGeom>
              <a:rect b="b" l="l" r="r" t="t"/>
              <a:pathLst>
                <a:path extrusionOk="0" h="49440" w="49566">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675"/>
                <a:buFont typeface="Arial"/>
                <a:buNone/>
              </a:pPr>
              <a:r>
                <a:t/>
              </a:r>
              <a:endParaRPr b="0" i="0" sz="675" u="none" cap="none" strike="noStrike">
                <a:solidFill>
                  <a:schemeClr val="dk1"/>
                </a:solidFill>
                <a:latin typeface="Poppins Medium"/>
                <a:ea typeface="Poppins Medium"/>
                <a:cs typeface="Poppins Medium"/>
                <a:sym typeface="Poppins Medium"/>
              </a:endParaRPr>
            </a:p>
          </p:txBody>
        </p:sp>
      </p:grpSp>
      <p:sp>
        <p:nvSpPr>
          <p:cNvPr id="1384" name="Google Shape;1384;g3d3f6d03170_0_6007"/>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chemeClr val="lt1"/>
                </a:solidFill>
                <a:latin typeface="Poppins Medium"/>
                <a:ea typeface="Poppins Medium"/>
                <a:cs typeface="Poppins Medium"/>
                <a:sym typeface="Poppins Medium"/>
              </a:rPr>
              <a:t>Proprietary &amp; Confidential</a:t>
            </a:r>
            <a:endParaRPr b="0" i="0" sz="525" u="none" cap="none" strike="noStrike">
              <a:solidFill>
                <a:srgbClr val="000000"/>
              </a:solidFill>
              <a:latin typeface="Arial"/>
              <a:ea typeface="Arial"/>
              <a:cs typeface="Arial"/>
              <a:sym typeface="Arial"/>
            </a:endParaRPr>
          </a:p>
        </p:txBody>
      </p:sp>
      <p:cxnSp>
        <p:nvCxnSpPr>
          <p:cNvPr id="1385" name="Google Shape;1385;g3d3f6d03170_0_6007"/>
          <p:cNvCxnSpPr/>
          <p:nvPr/>
        </p:nvCxnSpPr>
        <p:spPr>
          <a:xfrm>
            <a:off x="681901" y="4883706"/>
            <a:ext cx="0" cy="4560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ustom Layout">
  <p:cSld name="32_Custom Layout">
    <p:spTree>
      <p:nvGrpSpPr>
        <p:cNvPr id="1386" name="Shape 1386"/>
        <p:cNvGrpSpPr/>
        <p:nvPr/>
      </p:nvGrpSpPr>
      <p:grpSpPr>
        <a:xfrm>
          <a:off x="0" y="0"/>
          <a:ext cx="0" cy="0"/>
          <a:chOff x="0" y="0"/>
          <a:chExt cx="0" cy="0"/>
        </a:xfrm>
      </p:grpSpPr>
      <p:sp>
        <p:nvSpPr>
          <p:cNvPr id="1387" name="Google Shape;1387;g3d3f6d03170_0_6041"/>
          <p:cNvSpPr txBox="1"/>
          <p:nvPr>
            <p:ph type="title"/>
          </p:nvPr>
        </p:nvSpPr>
        <p:spPr>
          <a:xfrm>
            <a:off x="325593" y="325636"/>
            <a:ext cx="8489100" cy="37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675"/>
              <a:buNone/>
              <a:defRPr sz="2550"/>
            </a:lvl1pPr>
            <a:lvl2pPr lvl="1" algn="l">
              <a:lnSpc>
                <a:spcPct val="100000"/>
              </a:lnSpc>
              <a:spcBef>
                <a:spcPts val="0"/>
              </a:spcBef>
              <a:spcAft>
                <a:spcPts val="0"/>
              </a:spcAft>
              <a:buSzPts val="525"/>
              <a:buNone/>
              <a:defRPr sz="675"/>
            </a:lvl2pPr>
            <a:lvl3pPr lvl="2" algn="l">
              <a:lnSpc>
                <a:spcPct val="100000"/>
              </a:lnSpc>
              <a:spcBef>
                <a:spcPts val="0"/>
              </a:spcBef>
              <a:spcAft>
                <a:spcPts val="0"/>
              </a:spcAft>
              <a:buSzPts val="525"/>
              <a:buNone/>
              <a:defRPr sz="675"/>
            </a:lvl3pPr>
            <a:lvl4pPr lvl="3" algn="l">
              <a:lnSpc>
                <a:spcPct val="100000"/>
              </a:lnSpc>
              <a:spcBef>
                <a:spcPts val="0"/>
              </a:spcBef>
              <a:spcAft>
                <a:spcPts val="0"/>
              </a:spcAft>
              <a:buSzPts val="525"/>
              <a:buNone/>
              <a:defRPr sz="675"/>
            </a:lvl4pPr>
            <a:lvl5pPr lvl="4" algn="l">
              <a:lnSpc>
                <a:spcPct val="100000"/>
              </a:lnSpc>
              <a:spcBef>
                <a:spcPts val="0"/>
              </a:spcBef>
              <a:spcAft>
                <a:spcPts val="0"/>
              </a:spcAft>
              <a:buSzPts val="525"/>
              <a:buNone/>
              <a:defRPr sz="675"/>
            </a:lvl5pPr>
            <a:lvl6pPr lvl="5" algn="l">
              <a:lnSpc>
                <a:spcPct val="100000"/>
              </a:lnSpc>
              <a:spcBef>
                <a:spcPts val="0"/>
              </a:spcBef>
              <a:spcAft>
                <a:spcPts val="0"/>
              </a:spcAft>
              <a:buSzPts val="525"/>
              <a:buNone/>
              <a:defRPr sz="675"/>
            </a:lvl6pPr>
            <a:lvl7pPr lvl="6" algn="l">
              <a:lnSpc>
                <a:spcPct val="100000"/>
              </a:lnSpc>
              <a:spcBef>
                <a:spcPts val="0"/>
              </a:spcBef>
              <a:spcAft>
                <a:spcPts val="0"/>
              </a:spcAft>
              <a:buSzPts val="525"/>
              <a:buNone/>
              <a:defRPr sz="675"/>
            </a:lvl7pPr>
            <a:lvl8pPr lvl="7" algn="l">
              <a:lnSpc>
                <a:spcPct val="100000"/>
              </a:lnSpc>
              <a:spcBef>
                <a:spcPts val="0"/>
              </a:spcBef>
              <a:spcAft>
                <a:spcPts val="0"/>
              </a:spcAft>
              <a:buSzPts val="525"/>
              <a:buNone/>
              <a:defRPr sz="675"/>
            </a:lvl8pPr>
            <a:lvl9pPr lvl="8" algn="l">
              <a:lnSpc>
                <a:spcPct val="100000"/>
              </a:lnSpc>
              <a:spcBef>
                <a:spcPts val="0"/>
              </a:spcBef>
              <a:spcAft>
                <a:spcPts val="0"/>
              </a:spcAft>
              <a:buSzPts val="525"/>
              <a:buNone/>
              <a:defRPr sz="675"/>
            </a:lvl9pPr>
          </a:lstStyle>
          <a:p/>
        </p:txBody>
      </p:sp>
      <p:sp>
        <p:nvSpPr>
          <p:cNvPr id="1388" name="Google Shape;1388;g3d3f6d03170_0_604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 Body">
  <p:cSld name="TITLE_AND_BODY_3_1">
    <p:spTree>
      <p:nvGrpSpPr>
        <p:cNvPr id="1389" name="Shape 1389"/>
        <p:cNvGrpSpPr/>
        <p:nvPr/>
      </p:nvGrpSpPr>
      <p:grpSpPr>
        <a:xfrm>
          <a:off x="0" y="0"/>
          <a:ext cx="0" cy="0"/>
          <a:chOff x="0" y="0"/>
          <a:chExt cx="0" cy="0"/>
        </a:xfrm>
      </p:grpSpPr>
      <p:sp>
        <p:nvSpPr>
          <p:cNvPr id="1390" name="Google Shape;1390;g3d3f6d03170_0_6044"/>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12"/>
              <a:buNone/>
              <a:defRPr sz="2812"/>
            </a:lvl1pPr>
            <a:lvl2pPr lvl="1" algn="l">
              <a:lnSpc>
                <a:spcPct val="115000"/>
              </a:lnSpc>
              <a:spcBef>
                <a:spcPts val="0"/>
              </a:spcBef>
              <a:spcAft>
                <a:spcPts val="0"/>
              </a:spcAft>
              <a:buSzPts val="2812"/>
              <a:buNone/>
              <a:defRPr sz="675"/>
            </a:lvl2pPr>
            <a:lvl3pPr lvl="2" algn="l">
              <a:lnSpc>
                <a:spcPct val="115000"/>
              </a:lnSpc>
              <a:spcBef>
                <a:spcPts val="0"/>
              </a:spcBef>
              <a:spcAft>
                <a:spcPts val="0"/>
              </a:spcAft>
              <a:buSzPts val="2812"/>
              <a:buNone/>
              <a:defRPr sz="675"/>
            </a:lvl3pPr>
            <a:lvl4pPr lvl="3" algn="l">
              <a:lnSpc>
                <a:spcPct val="115000"/>
              </a:lnSpc>
              <a:spcBef>
                <a:spcPts val="0"/>
              </a:spcBef>
              <a:spcAft>
                <a:spcPts val="0"/>
              </a:spcAft>
              <a:buSzPts val="2812"/>
              <a:buNone/>
              <a:defRPr sz="675"/>
            </a:lvl4pPr>
            <a:lvl5pPr lvl="4" algn="l">
              <a:lnSpc>
                <a:spcPct val="115000"/>
              </a:lnSpc>
              <a:spcBef>
                <a:spcPts val="0"/>
              </a:spcBef>
              <a:spcAft>
                <a:spcPts val="0"/>
              </a:spcAft>
              <a:buSzPts val="2812"/>
              <a:buNone/>
              <a:defRPr sz="675"/>
            </a:lvl5pPr>
            <a:lvl6pPr lvl="5" algn="l">
              <a:lnSpc>
                <a:spcPct val="115000"/>
              </a:lnSpc>
              <a:spcBef>
                <a:spcPts val="0"/>
              </a:spcBef>
              <a:spcAft>
                <a:spcPts val="0"/>
              </a:spcAft>
              <a:buSzPts val="2812"/>
              <a:buNone/>
              <a:defRPr sz="675"/>
            </a:lvl6pPr>
            <a:lvl7pPr lvl="6" algn="l">
              <a:lnSpc>
                <a:spcPct val="115000"/>
              </a:lnSpc>
              <a:spcBef>
                <a:spcPts val="0"/>
              </a:spcBef>
              <a:spcAft>
                <a:spcPts val="0"/>
              </a:spcAft>
              <a:buSzPts val="2812"/>
              <a:buNone/>
              <a:defRPr sz="675"/>
            </a:lvl7pPr>
            <a:lvl8pPr lvl="7" algn="l">
              <a:lnSpc>
                <a:spcPct val="115000"/>
              </a:lnSpc>
              <a:spcBef>
                <a:spcPts val="0"/>
              </a:spcBef>
              <a:spcAft>
                <a:spcPts val="0"/>
              </a:spcAft>
              <a:buSzPts val="2812"/>
              <a:buNone/>
              <a:defRPr sz="675"/>
            </a:lvl8pPr>
            <a:lvl9pPr lvl="8" algn="l">
              <a:lnSpc>
                <a:spcPct val="115000"/>
              </a:lnSpc>
              <a:spcBef>
                <a:spcPts val="0"/>
              </a:spcBef>
              <a:spcAft>
                <a:spcPts val="0"/>
              </a:spcAft>
              <a:buSzPts val="2812"/>
              <a:buNone/>
              <a:defRPr sz="675"/>
            </a:lvl9pPr>
          </a:lstStyle>
          <a:p/>
        </p:txBody>
      </p:sp>
      <p:sp>
        <p:nvSpPr>
          <p:cNvPr id="1391" name="Google Shape;1391;g3d3f6d03170_0_6044"/>
          <p:cNvSpPr txBox="1"/>
          <p:nvPr>
            <p:ph idx="1"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962" lvl="0" marL="457200" algn="l">
              <a:lnSpc>
                <a:spcPct val="115000"/>
              </a:lnSpc>
              <a:spcBef>
                <a:spcPts val="0"/>
              </a:spcBef>
              <a:spcAft>
                <a:spcPts val="0"/>
              </a:spcAft>
              <a:buClr>
                <a:schemeClr val="accent1"/>
              </a:buClr>
              <a:buSzPts val="1612"/>
              <a:buFont typeface="Inter"/>
              <a:buChar char="●"/>
              <a:defRPr sz="1050">
                <a:solidFill>
                  <a:schemeClr val="dk1"/>
                </a:solidFill>
                <a:latin typeface="Inter"/>
                <a:ea typeface="Inter"/>
                <a:cs typeface="Inter"/>
                <a:sym typeface="Inter"/>
              </a:defRPr>
            </a:lvl1pPr>
            <a:lvl2pPr indent="-316675" lvl="1" marL="914400" algn="l">
              <a:lnSpc>
                <a:spcPct val="115000"/>
              </a:lnSpc>
              <a:spcBef>
                <a:spcPts val="0"/>
              </a:spcBef>
              <a:spcAft>
                <a:spcPts val="0"/>
              </a:spcAft>
              <a:buClr>
                <a:schemeClr val="dk1"/>
              </a:buClr>
              <a:buSzPts val="1387"/>
              <a:buFont typeface="Inter"/>
              <a:buChar char="○"/>
              <a:defRPr sz="900">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862" lvl="4" marL="2286000"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5pPr>
            <a:lvl6pPr indent="-292862" lvl="5" marL="2743200"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6pPr>
            <a:lvl7pPr indent="-292862" lvl="6" marL="3200400"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392" name="Google Shape;1392;g3d3f6d03170_0_6044"/>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 Blank">
  <p:cSld name="TITLE_ONLY_1">
    <p:spTree>
      <p:nvGrpSpPr>
        <p:cNvPr id="1393" name="Shape 1393"/>
        <p:cNvGrpSpPr/>
        <p:nvPr/>
      </p:nvGrpSpPr>
      <p:grpSpPr>
        <a:xfrm>
          <a:off x="0" y="0"/>
          <a:ext cx="0" cy="0"/>
          <a:chOff x="0" y="0"/>
          <a:chExt cx="0" cy="0"/>
        </a:xfrm>
      </p:grpSpPr>
      <p:sp>
        <p:nvSpPr>
          <p:cNvPr id="1394" name="Google Shape;1394;g3d3f6d03170_0_6048"/>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550"/>
            </a:lvl1pPr>
            <a:lvl2pPr lvl="1" algn="l">
              <a:lnSpc>
                <a:spcPct val="100000"/>
              </a:lnSpc>
              <a:spcBef>
                <a:spcPts val="0"/>
              </a:spcBef>
              <a:spcAft>
                <a:spcPts val="0"/>
              </a:spcAft>
              <a:buSzPts val="2812"/>
              <a:buNone/>
              <a:defRPr sz="675"/>
            </a:lvl2pPr>
            <a:lvl3pPr lvl="2" algn="l">
              <a:lnSpc>
                <a:spcPct val="100000"/>
              </a:lnSpc>
              <a:spcBef>
                <a:spcPts val="0"/>
              </a:spcBef>
              <a:spcAft>
                <a:spcPts val="0"/>
              </a:spcAft>
              <a:buSzPts val="2812"/>
              <a:buNone/>
              <a:defRPr sz="675"/>
            </a:lvl3pPr>
            <a:lvl4pPr lvl="3" algn="l">
              <a:lnSpc>
                <a:spcPct val="100000"/>
              </a:lnSpc>
              <a:spcBef>
                <a:spcPts val="0"/>
              </a:spcBef>
              <a:spcAft>
                <a:spcPts val="0"/>
              </a:spcAft>
              <a:buSzPts val="2812"/>
              <a:buNone/>
              <a:defRPr sz="675"/>
            </a:lvl4pPr>
            <a:lvl5pPr lvl="4" algn="l">
              <a:lnSpc>
                <a:spcPct val="100000"/>
              </a:lnSpc>
              <a:spcBef>
                <a:spcPts val="0"/>
              </a:spcBef>
              <a:spcAft>
                <a:spcPts val="0"/>
              </a:spcAft>
              <a:buSzPts val="2812"/>
              <a:buNone/>
              <a:defRPr sz="675"/>
            </a:lvl5pPr>
            <a:lvl6pPr lvl="5" algn="l">
              <a:lnSpc>
                <a:spcPct val="100000"/>
              </a:lnSpc>
              <a:spcBef>
                <a:spcPts val="0"/>
              </a:spcBef>
              <a:spcAft>
                <a:spcPts val="0"/>
              </a:spcAft>
              <a:buSzPts val="2812"/>
              <a:buNone/>
              <a:defRPr sz="675"/>
            </a:lvl6pPr>
            <a:lvl7pPr lvl="6" algn="l">
              <a:lnSpc>
                <a:spcPct val="100000"/>
              </a:lnSpc>
              <a:spcBef>
                <a:spcPts val="0"/>
              </a:spcBef>
              <a:spcAft>
                <a:spcPts val="0"/>
              </a:spcAft>
              <a:buSzPts val="2812"/>
              <a:buNone/>
              <a:defRPr sz="675"/>
            </a:lvl7pPr>
            <a:lvl8pPr lvl="7" algn="l">
              <a:lnSpc>
                <a:spcPct val="100000"/>
              </a:lnSpc>
              <a:spcBef>
                <a:spcPts val="0"/>
              </a:spcBef>
              <a:spcAft>
                <a:spcPts val="0"/>
              </a:spcAft>
              <a:buSzPts val="2812"/>
              <a:buNone/>
              <a:defRPr sz="675"/>
            </a:lvl8pPr>
            <a:lvl9pPr lvl="8" algn="l">
              <a:lnSpc>
                <a:spcPct val="100000"/>
              </a:lnSpc>
              <a:spcBef>
                <a:spcPts val="0"/>
              </a:spcBef>
              <a:spcAft>
                <a:spcPts val="0"/>
              </a:spcAft>
              <a:buSzPts val="2812"/>
              <a:buNone/>
              <a:defRPr sz="675"/>
            </a:lvl9pPr>
          </a:lstStyle>
          <a:p/>
        </p:txBody>
      </p:sp>
      <p:sp>
        <p:nvSpPr>
          <p:cNvPr id="1395" name="Google Shape;1395;g3d3f6d03170_0_604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96" name="Shape 1396"/>
        <p:cNvGrpSpPr/>
        <p:nvPr/>
      </p:nvGrpSpPr>
      <p:grpSpPr>
        <a:xfrm>
          <a:off x="0" y="0"/>
          <a:ext cx="0" cy="0"/>
          <a:chOff x="0" y="0"/>
          <a:chExt cx="0" cy="0"/>
        </a:xfrm>
      </p:grpSpPr>
      <p:sp>
        <p:nvSpPr>
          <p:cNvPr id="1397" name="Google Shape;1397;g3d3f6d03170_0_6051"/>
          <p:cNvSpPr txBox="1"/>
          <p:nvPr>
            <p:ph type="ctrTitle"/>
          </p:nvPr>
        </p:nvSpPr>
        <p:spPr>
          <a:xfrm>
            <a:off x="311708" y="744575"/>
            <a:ext cx="8520600" cy="2052600"/>
          </a:xfrm>
          <a:prstGeom prst="rect">
            <a:avLst/>
          </a:prstGeom>
          <a:noFill/>
          <a:ln>
            <a:noFill/>
          </a:ln>
        </p:spPr>
        <p:txBody>
          <a:bodyPr anchorCtr="0" anchor="b" bIns="34275" lIns="34275" spcFirstLastPara="1" rIns="34275" wrap="square" tIns="34275">
            <a:noAutofit/>
          </a:bodyPr>
          <a:lstStyle>
            <a:lvl1pPr lvl="0" algn="ctr">
              <a:lnSpc>
                <a:spcPct val="90000"/>
              </a:lnSpc>
              <a:spcBef>
                <a:spcPts val="0"/>
              </a:spcBef>
              <a:spcAft>
                <a:spcPts val="0"/>
              </a:spcAft>
              <a:buSzPts val="5212"/>
              <a:buNone/>
              <a:defRPr sz="5212"/>
            </a:lvl1pPr>
            <a:lvl2pPr lvl="1" algn="ctr">
              <a:lnSpc>
                <a:spcPct val="100000"/>
              </a:lnSpc>
              <a:spcBef>
                <a:spcPts val="0"/>
              </a:spcBef>
              <a:spcAft>
                <a:spcPts val="0"/>
              </a:spcAft>
              <a:buSzPts val="5212"/>
              <a:buNone/>
              <a:defRPr sz="5212"/>
            </a:lvl2pPr>
            <a:lvl3pPr lvl="2" algn="ctr">
              <a:lnSpc>
                <a:spcPct val="100000"/>
              </a:lnSpc>
              <a:spcBef>
                <a:spcPts val="0"/>
              </a:spcBef>
              <a:spcAft>
                <a:spcPts val="0"/>
              </a:spcAft>
              <a:buSzPts val="5212"/>
              <a:buNone/>
              <a:defRPr sz="5212"/>
            </a:lvl3pPr>
            <a:lvl4pPr lvl="3" algn="ctr">
              <a:lnSpc>
                <a:spcPct val="100000"/>
              </a:lnSpc>
              <a:spcBef>
                <a:spcPts val="0"/>
              </a:spcBef>
              <a:spcAft>
                <a:spcPts val="0"/>
              </a:spcAft>
              <a:buSzPts val="5212"/>
              <a:buNone/>
              <a:defRPr sz="5212"/>
            </a:lvl4pPr>
            <a:lvl5pPr lvl="4" algn="ctr">
              <a:lnSpc>
                <a:spcPct val="100000"/>
              </a:lnSpc>
              <a:spcBef>
                <a:spcPts val="0"/>
              </a:spcBef>
              <a:spcAft>
                <a:spcPts val="0"/>
              </a:spcAft>
              <a:buSzPts val="5212"/>
              <a:buNone/>
              <a:defRPr sz="5212"/>
            </a:lvl5pPr>
            <a:lvl6pPr lvl="5" algn="ctr">
              <a:lnSpc>
                <a:spcPct val="100000"/>
              </a:lnSpc>
              <a:spcBef>
                <a:spcPts val="0"/>
              </a:spcBef>
              <a:spcAft>
                <a:spcPts val="0"/>
              </a:spcAft>
              <a:buSzPts val="5212"/>
              <a:buNone/>
              <a:defRPr sz="5212"/>
            </a:lvl6pPr>
            <a:lvl7pPr lvl="6" algn="ctr">
              <a:lnSpc>
                <a:spcPct val="100000"/>
              </a:lnSpc>
              <a:spcBef>
                <a:spcPts val="0"/>
              </a:spcBef>
              <a:spcAft>
                <a:spcPts val="0"/>
              </a:spcAft>
              <a:buSzPts val="5212"/>
              <a:buNone/>
              <a:defRPr sz="5212"/>
            </a:lvl7pPr>
            <a:lvl8pPr lvl="7" algn="ctr">
              <a:lnSpc>
                <a:spcPct val="100000"/>
              </a:lnSpc>
              <a:spcBef>
                <a:spcPts val="0"/>
              </a:spcBef>
              <a:spcAft>
                <a:spcPts val="0"/>
              </a:spcAft>
              <a:buSzPts val="5212"/>
              <a:buNone/>
              <a:defRPr sz="5212"/>
            </a:lvl8pPr>
            <a:lvl9pPr lvl="8" algn="ctr">
              <a:lnSpc>
                <a:spcPct val="100000"/>
              </a:lnSpc>
              <a:spcBef>
                <a:spcPts val="0"/>
              </a:spcBef>
              <a:spcAft>
                <a:spcPts val="0"/>
              </a:spcAft>
              <a:buSzPts val="5212"/>
              <a:buNone/>
              <a:defRPr sz="5212"/>
            </a:lvl9pPr>
          </a:lstStyle>
          <a:p/>
        </p:txBody>
      </p:sp>
      <p:sp>
        <p:nvSpPr>
          <p:cNvPr id="1398" name="Google Shape;1398;g3d3f6d03170_0_6051"/>
          <p:cNvSpPr txBox="1"/>
          <p:nvPr>
            <p:ph idx="1" type="subTitle"/>
          </p:nvPr>
        </p:nvSpPr>
        <p:spPr>
          <a:xfrm>
            <a:off x="311700" y="2834125"/>
            <a:ext cx="8520600" cy="792600"/>
          </a:xfrm>
          <a:prstGeom prst="rect">
            <a:avLst/>
          </a:prstGeom>
          <a:noFill/>
          <a:ln>
            <a:noFill/>
          </a:ln>
        </p:spPr>
        <p:txBody>
          <a:bodyPr anchorCtr="0" anchor="t" bIns="34275" lIns="34275" spcFirstLastPara="1" rIns="34275" wrap="square" tIns="34275">
            <a:noAutofit/>
          </a:bodyPr>
          <a:lstStyle>
            <a:lvl1pPr lvl="0" algn="ctr">
              <a:lnSpc>
                <a:spcPct val="100000"/>
              </a:lnSpc>
              <a:spcBef>
                <a:spcPts val="1350"/>
              </a:spcBef>
              <a:spcAft>
                <a:spcPts val="0"/>
              </a:spcAft>
              <a:buSzPts val="2812"/>
              <a:buNone/>
              <a:defRPr sz="2812"/>
            </a:lvl1pPr>
            <a:lvl2pPr lvl="1" algn="ctr">
              <a:lnSpc>
                <a:spcPct val="100000"/>
              </a:lnSpc>
              <a:spcBef>
                <a:spcPts val="1350"/>
              </a:spcBef>
              <a:spcAft>
                <a:spcPts val="0"/>
              </a:spcAft>
              <a:buSzPts val="2812"/>
              <a:buNone/>
              <a:defRPr sz="2812"/>
            </a:lvl2pPr>
            <a:lvl3pPr lvl="2" algn="ctr">
              <a:lnSpc>
                <a:spcPct val="100000"/>
              </a:lnSpc>
              <a:spcBef>
                <a:spcPts val="1350"/>
              </a:spcBef>
              <a:spcAft>
                <a:spcPts val="0"/>
              </a:spcAft>
              <a:buSzPts val="2812"/>
              <a:buNone/>
              <a:defRPr sz="2812"/>
            </a:lvl3pPr>
            <a:lvl4pPr lvl="3" algn="ctr">
              <a:lnSpc>
                <a:spcPct val="100000"/>
              </a:lnSpc>
              <a:spcBef>
                <a:spcPts val="1350"/>
              </a:spcBef>
              <a:spcAft>
                <a:spcPts val="0"/>
              </a:spcAft>
              <a:buSzPts val="2812"/>
              <a:buNone/>
              <a:defRPr sz="2812"/>
            </a:lvl4pPr>
            <a:lvl5pPr lvl="4" algn="ctr">
              <a:lnSpc>
                <a:spcPct val="100000"/>
              </a:lnSpc>
              <a:spcBef>
                <a:spcPts val="1350"/>
              </a:spcBef>
              <a:spcAft>
                <a:spcPts val="0"/>
              </a:spcAft>
              <a:buSzPts val="2812"/>
              <a:buNone/>
              <a:defRPr sz="2812"/>
            </a:lvl5pPr>
            <a:lvl6pPr lvl="5" algn="ctr">
              <a:lnSpc>
                <a:spcPct val="100000"/>
              </a:lnSpc>
              <a:spcBef>
                <a:spcPts val="375"/>
              </a:spcBef>
              <a:spcAft>
                <a:spcPts val="0"/>
              </a:spcAft>
              <a:buSzPts val="2812"/>
              <a:buNone/>
              <a:defRPr sz="2812"/>
            </a:lvl6pPr>
            <a:lvl7pPr lvl="6" algn="ctr">
              <a:lnSpc>
                <a:spcPct val="100000"/>
              </a:lnSpc>
              <a:spcBef>
                <a:spcPts val="375"/>
              </a:spcBef>
              <a:spcAft>
                <a:spcPts val="0"/>
              </a:spcAft>
              <a:buSzPts val="2812"/>
              <a:buNone/>
              <a:defRPr sz="2812"/>
            </a:lvl7pPr>
            <a:lvl8pPr lvl="7" algn="ctr">
              <a:lnSpc>
                <a:spcPct val="100000"/>
              </a:lnSpc>
              <a:spcBef>
                <a:spcPts val="375"/>
              </a:spcBef>
              <a:spcAft>
                <a:spcPts val="0"/>
              </a:spcAft>
              <a:buSzPts val="2812"/>
              <a:buNone/>
              <a:defRPr sz="2812"/>
            </a:lvl8pPr>
            <a:lvl9pPr lvl="8" algn="ctr">
              <a:lnSpc>
                <a:spcPct val="100000"/>
              </a:lnSpc>
              <a:spcBef>
                <a:spcPts val="375"/>
              </a:spcBef>
              <a:spcAft>
                <a:spcPts val="0"/>
              </a:spcAft>
              <a:buSzPts val="2812"/>
              <a:buNone/>
              <a:defRPr sz="2812"/>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 and two columns (w/Light BG)">
    <p:bg>
      <p:bgPr>
        <a:solidFill>
          <a:srgbClr val="F1FAFE"/>
        </a:solidFill>
      </p:bgPr>
    </p:bg>
    <p:spTree>
      <p:nvGrpSpPr>
        <p:cNvPr id="1399" name="Shape 1399"/>
        <p:cNvGrpSpPr/>
        <p:nvPr/>
      </p:nvGrpSpPr>
      <p:grpSpPr>
        <a:xfrm>
          <a:off x="0" y="0"/>
          <a:ext cx="0" cy="0"/>
          <a:chOff x="0" y="0"/>
          <a:chExt cx="0" cy="0"/>
        </a:xfrm>
      </p:grpSpPr>
      <p:sp>
        <p:nvSpPr>
          <p:cNvPr id="1400" name="Google Shape;1400;g3970249a880_0_2904"/>
          <p:cNvSpPr/>
          <p:nvPr/>
        </p:nvSpPr>
        <p:spPr>
          <a:xfrm rot="-5400000">
            <a:off x="-2754775" y="2407832"/>
            <a:ext cx="5499900" cy="5499900"/>
          </a:xfrm>
          <a:prstGeom prst="pie">
            <a:avLst>
              <a:gd fmla="val 0" name="adj1"/>
              <a:gd fmla="val 5382146" name="adj2"/>
            </a:avLst>
          </a:prstGeom>
          <a:solidFill>
            <a:srgbClr val="E4F5FD"/>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grpSp>
        <p:nvGrpSpPr>
          <p:cNvPr id="1401" name="Google Shape;1401;g3970249a880_0_2904"/>
          <p:cNvGrpSpPr/>
          <p:nvPr/>
        </p:nvGrpSpPr>
        <p:grpSpPr>
          <a:xfrm>
            <a:off x="6808167" y="782935"/>
            <a:ext cx="1845454" cy="1820070"/>
            <a:chOff x="5927502" y="551678"/>
            <a:chExt cx="2377550" cy="2344847"/>
          </a:xfrm>
        </p:grpSpPr>
        <p:grpSp>
          <p:nvGrpSpPr>
            <p:cNvPr id="1402" name="Google Shape;1402;g3970249a880_0_2904"/>
            <p:cNvGrpSpPr/>
            <p:nvPr/>
          </p:nvGrpSpPr>
          <p:grpSpPr>
            <a:xfrm>
              <a:off x="5927502" y="551678"/>
              <a:ext cx="2377550" cy="653782"/>
              <a:chOff x="2159414" y="3486447"/>
              <a:chExt cx="2606105" cy="720500"/>
            </a:xfrm>
          </p:grpSpPr>
          <p:grpSp>
            <p:nvGrpSpPr>
              <p:cNvPr id="1403" name="Google Shape;1403;g3970249a880_0_2904"/>
              <p:cNvGrpSpPr/>
              <p:nvPr/>
            </p:nvGrpSpPr>
            <p:grpSpPr>
              <a:xfrm>
                <a:off x="2159414" y="3486447"/>
                <a:ext cx="2606105" cy="49200"/>
                <a:chOff x="2159414" y="3486447"/>
                <a:chExt cx="2606105" cy="49200"/>
              </a:xfrm>
            </p:grpSpPr>
            <p:sp>
              <p:nvSpPr>
                <p:cNvPr id="1404" name="Google Shape;1404;g3970249a880_0_2904"/>
                <p:cNvSpPr/>
                <p:nvPr/>
              </p:nvSpPr>
              <p:spPr>
                <a:xfrm>
                  <a:off x="2159414"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05" name="Google Shape;1405;g3970249a880_0_2904"/>
                <p:cNvSpPr/>
                <p:nvPr/>
              </p:nvSpPr>
              <p:spPr>
                <a:xfrm>
                  <a:off x="232985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06" name="Google Shape;1406;g3970249a880_0_2904"/>
                <p:cNvSpPr/>
                <p:nvPr/>
              </p:nvSpPr>
              <p:spPr>
                <a:xfrm>
                  <a:off x="250029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07" name="Google Shape;1407;g3970249a880_0_2904"/>
                <p:cNvSpPr/>
                <p:nvPr/>
              </p:nvSpPr>
              <p:spPr>
                <a:xfrm>
                  <a:off x="267073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08" name="Google Shape;1408;g3970249a880_0_2904"/>
                <p:cNvSpPr/>
                <p:nvPr/>
              </p:nvSpPr>
              <p:spPr>
                <a:xfrm>
                  <a:off x="284117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09" name="Google Shape;1409;g3970249a880_0_2904"/>
                <p:cNvSpPr/>
                <p:nvPr/>
              </p:nvSpPr>
              <p:spPr>
                <a:xfrm>
                  <a:off x="301161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10" name="Google Shape;1410;g3970249a880_0_2904"/>
                <p:cNvSpPr/>
                <p:nvPr/>
              </p:nvSpPr>
              <p:spPr>
                <a:xfrm>
                  <a:off x="318205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11" name="Google Shape;1411;g3970249a880_0_2904"/>
                <p:cNvSpPr/>
                <p:nvPr/>
              </p:nvSpPr>
              <p:spPr>
                <a:xfrm>
                  <a:off x="335249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12" name="Google Shape;1412;g3970249a880_0_2904"/>
                <p:cNvSpPr/>
                <p:nvPr/>
              </p:nvSpPr>
              <p:spPr>
                <a:xfrm>
                  <a:off x="352293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13" name="Google Shape;1413;g3970249a880_0_2904"/>
                <p:cNvSpPr/>
                <p:nvPr/>
              </p:nvSpPr>
              <p:spPr>
                <a:xfrm>
                  <a:off x="369337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14" name="Google Shape;1414;g3970249a880_0_2904"/>
                <p:cNvSpPr/>
                <p:nvPr/>
              </p:nvSpPr>
              <p:spPr>
                <a:xfrm>
                  <a:off x="386381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15" name="Google Shape;1415;g3970249a880_0_2904"/>
                <p:cNvSpPr/>
                <p:nvPr/>
              </p:nvSpPr>
              <p:spPr>
                <a:xfrm>
                  <a:off x="403425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16" name="Google Shape;1416;g3970249a880_0_2904"/>
                <p:cNvSpPr/>
                <p:nvPr/>
              </p:nvSpPr>
              <p:spPr>
                <a:xfrm>
                  <a:off x="420469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17" name="Google Shape;1417;g3970249a880_0_2904"/>
                <p:cNvSpPr/>
                <p:nvPr/>
              </p:nvSpPr>
              <p:spPr>
                <a:xfrm>
                  <a:off x="437513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18" name="Google Shape;1418;g3970249a880_0_2904"/>
                <p:cNvSpPr/>
                <p:nvPr/>
              </p:nvSpPr>
              <p:spPr>
                <a:xfrm>
                  <a:off x="454557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19" name="Google Shape;1419;g3970249a880_0_2904"/>
                <p:cNvSpPr/>
                <p:nvPr/>
              </p:nvSpPr>
              <p:spPr>
                <a:xfrm>
                  <a:off x="471601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grpSp>
          <p:grpSp>
            <p:nvGrpSpPr>
              <p:cNvPr id="1420" name="Google Shape;1420;g3970249a880_0_2904"/>
              <p:cNvGrpSpPr/>
              <p:nvPr/>
            </p:nvGrpSpPr>
            <p:grpSpPr>
              <a:xfrm>
                <a:off x="2159414" y="3652838"/>
                <a:ext cx="2606105" cy="49200"/>
                <a:chOff x="2159414" y="3486447"/>
                <a:chExt cx="2606105" cy="49200"/>
              </a:xfrm>
            </p:grpSpPr>
            <p:sp>
              <p:nvSpPr>
                <p:cNvPr id="1421" name="Google Shape;1421;g3970249a880_0_2904"/>
                <p:cNvSpPr/>
                <p:nvPr/>
              </p:nvSpPr>
              <p:spPr>
                <a:xfrm>
                  <a:off x="2159414"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22" name="Google Shape;1422;g3970249a880_0_2904"/>
                <p:cNvSpPr/>
                <p:nvPr/>
              </p:nvSpPr>
              <p:spPr>
                <a:xfrm>
                  <a:off x="232985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23" name="Google Shape;1423;g3970249a880_0_2904"/>
                <p:cNvSpPr/>
                <p:nvPr/>
              </p:nvSpPr>
              <p:spPr>
                <a:xfrm>
                  <a:off x="250029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24" name="Google Shape;1424;g3970249a880_0_2904"/>
                <p:cNvSpPr/>
                <p:nvPr/>
              </p:nvSpPr>
              <p:spPr>
                <a:xfrm>
                  <a:off x="267073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25" name="Google Shape;1425;g3970249a880_0_2904"/>
                <p:cNvSpPr/>
                <p:nvPr/>
              </p:nvSpPr>
              <p:spPr>
                <a:xfrm>
                  <a:off x="284117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26" name="Google Shape;1426;g3970249a880_0_2904"/>
                <p:cNvSpPr/>
                <p:nvPr/>
              </p:nvSpPr>
              <p:spPr>
                <a:xfrm>
                  <a:off x="301161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27" name="Google Shape;1427;g3970249a880_0_2904"/>
                <p:cNvSpPr/>
                <p:nvPr/>
              </p:nvSpPr>
              <p:spPr>
                <a:xfrm>
                  <a:off x="318205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28" name="Google Shape;1428;g3970249a880_0_2904"/>
                <p:cNvSpPr/>
                <p:nvPr/>
              </p:nvSpPr>
              <p:spPr>
                <a:xfrm>
                  <a:off x="335249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29" name="Google Shape;1429;g3970249a880_0_2904"/>
                <p:cNvSpPr/>
                <p:nvPr/>
              </p:nvSpPr>
              <p:spPr>
                <a:xfrm>
                  <a:off x="352293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30" name="Google Shape;1430;g3970249a880_0_2904"/>
                <p:cNvSpPr/>
                <p:nvPr/>
              </p:nvSpPr>
              <p:spPr>
                <a:xfrm>
                  <a:off x="369337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31" name="Google Shape;1431;g3970249a880_0_2904"/>
                <p:cNvSpPr/>
                <p:nvPr/>
              </p:nvSpPr>
              <p:spPr>
                <a:xfrm>
                  <a:off x="386381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32" name="Google Shape;1432;g3970249a880_0_2904"/>
                <p:cNvSpPr/>
                <p:nvPr/>
              </p:nvSpPr>
              <p:spPr>
                <a:xfrm>
                  <a:off x="403425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33" name="Google Shape;1433;g3970249a880_0_2904"/>
                <p:cNvSpPr/>
                <p:nvPr/>
              </p:nvSpPr>
              <p:spPr>
                <a:xfrm>
                  <a:off x="420469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34" name="Google Shape;1434;g3970249a880_0_2904"/>
                <p:cNvSpPr/>
                <p:nvPr/>
              </p:nvSpPr>
              <p:spPr>
                <a:xfrm>
                  <a:off x="437513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35" name="Google Shape;1435;g3970249a880_0_2904"/>
                <p:cNvSpPr/>
                <p:nvPr/>
              </p:nvSpPr>
              <p:spPr>
                <a:xfrm>
                  <a:off x="454557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36" name="Google Shape;1436;g3970249a880_0_2904"/>
                <p:cNvSpPr/>
                <p:nvPr/>
              </p:nvSpPr>
              <p:spPr>
                <a:xfrm>
                  <a:off x="471601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grpSp>
          <p:grpSp>
            <p:nvGrpSpPr>
              <p:cNvPr id="1437" name="Google Shape;1437;g3970249a880_0_2904"/>
              <p:cNvGrpSpPr/>
              <p:nvPr/>
            </p:nvGrpSpPr>
            <p:grpSpPr>
              <a:xfrm>
                <a:off x="2159414" y="3819188"/>
                <a:ext cx="2606105" cy="49200"/>
                <a:chOff x="2159414" y="3486447"/>
                <a:chExt cx="2606105" cy="49200"/>
              </a:xfrm>
            </p:grpSpPr>
            <p:sp>
              <p:nvSpPr>
                <p:cNvPr id="1438" name="Google Shape;1438;g3970249a880_0_2904"/>
                <p:cNvSpPr/>
                <p:nvPr/>
              </p:nvSpPr>
              <p:spPr>
                <a:xfrm>
                  <a:off x="2159414"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39" name="Google Shape;1439;g3970249a880_0_2904"/>
                <p:cNvSpPr/>
                <p:nvPr/>
              </p:nvSpPr>
              <p:spPr>
                <a:xfrm>
                  <a:off x="232985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40" name="Google Shape;1440;g3970249a880_0_2904"/>
                <p:cNvSpPr/>
                <p:nvPr/>
              </p:nvSpPr>
              <p:spPr>
                <a:xfrm>
                  <a:off x="250029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41" name="Google Shape;1441;g3970249a880_0_2904"/>
                <p:cNvSpPr/>
                <p:nvPr/>
              </p:nvSpPr>
              <p:spPr>
                <a:xfrm>
                  <a:off x="267073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42" name="Google Shape;1442;g3970249a880_0_2904"/>
                <p:cNvSpPr/>
                <p:nvPr/>
              </p:nvSpPr>
              <p:spPr>
                <a:xfrm>
                  <a:off x="284117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43" name="Google Shape;1443;g3970249a880_0_2904"/>
                <p:cNvSpPr/>
                <p:nvPr/>
              </p:nvSpPr>
              <p:spPr>
                <a:xfrm>
                  <a:off x="301161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44" name="Google Shape;1444;g3970249a880_0_2904"/>
                <p:cNvSpPr/>
                <p:nvPr/>
              </p:nvSpPr>
              <p:spPr>
                <a:xfrm>
                  <a:off x="318205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45" name="Google Shape;1445;g3970249a880_0_2904"/>
                <p:cNvSpPr/>
                <p:nvPr/>
              </p:nvSpPr>
              <p:spPr>
                <a:xfrm>
                  <a:off x="335249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46" name="Google Shape;1446;g3970249a880_0_2904"/>
                <p:cNvSpPr/>
                <p:nvPr/>
              </p:nvSpPr>
              <p:spPr>
                <a:xfrm>
                  <a:off x="352293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47" name="Google Shape;1447;g3970249a880_0_2904"/>
                <p:cNvSpPr/>
                <p:nvPr/>
              </p:nvSpPr>
              <p:spPr>
                <a:xfrm>
                  <a:off x="369337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48" name="Google Shape;1448;g3970249a880_0_2904"/>
                <p:cNvSpPr/>
                <p:nvPr/>
              </p:nvSpPr>
              <p:spPr>
                <a:xfrm>
                  <a:off x="386381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49" name="Google Shape;1449;g3970249a880_0_2904"/>
                <p:cNvSpPr/>
                <p:nvPr/>
              </p:nvSpPr>
              <p:spPr>
                <a:xfrm>
                  <a:off x="403425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50" name="Google Shape;1450;g3970249a880_0_2904"/>
                <p:cNvSpPr/>
                <p:nvPr/>
              </p:nvSpPr>
              <p:spPr>
                <a:xfrm>
                  <a:off x="420469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51" name="Google Shape;1451;g3970249a880_0_2904"/>
                <p:cNvSpPr/>
                <p:nvPr/>
              </p:nvSpPr>
              <p:spPr>
                <a:xfrm>
                  <a:off x="437513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52" name="Google Shape;1452;g3970249a880_0_2904"/>
                <p:cNvSpPr/>
                <p:nvPr/>
              </p:nvSpPr>
              <p:spPr>
                <a:xfrm>
                  <a:off x="454557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53" name="Google Shape;1453;g3970249a880_0_2904"/>
                <p:cNvSpPr/>
                <p:nvPr/>
              </p:nvSpPr>
              <p:spPr>
                <a:xfrm>
                  <a:off x="471601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grpSp>
          <p:grpSp>
            <p:nvGrpSpPr>
              <p:cNvPr id="1454" name="Google Shape;1454;g3970249a880_0_2904"/>
              <p:cNvGrpSpPr/>
              <p:nvPr/>
            </p:nvGrpSpPr>
            <p:grpSpPr>
              <a:xfrm>
                <a:off x="2159414" y="3983540"/>
                <a:ext cx="2606105" cy="49200"/>
                <a:chOff x="2159414" y="3486447"/>
                <a:chExt cx="2606105" cy="49200"/>
              </a:xfrm>
            </p:grpSpPr>
            <p:sp>
              <p:nvSpPr>
                <p:cNvPr id="1455" name="Google Shape;1455;g3970249a880_0_2904"/>
                <p:cNvSpPr/>
                <p:nvPr/>
              </p:nvSpPr>
              <p:spPr>
                <a:xfrm>
                  <a:off x="2159414"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56" name="Google Shape;1456;g3970249a880_0_2904"/>
                <p:cNvSpPr/>
                <p:nvPr/>
              </p:nvSpPr>
              <p:spPr>
                <a:xfrm>
                  <a:off x="232985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57" name="Google Shape;1457;g3970249a880_0_2904"/>
                <p:cNvSpPr/>
                <p:nvPr/>
              </p:nvSpPr>
              <p:spPr>
                <a:xfrm>
                  <a:off x="250029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58" name="Google Shape;1458;g3970249a880_0_2904"/>
                <p:cNvSpPr/>
                <p:nvPr/>
              </p:nvSpPr>
              <p:spPr>
                <a:xfrm>
                  <a:off x="267073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59" name="Google Shape;1459;g3970249a880_0_2904"/>
                <p:cNvSpPr/>
                <p:nvPr/>
              </p:nvSpPr>
              <p:spPr>
                <a:xfrm>
                  <a:off x="284117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60" name="Google Shape;1460;g3970249a880_0_2904"/>
                <p:cNvSpPr/>
                <p:nvPr/>
              </p:nvSpPr>
              <p:spPr>
                <a:xfrm>
                  <a:off x="301161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61" name="Google Shape;1461;g3970249a880_0_2904"/>
                <p:cNvSpPr/>
                <p:nvPr/>
              </p:nvSpPr>
              <p:spPr>
                <a:xfrm>
                  <a:off x="318205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62" name="Google Shape;1462;g3970249a880_0_2904"/>
                <p:cNvSpPr/>
                <p:nvPr/>
              </p:nvSpPr>
              <p:spPr>
                <a:xfrm>
                  <a:off x="335249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63" name="Google Shape;1463;g3970249a880_0_2904"/>
                <p:cNvSpPr/>
                <p:nvPr/>
              </p:nvSpPr>
              <p:spPr>
                <a:xfrm>
                  <a:off x="352293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64" name="Google Shape;1464;g3970249a880_0_2904"/>
                <p:cNvSpPr/>
                <p:nvPr/>
              </p:nvSpPr>
              <p:spPr>
                <a:xfrm>
                  <a:off x="369337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65" name="Google Shape;1465;g3970249a880_0_2904"/>
                <p:cNvSpPr/>
                <p:nvPr/>
              </p:nvSpPr>
              <p:spPr>
                <a:xfrm>
                  <a:off x="386381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66" name="Google Shape;1466;g3970249a880_0_2904"/>
                <p:cNvSpPr/>
                <p:nvPr/>
              </p:nvSpPr>
              <p:spPr>
                <a:xfrm>
                  <a:off x="403425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67" name="Google Shape;1467;g3970249a880_0_2904"/>
                <p:cNvSpPr/>
                <p:nvPr/>
              </p:nvSpPr>
              <p:spPr>
                <a:xfrm>
                  <a:off x="420469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68" name="Google Shape;1468;g3970249a880_0_2904"/>
                <p:cNvSpPr/>
                <p:nvPr/>
              </p:nvSpPr>
              <p:spPr>
                <a:xfrm>
                  <a:off x="437513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69" name="Google Shape;1469;g3970249a880_0_2904"/>
                <p:cNvSpPr/>
                <p:nvPr/>
              </p:nvSpPr>
              <p:spPr>
                <a:xfrm>
                  <a:off x="454557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70" name="Google Shape;1470;g3970249a880_0_2904"/>
                <p:cNvSpPr/>
                <p:nvPr/>
              </p:nvSpPr>
              <p:spPr>
                <a:xfrm>
                  <a:off x="471601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grpSp>
          <p:grpSp>
            <p:nvGrpSpPr>
              <p:cNvPr id="1471" name="Google Shape;1471;g3970249a880_0_2904"/>
              <p:cNvGrpSpPr/>
              <p:nvPr/>
            </p:nvGrpSpPr>
            <p:grpSpPr>
              <a:xfrm>
                <a:off x="2159414" y="4157747"/>
                <a:ext cx="2606105" cy="49200"/>
                <a:chOff x="2159414" y="3486447"/>
                <a:chExt cx="2606105" cy="49200"/>
              </a:xfrm>
            </p:grpSpPr>
            <p:sp>
              <p:nvSpPr>
                <p:cNvPr id="1472" name="Google Shape;1472;g3970249a880_0_2904"/>
                <p:cNvSpPr/>
                <p:nvPr/>
              </p:nvSpPr>
              <p:spPr>
                <a:xfrm>
                  <a:off x="2159414"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73" name="Google Shape;1473;g3970249a880_0_2904"/>
                <p:cNvSpPr/>
                <p:nvPr/>
              </p:nvSpPr>
              <p:spPr>
                <a:xfrm>
                  <a:off x="232985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74" name="Google Shape;1474;g3970249a880_0_2904"/>
                <p:cNvSpPr/>
                <p:nvPr/>
              </p:nvSpPr>
              <p:spPr>
                <a:xfrm>
                  <a:off x="250029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75" name="Google Shape;1475;g3970249a880_0_2904"/>
                <p:cNvSpPr/>
                <p:nvPr/>
              </p:nvSpPr>
              <p:spPr>
                <a:xfrm>
                  <a:off x="267073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76" name="Google Shape;1476;g3970249a880_0_2904"/>
                <p:cNvSpPr/>
                <p:nvPr/>
              </p:nvSpPr>
              <p:spPr>
                <a:xfrm>
                  <a:off x="284117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77" name="Google Shape;1477;g3970249a880_0_2904"/>
                <p:cNvSpPr/>
                <p:nvPr/>
              </p:nvSpPr>
              <p:spPr>
                <a:xfrm>
                  <a:off x="301161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78" name="Google Shape;1478;g3970249a880_0_2904"/>
                <p:cNvSpPr/>
                <p:nvPr/>
              </p:nvSpPr>
              <p:spPr>
                <a:xfrm>
                  <a:off x="318205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79" name="Google Shape;1479;g3970249a880_0_2904"/>
                <p:cNvSpPr/>
                <p:nvPr/>
              </p:nvSpPr>
              <p:spPr>
                <a:xfrm>
                  <a:off x="335249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80" name="Google Shape;1480;g3970249a880_0_2904"/>
                <p:cNvSpPr/>
                <p:nvPr/>
              </p:nvSpPr>
              <p:spPr>
                <a:xfrm>
                  <a:off x="352293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81" name="Google Shape;1481;g3970249a880_0_2904"/>
                <p:cNvSpPr/>
                <p:nvPr/>
              </p:nvSpPr>
              <p:spPr>
                <a:xfrm>
                  <a:off x="369337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82" name="Google Shape;1482;g3970249a880_0_2904"/>
                <p:cNvSpPr/>
                <p:nvPr/>
              </p:nvSpPr>
              <p:spPr>
                <a:xfrm>
                  <a:off x="386381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83" name="Google Shape;1483;g3970249a880_0_2904"/>
                <p:cNvSpPr/>
                <p:nvPr/>
              </p:nvSpPr>
              <p:spPr>
                <a:xfrm>
                  <a:off x="403425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84" name="Google Shape;1484;g3970249a880_0_2904"/>
                <p:cNvSpPr/>
                <p:nvPr/>
              </p:nvSpPr>
              <p:spPr>
                <a:xfrm>
                  <a:off x="420469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85" name="Google Shape;1485;g3970249a880_0_2904"/>
                <p:cNvSpPr/>
                <p:nvPr/>
              </p:nvSpPr>
              <p:spPr>
                <a:xfrm>
                  <a:off x="437513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86" name="Google Shape;1486;g3970249a880_0_2904"/>
                <p:cNvSpPr/>
                <p:nvPr/>
              </p:nvSpPr>
              <p:spPr>
                <a:xfrm>
                  <a:off x="454557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87" name="Google Shape;1487;g3970249a880_0_2904"/>
                <p:cNvSpPr/>
                <p:nvPr/>
              </p:nvSpPr>
              <p:spPr>
                <a:xfrm>
                  <a:off x="471601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grpSp>
        </p:grpSp>
        <p:grpSp>
          <p:nvGrpSpPr>
            <p:cNvPr id="1488" name="Google Shape;1488;g3970249a880_0_2904"/>
            <p:cNvGrpSpPr/>
            <p:nvPr/>
          </p:nvGrpSpPr>
          <p:grpSpPr>
            <a:xfrm>
              <a:off x="5927502" y="1318161"/>
              <a:ext cx="2377550" cy="653782"/>
              <a:chOff x="2159414" y="3486447"/>
              <a:chExt cx="2606105" cy="720500"/>
            </a:xfrm>
          </p:grpSpPr>
          <p:grpSp>
            <p:nvGrpSpPr>
              <p:cNvPr id="1489" name="Google Shape;1489;g3970249a880_0_2904"/>
              <p:cNvGrpSpPr/>
              <p:nvPr/>
            </p:nvGrpSpPr>
            <p:grpSpPr>
              <a:xfrm>
                <a:off x="2159414" y="3486447"/>
                <a:ext cx="2606105" cy="49200"/>
                <a:chOff x="2159414" y="3486447"/>
                <a:chExt cx="2606105" cy="49200"/>
              </a:xfrm>
            </p:grpSpPr>
            <p:sp>
              <p:nvSpPr>
                <p:cNvPr id="1490" name="Google Shape;1490;g3970249a880_0_2904"/>
                <p:cNvSpPr/>
                <p:nvPr/>
              </p:nvSpPr>
              <p:spPr>
                <a:xfrm>
                  <a:off x="2159414"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91" name="Google Shape;1491;g3970249a880_0_2904"/>
                <p:cNvSpPr/>
                <p:nvPr/>
              </p:nvSpPr>
              <p:spPr>
                <a:xfrm>
                  <a:off x="232985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92" name="Google Shape;1492;g3970249a880_0_2904"/>
                <p:cNvSpPr/>
                <p:nvPr/>
              </p:nvSpPr>
              <p:spPr>
                <a:xfrm>
                  <a:off x="250029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93" name="Google Shape;1493;g3970249a880_0_2904"/>
                <p:cNvSpPr/>
                <p:nvPr/>
              </p:nvSpPr>
              <p:spPr>
                <a:xfrm>
                  <a:off x="267073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94" name="Google Shape;1494;g3970249a880_0_2904"/>
                <p:cNvSpPr/>
                <p:nvPr/>
              </p:nvSpPr>
              <p:spPr>
                <a:xfrm>
                  <a:off x="284117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95" name="Google Shape;1495;g3970249a880_0_2904"/>
                <p:cNvSpPr/>
                <p:nvPr/>
              </p:nvSpPr>
              <p:spPr>
                <a:xfrm>
                  <a:off x="301161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96" name="Google Shape;1496;g3970249a880_0_2904"/>
                <p:cNvSpPr/>
                <p:nvPr/>
              </p:nvSpPr>
              <p:spPr>
                <a:xfrm>
                  <a:off x="318205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97" name="Google Shape;1497;g3970249a880_0_2904"/>
                <p:cNvSpPr/>
                <p:nvPr/>
              </p:nvSpPr>
              <p:spPr>
                <a:xfrm>
                  <a:off x="335249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98" name="Google Shape;1498;g3970249a880_0_2904"/>
                <p:cNvSpPr/>
                <p:nvPr/>
              </p:nvSpPr>
              <p:spPr>
                <a:xfrm>
                  <a:off x="352293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99" name="Google Shape;1499;g3970249a880_0_2904"/>
                <p:cNvSpPr/>
                <p:nvPr/>
              </p:nvSpPr>
              <p:spPr>
                <a:xfrm>
                  <a:off x="369337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00" name="Google Shape;1500;g3970249a880_0_2904"/>
                <p:cNvSpPr/>
                <p:nvPr/>
              </p:nvSpPr>
              <p:spPr>
                <a:xfrm>
                  <a:off x="386381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01" name="Google Shape;1501;g3970249a880_0_2904"/>
                <p:cNvSpPr/>
                <p:nvPr/>
              </p:nvSpPr>
              <p:spPr>
                <a:xfrm>
                  <a:off x="403425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02" name="Google Shape;1502;g3970249a880_0_2904"/>
                <p:cNvSpPr/>
                <p:nvPr/>
              </p:nvSpPr>
              <p:spPr>
                <a:xfrm>
                  <a:off x="420469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03" name="Google Shape;1503;g3970249a880_0_2904"/>
                <p:cNvSpPr/>
                <p:nvPr/>
              </p:nvSpPr>
              <p:spPr>
                <a:xfrm>
                  <a:off x="437513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04" name="Google Shape;1504;g3970249a880_0_2904"/>
                <p:cNvSpPr/>
                <p:nvPr/>
              </p:nvSpPr>
              <p:spPr>
                <a:xfrm>
                  <a:off x="454557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05" name="Google Shape;1505;g3970249a880_0_2904"/>
                <p:cNvSpPr/>
                <p:nvPr/>
              </p:nvSpPr>
              <p:spPr>
                <a:xfrm>
                  <a:off x="471601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grpSp>
          <p:grpSp>
            <p:nvGrpSpPr>
              <p:cNvPr id="1506" name="Google Shape;1506;g3970249a880_0_2904"/>
              <p:cNvGrpSpPr/>
              <p:nvPr/>
            </p:nvGrpSpPr>
            <p:grpSpPr>
              <a:xfrm>
                <a:off x="2159414" y="3652838"/>
                <a:ext cx="2606105" cy="49200"/>
                <a:chOff x="2159414" y="3486447"/>
                <a:chExt cx="2606105" cy="49200"/>
              </a:xfrm>
            </p:grpSpPr>
            <p:sp>
              <p:nvSpPr>
                <p:cNvPr id="1507" name="Google Shape;1507;g3970249a880_0_2904"/>
                <p:cNvSpPr/>
                <p:nvPr/>
              </p:nvSpPr>
              <p:spPr>
                <a:xfrm>
                  <a:off x="2159414"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08" name="Google Shape;1508;g3970249a880_0_2904"/>
                <p:cNvSpPr/>
                <p:nvPr/>
              </p:nvSpPr>
              <p:spPr>
                <a:xfrm>
                  <a:off x="232985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09" name="Google Shape;1509;g3970249a880_0_2904"/>
                <p:cNvSpPr/>
                <p:nvPr/>
              </p:nvSpPr>
              <p:spPr>
                <a:xfrm>
                  <a:off x="250029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10" name="Google Shape;1510;g3970249a880_0_2904"/>
                <p:cNvSpPr/>
                <p:nvPr/>
              </p:nvSpPr>
              <p:spPr>
                <a:xfrm>
                  <a:off x="267073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11" name="Google Shape;1511;g3970249a880_0_2904"/>
                <p:cNvSpPr/>
                <p:nvPr/>
              </p:nvSpPr>
              <p:spPr>
                <a:xfrm>
                  <a:off x="284117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12" name="Google Shape;1512;g3970249a880_0_2904"/>
                <p:cNvSpPr/>
                <p:nvPr/>
              </p:nvSpPr>
              <p:spPr>
                <a:xfrm>
                  <a:off x="301161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13" name="Google Shape;1513;g3970249a880_0_2904"/>
                <p:cNvSpPr/>
                <p:nvPr/>
              </p:nvSpPr>
              <p:spPr>
                <a:xfrm>
                  <a:off x="318205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14" name="Google Shape;1514;g3970249a880_0_2904"/>
                <p:cNvSpPr/>
                <p:nvPr/>
              </p:nvSpPr>
              <p:spPr>
                <a:xfrm>
                  <a:off x="335249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15" name="Google Shape;1515;g3970249a880_0_2904"/>
                <p:cNvSpPr/>
                <p:nvPr/>
              </p:nvSpPr>
              <p:spPr>
                <a:xfrm>
                  <a:off x="352293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16" name="Google Shape;1516;g3970249a880_0_2904"/>
                <p:cNvSpPr/>
                <p:nvPr/>
              </p:nvSpPr>
              <p:spPr>
                <a:xfrm>
                  <a:off x="369337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17" name="Google Shape;1517;g3970249a880_0_2904"/>
                <p:cNvSpPr/>
                <p:nvPr/>
              </p:nvSpPr>
              <p:spPr>
                <a:xfrm>
                  <a:off x="386381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18" name="Google Shape;1518;g3970249a880_0_2904"/>
                <p:cNvSpPr/>
                <p:nvPr/>
              </p:nvSpPr>
              <p:spPr>
                <a:xfrm>
                  <a:off x="403425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19" name="Google Shape;1519;g3970249a880_0_2904"/>
                <p:cNvSpPr/>
                <p:nvPr/>
              </p:nvSpPr>
              <p:spPr>
                <a:xfrm>
                  <a:off x="420469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20" name="Google Shape;1520;g3970249a880_0_2904"/>
                <p:cNvSpPr/>
                <p:nvPr/>
              </p:nvSpPr>
              <p:spPr>
                <a:xfrm>
                  <a:off x="437513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21" name="Google Shape;1521;g3970249a880_0_2904"/>
                <p:cNvSpPr/>
                <p:nvPr/>
              </p:nvSpPr>
              <p:spPr>
                <a:xfrm>
                  <a:off x="454557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22" name="Google Shape;1522;g3970249a880_0_2904"/>
                <p:cNvSpPr/>
                <p:nvPr/>
              </p:nvSpPr>
              <p:spPr>
                <a:xfrm>
                  <a:off x="471601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grpSp>
          <p:grpSp>
            <p:nvGrpSpPr>
              <p:cNvPr id="1523" name="Google Shape;1523;g3970249a880_0_2904"/>
              <p:cNvGrpSpPr/>
              <p:nvPr/>
            </p:nvGrpSpPr>
            <p:grpSpPr>
              <a:xfrm>
                <a:off x="2159414" y="3819188"/>
                <a:ext cx="2606105" cy="49200"/>
                <a:chOff x="2159414" y="3486447"/>
                <a:chExt cx="2606105" cy="49200"/>
              </a:xfrm>
            </p:grpSpPr>
            <p:sp>
              <p:nvSpPr>
                <p:cNvPr id="1524" name="Google Shape;1524;g3970249a880_0_2904"/>
                <p:cNvSpPr/>
                <p:nvPr/>
              </p:nvSpPr>
              <p:spPr>
                <a:xfrm>
                  <a:off x="2159414"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25" name="Google Shape;1525;g3970249a880_0_2904"/>
                <p:cNvSpPr/>
                <p:nvPr/>
              </p:nvSpPr>
              <p:spPr>
                <a:xfrm>
                  <a:off x="232985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26" name="Google Shape;1526;g3970249a880_0_2904"/>
                <p:cNvSpPr/>
                <p:nvPr/>
              </p:nvSpPr>
              <p:spPr>
                <a:xfrm>
                  <a:off x="250029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27" name="Google Shape;1527;g3970249a880_0_2904"/>
                <p:cNvSpPr/>
                <p:nvPr/>
              </p:nvSpPr>
              <p:spPr>
                <a:xfrm>
                  <a:off x="267073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28" name="Google Shape;1528;g3970249a880_0_2904"/>
                <p:cNvSpPr/>
                <p:nvPr/>
              </p:nvSpPr>
              <p:spPr>
                <a:xfrm>
                  <a:off x="284117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29" name="Google Shape;1529;g3970249a880_0_2904"/>
                <p:cNvSpPr/>
                <p:nvPr/>
              </p:nvSpPr>
              <p:spPr>
                <a:xfrm>
                  <a:off x="301161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30" name="Google Shape;1530;g3970249a880_0_2904"/>
                <p:cNvSpPr/>
                <p:nvPr/>
              </p:nvSpPr>
              <p:spPr>
                <a:xfrm>
                  <a:off x="318205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31" name="Google Shape;1531;g3970249a880_0_2904"/>
                <p:cNvSpPr/>
                <p:nvPr/>
              </p:nvSpPr>
              <p:spPr>
                <a:xfrm>
                  <a:off x="335249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32" name="Google Shape;1532;g3970249a880_0_2904"/>
                <p:cNvSpPr/>
                <p:nvPr/>
              </p:nvSpPr>
              <p:spPr>
                <a:xfrm>
                  <a:off x="352293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33" name="Google Shape;1533;g3970249a880_0_2904"/>
                <p:cNvSpPr/>
                <p:nvPr/>
              </p:nvSpPr>
              <p:spPr>
                <a:xfrm>
                  <a:off x="369337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34" name="Google Shape;1534;g3970249a880_0_2904"/>
                <p:cNvSpPr/>
                <p:nvPr/>
              </p:nvSpPr>
              <p:spPr>
                <a:xfrm>
                  <a:off x="386381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35" name="Google Shape;1535;g3970249a880_0_2904"/>
                <p:cNvSpPr/>
                <p:nvPr/>
              </p:nvSpPr>
              <p:spPr>
                <a:xfrm>
                  <a:off x="403425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36" name="Google Shape;1536;g3970249a880_0_2904"/>
                <p:cNvSpPr/>
                <p:nvPr/>
              </p:nvSpPr>
              <p:spPr>
                <a:xfrm>
                  <a:off x="420469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37" name="Google Shape;1537;g3970249a880_0_2904"/>
                <p:cNvSpPr/>
                <p:nvPr/>
              </p:nvSpPr>
              <p:spPr>
                <a:xfrm>
                  <a:off x="437513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38" name="Google Shape;1538;g3970249a880_0_2904"/>
                <p:cNvSpPr/>
                <p:nvPr/>
              </p:nvSpPr>
              <p:spPr>
                <a:xfrm>
                  <a:off x="454557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39" name="Google Shape;1539;g3970249a880_0_2904"/>
                <p:cNvSpPr/>
                <p:nvPr/>
              </p:nvSpPr>
              <p:spPr>
                <a:xfrm>
                  <a:off x="471601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grpSp>
          <p:grpSp>
            <p:nvGrpSpPr>
              <p:cNvPr id="1540" name="Google Shape;1540;g3970249a880_0_2904"/>
              <p:cNvGrpSpPr/>
              <p:nvPr/>
            </p:nvGrpSpPr>
            <p:grpSpPr>
              <a:xfrm>
                <a:off x="2159414" y="3983540"/>
                <a:ext cx="2606105" cy="49200"/>
                <a:chOff x="2159414" y="3486447"/>
                <a:chExt cx="2606105" cy="49200"/>
              </a:xfrm>
            </p:grpSpPr>
            <p:sp>
              <p:nvSpPr>
                <p:cNvPr id="1541" name="Google Shape;1541;g3970249a880_0_2904"/>
                <p:cNvSpPr/>
                <p:nvPr/>
              </p:nvSpPr>
              <p:spPr>
                <a:xfrm>
                  <a:off x="2159414"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42" name="Google Shape;1542;g3970249a880_0_2904"/>
                <p:cNvSpPr/>
                <p:nvPr/>
              </p:nvSpPr>
              <p:spPr>
                <a:xfrm>
                  <a:off x="232985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43" name="Google Shape;1543;g3970249a880_0_2904"/>
                <p:cNvSpPr/>
                <p:nvPr/>
              </p:nvSpPr>
              <p:spPr>
                <a:xfrm>
                  <a:off x="250029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44" name="Google Shape;1544;g3970249a880_0_2904"/>
                <p:cNvSpPr/>
                <p:nvPr/>
              </p:nvSpPr>
              <p:spPr>
                <a:xfrm>
                  <a:off x="267073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45" name="Google Shape;1545;g3970249a880_0_2904"/>
                <p:cNvSpPr/>
                <p:nvPr/>
              </p:nvSpPr>
              <p:spPr>
                <a:xfrm>
                  <a:off x="284117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46" name="Google Shape;1546;g3970249a880_0_2904"/>
                <p:cNvSpPr/>
                <p:nvPr/>
              </p:nvSpPr>
              <p:spPr>
                <a:xfrm>
                  <a:off x="301161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47" name="Google Shape;1547;g3970249a880_0_2904"/>
                <p:cNvSpPr/>
                <p:nvPr/>
              </p:nvSpPr>
              <p:spPr>
                <a:xfrm>
                  <a:off x="318205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48" name="Google Shape;1548;g3970249a880_0_2904"/>
                <p:cNvSpPr/>
                <p:nvPr/>
              </p:nvSpPr>
              <p:spPr>
                <a:xfrm>
                  <a:off x="335249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49" name="Google Shape;1549;g3970249a880_0_2904"/>
                <p:cNvSpPr/>
                <p:nvPr/>
              </p:nvSpPr>
              <p:spPr>
                <a:xfrm>
                  <a:off x="352293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50" name="Google Shape;1550;g3970249a880_0_2904"/>
                <p:cNvSpPr/>
                <p:nvPr/>
              </p:nvSpPr>
              <p:spPr>
                <a:xfrm>
                  <a:off x="369337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51" name="Google Shape;1551;g3970249a880_0_2904"/>
                <p:cNvSpPr/>
                <p:nvPr/>
              </p:nvSpPr>
              <p:spPr>
                <a:xfrm>
                  <a:off x="386381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52" name="Google Shape;1552;g3970249a880_0_2904"/>
                <p:cNvSpPr/>
                <p:nvPr/>
              </p:nvSpPr>
              <p:spPr>
                <a:xfrm>
                  <a:off x="403425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53" name="Google Shape;1553;g3970249a880_0_2904"/>
                <p:cNvSpPr/>
                <p:nvPr/>
              </p:nvSpPr>
              <p:spPr>
                <a:xfrm>
                  <a:off x="420469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54" name="Google Shape;1554;g3970249a880_0_2904"/>
                <p:cNvSpPr/>
                <p:nvPr/>
              </p:nvSpPr>
              <p:spPr>
                <a:xfrm>
                  <a:off x="437513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55" name="Google Shape;1555;g3970249a880_0_2904"/>
                <p:cNvSpPr/>
                <p:nvPr/>
              </p:nvSpPr>
              <p:spPr>
                <a:xfrm>
                  <a:off x="454557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56" name="Google Shape;1556;g3970249a880_0_2904"/>
                <p:cNvSpPr/>
                <p:nvPr/>
              </p:nvSpPr>
              <p:spPr>
                <a:xfrm>
                  <a:off x="471601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grpSp>
          <p:grpSp>
            <p:nvGrpSpPr>
              <p:cNvPr id="1557" name="Google Shape;1557;g3970249a880_0_2904"/>
              <p:cNvGrpSpPr/>
              <p:nvPr/>
            </p:nvGrpSpPr>
            <p:grpSpPr>
              <a:xfrm>
                <a:off x="2159414" y="4157747"/>
                <a:ext cx="2606105" cy="49200"/>
                <a:chOff x="2159414" y="3486447"/>
                <a:chExt cx="2606105" cy="49200"/>
              </a:xfrm>
            </p:grpSpPr>
            <p:sp>
              <p:nvSpPr>
                <p:cNvPr id="1558" name="Google Shape;1558;g3970249a880_0_2904"/>
                <p:cNvSpPr/>
                <p:nvPr/>
              </p:nvSpPr>
              <p:spPr>
                <a:xfrm>
                  <a:off x="2159414"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59" name="Google Shape;1559;g3970249a880_0_2904"/>
                <p:cNvSpPr/>
                <p:nvPr/>
              </p:nvSpPr>
              <p:spPr>
                <a:xfrm>
                  <a:off x="232985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60" name="Google Shape;1560;g3970249a880_0_2904"/>
                <p:cNvSpPr/>
                <p:nvPr/>
              </p:nvSpPr>
              <p:spPr>
                <a:xfrm>
                  <a:off x="250029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61" name="Google Shape;1561;g3970249a880_0_2904"/>
                <p:cNvSpPr/>
                <p:nvPr/>
              </p:nvSpPr>
              <p:spPr>
                <a:xfrm>
                  <a:off x="267073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62" name="Google Shape;1562;g3970249a880_0_2904"/>
                <p:cNvSpPr/>
                <p:nvPr/>
              </p:nvSpPr>
              <p:spPr>
                <a:xfrm>
                  <a:off x="284117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63" name="Google Shape;1563;g3970249a880_0_2904"/>
                <p:cNvSpPr/>
                <p:nvPr/>
              </p:nvSpPr>
              <p:spPr>
                <a:xfrm>
                  <a:off x="301161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64" name="Google Shape;1564;g3970249a880_0_2904"/>
                <p:cNvSpPr/>
                <p:nvPr/>
              </p:nvSpPr>
              <p:spPr>
                <a:xfrm>
                  <a:off x="318205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65" name="Google Shape;1565;g3970249a880_0_2904"/>
                <p:cNvSpPr/>
                <p:nvPr/>
              </p:nvSpPr>
              <p:spPr>
                <a:xfrm>
                  <a:off x="335249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66" name="Google Shape;1566;g3970249a880_0_2904"/>
                <p:cNvSpPr/>
                <p:nvPr/>
              </p:nvSpPr>
              <p:spPr>
                <a:xfrm>
                  <a:off x="352293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67" name="Google Shape;1567;g3970249a880_0_2904"/>
                <p:cNvSpPr/>
                <p:nvPr/>
              </p:nvSpPr>
              <p:spPr>
                <a:xfrm>
                  <a:off x="369337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68" name="Google Shape;1568;g3970249a880_0_2904"/>
                <p:cNvSpPr/>
                <p:nvPr/>
              </p:nvSpPr>
              <p:spPr>
                <a:xfrm>
                  <a:off x="386381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69" name="Google Shape;1569;g3970249a880_0_2904"/>
                <p:cNvSpPr/>
                <p:nvPr/>
              </p:nvSpPr>
              <p:spPr>
                <a:xfrm>
                  <a:off x="403425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70" name="Google Shape;1570;g3970249a880_0_2904"/>
                <p:cNvSpPr/>
                <p:nvPr/>
              </p:nvSpPr>
              <p:spPr>
                <a:xfrm>
                  <a:off x="420469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71" name="Google Shape;1571;g3970249a880_0_2904"/>
                <p:cNvSpPr/>
                <p:nvPr/>
              </p:nvSpPr>
              <p:spPr>
                <a:xfrm>
                  <a:off x="437513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72" name="Google Shape;1572;g3970249a880_0_2904"/>
                <p:cNvSpPr/>
                <p:nvPr/>
              </p:nvSpPr>
              <p:spPr>
                <a:xfrm>
                  <a:off x="454557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73" name="Google Shape;1573;g3970249a880_0_2904"/>
                <p:cNvSpPr/>
                <p:nvPr/>
              </p:nvSpPr>
              <p:spPr>
                <a:xfrm>
                  <a:off x="471601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grpSp>
        </p:grpSp>
        <p:grpSp>
          <p:nvGrpSpPr>
            <p:cNvPr id="1574" name="Google Shape;1574;g3970249a880_0_2904"/>
            <p:cNvGrpSpPr/>
            <p:nvPr/>
          </p:nvGrpSpPr>
          <p:grpSpPr>
            <a:xfrm>
              <a:off x="5927502" y="2084668"/>
              <a:ext cx="2377550" cy="44644"/>
              <a:chOff x="2159414" y="3486447"/>
              <a:chExt cx="2606105" cy="49200"/>
            </a:xfrm>
          </p:grpSpPr>
          <p:sp>
            <p:nvSpPr>
              <p:cNvPr id="1575" name="Google Shape;1575;g3970249a880_0_2904"/>
              <p:cNvSpPr/>
              <p:nvPr/>
            </p:nvSpPr>
            <p:spPr>
              <a:xfrm>
                <a:off x="2159414"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76" name="Google Shape;1576;g3970249a880_0_2904"/>
              <p:cNvSpPr/>
              <p:nvPr/>
            </p:nvSpPr>
            <p:spPr>
              <a:xfrm>
                <a:off x="232985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77" name="Google Shape;1577;g3970249a880_0_2904"/>
              <p:cNvSpPr/>
              <p:nvPr/>
            </p:nvSpPr>
            <p:spPr>
              <a:xfrm>
                <a:off x="250029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78" name="Google Shape;1578;g3970249a880_0_2904"/>
              <p:cNvSpPr/>
              <p:nvPr/>
            </p:nvSpPr>
            <p:spPr>
              <a:xfrm>
                <a:off x="267073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79" name="Google Shape;1579;g3970249a880_0_2904"/>
              <p:cNvSpPr/>
              <p:nvPr/>
            </p:nvSpPr>
            <p:spPr>
              <a:xfrm>
                <a:off x="284117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80" name="Google Shape;1580;g3970249a880_0_2904"/>
              <p:cNvSpPr/>
              <p:nvPr/>
            </p:nvSpPr>
            <p:spPr>
              <a:xfrm>
                <a:off x="301161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81" name="Google Shape;1581;g3970249a880_0_2904"/>
              <p:cNvSpPr/>
              <p:nvPr/>
            </p:nvSpPr>
            <p:spPr>
              <a:xfrm>
                <a:off x="318205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82" name="Google Shape;1582;g3970249a880_0_2904"/>
              <p:cNvSpPr/>
              <p:nvPr/>
            </p:nvSpPr>
            <p:spPr>
              <a:xfrm>
                <a:off x="335249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83" name="Google Shape;1583;g3970249a880_0_2904"/>
              <p:cNvSpPr/>
              <p:nvPr/>
            </p:nvSpPr>
            <p:spPr>
              <a:xfrm>
                <a:off x="352293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84" name="Google Shape;1584;g3970249a880_0_2904"/>
              <p:cNvSpPr/>
              <p:nvPr/>
            </p:nvSpPr>
            <p:spPr>
              <a:xfrm>
                <a:off x="369337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85" name="Google Shape;1585;g3970249a880_0_2904"/>
              <p:cNvSpPr/>
              <p:nvPr/>
            </p:nvSpPr>
            <p:spPr>
              <a:xfrm>
                <a:off x="386381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86" name="Google Shape;1586;g3970249a880_0_2904"/>
              <p:cNvSpPr/>
              <p:nvPr/>
            </p:nvSpPr>
            <p:spPr>
              <a:xfrm>
                <a:off x="403425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87" name="Google Shape;1587;g3970249a880_0_2904"/>
              <p:cNvSpPr/>
              <p:nvPr/>
            </p:nvSpPr>
            <p:spPr>
              <a:xfrm>
                <a:off x="420469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88" name="Google Shape;1588;g3970249a880_0_2904"/>
              <p:cNvSpPr/>
              <p:nvPr/>
            </p:nvSpPr>
            <p:spPr>
              <a:xfrm>
                <a:off x="437513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89" name="Google Shape;1589;g3970249a880_0_2904"/>
              <p:cNvSpPr/>
              <p:nvPr/>
            </p:nvSpPr>
            <p:spPr>
              <a:xfrm>
                <a:off x="454557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90" name="Google Shape;1590;g3970249a880_0_2904"/>
              <p:cNvSpPr/>
              <p:nvPr/>
            </p:nvSpPr>
            <p:spPr>
              <a:xfrm>
                <a:off x="471601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grpSp>
        <p:grpSp>
          <p:nvGrpSpPr>
            <p:cNvPr id="1591" name="Google Shape;1591;g3970249a880_0_2904"/>
            <p:cNvGrpSpPr/>
            <p:nvPr/>
          </p:nvGrpSpPr>
          <p:grpSpPr>
            <a:xfrm>
              <a:off x="5927502" y="2235651"/>
              <a:ext cx="2377550" cy="44644"/>
              <a:chOff x="2159414" y="3486447"/>
              <a:chExt cx="2606105" cy="49200"/>
            </a:xfrm>
          </p:grpSpPr>
          <p:sp>
            <p:nvSpPr>
              <p:cNvPr id="1592" name="Google Shape;1592;g3970249a880_0_2904"/>
              <p:cNvSpPr/>
              <p:nvPr/>
            </p:nvSpPr>
            <p:spPr>
              <a:xfrm>
                <a:off x="2159414"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93" name="Google Shape;1593;g3970249a880_0_2904"/>
              <p:cNvSpPr/>
              <p:nvPr/>
            </p:nvSpPr>
            <p:spPr>
              <a:xfrm>
                <a:off x="232985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94" name="Google Shape;1594;g3970249a880_0_2904"/>
              <p:cNvSpPr/>
              <p:nvPr/>
            </p:nvSpPr>
            <p:spPr>
              <a:xfrm>
                <a:off x="250029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95" name="Google Shape;1595;g3970249a880_0_2904"/>
              <p:cNvSpPr/>
              <p:nvPr/>
            </p:nvSpPr>
            <p:spPr>
              <a:xfrm>
                <a:off x="267073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96" name="Google Shape;1596;g3970249a880_0_2904"/>
              <p:cNvSpPr/>
              <p:nvPr/>
            </p:nvSpPr>
            <p:spPr>
              <a:xfrm>
                <a:off x="284117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97" name="Google Shape;1597;g3970249a880_0_2904"/>
              <p:cNvSpPr/>
              <p:nvPr/>
            </p:nvSpPr>
            <p:spPr>
              <a:xfrm>
                <a:off x="301161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98" name="Google Shape;1598;g3970249a880_0_2904"/>
              <p:cNvSpPr/>
              <p:nvPr/>
            </p:nvSpPr>
            <p:spPr>
              <a:xfrm>
                <a:off x="318205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599" name="Google Shape;1599;g3970249a880_0_2904"/>
              <p:cNvSpPr/>
              <p:nvPr/>
            </p:nvSpPr>
            <p:spPr>
              <a:xfrm>
                <a:off x="335249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00" name="Google Shape;1600;g3970249a880_0_2904"/>
              <p:cNvSpPr/>
              <p:nvPr/>
            </p:nvSpPr>
            <p:spPr>
              <a:xfrm>
                <a:off x="352293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01" name="Google Shape;1601;g3970249a880_0_2904"/>
              <p:cNvSpPr/>
              <p:nvPr/>
            </p:nvSpPr>
            <p:spPr>
              <a:xfrm>
                <a:off x="369337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02" name="Google Shape;1602;g3970249a880_0_2904"/>
              <p:cNvSpPr/>
              <p:nvPr/>
            </p:nvSpPr>
            <p:spPr>
              <a:xfrm>
                <a:off x="386381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03" name="Google Shape;1603;g3970249a880_0_2904"/>
              <p:cNvSpPr/>
              <p:nvPr/>
            </p:nvSpPr>
            <p:spPr>
              <a:xfrm>
                <a:off x="403425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04" name="Google Shape;1604;g3970249a880_0_2904"/>
              <p:cNvSpPr/>
              <p:nvPr/>
            </p:nvSpPr>
            <p:spPr>
              <a:xfrm>
                <a:off x="420469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05" name="Google Shape;1605;g3970249a880_0_2904"/>
              <p:cNvSpPr/>
              <p:nvPr/>
            </p:nvSpPr>
            <p:spPr>
              <a:xfrm>
                <a:off x="437513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06" name="Google Shape;1606;g3970249a880_0_2904"/>
              <p:cNvSpPr/>
              <p:nvPr/>
            </p:nvSpPr>
            <p:spPr>
              <a:xfrm>
                <a:off x="454557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07" name="Google Shape;1607;g3970249a880_0_2904"/>
              <p:cNvSpPr/>
              <p:nvPr/>
            </p:nvSpPr>
            <p:spPr>
              <a:xfrm>
                <a:off x="471601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grpSp>
        <p:grpSp>
          <p:nvGrpSpPr>
            <p:cNvPr id="1608" name="Google Shape;1608;g3970249a880_0_2904"/>
            <p:cNvGrpSpPr/>
            <p:nvPr/>
          </p:nvGrpSpPr>
          <p:grpSpPr>
            <a:xfrm>
              <a:off x="5927502" y="2386597"/>
              <a:ext cx="2377550" cy="44644"/>
              <a:chOff x="2159414" y="3486447"/>
              <a:chExt cx="2606105" cy="49200"/>
            </a:xfrm>
          </p:grpSpPr>
          <p:sp>
            <p:nvSpPr>
              <p:cNvPr id="1609" name="Google Shape;1609;g3970249a880_0_2904"/>
              <p:cNvSpPr/>
              <p:nvPr/>
            </p:nvSpPr>
            <p:spPr>
              <a:xfrm>
                <a:off x="2159414"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10" name="Google Shape;1610;g3970249a880_0_2904"/>
              <p:cNvSpPr/>
              <p:nvPr/>
            </p:nvSpPr>
            <p:spPr>
              <a:xfrm>
                <a:off x="232985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11" name="Google Shape;1611;g3970249a880_0_2904"/>
              <p:cNvSpPr/>
              <p:nvPr/>
            </p:nvSpPr>
            <p:spPr>
              <a:xfrm>
                <a:off x="250029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12" name="Google Shape;1612;g3970249a880_0_2904"/>
              <p:cNvSpPr/>
              <p:nvPr/>
            </p:nvSpPr>
            <p:spPr>
              <a:xfrm>
                <a:off x="267073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13" name="Google Shape;1613;g3970249a880_0_2904"/>
              <p:cNvSpPr/>
              <p:nvPr/>
            </p:nvSpPr>
            <p:spPr>
              <a:xfrm>
                <a:off x="284117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14" name="Google Shape;1614;g3970249a880_0_2904"/>
              <p:cNvSpPr/>
              <p:nvPr/>
            </p:nvSpPr>
            <p:spPr>
              <a:xfrm>
                <a:off x="301161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15" name="Google Shape;1615;g3970249a880_0_2904"/>
              <p:cNvSpPr/>
              <p:nvPr/>
            </p:nvSpPr>
            <p:spPr>
              <a:xfrm>
                <a:off x="318205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16" name="Google Shape;1616;g3970249a880_0_2904"/>
              <p:cNvSpPr/>
              <p:nvPr/>
            </p:nvSpPr>
            <p:spPr>
              <a:xfrm>
                <a:off x="335249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17" name="Google Shape;1617;g3970249a880_0_2904"/>
              <p:cNvSpPr/>
              <p:nvPr/>
            </p:nvSpPr>
            <p:spPr>
              <a:xfrm>
                <a:off x="352293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18" name="Google Shape;1618;g3970249a880_0_2904"/>
              <p:cNvSpPr/>
              <p:nvPr/>
            </p:nvSpPr>
            <p:spPr>
              <a:xfrm>
                <a:off x="369337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19" name="Google Shape;1619;g3970249a880_0_2904"/>
              <p:cNvSpPr/>
              <p:nvPr/>
            </p:nvSpPr>
            <p:spPr>
              <a:xfrm>
                <a:off x="386381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20" name="Google Shape;1620;g3970249a880_0_2904"/>
              <p:cNvSpPr/>
              <p:nvPr/>
            </p:nvSpPr>
            <p:spPr>
              <a:xfrm>
                <a:off x="403425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21" name="Google Shape;1621;g3970249a880_0_2904"/>
              <p:cNvSpPr/>
              <p:nvPr/>
            </p:nvSpPr>
            <p:spPr>
              <a:xfrm>
                <a:off x="420469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22" name="Google Shape;1622;g3970249a880_0_2904"/>
              <p:cNvSpPr/>
              <p:nvPr/>
            </p:nvSpPr>
            <p:spPr>
              <a:xfrm>
                <a:off x="437513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23" name="Google Shape;1623;g3970249a880_0_2904"/>
              <p:cNvSpPr/>
              <p:nvPr/>
            </p:nvSpPr>
            <p:spPr>
              <a:xfrm>
                <a:off x="454557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24" name="Google Shape;1624;g3970249a880_0_2904"/>
              <p:cNvSpPr/>
              <p:nvPr/>
            </p:nvSpPr>
            <p:spPr>
              <a:xfrm>
                <a:off x="471601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grpSp>
        <p:grpSp>
          <p:nvGrpSpPr>
            <p:cNvPr id="1625" name="Google Shape;1625;g3970249a880_0_2904"/>
            <p:cNvGrpSpPr/>
            <p:nvPr/>
          </p:nvGrpSpPr>
          <p:grpSpPr>
            <a:xfrm>
              <a:off x="5927502" y="2535730"/>
              <a:ext cx="2377550" cy="44644"/>
              <a:chOff x="2159414" y="3486447"/>
              <a:chExt cx="2606105" cy="49200"/>
            </a:xfrm>
          </p:grpSpPr>
          <p:sp>
            <p:nvSpPr>
              <p:cNvPr id="1626" name="Google Shape;1626;g3970249a880_0_2904"/>
              <p:cNvSpPr/>
              <p:nvPr/>
            </p:nvSpPr>
            <p:spPr>
              <a:xfrm>
                <a:off x="2159414"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27" name="Google Shape;1627;g3970249a880_0_2904"/>
              <p:cNvSpPr/>
              <p:nvPr/>
            </p:nvSpPr>
            <p:spPr>
              <a:xfrm>
                <a:off x="232985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28" name="Google Shape;1628;g3970249a880_0_2904"/>
              <p:cNvSpPr/>
              <p:nvPr/>
            </p:nvSpPr>
            <p:spPr>
              <a:xfrm>
                <a:off x="250029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29" name="Google Shape;1629;g3970249a880_0_2904"/>
              <p:cNvSpPr/>
              <p:nvPr/>
            </p:nvSpPr>
            <p:spPr>
              <a:xfrm>
                <a:off x="267073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30" name="Google Shape;1630;g3970249a880_0_2904"/>
              <p:cNvSpPr/>
              <p:nvPr/>
            </p:nvSpPr>
            <p:spPr>
              <a:xfrm>
                <a:off x="284117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31" name="Google Shape;1631;g3970249a880_0_2904"/>
              <p:cNvSpPr/>
              <p:nvPr/>
            </p:nvSpPr>
            <p:spPr>
              <a:xfrm>
                <a:off x="301161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32" name="Google Shape;1632;g3970249a880_0_2904"/>
              <p:cNvSpPr/>
              <p:nvPr/>
            </p:nvSpPr>
            <p:spPr>
              <a:xfrm>
                <a:off x="318205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33" name="Google Shape;1633;g3970249a880_0_2904"/>
              <p:cNvSpPr/>
              <p:nvPr/>
            </p:nvSpPr>
            <p:spPr>
              <a:xfrm>
                <a:off x="335249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34" name="Google Shape;1634;g3970249a880_0_2904"/>
              <p:cNvSpPr/>
              <p:nvPr/>
            </p:nvSpPr>
            <p:spPr>
              <a:xfrm>
                <a:off x="352293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35" name="Google Shape;1635;g3970249a880_0_2904"/>
              <p:cNvSpPr/>
              <p:nvPr/>
            </p:nvSpPr>
            <p:spPr>
              <a:xfrm>
                <a:off x="369337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36" name="Google Shape;1636;g3970249a880_0_2904"/>
              <p:cNvSpPr/>
              <p:nvPr/>
            </p:nvSpPr>
            <p:spPr>
              <a:xfrm>
                <a:off x="386381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37" name="Google Shape;1637;g3970249a880_0_2904"/>
              <p:cNvSpPr/>
              <p:nvPr/>
            </p:nvSpPr>
            <p:spPr>
              <a:xfrm>
                <a:off x="403425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38" name="Google Shape;1638;g3970249a880_0_2904"/>
              <p:cNvSpPr/>
              <p:nvPr/>
            </p:nvSpPr>
            <p:spPr>
              <a:xfrm>
                <a:off x="420469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39" name="Google Shape;1639;g3970249a880_0_2904"/>
              <p:cNvSpPr/>
              <p:nvPr/>
            </p:nvSpPr>
            <p:spPr>
              <a:xfrm>
                <a:off x="437513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40" name="Google Shape;1640;g3970249a880_0_2904"/>
              <p:cNvSpPr/>
              <p:nvPr/>
            </p:nvSpPr>
            <p:spPr>
              <a:xfrm>
                <a:off x="454557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41" name="Google Shape;1641;g3970249a880_0_2904"/>
              <p:cNvSpPr/>
              <p:nvPr/>
            </p:nvSpPr>
            <p:spPr>
              <a:xfrm>
                <a:off x="471601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grpSp>
        <p:grpSp>
          <p:nvGrpSpPr>
            <p:cNvPr id="1642" name="Google Shape;1642;g3970249a880_0_2904"/>
            <p:cNvGrpSpPr/>
            <p:nvPr/>
          </p:nvGrpSpPr>
          <p:grpSpPr>
            <a:xfrm>
              <a:off x="5927502" y="2693806"/>
              <a:ext cx="2377550" cy="44644"/>
              <a:chOff x="2159414" y="3486447"/>
              <a:chExt cx="2606105" cy="49200"/>
            </a:xfrm>
          </p:grpSpPr>
          <p:sp>
            <p:nvSpPr>
              <p:cNvPr id="1643" name="Google Shape;1643;g3970249a880_0_2904"/>
              <p:cNvSpPr/>
              <p:nvPr/>
            </p:nvSpPr>
            <p:spPr>
              <a:xfrm>
                <a:off x="2159414"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44" name="Google Shape;1644;g3970249a880_0_2904"/>
              <p:cNvSpPr/>
              <p:nvPr/>
            </p:nvSpPr>
            <p:spPr>
              <a:xfrm>
                <a:off x="232985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45" name="Google Shape;1645;g3970249a880_0_2904"/>
              <p:cNvSpPr/>
              <p:nvPr/>
            </p:nvSpPr>
            <p:spPr>
              <a:xfrm>
                <a:off x="250029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46" name="Google Shape;1646;g3970249a880_0_2904"/>
              <p:cNvSpPr/>
              <p:nvPr/>
            </p:nvSpPr>
            <p:spPr>
              <a:xfrm>
                <a:off x="267073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47" name="Google Shape;1647;g3970249a880_0_2904"/>
              <p:cNvSpPr/>
              <p:nvPr/>
            </p:nvSpPr>
            <p:spPr>
              <a:xfrm>
                <a:off x="284117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48" name="Google Shape;1648;g3970249a880_0_2904"/>
              <p:cNvSpPr/>
              <p:nvPr/>
            </p:nvSpPr>
            <p:spPr>
              <a:xfrm>
                <a:off x="301161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49" name="Google Shape;1649;g3970249a880_0_2904"/>
              <p:cNvSpPr/>
              <p:nvPr/>
            </p:nvSpPr>
            <p:spPr>
              <a:xfrm>
                <a:off x="318205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50" name="Google Shape;1650;g3970249a880_0_2904"/>
              <p:cNvSpPr/>
              <p:nvPr/>
            </p:nvSpPr>
            <p:spPr>
              <a:xfrm>
                <a:off x="335249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51" name="Google Shape;1651;g3970249a880_0_2904"/>
              <p:cNvSpPr/>
              <p:nvPr/>
            </p:nvSpPr>
            <p:spPr>
              <a:xfrm>
                <a:off x="352293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52" name="Google Shape;1652;g3970249a880_0_2904"/>
              <p:cNvSpPr/>
              <p:nvPr/>
            </p:nvSpPr>
            <p:spPr>
              <a:xfrm>
                <a:off x="369337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53" name="Google Shape;1653;g3970249a880_0_2904"/>
              <p:cNvSpPr/>
              <p:nvPr/>
            </p:nvSpPr>
            <p:spPr>
              <a:xfrm>
                <a:off x="386381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54" name="Google Shape;1654;g3970249a880_0_2904"/>
              <p:cNvSpPr/>
              <p:nvPr/>
            </p:nvSpPr>
            <p:spPr>
              <a:xfrm>
                <a:off x="403425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55" name="Google Shape;1655;g3970249a880_0_2904"/>
              <p:cNvSpPr/>
              <p:nvPr/>
            </p:nvSpPr>
            <p:spPr>
              <a:xfrm>
                <a:off x="420469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56" name="Google Shape;1656;g3970249a880_0_2904"/>
              <p:cNvSpPr/>
              <p:nvPr/>
            </p:nvSpPr>
            <p:spPr>
              <a:xfrm>
                <a:off x="437513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57" name="Google Shape;1657;g3970249a880_0_2904"/>
              <p:cNvSpPr/>
              <p:nvPr/>
            </p:nvSpPr>
            <p:spPr>
              <a:xfrm>
                <a:off x="454557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58" name="Google Shape;1658;g3970249a880_0_2904"/>
              <p:cNvSpPr/>
              <p:nvPr/>
            </p:nvSpPr>
            <p:spPr>
              <a:xfrm>
                <a:off x="471601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grpSp>
        <p:grpSp>
          <p:nvGrpSpPr>
            <p:cNvPr id="1659" name="Google Shape;1659;g3970249a880_0_2904"/>
            <p:cNvGrpSpPr/>
            <p:nvPr/>
          </p:nvGrpSpPr>
          <p:grpSpPr>
            <a:xfrm>
              <a:off x="5927502" y="2851881"/>
              <a:ext cx="2377550" cy="44644"/>
              <a:chOff x="2159414" y="3486447"/>
              <a:chExt cx="2606105" cy="49200"/>
            </a:xfrm>
          </p:grpSpPr>
          <p:sp>
            <p:nvSpPr>
              <p:cNvPr id="1660" name="Google Shape;1660;g3970249a880_0_2904"/>
              <p:cNvSpPr/>
              <p:nvPr/>
            </p:nvSpPr>
            <p:spPr>
              <a:xfrm>
                <a:off x="2159414"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61" name="Google Shape;1661;g3970249a880_0_2904"/>
              <p:cNvSpPr/>
              <p:nvPr/>
            </p:nvSpPr>
            <p:spPr>
              <a:xfrm>
                <a:off x="232985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62" name="Google Shape;1662;g3970249a880_0_2904"/>
              <p:cNvSpPr/>
              <p:nvPr/>
            </p:nvSpPr>
            <p:spPr>
              <a:xfrm>
                <a:off x="250029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63" name="Google Shape;1663;g3970249a880_0_2904"/>
              <p:cNvSpPr/>
              <p:nvPr/>
            </p:nvSpPr>
            <p:spPr>
              <a:xfrm>
                <a:off x="2670735"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64" name="Google Shape;1664;g3970249a880_0_2904"/>
              <p:cNvSpPr/>
              <p:nvPr/>
            </p:nvSpPr>
            <p:spPr>
              <a:xfrm>
                <a:off x="284117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65" name="Google Shape;1665;g3970249a880_0_2904"/>
              <p:cNvSpPr/>
              <p:nvPr/>
            </p:nvSpPr>
            <p:spPr>
              <a:xfrm>
                <a:off x="301161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66" name="Google Shape;1666;g3970249a880_0_2904"/>
              <p:cNvSpPr/>
              <p:nvPr/>
            </p:nvSpPr>
            <p:spPr>
              <a:xfrm>
                <a:off x="3182056"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67" name="Google Shape;1667;g3970249a880_0_2904"/>
              <p:cNvSpPr/>
              <p:nvPr/>
            </p:nvSpPr>
            <p:spPr>
              <a:xfrm>
                <a:off x="335249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68" name="Google Shape;1668;g3970249a880_0_2904"/>
              <p:cNvSpPr/>
              <p:nvPr/>
            </p:nvSpPr>
            <p:spPr>
              <a:xfrm>
                <a:off x="352293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69" name="Google Shape;1669;g3970249a880_0_2904"/>
              <p:cNvSpPr/>
              <p:nvPr/>
            </p:nvSpPr>
            <p:spPr>
              <a:xfrm>
                <a:off x="3693377"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70" name="Google Shape;1670;g3970249a880_0_2904"/>
              <p:cNvSpPr/>
              <p:nvPr/>
            </p:nvSpPr>
            <p:spPr>
              <a:xfrm>
                <a:off x="386381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71" name="Google Shape;1671;g3970249a880_0_2904"/>
              <p:cNvSpPr/>
              <p:nvPr/>
            </p:nvSpPr>
            <p:spPr>
              <a:xfrm>
                <a:off x="403425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72" name="Google Shape;1672;g3970249a880_0_2904"/>
              <p:cNvSpPr/>
              <p:nvPr/>
            </p:nvSpPr>
            <p:spPr>
              <a:xfrm>
                <a:off x="4204698"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73" name="Google Shape;1673;g3970249a880_0_2904"/>
              <p:cNvSpPr/>
              <p:nvPr/>
            </p:nvSpPr>
            <p:spPr>
              <a:xfrm>
                <a:off x="437513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74" name="Google Shape;1674;g3970249a880_0_2904"/>
              <p:cNvSpPr/>
              <p:nvPr/>
            </p:nvSpPr>
            <p:spPr>
              <a:xfrm>
                <a:off x="454557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75" name="Google Shape;1675;g3970249a880_0_2904"/>
              <p:cNvSpPr/>
              <p:nvPr/>
            </p:nvSpPr>
            <p:spPr>
              <a:xfrm>
                <a:off x="4716019" y="3486447"/>
                <a:ext cx="49500" cy="49200"/>
              </a:xfrm>
              <a:prstGeom prst="ellips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grpSp>
      </p:grpSp>
      <p:sp>
        <p:nvSpPr>
          <p:cNvPr id="1676" name="Google Shape;1676;g3970249a880_0_2904"/>
          <p:cNvSpPr txBox="1"/>
          <p:nvPr>
            <p:ph type="title"/>
          </p:nvPr>
        </p:nvSpPr>
        <p:spPr>
          <a:xfrm>
            <a:off x="244353" y="200601"/>
            <a:ext cx="8661600" cy="572700"/>
          </a:xfrm>
          <a:prstGeom prst="rect">
            <a:avLst/>
          </a:prstGeom>
          <a:noFill/>
          <a:ln>
            <a:noFill/>
          </a:ln>
        </p:spPr>
        <p:txBody>
          <a:bodyPr anchorCtr="0" anchor="t" bIns="68575" lIns="68575" spcFirstLastPara="1" rIns="68575" wrap="square" tIns="68575">
            <a:norm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1677" name="Google Shape;1677;g3970249a880_0_2904"/>
          <p:cNvSpPr txBox="1"/>
          <p:nvPr>
            <p:ph idx="1" type="body"/>
          </p:nvPr>
        </p:nvSpPr>
        <p:spPr>
          <a:xfrm>
            <a:off x="311700" y="1152475"/>
            <a:ext cx="3999900" cy="3416400"/>
          </a:xfrm>
          <a:prstGeom prst="rect">
            <a:avLst/>
          </a:prstGeom>
          <a:noFill/>
          <a:ln>
            <a:noFill/>
          </a:ln>
        </p:spPr>
        <p:txBody>
          <a:bodyPr anchorCtr="0" anchor="t" bIns="68575" lIns="68575" spcFirstLastPara="1" rIns="68575" wrap="square" tIns="68575">
            <a:normAutofit/>
          </a:bodyPr>
          <a:lstStyle>
            <a:lvl1pPr indent="-298450" lvl="0" marL="457200" algn="l">
              <a:lnSpc>
                <a:spcPct val="115000"/>
              </a:lnSpc>
              <a:spcBef>
                <a:spcPts val="0"/>
              </a:spcBef>
              <a:spcAft>
                <a:spcPts val="0"/>
              </a:spcAft>
              <a:buSzPts val="1100"/>
              <a:buChar char="●"/>
              <a:defRPr sz="1400"/>
            </a:lvl1pPr>
            <a:lvl2pPr indent="-279400" lvl="1" marL="914400" algn="l">
              <a:lnSpc>
                <a:spcPct val="115000"/>
              </a:lnSpc>
              <a:spcBef>
                <a:spcPts val="0"/>
              </a:spcBef>
              <a:spcAft>
                <a:spcPts val="0"/>
              </a:spcAft>
              <a:buSzPts val="800"/>
              <a:buChar char="○"/>
              <a:defRPr sz="1000"/>
            </a:lvl2pPr>
            <a:lvl3pPr indent="-279400" lvl="2" marL="1371600" algn="l">
              <a:lnSpc>
                <a:spcPct val="115000"/>
              </a:lnSpc>
              <a:spcBef>
                <a:spcPts val="0"/>
              </a:spcBef>
              <a:spcAft>
                <a:spcPts val="0"/>
              </a:spcAft>
              <a:buSzPts val="800"/>
              <a:buChar char="■"/>
              <a:defRPr sz="1000"/>
            </a:lvl3pPr>
            <a:lvl4pPr indent="-279400" lvl="3" marL="1828800" algn="l">
              <a:lnSpc>
                <a:spcPct val="115000"/>
              </a:lnSpc>
              <a:spcBef>
                <a:spcPts val="0"/>
              </a:spcBef>
              <a:spcAft>
                <a:spcPts val="0"/>
              </a:spcAft>
              <a:buSzPts val="800"/>
              <a:buChar char="●"/>
              <a:defRPr sz="1000"/>
            </a:lvl4pPr>
            <a:lvl5pPr indent="-279400" lvl="4" marL="2286000" algn="l">
              <a:lnSpc>
                <a:spcPct val="115000"/>
              </a:lnSpc>
              <a:spcBef>
                <a:spcPts val="0"/>
              </a:spcBef>
              <a:spcAft>
                <a:spcPts val="0"/>
              </a:spcAft>
              <a:buSzPts val="800"/>
              <a:buChar char="○"/>
              <a:defRPr/>
            </a:lvl5pPr>
            <a:lvl6pPr indent="-266700" lvl="5" marL="2743200" algn="l">
              <a:lnSpc>
                <a:spcPct val="115000"/>
              </a:lnSpc>
              <a:spcBef>
                <a:spcPts val="0"/>
              </a:spcBef>
              <a:spcAft>
                <a:spcPts val="0"/>
              </a:spcAft>
              <a:buSzPts val="600"/>
              <a:buChar char="■"/>
              <a:defRPr sz="800"/>
            </a:lvl6pPr>
            <a:lvl7pPr indent="-266700" lvl="6" marL="3200400" algn="l">
              <a:lnSpc>
                <a:spcPct val="115000"/>
              </a:lnSpc>
              <a:spcBef>
                <a:spcPts val="0"/>
              </a:spcBef>
              <a:spcAft>
                <a:spcPts val="0"/>
              </a:spcAft>
              <a:buSzPts val="600"/>
              <a:buChar char="●"/>
              <a:defRPr sz="800"/>
            </a:lvl7pPr>
            <a:lvl8pPr indent="-266700" lvl="7" marL="3657600" algn="l">
              <a:lnSpc>
                <a:spcPct val="115000"/>
              </a:lnSpc>
              <a:spcBef>
                <a:spcPts val="0"/>
              </a:spcBef>
              <a:spcAft>
                <a:spcPts val="0"/>
              </a:spcAft>
              <a:buSzPts val="600"/>
              <a:buChar char="○"/>
              <a:defRPr sz="800"/>
            </a:lvl8pPr>
            <a:lvl9pPr indent="-266700" lvl="8" marL="4114800" algn="l">
              <a:lnSpc>
                <a:spcPct val="115000"/>
              </a:lnSpc>
              <a:spcBef>
                <a:spcPts val="0"/>
              </a:spcBef>
              <a:spcAft>
                <a:spcPts val="0"/>
              </a:spcAft>
              <a:buSzPts val="600"/>
              <a:buChar char="■"/>
              <a:defRPr sz="800"/>
            </a:lvl9pPr>
          </a:lstStyle>
          <a:p/>
        </p:txBody>
      </p:sp>
      <p:sp>
        <p:nvSpPr>
          <p:cNvPr id="1678" name="Google Shape;1678;g3970249a880_0_2904"/>
          <p:cNvSpPr txBox="1"/>
          <p:nvPr>
            <p:ph idx="2" type="body"/>
          </p:nvPr>
        </p:nvSpPr>
        <p:spPr>
          <a:xfrm>
            <a:off x="4832400" y="1152475"/>
            <a:ext cx="3999900" cy="3416400"/>
          </a:xfrm>
          <a:prstGeom prst="rect">
            <a:avLst/>
          </a:prstGeom>
          <a:noFill/>
          <a:ln>
            <a:noFill/>
          </a:ln>
        </p:spPr>
        <p:txBody>
          <a:bodyPr anchorCtr="0" anchor="t" bIns="68575" lIns="68575" spcFirstLastPara="1" rIns="68575" wrap="square" tIns="68575">
            <a:normAutofit/>
          </a:bodyPr>
          <a:lstStyle>
            <a:lvl1pPr indent="-298450" lvl="0" marL="457200" algn="l">
              <a:lnSpc>
                <a:spcPct val="115000"/>
              </a:lnSpc>
              <a:spcBef>
                <a:spcPts val="0"/>
              </a:spcBef>
              <a:spcAft>
                <a:spcPts val="0"/>
              </a:spcAft>
              <a:buSzPts val="1100"/>
              <a:buChar char="●"/>
              <a:defRPr sz="1400"/>
            </a:lvl1pPr>
            <a:lvl2pPr indent="-279400" lvl="1" marL="914400" algn="l">
              <a:lnSpc>
                <a:spcPct val="115000"/>
              </a:lnSpc>
              <a:spcBef>
                <a:spcPts val="0"/>
              </a:spcBef>
              <a:spcAft>
                <a:spcPts val="0"/>
              </a:spcAft>
              <a:buSzPts val="800"/>
              <a:buChar char="○"/>
              <a:defRPr sz="1000"/>
            </a:lvl2pPr>
            <a:lvl3pPr indent="-279400" lvl="2" marL="1371600" algn="l">
              <a:lnSpc>
                <a:spcPct val="115000"/>
              </a:lnSpc>
              <a:spcBef>
                <a:spcPts val="0"/>
              </a:spcBef>
              <a:spcAft>
                <a:spcPts val="0"/>
              </a:spcAft>
              <a:buSzPts val="800"/>
              <a:buChar char="■"/>
              <a:defRPr sz="1000"/>
            </a:lvl3pPr>
            <a:lvl4pPr indent="-279400" lvl="3" marL="1828800" algn="l">
              <a:lnSpc>
                <a:spcPct val="115000"/>
              </a:lnSpc>
              <a:spcBef>
                <a:spcPts val="0"/>
              </a:spcBef>
              <a:spcAft>
                <a:spcPts val="0"/>
              </a:spcAft>
              <a:buSzPts val="800"/>
              <a:buChar char="●"/>
              <a:defRPr sz="1000"/>
            </a:lvl4pPr>
            <a:lvl5pPr indent="-279400" lvl="4" marL="2286000" algn="l">
              <a:lnSpc>
                <a:spcPct val="115000"/>
              </a:lnSpc>
              <a:spcBef>
                <a:spcPts val="0"/>
              </a:spcBef>
              <a:spcAft>
                <a:spcPts val="0"/>
              </a:spcAft>
              <a:buSzPts val="800"/>
              <a:buChar char="○"/>
              <a:defRPr/>
            </a:lvl5pPr>
            <a:lvl6pPr indent="-266700" lvl="5" marL="2743200" algn="l">
              <a:lnSpc>
                <a:spcPct val="115000"/>
              </a:lnSpc>
              <a:spcBef>
                <a:spcPts val="0"/>
              </a:spcBef>
              <a:spcAft>
                <a:spcPts val="0"/>
              </a:spcAft>
              <a:buSzPts val="600"/>
              <a:buChar char="■"/>
              <a:defRPr sz="800"/>
            </a:lvl6pPr>
            <a:lvl7pPr indent="-266700" lvl="6" marL="3200400" algn="l">
              <a:lnSpc>
                <a:spcPct val="115000"/>
              </a:lnSpc>
              <a:spcBef>
                <a:spcPts val="0"/>
              </a:spcBef>
              <a:spcAft>
                <a:spcPts val="0"/>
              </a:spcAft>
              <a:buSzPts val="600"/>
              <a:buChar char="●"/>
              <a:defRPr sz="800"/>
            </a:lvl7pPr>
            <a:lvl8pPr indent="-266700" lvl="7" marL="3657600" algn="l">
              <a:lnSpc>
                <a:spcPct val="115000"/>
              </a:lnSpc>
              <a:spcBef>
                <a:spcPts val="0"/>
              </a:spcBef>
              <a:spcAft>
                <a:spcPts val="0"/>
              </a:spcAft>
              <a:buSzPts val="600"/>
              <a:buChar char="○"/>
              <a:defRPr sz="800"/>
            </a:lvl8pPr>
            <a:lvl9pPr indent="-266700" lvl="8" marL="4114800" algn="l">
              <a:lnSpc>
                <a:spcPct val="115000"/>
              </a:lnSpc>
              <a:spcBef>
                <a:spcPts val="0"/>
              </a:spcBef>
              <a:spcAft>
                <a:spcPts val="0"/>
              </a:spcAft>
              <a:buSzPts val="600"/>
              <a:buChar char="■"/>
              <a:defRPr sz="800"/>
            </a:lvl9pPr>
          </a:lstStyle>
          <a:p/>
        </p:txBody>
      </p:sp>
      <p:sp>
        <p:nvSpPr>
          <p:cNvPr id="1679" name="Google Shape;1679;g3970249a880_0_2904"/>
          <p:cNvSpPr txBox="1"/>
          <p:nvPr>
            <p:ph idx="12" type="sldNum"/>
          </p:nvPr>
        </p:nvSpPr>
        <p:spPr>
          <a:xfrm>
            <a:off x="8702350" y="4780525"/>
            <a:ext cx="318900" cy="272700"/>
          </a:xfrm>
          <a:prstGeom prst="rect">
            <a:avLst/>
          </a:prstGeom>
          <a:noFill/>
          <a:ln>
            <a:noFill/>
          </a:ln>
        </p:spPr>
        <p:txBody>
          <a:bodyPr anchorCtr="0" anchor="ctr" bIns="68575" lIns="68575" spcFirstLastPara="1" rIns="68575" wrap="square" tIns="68575">
            <a:normAutofit/>
          </a:bodyPr>
          <a:lstStyle>
            <a:lvl1pPr indent="0" lvl="0" marL="0" marR="0" algn="r">
              <a:lnSpc>
                <a:spcPct val="100000"/>
              </a:lnSpc>
              <a:spcBef>
                <a:spcPts val="0"/>
              </a:spcBef>
              <a:spcAft>
                <a:spcPts val="0"/>
              </a:spcAft>
              <a:buClr>
                <a:schemeClr val="dk2"/>
              </a:buClr>
              <a:buSzPts val="700"/>
              <a:buFont typeface="Inter"/>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chemeClr val="dk2"/>
              </a:buClr>
              <a:buSzPts val="700"/>
              <a:buFont typeface="Inter"/>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chemeClr val="dk2"/>
              </a:buClr>
              <a:buSzPts val="700"/>
              <a:buFont typeface="Inter"/>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chemeClr val="dk2"/>
              </a:buClr>
              <a:buSzPts val="700"/>
              <a:buFont typeface="Inter"/>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chemeClr val="dk2"/>
              </a:buClr>
              <a:buSzPts val="700"/>
              <a:buFont typeface="Inter"/>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chemeClr val="dk2"/>
              </a:buClr>
              <a:buSzPts val="700"/>
              <a:buFont typeface="Inter"/>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chemeClr val="dk2"/>
              </a:buClr>
              <a:buSzPts val="700"/>
              <a:buFont typeface="Inter"/>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chemeClr val="dk2"/>
              </a:buClr>
              <a:buSzPts val="700"/>
              <a:buFont typeface="Inter"/>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chemeClr val="dk2"/>
              </a:buClr>
              <a:buSzPts val="700"/>
              <a:buFont typeface="Inter"/>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680" name="Google Shape;1680;g3970249a880_0_2904"/>
          <p:cNvGrpSpPr/>
          <p:nvPr/>
        </p:nvGrpSpPr>
        <p:grpSpPr>
          <a:xfrm>
            <a:off x="8041174" y="4778597"/>
            <a:ext cx="598277" cy="170409"/>
            <a:chOff x="238125" y="1822850"/>
            <a:chExt cx="7080200" cy="2016675"/>
          </a:xfrm>
        </p:grpSpPr>
        <p:sp>
          <p:nvSpPr>
            <p:cNvPr id="1681" name="Google Shape;1681;g3970249a880_0_290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82" name="Google Shape;1682;g3970249a880_0_290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83" name="Google Shape;1683;g3970249a880_0_290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84" name="Google Shape;1684;g3970249a880_0_290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85" name="Google Shape;1685;g3970249a880_0_290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86" name="Google Shape;1686;g3970249a880_0_290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687" name="Google Shape;1687;g3970249a880_0_290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chemeClr val="dk1"/>
                </a:solidFill>
                <a:latin typeface="Arial"/>
                <a:ea typeface="Arial"/>
                <a:cs typeface="Arial"/>
                <a:sym typeface="Arial"/>
              </a:endParaRPr>
            </a:p>
          </p:txBody>
        </p:sp>
      </p:grpSp>
      <p:sp>
        <p:nvSpPr>
          <p:cNvPr id="1688" name="Google Shape;1688;g3970249a880_0_2904"/>
          <p:cNvSpPr txBox="1"/>
          <p:nvPr/>
        </p:nvSpPr>
        <p:spPr>
          <a:xfrm>
            <a:off x="244350" y="4765502"/>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chemeClr val="dk2"/>
              </a:buClr>
              <a:buSzPts val="700"/>
              <a:buFont typeface="Inter Medium"/>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44" Type="http://schemas.openxmlformats.org/officeDocument/2006/relationships/slideLayout" Target="../slideLayouts/slideLayout43.xml"/><Relationship Id="rId43" Type="http://schemas.openxmlformats.org/officeDocument/2006/relationships/slideLayout" Target="../slideLayouts/slideLayout42.xml"/><Relationship Id="rId46" Type="http://schemas.openxmlformats.org/officeDocument/2006/relationships/slideLayout" Target="../slideLayouts/slideLayout45.xml"/><Relationship Id="rId45" Type="http://schemas.openxmlformats.org/officeDocument/2006/relationships/slideLayout" Target="../slideLayouts/slideLayout44.xml"/><Relationship Id="rId48" Type="http://schemas.openxmlformats.org/officeDocument/2006/relationships/slideLayout" Target="../slideLayouts/slideLayout47.xml"/><Relationship Id="rId47" Type="http://schemas.openxmlformats.org/officeDocument/2006/relationships/slideLayout" Target="../slideLayouts/slideLayout46.xml"/><Relationship Id="rId49" Type="http://schemas.openxmlformats.org/officeDocument/2006/relationships/slideLayout" Target="../slideLayouts/slideLayout48.xml"/><Relationship Id="rId101" Type="http://schemas.openxmlformats.org/officeDocument/2006/relationships/theme" Target="../theme/theme4.xml"/><Relationship Id="rId100" Type="http://schemas.openxmlformats.org/officeDocument/2006/relationships/slideLayout" Target="../slideLayouts/slideLayout99.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33" Type="http://schemas.openxmlformats.org/officeDocument/2006/relationships/slideLayout" Target="../slideLayouts/slideLayout32.xml"/><Relationship Id="rId32" Type="http://schemas.openxmlformats.org/officeDocument/2006/relationships/slideLayout" Target="../slideLayouts/slideLayout31.xml"/><Relationship Id="rId35" Type="http://schemas.openxmlformats.org/officeDocument/2006/relationships/slideLayout" Target="../slideLayouts/slideLayout34.xml"/><Relationship Id="rId34" Type="http://schemas.openxmlformats.org/officeDocument/2006/relationships/slideLayout" Target="../slideLayouts/slideLayout33.xml"/><Relationship Id="rId37" Type="http://schemas.openxmlformats.org/officeDocument/2006/relationships/slideLayout" Target="../slideLayouts/slideLayout36.xml"/><Relationship Id="rId36" Type="http://schemas.openxmlformats.org/officeDocument/2006/relationships/slideLayout" Target="../slideLayouts/slideLayout35.xml"/><Relationship Id="rId39" Type="http://schemas.openxmlformats.org/officeDocument/2006/relationships/slideLayout" Target="../slideLayouts/slideLayout38.xml"/><Relationship Id="rId38" Type="http://schemas.openxmlformats.org/officeDocument/2006/relationships/slideLayout" Target="../slideLayouts/slideLayout37.xml"/><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29" Type="http://schemas.openxmlformats.org/officeDocument/2006/relationships/slideLayout" Target="../slideLayouts/slideLayout28.xml"/><Relationship Id="rId95" Type="http://schemas.openxmlformats.org/officeDocument/2006/relationships/slideLayout" Target="../slideLayouts/slideLayout94.xml"/><Relationship Id="rId94" Type="http://schemas.openxmlformats.org/officeDocument/2006/relationships/slideLayout" Target="../slideLayouts/slideLayout93.xml"/><Relationship Id="rId97" Type="http://schemas.openxmlformats.org/officeDocument/2006/relationships/slideLayout" Target="../slideLayouts/slideLayout96.xml"/><Relationship Id="rId96" Type="http://schemas.openxmlformats.org/officeDocument/2006/relationships/slideLayout" Target="../slideLayouts/slideLayout95.xml"/><Relationship Id="rId11" Type="http://schemas.openxmlformats.org/officeDocument/2006/relationships/slideLayout" Target="../slideLayouts/slideLayout10.xml"/><Relationship Id="rId99" Type="http://schemas.openxmlformats.org/officeDocument/2006/relationships/slideLayout" Target="../slideLayouts/slideLayout98.xml"/><Relationship Id="rId10" Type="http://schemas.openxmlformats.org/officeDocument/2006/relationships/slideLayout" Target="../slideLayouts/slideLayout9.xml"/><Relationship Id="rId98" Type="http://schemas.openxmlformats.org/officeDocument/2006/relationships/slideLayout" Target="../slideLayouts/slideLayout97.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91" Type="http://schemas.openxmlformats.org/officeDocument/2006/relationships/slideLayout" Target="../slideLayouts/slideLayout90.xml"/><Relationship Id="rId90" Type="http://schemas.openxmlformats.org/officeDocument/2006/relationships/slideLayout" Target="../slideLayouts/slideLayout89.xml"/><Relationship Id="rId93" Type="http://schemas.openxmlformats.org/officeDocument/2006/relationships/slideLayout" Target="../slideLayouts/slideLayout92.xml"/><Relationship Id="rId92" Type="http://schemas.openxmlformats.org/officeDocument/2006/relationships/slideLayout" Target="../slideLayouts/slideLayout9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 Id="rId84" Type="http://schemas.openxmlformats.org/officeDocument/2006/relationships/slideLayout" Target="../slideLayouts/slideLayout83.xml"/><Relationship Id="rId83" Type="http://schemas.openxmlformats.org/officeDocument/2006/relationships/slideLayout" Target="../slideLayouts/slideLayout82.xml"/><Relationship Id="rId86" Type="http://schemas.openxmlformats.org/officeDocument/2006/relationships/slideLayout" Target="../slideLayouts/slideLayout85.xml"/><Relationship Id="rId85" Type="http://schemas.openxmlformats.org/officeDocument/2006/relationships/slideLayout" Target="../slideLayouts/slideLayout84.xml"/><Relationship Id="rId88" Type="http://schemas.openxmlformats.org/officeDocument/2006/relationships/slideLayout" Target="../slideLayouts/slideLayout87.xml"/><Relationship Id="rId87" Type="http://schemas.openxmlformats.org/officeDocument/2006/relationships/slideLayout" Target="../slideLayouts/slideLayout86.xml"/><Relationship Id="rId89" Type="http://schemas.openxmlformats.org/officeDocument/2006/relationships/slideLayout" Target="../slideLayouts/slideLayout88.xml"/><Relationship Id="rId80" Type="http://schemas.openxmlformats.org/officeDocument/2006/relationships/slideLayout" Target="../slideLayouts/slideLayout79.xml"/><Relationship Id="rId82" Type="http://schemas.openxmlformats.org/officeDocument/2006/relationships/slideLayout" Target="../slideLayouts/slideLayout81.xml"/><Relationship Id="rId81" Type="http://schemas.openxmlformats.org/officeDocument/2006/relationships/slideLayout" Target="../slideLayouts/slideLayout80.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73" Type="http://schemas.openxmlformats.org/officeDocument/2006/relationships/slideLayout" Target="../slideLayouts/slideLayout72.xml"/><Relationship Id="rId72" Type="http://schemas.openxmlformats.org/officeDocument/2006/relationships/slideLayout" Target="../slideLayouts/slideLayout71.xml"/><Relationship Id="rId75" Type="http://schemas.openxmlformats.org/officeDocument/2006/relationships/slideLayout" Target="../slideLayouts/slideLayout74.xml"/><Relationship Id="rId74" Type="http://schemas.openxmlformats.org/officeDocument/2006/relationships/slideLayout" Target="../slideLayouts/slideLayout73.xml"/><Relationship Id="rId77" Type="http://schemas.openxmlformats.org/officeDocument/2006/relationships/slideLayout" Target="../slideLayouts/slideLayout76.xml"/><Relationship Id="rId76" Type="http://schemas.openxmlformats.org/officeDocument/2006/relationships/slideLayout" Target="../slideLayouts/slideLayout75.xml"/><Relationship Id="rId79" Type="http://schemas.openxmlformats.org/officeDocument/2006/relationships/slideLayout" Target="../slideLayouts/slideLayout78.xml"/><Relationship Id="rId78" Type="http://schemas.openxmlformats.org/officeDocument/2006/relationships/slideLayout" Target="../slideLayouts/slideLayout77.xml"/><Relationship Id="rId71" Type="http://schemas.openxmlformats.org/officeDocument/2006/relationships/slideLayout" Target="../slideLayouts/slideLayout70.xml"/><Relationship Id="rId70" Type="http://schemas.openxmlformats.org/officeDocument/2006/relationships/slideLayout" Target="../slideLayouts/slideLayout69.xml"/><Relationship Id="rId62" Type="http://schemas.openxmlformats.org/officeDocument/2006/relationships/slideLayout" Target="../slideLayouts/slideLayout61.xml"/><Relationship Id="rId61" Type="http://schemas.openxmlformats.org/officeDocument/2006/relationships/slideLayout" Target="../slideLayouts/slideLayout60.xml"/><Relationship Id="rId64" Type="http://schemas.openxmlformats.org/officeDocument/2006/relationships/slideLayout" Target="../slideLayouts/slideLayout63.xml"/><Relationship Id="rId63" Type="http://schemas.openxmlformats.org/officeDocument/2006/relationships/slideLayout" Target="../slideLayouts/slideLayout62.xml"/><Relationship Id="rId66" Type="http://schemas.openxmlformats.org/officeDocument/2006/relationships/slideLayout" Target="../slideLayouts/slideLayout65.xml"/><Relationship Id="rId65" Type="http://schemas.openxmlformats.org/officeDocument/2006/relationships/slideLayout" Target="../slideLayouts/slideLayout64.xml"/><Relationship Id="rId68" Type="http://schemas.openxmlformats.org/officeDocument/2006/relationships/slideLayout" Target="../slideLayouts/slideLayout67.xml"/><Relationship Id="rId67" Type="http://schemas.openxmlformats.org/officeDocument/2006/relationships/slideLayout" Target="../slideLayouts/slideLayout66.xml"/><Relationship Id="rId60" Type="http://schemas.openxmlformats.org/officeDocument/2006/relationships/slideLayout" Target="../slideLayouts/slideLayout59.xml"/><Relationship Id="rId69" Type="http://schemas.openxmlformats.org/officeDocument/2006/relationships/slideLayout" Target="../slideLayouts/slideLayout68.xml"/><Relationship Id="rId51" Type="http://schemas.openxmlformats.org/officeDocument/2006/relationships/slideLayout" Target="../slideLayouts/slideLayout50.xml"/><Relationship Id="rId50" Type="http://schemas.openxmlformats.org/officeDocument/2006/relationships/slideLayout" Target="../slideLayouts/slideLayout49.xml"/><Relationship Id="rId53" Type="http://schemas.openxmlformats.org/officeDocument/2006/relationships/slideLayout" Target="../slideLayouts/slideLayout52.xml"/><Relationship Id="rId52" Type="http://schemas.openxmlformats.org/officeDocument/2006/relationships/slideLayout" Target="../slideLayouts/slideLayout51.xml"/><Relationship Id="rId55" Type="http://schemas.openxmlformats.org/officeDocument/2006/relationships/slideLayout" Target="../slideLayouts/slideLayout54.xml"/><Relationship Id="rId54" Type="http://schemas.openxmlformats.org/officeDocument/2006/relationships/slideLayout" Target="../slideLayouts/slideLayout53.xml"/><Relationship Id="rId57" Type="http://schemas.openxmlformats.org/officeDocument/2006/relationships/slideLayout" Target="../slideLayouts/slideLayout56.xml"/><Relationship Id="rId56" Type="http://schemas.openxmlformats.org/officeDocument/2006/relationships/slideLayout" Target="../slideLayouts/slideLayout55.xml"/><Relationship Id="rId59" Type="http://schemas.openxmlformats.org/officeDocument/2006/relationships/slideLayout" Target="../slideLayouts/slideLayout58.xml"/><Relationship Id="rId58"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38.xml"/><Relationship Id="rId42" Type="http://schemas.openxmlformats.org/officeDocument/2006/relationships/slideLayout" Target="../slideLayouts/slideLayout140.xml"/><Relationship Id="rId41" Type="http://schemas.openxmlformats.org/officeDocument/2006/relationships/slideLayout" Target="../slideLayouts/slideLayout139.xml"/><Relationship Id="rId44" Type="http://schemas.openxmlformats.org/officeDocument/2006/relationships/slideLayout" Target="../slideLayouts/slideLayout142.xml"/><Relationship Id="rId43" Type="http://schemas.openxmlformats.org/officeDocument/2006/relationships/slideLayout" Target="../slideLayouts/slideLayout141.xml"/><Relationship Id="rId46" Type="http://schemas.openxmlformats.org/officeDocument/2006/relationships/slideLayout" Target="../slideLayouts/slideLayout144.xml"/><Relationship Id="rId45" Type="http://schemas.openxmlformats.org/officeDocument/2006/relationships/slideLayout" Target="../slideLayouts/slideLayout143.xml"/><Relationship Id="rId106" Type="http://schemas.openxmlformats.org/officeDocument/2006/relationships/theme" Target="../theme/theme3.xml"/><Relationship Id="rId105" Type="http://schemas.openxmlformats.org/officeDocument/2006/relationships/slideLayout" Target="../slideLayouts/slideLayout203.xml"/><Relationship Id="rId104" Type="http://schemas.openxmlformats.org/officeDocument/2006/relationships/slideLayout" Target="../slideLayouts/slideLayout202.xml"/><Relationship Id="rId48" Type="http://schemas.openxmlformats.org/officeDocument/2006/relationships/slideLayout" Target="../slideLayouts/slideLayout146.xml"/><Relationship Id="rId47" Type="http://schemas.openxmlformats.org/officeDocument/2006/relationships/slideLayout" Target="../slideLayouts/slideLayout145.xml"/><Relationship Id="rId49" Type="http://schemas.openxmlformats.org/officeDocument/2006/relationships/slideLayout" Target="../slideLayouts/slideLayout147.xml"/><Relationship Id="rId103" Type="http://schemas.openxmlformats.org/officeDocument/2006/relationships/slideLayout" Target="../slideLayouts/slideLayout201.xml"/><Relationship Id="rId102" Type="http://schemas.openxmlformats.org/officeDocument/2006/relationships/slideLayout" Target="../slideLayouts/slideLayout200.xml"/><Relationship Id="rId101" Type="http://schemas.openxmlformats.org/officeDocument/2006/relationships/slideLayout" Target="../slideLayouts/slideLayout199.xml"/><Relationship Id="rId100" Type="http://schemas.openxmlformats.org/officeDocument/2006/relationships/slideLayout" Target="../slideLayouts/slideLayout198.xml"/><Relationship Id="rId31" Type="http://schemas.openxmlformats.org/officeDocument/2006/relationships/slideLayout" Target="../slideLayouts/slideLayout129.xml"/><Relationship Id="rId30" Type="http://schemas.openxmlformats.org/officeDocument/2006/relationships/slideLayout" Target="../slideLayouts/slideLayout128.xml"/><Relationship Id="rId33" Type="http://schemas.openxmlformats.org/officeDocument/2006/relationships/slideLayout" Target="../slideLayouts/slideLayout131.xml"/><Relationship Id="rId32" Type="http://schemas.openxmlformats.org/officeDocument/2006/relationships/slideLayout" Target="../slideLayouts/slideLayout130.xml"/><Relationship Id="rId35" Type="http://schemas.openxmlformats.org/officeDocument/2006/relationships/slideLayout" Target="../slideLayouts/slideLayout133.xml"/><Relationship Id="rId34" Type="http://schemas.openxmlformats.org/officeDocument/2006/relationships/slideLayout" Target="../slideLayouts/slideLayout132.xml"/><Relationship Id="rId37" Type="http://schemas.openxmlformats.org/officeDocument/2006/relationships/slideLayout" Target="../slideLayouts/slideLayout135.xml"/><Relationship Id="rId36" Type="http://schemas.openxmlformats.org/officeDocument/2006/relationships/slideLayout" Target="../slideLayouts/slideLayout134.xml"/><Relationship Id="rId39" Type="http://schemas.openxmlformats.org/officeDocument/2006/relationships/slideLayout" Target="../slideLayouts/slideLayout137.xml"/><Relationship Id="rId38" Type="http://schemas.openxmlformats.org/officeDocument/2006/relationships/slideLayout" Target="../slideLayouts/slideLayout136.xml"/><Relationship Id="rId20" Type="http://schemas.openxmlformats.org/officeDocument/2006/relationships/slideLayout" Target="../slideLayouts/slideLayout118.xml"/><Relationship Id="rId22" Type="http://schemas.openxmlformats.org/officeDocument/2006/relationships/slideLayout" Target="../slideLayouts/slideLayout120.xml"/><Relationship Id="rId21" Type="http://schemas.openxmlformats.org/officeDocument/2006/relationships/slideLayout" Target="../slideLayouts/slideLayout119.xml"/><Relationship Id="rId24" Type="http://schemas.openxmlformats.org/officeDocument/2006/relationships/slideLayout" Target="../slideLayouts/slideLayout122.xml"/><Relationship Id="rId23" Type="http://schemas.openxmlformats.org/officeDocument/2006/relationships/slideLayout" Target="../slideLayouts/slideLayout121.xml"/><Relationship Id="rId26" Type="http://schemas.openxmlformats.org/officeDocument/2006/relationships/slideLayout" Target="../slideLayouts/slideLayout124.xml"/><Relationship Id="rId25" Type="http://schemas.openxmlformats.org/officeDocument/2006/relationships/slideLayout" Target="../slideLayouts/slideLayout123.xml"/><Relationship Id="rId28" Type="http://schemas.openxmlformats.org/officeDocument/2006/relationships/slideLayout" Target="../slideLayouts/slideLayout126.xml"/><Relationship Id="rId27" Type="http://schemas.openxmlformats.org/officeDocument/2006/relationships/slideLayout" Target="../slideLayouts/slideLayout125.xml"/><Relationship Id="rId29" Type="http://schemas.openxmlformats.org/officeDocument/2006/relationships/slideLayout" Target="../slideLayouts/slideLayout127.xml"/><Relationship Id="rId95" Type="http://schemas.openxmlformats.org/officeDocument/2006/relationships/slideLayout" Target="../slideLayouts/slideLayout193.xml"/><Relationship Id="rId94" Type="http://schemas.openxmlformats.org/officeDocument/2006/relationships/slideLayout" Target="../slideLayouts/slideLayout192.xml"/><Relationship Id="rId97" Type="http://schemas.openxmlformats.org/officeDocument/2006/relationships/slideLayout" Target="../slideLayouts/slideLayout195.xml"/><Relationship Id="rId96" Type="http://schemas.openxmlformats.org/officeDocument/2006/relationships/slideLayout" Target="../slideLayouts/slideLayout194.xml"/><Relationship Id="rId11" Type="http://schemas.openxmlformats.org/officeDocument/2006/relationships/slideLayout" Target="../slideLayouts/slideLayout109.xml"/><Relationship Id="rId99" Type="http://schemas.openxmlformats.org/officeDocument/2006/relationships/slideLayout" Target="../slideLayouts/slideLayout197.xml"/><Relationship Id="rId10" Type="http://schemas.openxmlformats.org/officeDocument/2006/relationships/slideLayout" Target="../slideLayouts/slideLayout108.xml"/><Relationship Id="rId98" Type="http://schemas.openxmlformats.org/officeDocument/2006/relationships/slideLayout" Target="../slideLayouts/slideLayout196.xml"/><Relationship Id="rId13" Type="http://schemas.openxmlformats.org/officeDocument/2006/relationships/slideLayout" Target="../slideLayouts/slideLayout111.xml"/><Relationship Id="rId12" Type="http://schemas.openxmlformats.org/officeDocument/2006/relationships/slideLayout" Target="../slideLayouts/slideLayout110.xml"/><Relationship Id="rId91" Type="http://schemas.openxmlformats.org/officeDocument/2006/relationships/slideLayout" Target="../slideLayouts/slideLayout189.xml"/><Relationship Id="rId90" Type="http://schemas.openxmlformats.org/officeDocument/2006/relationships/slideLayout" Target="../slideLayouts/slideLayout188.xml"/><Relationship Id="rId93" Type="http://schemas.openxmlformats.org/officeDocument/2006/relationships/slideLayout" Target="../slideLayouts/slideLayout191.xml"/><Relationship Id="rId92" Type="http://schemas.openxmlformats.org/officeDocument/2006/relationships/slideLayout" Target="../slideLayouts/slideLayout190.xml"/><Relationship Id="rId15" Type="http://schemas.openxmlformats.org/officeDocument/2006/relationships/slideLayout" Target="../slideLayouts/slideLayout113.xml"/><Relationship Id="rId14" Type="http://schemas.openxmlformats.org/officeDocument/2006/relationships/slideLayout" Target="../slideLayouts/slideLayout112.xml"/><Relationship Id="rId17" Type="http://schemas.openxmlformats.org/officeDocument/2006/relationships/slideLayout" Target="../slideLayouts/slideLayout115.xml"/><Relationship Id="rId16" Type="http://schemas.openxmlformats.org/officeDocument/2006/relationships/slideLayout" Target="../slideLayouts/slideLayout114.xml"/><Relationship Id="rId19" Type="http://schemas.openxmlformats.org/officeDocument/2006/relationships/slideLayout" Target="../slideLayouts/slideLayout117.xml"/><Relationship Id="rId18" Type="http://schemas.openxmlformats.org/officeDocument/2006/relationships/slideLayout" Target="../slideLayouts/slideLayout116.xml"/><Relationship Id="rId84" Type="http://schemas.openxmlformats.org/officeDocument/2006/relationships/slideLayout" Target="../slideLayouts/slideLayout182.xml"/><Relationship Id="rId83" Type="http://schemas.openxmlformats.org/officeDocument/2006/relationships/slideLayout" Target="../slideLayouts/slideLayout181.xml"/><Relationship Id="rId86" Type="http://schemas.openxmlformats.org/officeDocument/2006/relationships/slideLayout" Target="../slideLayouts/slideLayout184.xml"/><Relationship Id="rId85" Type="http://schemas.openxmlformats.org/officeDocument/2006/relationships/slideLayout" Target="../slideLayouts/slideLayout183.xml"/><Relationship Id="rId88" Type="http://schemas.openxmlformats.org/officeDocument/2006/relationships/slideLayout" Target="../slideLayouts/slideLayout186.xml"/><Relationship Id="rId87" Type="http://schemas.openxmlformats.org/officeDocument/2006/relationships/slideLayout" Target="../slideLayouts/slideLayout185.xml"/><Relationship Id="rId89" Type="http://schemas.openxmlformats.org/officeDocument/2006/relationships/slideLayout" Target="../slideLayouts/slideLayout187.xml"/><Relationship Id="rId80" Type="http://schemas.openxmlformats.org/officeDocument/2006/relationships/slideLayout" Target="../slideLayouts/slideLayout178.xml"/><Relationship Id="rId82" Type="http://schemas.openxmlformats.org/officeDocument/2006/relationships/slideLayout" Target="../slideLayouts/slideLayout180.xml"/><Relationship Id="rId81" Type="http://schemas.openxmlformats.org/officeDocument/2006/relationships/slideLayout" Target="../slideLayouts/slideLayout179.xml"/><Relationship Id="rId1" Type="http://schemas.openxmlformats.org/officeDocument/2006/relationships/image" Target="../media/image1.png"/><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 Id="rId73" Type="http://schemas.openxmlformats.org/officeDocument/2006/relationships/slideLayout" Target="../slideLayouts/slideLayout171.xml"/><Relationship Id="rId72" Type="http://schemas.openxmlformats.org/officeDocument/2006/relationships/slideLayout" Target="../slideLayouts/slideLayout170.xml"/><Relationship Id="rId75" Type="http://schemas.openxmlformats.org/officeDocument/2006/relationships/slideLayout" Target="../slideLayouts/slideLayout173.xml"/><Relationship Id="rId74" Type="http://schemas.openxmlformats.org/officeDocument/2006/relationships/slideLayout" Target="../slideLayouts/slideLayout172.xml"/><Relationship Id="rId77" Type="http://schemas.openxmlformats.org/officeDocument/2006/relationships/slideLayout" Target="../slideLayouts/slideLayout175.xml"/><Relationship Id="rId76" Type="http://schemas.openxmlformats.org/officeDocument/2006/relationships/slideLayout" Target="../slideLayouts/slideLayout174.xml"/><Relationship Id="rId79" Type="http://schemas.openxmlformats.org/officeDocument/2006/relationships/slideLayout" Target="../slideLayouts/slideLayout177.xml"/><Relationship Id="rId78" Type="http://schemas.openxmlformats.org/officeDocument/2006/relationships/slideLayout" Target="../slideLayouts/slideLayout176.xml"/><Relationship Id="rId71" Type="http://schemas.openxmlformats.org/officeDocument/2006/relationships/slideLayout" Target="../slideLayouts/slideLayout169.xml"/><Relationship Id="rId70" Type="http://schemas.openxmlformats.org/officeDocument/2006/relationships/slideLayout" Target="../slideLayouts/slideLayout168.xml"/><Relationship Id="rId62" Type="http://schemas.openxmlformats.org/officeDocument/2006/relationships/slideLayout" Target="../slideLayouts/slideLayout160.xml"/><Relationship Id="rId61" Type="http://schemas.openxmlformats.org/officeDocument/2006/relationships/slideLayout" Target="../slideLayouts/slideLayout159.xml"/><Relationship Id="rId64" Type="http://schemas.openxmlformats.org/officeDocument/2006/relationships/slideLayout" Target="../slideLayouts/slideLayout162.xml"/><Relationship Id="rId63" Type="http://schemas.openxmlformats.org/officeDocument/2006/relationships/slideLayout" Target="../slideLayouts/slideLayout161.xml"/><Relationship Id="rId66" Type="http://schemas.openxmlformats.org/officeDocument/2006/relationships/slideLayout" Target="../slideLayouts/slideLayout164.xml"/><Relationship Id="rId65" Type="http://schemas.openxmlformats.org/officeDocument/2006/relationships/slideLayout" Target="../slideLayouts/slideLayout163.xml"/><Relationship Id="rId68" Type="http://schemas.openxmlformats.org/officeDocument/2006/relationships/slideLayout" Target="../slideLayouts/slideLayout166.xml"/><Relationship Id="rId67" Type="http://schemas.openxmlformats.org/officeDocument/2006/relationships/slideLayout" Target="../slideLayouts/slideLayout165.xml"/><Relationship Id="rId60" Type="http://schemas.openxmlformats.org/officeDocument/2006/relationships/slideLayout" Target="../slideLayouts/slideLayout158.xml"/><Relationship Id="rId69" Type="http://schemas.openxmlformats.org/officeDocument/2006/relationships/slideLayout" Target="../slideLayouts/slideLayout167.xml"/><Relationship Id="rId51" Type="http://schemas.openxmlformats.org/officeDocument/2006/relationships/slideLayout" Target="../slideLayouts/slideLayout149.xml"/><Relationship Id="rId50" Type="http://schemas.openxmlformats.org/officeDocument/2006/relationships/slideLayout" Target="../slideLayouts/slideLayout148.xml"/><Relationship Id="rId53" Type="http://schemas.openxmlformats.org/officeDocument/2006/relationships/slideLayout" Target="../slideLayouts/slideLayout151.xml"/><Relationship Id="rId52" Type="http://schemas.openxmlformats.org/officeDocument/2006/relationships/slideLayout" Target="../slideLayouts/slideLayout150.xml"/><Relationship Id="rId55" Type="http://schemas.openxmlformats.org/officeDocument/2006/relationships/slideLayout" Target="../slideLayouts/slideLayout153.xml"/><Relationship Id="rId54" Type="http://schemas.openxmlformats.org/officeDocument/2006/relationships/slideLayout" Target="../slideLayouts/slideLayout152.xml"/><Relationship Id="rId57" Type="http://schemas.openxmlformats.org/officeDocument/2006/relationships/slideLayout" Target="../slideLayouts/slideLayout155.xml"/><Relationship Id="rId56" Type="http://schemas.openxmlformats.org/officeDocument/2006/relationships/slideLayout" Target="../slideLayouts/slideLayout154.xml"/><Relationship Id="rId59" Type="http://schemas.openxmlformats.org/officeDocument/2006/relationships/slideLayout" Target="../slideLayouts/slideLayout157.xml"/><Relationship Id="rId58" Type="http://schemas.openxmlformats.org/officeDocument/2006/relationships/slideLayout" Target="../slideLayouts/slideLayout156.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242.xml"/><Relationship Id="rId42" Type="http://schemas.openxmlformats.org/officeDocument/2006/relationships/slideLayout" Target="../slideLayouts/slideLayout244.xml"/><Relationship Id="rId41" Type="http://schemas.openxmlformats.org/officeDocument/2006/relationships/slideLayout" Target="../slideLayouts/slideLayout243.xml"/><Relationship Id="rId44" Type="http://schemas.openxmlformats.org/officeDocument/2006/relationships/slideLayout" Target="../slideLayouts/slideLayout246.xml"/><Relationship Id="rId43" Type="http://schemas.openxmlformats.org/officeDocument/2006/relationships/slideLayout" Target="../slideLayouts/slideLayout245.xml"/><Relationship Id="rId46" Type="http://schemas.openxmlformats.org/officeDocument/2006/relationships/slideLayout" Target="../slideLayouts/slideLayout248.xml"/><Relationship Id="rId45" Type="http://schemas.openxmlformats.org/officeDocument/2006/relationships/slideLayout" Target="../slideLayouts/slideLayout247.xml"/><Relationship Id="rId48" Type="http://schemas.openxmlformats.org/officeDocument/2006/relationships/slideLayout" Target="../slideLayouts/slideLayout250.xml"/><Relationship Id="rId47" Type="http://schemas.openxmlformats.org/officeDocument/2006/relationships/slideLayout" Target="../slideLayouts/slideLayout249.xml"/><Relationship Id="rId49" Type="http://schemas.openxmlformats.org/officeDocument/2006/relationships/slideLayout" Target="../slideLayouts/slideLayout251.xml"/><Relationship Id="rId31" Type="http://schemas.openxmlformats.org/officeDocument/2006/relationships/slideLayout" Target="../slideLayouts/slideLayout233.xml"/><Relationship Id="rId30" Type="http://schemas.openxmlformats.org/officeDocument/2006/relationships/slideLayout" Target="../slideLayouts/slideLayout232.xml"/><Relationship Id="rId33" Type="http://schemas.openxmlformats.org/officeDocument/2006/relationships/slideLayout" Target="../slideLayouts/slideLayout235.xml"/><Relationship Id="rId32" Type="http://schemas.openxmlformats.org/officeDocument/2006/relationships/slideLayout" Target="../slideLayouts/slideLayout234.xml"/><Relationship Id="rId35" Type="http://schemas.openxmlformats.org/officeDocument/2006/relationships/slideLayout" Target="../slideLayouts/slideLayout237.xml"/><Relationship Id="rId34" Type="http://schemas.openxmlformats.org/officeDocument/2006/relationships/slideLayout" Target="../slideLayouts/slideLayout236.xml"/><Relationship Id="rId37" Type="http://schemas.openxmlformats.org/officeDocument/2006/relationships/slideLayout" Target="../slideLayouts/slideLayout239.xml"/><Relationship Id="rId36" Type="http://schemas.openxmlformats.org/officeDocument/2006/relationships/slideLayout" Target="../slideLayouts/slideLayout238.xml"/><Relationship Id="rId39" Type="http://schemas.openxmlformats.org/officeDocument/2006/relationships/slideLayout" Target="../slideLayouts/slideLayout241.xml"/><Relationship Id="rId38" Type="http://schemas.openxmlformats.org/officeDocument/2006/relationships/slideLayout" Target="../slideLayouts/slideLayout240.xml"/><Relationship Id="rId20" Type="http://schemas.openxmlformats.org/officeDocument/2006/relationships/slideLayout" Target="../slideLayouts/slideLayout222.xml"/><Relationship Id="rId22" Type="http://schemas.openxmlformats.org/officeDocument/2006/relationships/slideLayout" Target="../slideLayouts/slideLayout224.xml"/><Relationship Id="rId21" Type="http://schemas.openxmlformats.org/officeDocument/2006/relationships/slideLayout" Target="../slideLayouts/slideLayout223.xml"/><Relationship Id="rId24" Type="http://schemas.openxmlformats.org/officeDocument/2006/relationships/slideLayout" Target="../slideLayouts/slideLayout226.xml"/><Relationship Id="rId23" Type="http://schemas.openxmlformats.org/officeDocument/2006/relationships/slideLayout" Target="../slideLayouts/slideLayout225.xml"/><Relationship Id="rId26" Type="http://schemas.openxmlformats.org/officeDocument/2006/relationships/slideLayout" Target="../slideLayouts/slideLayout228.xml"/><Relationship Id="rId25" Type="http://schemas.openxmlformats.org/officeDocument/2006/relationships/slideLayout" Target="../slideLayouts/slideLayout227.xml"/><Relationship Id="rId28" Type="http://schemas.openxmlformats.org/officeDocument/2006/relationships/slideLayout" Target="../slideLayouts/slideLayout230.xml"/><Relationship Id="rId27" Type="http://schemas.openxmlformats.org/officeDocument/2006/relationships/slideLayout" Target="../slideLayouts/slideLayout229.xml"/><Relationship Id="rId29" Type="http://schemas.openxmlformats.org/officeDocument/2006/relationships/slideLayout" Target="../slideLayouts/slideLayout231.xml"/><Relationship Id="rId95" Type="http://schemas.openxmlformats.org/officeDocument/2006/relationships/slideLayout" Target="../slideLayouts/slideLayout297.xml"/><Relationship Id="rId94" Type="http://schemas.openxmlformats.org/officeDocument/2006/relationships/slideLayout" Target="../slideLayouts/slideLayout296.xml"/><Relationship Id="rId97" Type="http://schemas.openxmlformats.org/officeDocument/2006/relationships/slideLayout" Target="../slideLayouts/slideLayout299.xml"/><Relationship Id="rId96" Type="http://schemas.openxmlformats.org/officeDocument/2006/relationships/slideLayout" Target="../slideLayouts/slideLayout298.xml"/><Relationship Id="rId11" Type="http://schemas.openxmlformats.org/officeDocument/2006/relationships/slideLayout" Target="../slideLayouts/slideLayout213.xml"/><Relationship Id="rId99" Type="http://schemas.openxmlformats.org/officeDocument/2006/relationships/theme" Target="../theme/theme1.xml"/><Relationship Id="rId10" Type="http://schemas.openxmlformats.org/officeDocument/2006/relationships/slideLayout" Target="../slideLayouts/slideLayout212.xml"/><Relationship Id="rId98" Type="http://schemas.openxmlformats.org/officeDocument/2006/relationships/slideLayout" Target="../slideLayouts/slideLayout300.xml"/><Relationship Id="rId13" Type="http://schemas.openxmlformats.org/officeDocument/2006/relationships/slideLayout" Target="../slideLayouts/slideLayout215.xml"/><Relationship Id="rId12" Type="http://schemas.openxmlformats.org/officeDocument/2006/relationships/slideLayout" Target="../slideLayouts/slideLayout214.xml"/><Relationship Id="rId91" Type="http://schemas.openxmlformats.org/officeDocument/2006/relationships/slideLayout" Target="../slideLayouts/slideLayout293.xml"/><Relationship Id="rId90" Type="http://schemas.openxmlformats.org/officeDocument/2006/relationships/slideLayout" Target="../slideLayouts/slideLayout292.xml"/><Relationship Id="rId93" Type="http://schemas.openxmlformats.org/officeDocument/2006/relationships/slideLayout" Target="../slideLayouts/slideLayout295.xml"/><Relationship Id="rId92" Type="http://schemas.openxmlformats.org/officeDocument/2006/relationships/slideLayout" Target="../slideLayouts/slideLayout294.xml"/><Relationship Id="rId15" Type="http://schemas.openxmlformats.org/officeDocument/2006/relationships/slideLayout" Target="../slideLayouts/slideLayout217.xml"/><Relationship Id="rId14" Type="http://schemas.openxmlformats.org/officeDocument/2006/relationships/slideLayout" Target="../slideLayouts/slideLayout216.xml"/><Relationship Id="rId17" Type="http://schemas.openxmlformats.org/officeDocument/2006/relationships/slideLayout" Target="../slideLayouts/slideLayout219.xml"/><Relationship Id="rId16" Type="http://schemas.openxmlformats.org/officeDocument/2006/relationships/slideLayout" Target="../slideLayouts/slideLayout218.xml"/><Relationship Id="rId19" Type="http://schemas.openxmlformats.org/officeDocument/2006/relationships/slideLayout" Target="../slideLayouts/slideLayout221.xml"/><Relationship Id="rId18" Type="http://schemas.openxmlformats.org/officeDocument/2006/relationships/slideLayout" Target="../slideLayouts/slideLayout220.xml"/><Relationship Id="rId84" Type="http://schemas.openxmlformats.org/officeDocument/2006/relationships/slideLayout" Target="../slideLayouts/slideLayout286.xml"/><Relationship Id="rId83" Type="http://schemas.openxmlformats.org/officeDocument/2006/relationships/slideLayout" Target="../slideLayouts/slideLayout285.xml"/><Relationship Id="rId86" Type="http://schemas.openxmlformats.org/officeDocument/2006/relationships/slideLayout" Target="../slideLayouts/slideLayout288.xml"/><Relationship Id="rId85" Type="http://schemas.openxmlformats.org/officeDocument/2006/relationships/slideLayout" Target="../slideLayouts/slideLayout287.xml"/><Relationship Id="rId88" Type="http://schemas.openxmlformats.org/officeDocument/2006/relationships/slideLayout" Target="../slideLayouts/slideLayout290.xml"/><Relationship Id="rId87" Type="http://schemas.openxmlformats.org/officeDocument/2006/relationships/slideLayout" Target="../slideLayouts/slideLayout289.xml"/><Relationship Id="rId89" Type="http://schemas.openxmlformats.org/officeDocument/2006/relationships/slideLayout" Target="../slideLayouts/slideLayout291.xml"/><Relationship Id="rId80" Type="http://schemas.openxmlformats.org/officeDocument/2006/relationships/slideLayout" Target="../slideLayouts/slideLayout282.xml"/><Relationship Id="rId82" Type="http://schemas.openxmlformats.org/officeDocument/2006/relationships/slideLayout" Target="../slideLayouts/slideLayout284.xml"/><Relationship Id="rId81" Type="http://schemas.openxmlformats.org/officeDocument/2006/relationships/slideLayout" Target="../slideLayouts/slideLayout283.xml"/><Relationship Id="rId1" Type="http://schemas.openxmlformats.org/officeDocument/2006/relationships/image" Target="../media/image1.png"/><Relationship Id="rId2" Type="http://schemas.openxmlformats.org/officeDocument/2006/relationships/slideLayout" Target="../slideLayouts/slideLayout204.xml"/><Relationship Id="rId3" Type="http://schemas.openxmlformats.org/officeDocument/2006/relationships/slideLayout" Target="../slideLayouts/slideLayout205.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5" Type="http://schemas.openxmlformats.org/officeDocument/2006/relationships/slideLayout" Target="../slideLayouts/slideLayout207.xml"/><Relationship Id="rId6" Type="http://schemas.openxmlformats.org/officeDocument/2006/relationships/slideLayout" Target="../slideLayouts/slideLayout208.xml"/><Relationship Id="rId7" Type="http://schemas.openxmlformats.org/officeDocument/2006/relationships/slideLayout" Target="../slideLayouts/slideLayout209.xml"/><Relationship Id="rId8" Type="http://schemas.openxmlformats.org/officeDocument/2006/relationships/slideLayout" Target="../slideLayouts/slideLayout210.xml"/><Relationship Id="rId73" Type="http://schemas.openxmlformats.org/officeDocument/2006/relationships/slideLayout" Target="../slideLayouts/slideLayout275.xml"/><Relationship Id="rId72" Type="http://schemas.openxmlformats.org/officeDocument/2006/relationships/slideLayout" Target="../slideLayouts/slideLayout274.xml"/><Relationship Id="rId75" Type="http://schemas.openxmlformats.org/officeDocument/2006/relationships/slideLayout" Target="../slideLayouts/slideLayout277.xml"/><Relationship Id="rId74" Type="http://schemas.openxmlformats.org/officeDocument/2006/relationships/slideLayout" Target="../slideLayouts/slideLayout276.xml"/><Relationship Id="rId77" Type="http://schemas.openxmlformats.org/officeDocument/2006/relationships/slideLayout" Target="../slideLayouts/slideLayout279.xml"/><Relationship Id="rId76" Type="http://schemas.openxmlformats.org/officeDocument/2006/relationships/slideLayout" Target="../slideLayouts/slideLayout278.xml"/><Relationship Id="rId79" Type="http://schemas.openxmlformats.org/officeDocument/2006/relationships/slideLayout" Target="../slideLayouts/slideLayout281.xml"/><Relationship Id="rId78" Type="http://schemas.openxmlformats.org/officeDocument/2006/relationships/slideLayout" Target="../slideLayouts/slideLayout280.xml"/><Relationship Id="rId71" Type="http://schemas.openxmlformats.org/officeDocument/2006/relationships/slideLayout" Target="../slideLayouts/slideLayout273.xml"/><Relationship Id="rId70" Type="http://schemas.openxmlformats.org/officeDocument/2006/relationships/slideLayout" Target="../slideLayouts/slideLayout272.xml"/><Relationship Id="rId62" Type="http://schemas.openxmlformats.org/officeDocument/2006/relationships/slideLayout" Target="../slideLayouts/slideLayout264.xml"/><Relationship Id="rId61" Type="http://schemas.openxmlformats.org/officeDocument/2006/relationships/slideLayout" Target="../slideLayouts/slideLayout263.xml"/><Relationship Id="rId64" Type="http://schemas.openxmlformats.org/officeDocument/2006/relationships/slideLayout" Target="../slideLayouts/slideLayout266.xml"/><Relationship Id="rId63" Type="http://schemas.openxmlformats.org/officeDocument/2006/relationships/slideLayout" Target="../slideLayouts/slideLayout265.xml"/><Relationship Id="rId66" Type="http://schemas.openxmlformats.org/officeDocument/2006/relationships/slideLayout" Target="../slideLayouts/slideLayout268.xml"/><Relationship Id="rId65" Type="http://schemas.openxmlformats.org/officeDocument/2006/relationships/slideLayout" Target="../slideLayouts/slideLayout267.xml"/><Relationship Id="rId68" Type="http://schemas.openxmlformats.org/officeDocument/2006/relationships/slideLayout" Target="../slideLayouts/slideLayout270.xml"/><Relationship Id="rId67" Type="http://schemas.openxmlformats.org/officeDocument/2006/relationships/slideLayout" Target="../slideLayouts/slideLayout269.xml"/><Relationship Id="rId60" Type="http://schemas.openxmlformats.org/officeDocument/2006/relationships/slideLayout" Target="../slideLayouts/slideLayout262.xml"/><Relationship Id="rId69" Type="http://schemas.openxmlformats.org/officeDocument/2006/relationships/slideLayout" Target="../slideLayouts/slideLayout271.xml"/><Relationship Id="rId51" Type="http://schemas.openxmlformats.org/officeDocument/2006/relationships/slideLayout" Target="../slideLayouts/slideLayout253.xml"/><Relationship Id="rId50" Type="http://schemas.openxmlformats.org/officeDocument/2006/relationships/slideLayout" Target="../slideLayouts/slideLayout252.xml"/><Relationship Id="rId53" Type="http://schemas.openxmlformats.org/officeDocument/2006/relationships/slideLayout" Target="../slideLayouts/slideLayout255.xml"/><Relationship Id="rId52" Type="http://schemas.openxmlformats.org/officeDocument/2006/relationships/slideLayout" Target="../slideLayouts/slideLayout254.xml"/><Relationship Id="rId55" Type="http://schemas.openxmlformats.org/officeDocument/2006/relationships/slideLayout" Target="../slideLayouts/slideLayout257.xml"/><Relationship Id="rId54" Type="http://schemas.openxmlformats.org/officeDocument/2006/relationships/slideLayout" Target="../slideLayouts/slideLayout256.xml"/><Relationship Id="rId57" Type="http://schemas.openxmlformats.org/officeDocument/2006/relationships/slideLayout" Target="../slideLayouts/slideLayout259.xml"/><Relationship Id="rId56" Type="http://schemas.openxmlformats.org/officeDocument/2006/relationships/slideLayout" Target="../slideLayouts/slideLayout258.xml"/><Relationship Id="rId59" Type="http://schemas.openxmlformats.org/officeDocument/2006/relationships/slideLayout" Target="../slideLayouts/slideLayout261.xml"/><Relationship Id="rId58" Type="http://schemas.openxmlformats.org/officeDocument/2006/relationships/slideLayout" Target="../slideLayouts/slideLayout26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g3d3f6d03170_0_4660"/>
          <p:cNvSpPr txBox="1"/>
          <p:nvPr>
            <p:ph type="title"/>
          </p:nvPr>
        </p:nvSpPr>
        <p:spPr>
          <a:xfrm>
            <a:off x="325593" y="325636"/>
            <a:ext cx="8489100" cy="3720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dk1"/>
              </a:buClr>
              <a:buSzPts val="2550"/>
              <a:buFont typeface="Poppins SemiBold"/>
              <a:buNone/>
              <a:defRPr b="1" i="0" sz="255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25"/>
              <a:buFont typeface="Arial"/>
              <a:buNone/>
              <a:defRPr b="0" i="0" sz="675"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25"/>
              <a:buFont typeface="Arial"/>
              <a:buNone/>
              <a:defRPr b="0" i="0" sz="675"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25"/>
              <a:buFont typeface="Arial"/>
              <a:buNone/>
              <a:defRPr b="0" i="0" sz="675"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25"/>
              <a:buFont typeface="Arial"/>
              <a:buNone/>
              <a:defRPr b="0" i="0" sz="675"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25"/>
              <a:buFont typeface="Arial"/>
              <a:buNone/>
              <a:defRPr b="0" i="0" sz="675"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25"/>
              <a:buFont typeface="Arial"/>
              <a:buNone/>
              <a:defRPr b="0" i="0" sz="675"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25"/>
              <a:buFont typeface="Arial"/>
              <a:buNone/>
              <a:defRPr b="0" i="0" sz="675"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25"/>
              <a:buFont typeface="Arial"/>
              <a:buNone/>
              <a:defRPr b="0" i="0" sz="675" u="none" cap="none" strike="noStrike">
                <a:solidFill>
                  <a:srgbClr val="000000"/>
                </a:solidFill>
                <a:latin typeface="Arial"/>
                <a:ea typeface="Arial"/>
                <a:cs typeface="Arial"/>
                <a:sym typeface="Arial"/>
              </a:defRPr>
            </a:lvl9pPr>
          </a:lstStyle>
          <a:p/>
        </p:txBody>
      </p:sp>
      <p:sp>
        <p:nvSpPr>
          <p:cNvPr id="7" name="Google Shape;7;g3d3f6d03170_0_4660"/>
          <p:cNvSpPr txBox="1"/>
          <p:nvPr>
            <p:ph idx="1" type="body"/>
          </p:nvPr>
        </p:nvSpPr>
        <p:spPr>
          <a:xfrm>
            <a:off x="328673" y="801674"/>
            <a:ext cx="8489100" cy="3099900"/>
          </a:xfrm>
          <a:prstGeom prst="rect">
            <a:avLst/>
          </a:prstGeom>
          <a:noFill/>
          <a:ln>
            <a:noFill/>
          </a:ln>
        </p:spPr>
        <p:txBody>
          <a:bodyPr anchorCtr="0" anchor="t" bIns="0" lIns="0" spcFirstLastPara="1" rIns="0" wrap="square" tIns="0">
            <a:noAutofit/>
          </a:bodyPr>
          <a:lstStyle>
            <a:lvl1pPr indent="-288608" lvl="0" marL="457200" marR="0" rtl="0" algn="l">
              <a:lnSpc>
                <a:spcPct val="95000"/>
              </a:lnSpc>
              <a:spcBef>
                <a:spcPts val="1350"/>
              </a:spcBef>
              <a:spcAft>
                <a:spcPts val="0"/>
              </a:spcAft>
              <a:buClr>
                <a:schemeClr val="dk1"/>
              </a:buClr>
              <a:buSzPts val="945"/>
              <a:buFont typeface="ADLaM Display"/>
              <a:buChar char="●"/>
              <a:defRPr b="0" i="0" sz="1050" u="none" cap="none" strike="noStrike">
                <a:solidFill>
                  <a:schemeClr val="dk1"/>
                </a:solidFill>
                <a:latin typeface="Poppins Medium"/>
                <a:ea typeface="Poppins Medium"/>
                <a:cs typeface="Poppins Medium"/>
                <a:sym typeface="Poppins Medium"/>
              </a:defRPr>
            </a:lvl1pPr>
            <a:lvl2pPr indent="-280035" lvl="1" marL="914400" marR="0" rtl="0" algn="l">
              <a:lnSpc>
                <a:spcPct val="95000"/>
              </a:lnSpc>
              <a:spcBef>
                <a:spcPts val="1350"/>
              </a:spcBef>
              <a:spcAft>
                <a:spcPts val="0"/>
              </a:spcAft>
              <a:buClr>
                <a:schemeClr val="dk1"/>
              </a:buClr>
              <a:buSzPts val="810"/>
              <a:buFont typeface="ADLaM Display"/>
              <a:buChar char="●"/>
              <a:defRPr b="0" i="0" sz="900" u="none" cap="none" strike="noStrike">
                <a:solidFill>
                  <a:schemeClr val="dk1"/>
                </a:solidFill>
                <a:latin typeface="Poppins Medium"/>
                <a:ea typeface="Poppins Medium"/>
                <a:cs typeface="Poppins Medium"/>
                <a:sym typeface="Poppins Medium"/>
              </a:defRPr>
            </a:lvl2pPr>
            <a:lvl3pPr indent="-271463" lvl="2" marL="1371600" marR="0" rtl="0" algn="l">
              <a:lnSpc>
                <a:spcPct val="95000"/>
              </a:lnSpc>
              <a:spcBef>
                <a:spcPts val="1350"/>
              </a:spcBef>
              <a:spcAft>
                <a:spcPts val="0"/>
              </a:spcAft>
              <a:buClr>
                <a:schemeClr val="dk1"/>
              </a:buClr>
              <a:buSzPts val="675"/>
              <a:buFont typeface="ADLaM Display"/>
              <a:buChar char="●"/>
              <a:defRPr b="0" i="0" sz="750" u="none" cap="none" strike="noStrike">
                <a:solidFill>
                  <a:schemeClr val="dk1"/>
                </a:solidFill>
                <a:latin typeface="Poppins Medium"/>
                <a:ea typeface="Poppins Medium"/>
                <a:cs typeface="Poppins Medium"/>
                <a:sym typeface="Poppins Medium"/>
              </a:defRPr>
            </a:lvl3pPr>
            <a:lvl4pPr indent="-262890" lvl="3" marL="1828800" marR="0" rtl="0" algn="l">
              <a:lnSpc>
                <a:spcPct val="95000"/>
              </a:lnSpc>
              <a:spcBef>
                <a:spcPts val="1350"/>
              </a:spcBef>
              <a:spcAft>
                <a:spcPts val="0"/>
              </a:spcAft>
              <a:buClr>
                <a:schemeClr val="dk1"/>
              </a:buClr>
              <a:buSzPts val="540"/>
              <a:buFont typeface="ADLaM Display"/>
              <a:buChar char="●"/>
              <a:defRPr b="0" i="0" sz="600" u="none" cap="none" strike="noStrike">
                <a:solidFill>
                  <a:schemeClr val="dk1"/>
                </a:solidFill>
                <a:latin typeface="Poppins Medium"/>
                <a:ea typeface="Poppins Medium"/>
                <a:cs typeface="Poppins Medium"/>
                <a:sym typeface="Poppins Medium"/>
              </a:defRPr>
            </a:lvl4pPr>
            <a:lvl5pPr indent="-254317" lvl="4" marL="2286000" marR="0" rtl="0" algn="l">
              <a:lnSpc>
                <a:spcPct val="95000"/>
              </a:lnSpc>
              <a:spcBef>
                <a:spcPts val="1350"/>
              </a:spcBef>
              <a:spcAft>
                <a:spcPts val="0"/>
              </a:spcAft>
              <a:buClr>
                <a:schemeClr val="dk1"/>
              </a:buClr>
              <a:buSzPts val="405"/>
              <a:buFont typeface="ADLaM Display"/>
              <a:buChar char="●"/>
              <a:defRPr b="0" i="0" sz="450" u="none" cap="none" strike="noStrike">
                <a:solidFill>
                  <a:schemeClr val="dk1"/>
                </a:solidFill>
                <a:latin typeface="Poppins Medium"/>
                <a:ea typeface="Poppins Medium"/>
                <a:cs typeface="Poppins Medium"/>
                <a:sym typeface="Poppins Medium"/>
              </a:defRPr>
            </a:lvl5pPr>
            <a:lvl6pPr indent="-240474" lvl="5" marL="2743200" marR="0" rtl="0" algn="l">
              <a:lnSpc>
                <a:spcPct val="90000"/>
              </a:lnSpc>
              <a:spcBef>
                <a:spcPts val="375"/>
              </a:spcBef>
              <a:spcAft>
                <a:spcPts val="0"/>
              </a:spcAft>
              <a:buClr>
                <a:schemeClr val="dk1"/>
              </a:buClr>
              <a:buSzPts val="187"/>
              <a:buFont typeface="Arial"/>
              <a:buChar char="•"/>
              <a:defRPr b="0" i="0" sz="187" u="none" cap="none" strike="noStrike">
                <a:solidFill>
                  <a:schemeClr val="dk1"/>
                </a:solidFill>
                <a:latin typeface="Poppins Medium"/>
                <a:ea typeface="Poppins Medium"/>
                <a:cs typeface="Poppins Medium"/>
                <a:sym typeface="Poppins Medium"/>
              </a:defRPr>
            </a:lvl6pPr>
            <a:lvl7pPr indent="-240474" lvl="6" marL="3200400" marR="0" rtl="0" algn="l">
              <a:lnSpc>
                <a:spcPct val="90000"/>
              </a:lnSpc>
              <a:spcBef>
                <a:spcPts val="375"/>
              </a:spcBef>
              <a:spcAft>
                <a:spcPts val="0"/>
              </a:spcAft>
              <a:buClr>
                <a:schemeClr val="dk1"/>
              </a:buClr>
              <a:buSzPts val="187"/>
              <a:buFont typeface="Arial"/>
              <a:buChar char="•"/>
              <a:defRPr b="0" i="0" sz="187" u="none" cap="none" strike="noStrike">
                <a:solidFill>
                  <a:schemeClr val="dk1"/>
                </a:solidFill>
                <a:latin typeface="Poppins Medium"/>
                <a:ea typeface="Poppins Medium"/>
                <a:cs typeface="Poppins Medium"/>
                <a:sym typeface="Poppins Medium"/>
              </a:defRPr>
            </a:lvl7pPr>
            <a:lvl8pPr indent="-240474" lvl="7" marL="3657600" marR="0" rtl="0" algn="l">
              <a:lnSpc>
                <a:spcPct val="90000"/>
              </a:lnSpc>
              <a:spcBef>
                <a:spcPts val="375"/>
              </a:spcBef>
              <a:spcAft>
                <a:spcPts val="0"/>
              </a:spcAft>
              <a:buClr>
                <a:schemeClr val="dk1"/>
              </a:buClr>
              <a:buSzPts val="187"/>
              <a:buFont typeface="Arial"/>
              <a:buChar char="•"/>
              <a:defRPr b="0" i="0" sz="187" u="none" cap="none" strike="noStrike">
                <a:solidFill>
                  <a:schemeClr val="dk1"/>
                </a:solidFill>
                <a:latin typeface="Poppins Medium"/>
                <a:ea typeface="Poppins Medium"/>
                <a:cs typeface="Poppins Medium"/>
                <a:sym typeface="Poppins Medium"/>
              </a:defRPr>
            </a:lvl8pPr>
            <a:lvl9pPr indent="-240474" lvl="8" marL="4114800" marR="0" rtl="0" algn="l">
              <a:lnSpc>
                <a:spcPct val="90000"/>
              </a:lnSpc>
              <a:spcBef>
                <a:spcPts val="375"/>
              </a:spcBef>
              <a:spcAft>
                <a:spcPts val="0"/>
              </a:spcAft>
              <a:buClr>
                <a:schemeClr val="dk1"/>
              </a:buClr>
              <a:buSzPts val="187"/>
              <a:buFont typeface="Arial"/>
              <a:buChar char="•"/>
              <a:defRPr b="0" i="0" sz="187" u="none" cap="none" strike="noStrike">
                <a:solidFill>
                  <a:schemeClr val="dk1"/>
                </a:solidFill>
                <a:latin typeface="Poppins Medium"/>
                <a:ea typeface="Poppins Medium"/>
                <a:cs typeface="Poppins Medium"/>
                <a:sym typeface="Poppins Medium"/>
              </a:defRPr>
            </a:lvl9pPr>
          </a:lstStyle>
          <a:p/>
        </p:txBody>
      </p:sp>
      <p:sp>
        <p:nvSpPr>
          <p:cNvPr id="8" name="Google Shape;8;g3d3f6d03170_0_4660"/>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rtl="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rtl="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rtl="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rtl="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rtl="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rtl="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rtl="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rtl="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id="9" name="Google Shape;9;g3d3f6d03170_0_4660"/>
          <p:cNvPicPr preferRelativeResize="0"/>
          <p:nvPr/>
        </p:nvPicPr>
        <p:blipFill rotWithShape="1">
          <a:blip r:embed="rId1">
            <a:alphaModFix/>
          </a:blip>
          <a:srcRect b="0" l="0" r="0" t="0"/>
          <a:stretch/>
        </p:blipFill>
        <p:spPr>
          <a:xfrm>
            <a:off x="8380847" y="4822425"/>
            <a:ext cx="539107" cy="160786"/>
          </a:xfrm>
          <a:prstGeom prst="rect">
            <a:avLst/>
          </a:prstGeom>
          <a:noFill/>
          <a:ln>
            <a:noFill/>
          </a:ln>
        </p:spPr>
      </p:pic>
      <p:cxnSp>
        <p:nvCxnSpPr>
          <p:cNvPr id="10" name="Google Shape;10;g3d3f6d03170_0_4660"/>
          <p:cNvCxnSpPr/>
          <p:nvPr/>
        </p:nvCxnSpPr>
        <p:spPr>
          <a:xfrm>
            <a:off x="681901" y="4883706"/>
            <a:ext cx="0" cy="45600"/>
          </a:xfrm>
          <a:prstGeom prst="straightConnector1">
            <a:avLst/>
          </a:prstGeom>
          <a:noFill/>
          <a:ln cap="flat" cmpd="sng" w="9525">
            <a:solidFill>
              <a:srgbClr val="DA0025"/>
            </a:solidFill>
            <a:prstDash val="solid"/>
            <a:miter lim="800000"/>
            <a:headEnd len="sm" w="sm" type="none"/>
            <a:tailEnd len="sm" w="sm" type="none"/>
          </a:ln>
        </p:spPr>
      </p:cxnSp>
      <p:sp>
        <p:nvSpPr>
          <p:cNvPr id="11" name="Google Shape;11;g3d3f6d03170_0_4660"/>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chemeClr val="dk1"/>
                </a:solidFill>
                <a:latin typeface="Poppins Medium"/>
                <a:ea typeface="Poppins Medium"/>
                <a:cs typeface="Poppins Medium"/>
                <a:sym typeface="Poppins Medium"/>
              </a:rPr>
              <a:t>Proprietary &amp; Confidential</a:t>
            </a:r>
            <a:endParaRPr b="0" i="0" sz="525"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89" name="Shape 1689"/>
        <p:cNvGrpSpPr/>
        <p:nvPr/>
      </p:nvGrpSpPr>
      <p:grpSpPr>
        <a:xfrm>
          <a:off x="0" y="0"/>
          <a:ext cx="0" cy="0"/>
          <a:chOff x="0" y="0"/>
          <a:chExt cx="0" cy="0"/>
        </a:xfrm>
      </p:grpSpPr>
      <p:sp>
        <p:nvSpPr>
          <p:cNvPr id="1690" name="Google Shape;1690;g3970249a880_0_8331"/>
          <p:cNvSpPr txBox="1"/>
          <p:nvPr>
            <p:ph type="title"/>
          </p:nvPr>
        </p:nvSpPr>
        <p:spPr>
          <a:xfrm>
            <a:off x="325593" y="325636"/>
            <a:ext cx="8489100" cy="3720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dk1"/>
              </a:buClr>
              <a:buSzPts val="2500"/>
              <a:buFont typeface="Poppins SemiBold"/>
              <a:buNone/>
              <a:defRPr b="1" i="0" sz="2500" u="none" cap="none" strike="noStrike">
                <a:solidFill>
                  <a:schemeClr val="dk1"/>
                </a:solidFill>
                <a:latin typeface="Poppins SemiBold"/>
                <a:ea typeface="Poppins SemiBold"/>
                <a:cs typeface="Poppins SemiBold"/>
                <a:sym typeface="Poppins SemiBold"/>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p:txBody>
      </p:sp>
      <p:sp>
        <p:nvSpPr>
          <p:cNvPr id="1691" name="Google Shape;1691;g3970249a880_0_8331"/>
          <p:cNvSpPr txBox="1"/>
          <p:nvPr>
            <p:ph idx="1" type="body"/>
          </p:nvPr>
        </p:nvSpPr>
        <p:spPr>
          <a:xfrm>
            <a:off x="328673" y="801674"/>
            <a:ext cx="8489100" cy="3100200"/>
          </a:xfrm>
          <a:prstGeom prst="rect">
            <a:avLst/>
          </a:prstGeom>
          <a:noFill/>
          <a:ln>
            <a:noFill/>
          </a:ln>
        </p:spPr>
        <p:txBody>
          <a:bodyPr anchorCtr="0" anchor="t" bIns="0" lIns="0" spcFirstLastPara="1" rIns="0" wrap="square" tIns="0">
            <a:noAutofit/>
          </a:bodyPr>
          <a:lstStyle>
            <a:lvl1pPr indent="-285750" lvl="0" marL="457200" marR="0" algn="l">
              <a:lnSpc>
                <a:spcPct val="95000"/>
              </a:lnSpc>
              <a:spcBef>
                <a:spcPts val="1300"/>
              </a:spcBef>
              <a:spcAft>
                <a:spcPts val="0"/>
              </a:spcAft>
              <a:buClr>
                <a:schemeClr val="dk1"/>
              </a:buClr>
              <a:buSzPts val="900"/>
              <a:buFont typeface="ADLaM Display"/>
              <a:buChar char="●"/>
              <a:defRPr b="0" i="0" sz="1000" u="none" cap="none" strike="noStrike">
                <a:solidFill>
                  <a:schemeClr val="dk1"/>
                </a:solidFill>
                <a:latin typeface="Poppins Medium"/>
                <a:ea typeface="Poppins Medium"/>
                <a:cs typeface="Poppins Medium"/>
                <a:sym typeface="Poppins Medium"/>
              </a:defRPr>
            </a:lvl1pPr>
            <a:lvl2pPr indent="-279400" lvl="1" marL="914400" marR="0" algn="l">
              <a:lnSpc>
                <a:spcPct val="95000"/>
              </a:lnSpc>
              <a:spcBef>
                <a:spcPts val="1300"/>
              </a:spcBef>
              <a:spcAft>
                <a:spcPts val="0"/>
              </a:spcAft>
              <a:buClr>
                <a:schemeClr val="dk1"/>
              </a:buClr>
              <a:buSzPts val="800"/>
              <a:buFont typeface="ADLaM Display"/>
              <a:buChar char="●"/>
              <a:defRPr b="0" i="0" sz="900" u="none" cap="none" strike="noStrike">
                <a:solidFill>
                  <a:schemeClr val="dk1"/>
                </a:solidFill>
                <a:latin typeface="Poppins Medium"/>
                <a:ea typeface="Poppins Medium"/>
                <a:cs typeface="Poppins Medium"/>
                <a:sym typeface="Poppins Medium"/>
              </a:defRPr>
            </a:lvl2pPr>
            <a:lvl3pPr indent="-273050" lvl="2" marL="1371600" marR="0" algn="l">
              <a:lnSpc>
                <a:spcPct val="95000"/>
              </a:lnSpc>
              <a:spcBef>
                <a:spcPts val="1300"/>
              </a:spcBef>
              <a:spcAft>
                <a:spcPts val="0"/>
              </a:spcAft>
              <a:buClr>
                <a:schemeClr val="dk1"/>
              </a:buClr>
              <a:buSzPts val="700"/>
              <a:buFont typeface="ADLaM Display"/>
              <a:buChar char="●"/>
              <a:defRPr b="0" i="0" sz="700" u="none" cap="none" strike="noStrike">
                <a:solidFill>
                  <a:schemeClr val="dk1"/>
                </a:solidFill>
                <a:latin typeface="Poppins Medium"/>
                <a:ea typeface="Poppins Medium"/>
                <a:cs typeface="Poppins Medium"/>
                <a:sym typeface="Poppins Medium"/>
              </a:defRPr>
            </a:lvl3pPr>
            <a:lvl4pPr indent="-260350" lvl="3" marL="1828800" marR="0" algn="l">
              <a:lnSpc>
                <a:spcPct val="95000"/>
              </a:lnSpc>
              <a:spcBef>
                <a:spcPts val="1300"/>
              </a:spcBef>
              <a:spcAft>
                <a:spcPts val="0"/>
              </a:spcAft>
              <a:buClr>
                <a:schemeClr val="dk1"/>
              </a:buClr>
              <a:buSzPts val="500"/>
              <a:buFont typeface="ADLaM Display"/>
              <a:buChar char="●"/>
              <a:defRPr b="0" i="0" sz="600" u="none" cap="none" strike="noStrike">
                <a:solidFill>
                  <a:schemeClr val="dk1"/>
                </a:solidFill>
                <a:latin typeface="Poppins Medium"/>
                <a:ea typeface="Poppins Medium"/>
                <a:cs typeface="Poppins Medium"/>
                <a:sym typeface="Poppins Medium"/>
              </a:defRPr>
            </a:lvl4pPr>
            <a:lvl5pPr indent="-254000" lvl="4" marL="2286000" marR="0" algn="l">
              <a:lnSpc>
                <a:spcPct val="95000"/>
              </a:lnSpc>
              <a:spcBef>
                <a:spcPts val="1300"/>
              </a:spcBef>
              <a:spcAft>
                <a:spcPts val="0"/>
              </a:spcAft>
              <a:buClr>
                <a:schemeClr val="dk1"/>
              </a:buClr>
              <a:buSzPts val="400"/>
              <a:buFont typeface="ADLaM Display"/>
              <a:buChar char="●"/>
              <a:defRPr b="0" i="0" sz="400" u="none" cap="none" strike="noStrike">
                <a:solidFill>
                  <a:schemeClr val="dk1"/>
                </a:solidFill>
                <a:latin typeface="Poppins Medium"/>
                <a:ea typeface="Poppins Medium"/>
                <a:cs typeface="Poppins Medium"/>
                <a:sym typeface="Poppins Medium"/>
              </a:defRPr>
            </a:lvl5pPr>
            <a:lvl6pPr indent="-241300" lvl="5" marL="2743200" marR="0" algn="l">
              <a:lnSpc>
                <a:spcPct val="90000"/>
              </a:lnSpc>
              <a:spcBef>
                <a:spcPts val="400"/>
              </a:spcBef>
              <a:spcAft>
                <a:spcPts val="0"/>
              </a:spcAft>
              <a:buClr>
                <a:schemeClr val="dk1"/>
              </a:buClr>
              <a:buSzPts val="200"/>
              <a:buFont typeface="Arial"/>
              <a:buChar char="•"/>
              <a:defRPr b="0" i="0" sz="200" u="none" cap="none" strike="noStrike">
                <a:solidFill>
                  <a:schemeClr val="dk1"/>
                </a:solidFill>
                <a:latin typeface="Poppins Medium"/>
                <a:ea typeface="Poppins Medium"/>
                <a:cs typeface="Poppins Medium"/>
                <a:sym typeface="Poppins Medium"/>
              </a:defRPr>
            </a:lvl6pPr>
            <a:lvl7pPr indent="-241300" lvl="6" marL="3200400" marR="0" algn="l">
              <a:lnSpc>
                <a:spcPct val="90000"/>
              </a:lnSpc>
              <a:spcBef>
                <a:spcPts val="400"/>
              </a:spcBef>
              <a:spcAft>
                <a:spcPts val="0"/>
              </a:spcAft>
              <a:buClr>
                <a:schemeClr val="dk1"/>
              </a:buClr>
              <a:buSzPts val="200"/>
              <a:buFont typeface="Arial"/>
              <a:buChar char="•"/>
              <a:defRPr b="0" i="0" sz="200" u="none" cap="none" strike="noStrike">
                <a:solidFill>
                  <a:schemeClr val="dk1"/>
                </a:solidFill>
                <a:latin typeface="Poppins Medium"/>
                <a:ea typeface="Poppins Medium"/>
                <a:cs typeface="Poppins Medium"/>
                <a:sym typeface="Poppins Medium"/>
              </a:defRPr>
            </a:lvl7pPr>
            <a:lvl8pPr indent="-241300" lvl="7" marL="3657600" marR="0" algn="l">
              <a:lnSpc>
                <a:spcPct val="90000"/>
              </a:lnSpc>
              <a:spcBef>
                <a:spcPts val="400"/>
              </a:spcBef>
              <a:spcAft>
                <a:spcPts val="0"/>
              </a:spcAft>
              <a:buClr>
                <a:schemeClr val="dk1"/>
              </a:buClr>
              <a:buSzPts val="200"/>
              <a:buFont typeface="Arial"/>
              <a:buChar char="•"/>
              <a:defRPr b="0" i="0" sz="200" u="none" cap="none" strike="noStrike">
                <a:solidFill>
                  <a:schemeClr val="dk1"/>
                </a:solidFill>
                <a:latin typeface="Poppins Medium"/>
                <a:ea typeface="Poppins Medium"/>
                <a:cs typeface="Poppins Medium"/>
                <a:sym typeface="Poppins Medium"/>
              </a:defRPr>
            </a:lvl8pPr>
            <a:lvl9pPr indent="-241300" lvl="8" marL="4114800" marR="0" algn="l">
              <a:lnSpc>
                <a:spcPct val="90000"/>
              </a:lnSpc>
              <a:spcBef>
                <a:spcPts val="400"/>
              </a:spcBef>
              <a:spcAft>
                <a:spcPts val="0"/>
              </a:spcAft>
              <a:buClr>
                <a:schemeClr val="dk1"/>
              </a:buClr>
              <a:buSzPts val="200"/>
              <a:buFont typeface="Arial"/>
              <a:buChar char="•"/>
              <a:defRPr b="0" i="0" sz="200" u="none" cap="none" strike="noStrike">
                <a:solidFill>
                  <a:schemeClr val="dk1"/>
                </a:solidFill>
                <a:latin typeface="Poppins Medium"/>
                <a:ea typeface="Poppins Medium"/>
                <a:cs typeface="Poppins Medium"/>
                <a:sym typeface="Poppins Medium"/>
              </a:defRPr>
            </a:lvl9pPr>
          </a:lstStyle>
          <a:p/>
        </p:txBody>
      </p:sp>
      <p:sp>
        <p:nvSpPr>
          <p:cNvPr id="1692" name="Google Shape;1692;g3970249a880_0_8331"/>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spcBef>
                <a:spcPts val="0"/>
              </a:spcBef>
              <a:buNone/>
              <a:defRPr b="0" i="0" sz="500" u="none" cap="none" strike="noStrike">
                <a:solidFill>
                  <a:schemeClr val="dk1"/>
                </a:solidFill>
                <a:latin typeface="Poppins Medium"/>
                <a:ea typeface="Poppins Medium"/>
                <a:cs typeface="Poppins Medium"/>
                <a:sym typeface="Poppins Medium"/>
              </a:defRPr>
            </a:lvl1pPr>
            <a:lvl2pPr indent="0" lvl="1" marL="0" marR="0" algn="l">
              <a:spcBef>
                <a:spcPts val="0"/>
              </a:spcBef>
              <a:buNone/>
              <a:defRPr b="0" i="0" sz="500" u="none" cap="none" strike="noStrike">
                <a:solidFill>
                  <a:schemeClr val="dk1"/>
                </a:solidFill>
                <a:latin typeface="Poppins Medium"/>
                <a:ea typeface="Poppins Medium"/>
                <a:cs typeface="Poppins Medium"/>
                <a:sym typeface="Poppins Medium"/>
              </a:defRPr>
            </a:lvl2pPr>
            <a:lvl3pPr indent="0" lvl="2" marL="0" marR="0" algn="l">
              <a:spcBef>
                <a:spcPts val="0"/>
              </a:spcBef>
              <a:buNone/>
              <a:defRPr b="0" i="0" sz="500" u="none" cap="none" strike="noStrike">
                <a:solidFill>
                  <a:schemeClr val="dk1"/>
                </a:solidFill>
                <a:latin typeface="Poppins Medium"/>
                <a:ea typeface="Poppins Medium"/>
                <a:cs typeface="Poppins Medium"/>
                <a:sym typeface="Poppins Medium"/>
              </a:defRPr>
            </a:lvl3pPr>
            <a:lvl4pPr indent="0" lvl="3" marL="0" marR="0" algn="l">
              <a:spcBef>
                <a:spcPts val="0"/>
              </a:spcBef>
              <a:buNone/>
              <a:defRPr b="0" i="0" sz="500" u="none" cap="none" strike="noStrike">
                <a:solidFill>
                  <a:schemeClr val="dk1"/>
                </a:solidFill>
                <a:latin typeface="Poppins Medium"/>
                <a:ea typeface="Poppins Medium"/>
                <a:cs typeface="Poppins Medium"/>
                <a:sym typeface="Poppins Medium"/>
              </a:defRPr>
            </a:lvl4pPr>
            <a:lvl5pPr indent="0" lvl="4" marL="0" marR="0" algn="l">
              <a:spcBef>
                <a:spcPts val="0"/>
              </a:spcBef>
              <a:buNone/>
              <a:defRPr b="0" i="0" sz="500" u="none" cap="none" strike="noStrike">
                <a:solidFill>
                  <a:schemeClr val="dk1"/>
                </a:solidFill>
                <a:latin typeface="Poppins Medium"/>
                <a:ea typeface="Poppins Medium"/>
                <a:cs typeface="Poppins Medium"/>
                <a:sym typeface="Poppins Medium"/>
              </a:defRPr>
            </a:lvl5pPr>
            <a:lvl6pPr indent="0" lvl="5" marL="0" marR="0" algn="l">
              <a:spcBef>
                <a:spcPts val="0"/>
              </a:spcBef>
              <a:buNone/>
              <a:defRPr b="0" i="0" sz="500" u="none" cap="none" strike="noStrike">
                <a:solidFill>
                  <a:schemeClr val="dk1"/>
                </a:solidFill>
                <a:latin typeface="Poppins Medium"/>
                <a:ea typeface="Poppins Medium"/>
                <a:cs typeface="Poppins Medium"/>
                <a:sym typeface="Poppins Medium"/>
              </a:defRPr>
            </a:lvl6pPr>
            <a:lvl7pPr indent="0" lvl="6" marL="0" marR="0" algn="l">
              <a:spcBef>
                <a:spcPts val="0"/>
              </a:spcBef>
              <a:buNone/>
              <a:defRPr b="0" i="0" sz="500" u="none" cap="none" strike="noStrike">
                <a:solidFill>
                  <a:schemeClr val="dk1"/>
                </a:solidFill>
                <a:latin typeface="Poppins Medium"/>
                <a:ea typeface="Poppins Medium"/>
                <a:cs typeface="Poppins Medium"/>
                <a:sym typeface="Poppins Medium"/>
              </a:defRPr>
            </a:lvl7pPr>
            <a:lvl8pPr indent="0" lvl="7" marL="0" marR="0" algn="l">
              <a:spcBef>
                <a:spcPts val="0"/>
              </a:spcBef>
              <a:buNone/>
              <a:defRPr b="0" i="0" sz="500" u="none" cap="none" strike="noStrike">
                <a:solidFill>
                  <a:schemeClr val="dk1"/>
                </a:solidFill>
                <a:latin typeface="Poppins Medium"/>
                <a:ea typeface="Poppins Medium"/>
                <a:cs typeface="Poppins Medium"/>
                <a:sym typeface="Poppins Medium"/>
              </a:defRPr>
            </a:lvl8pPr>
            <a:lvl9pPr indent="0" lvl="8" marL="0" marR="0" algn="l">
              <a:spcBef>
                <a:spcPts val="0"/>
              </a:spcBef>
              <a:buNone/>
              <a:defRPr b="0" i="0" sz="500"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id="1693" name="Google Shape;1693;g3970249a880_0_8331"/>
          <p:cNvPicPr preferRelativeResize="0"/>
          <p:nvPr/>
        </p:nvPicPr>
        <p:blipFill rotWithShape="1">
          <a:blip r:embed="rId1">
            <a:alphaModFix/>
          </a:blip>
          <a:srcRect b="0" l="0" r="0" t="0"/>
          <a:stretch/>
        </p:blipFill>
        <p:spPr>
          <a:xfrm>
            <a:off x="8380847" y="4822425"/>
            <a:ext cx="539106" cy="160786"/>
          </a:xfrm>
          <a:prstGeom prst="rect">
            <a:avLst/>
          </a:prstGeom>
          <a:noFill/>
          <a:ln>
            <a:noFill/>
          </a:ln>
        </p:spPr>
      </p:pic>
      <p:cxnSp>
        <p:nvCxnSpPr>
          <p:cNvPr id="1694" name="Google Shape;1694;g3970249a880_0_8331"/>
          <p:cNvCxnSpPr/>
          <p:nvPr/>
        </p:nvCxnSpPr>
        <p:spPr>
          <a:xfrm>
            <a:off x="681901" y="4883706"/>
            <a:ext cx="0" cy="45600"/>
          </a:xfrm>
          <a:prstGeom prst="straightConnector1">
            <a:avLst/>
          </a:prstGeom>
          <a:noFill/>
          <a:ln cap="flat" cmpd="sng" w="7150">
            <a:solidFill>
              <a:srgbClr val="DA0025"/>
            </a:solidFill>
            <a:prstDash val="solid"/>
            <a:miter lim="800000"/>
            <a:headEnd len="sm" w="sm" type="none"/>
            <a:tailEnd len="sm" w="sm" type="none"/>
          </a:ln>
        </p:spPr>
      </p:cxnSp>
      <p:sp>
        <p:nvSpPr>
          <p:cNvPr id="1695" name="Google Shape;1695;g3970249a880_0_8331"/>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 sz="500" u="none" cap="none" strike="noStrike">
                <a:solidFill>
                  <a:schemeClr val="dk1"/>
                </a:solidFill>
                <a:latin typeface="Poppins Medium"/>
                <a:ea typeface="Poppins Medium"/>
                <a:cs typeface="Poppins Medium"/>
                <a:sym typeface="Poppins Medium"/>
              </a:rPr>
              <a:t>Proprietary &amp; Confidential</a:t>
            </a:r>
            <a:endParaRPr sz="500"/>
          </a:p>
        </p:txBody>
      </p:sp>
    </p:spTree>
  </p:cSld>
  <p:clrMap accent1="accent1" accent2="accent2" accent3="accent3" accent4="accent4" accent5="accent5" accent6="accent6" bg1="lt1" bg2="dk2" tx1="dk1" tx2="lt2" folHlink="folHlink" hlink="hlink"/>
  <p:sldLayoutIdLst>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 id="2147483779" r:id="rId32"/>
    <p:sldLayoutId id="2147483780" r:id="rId33"/>
    <p:sldLayoutId id="2147483781" r:id="rId34"/>
    <p:sldLayoutId id="2147483782" r:id="rId35"/>
    <p:sldLayoutId id="2147483783" r:id="rId36"/>
    <p:sldLayoutId id="2147483784" r:id="rId37"/>
    <p:sldLayoutId id="2147483785" r:id="rId38"/>
    <p:sldLayoutId id="2147483786" r:id="rId39"/>
    <p:sldLayoutId id="2147483787" r:id="rId40"/>
    <p:sldLayoutId id="2147483788" r:id="rId41"/>
    <p:sldLayoutId id="2147483789" r:id="rId42"/>
    <p:sldLayoutId id="2147483790" r:id="rId43"/>
    <p:sldLayoutId id="2147483791" r:id="rId44"/>
    <p:sldLayoutId id="2147483792" r:id="rId45"/>
    <p:sldLayoutId id="2147483793" r:id="rId46"/>
    <p:sldLayoutId id="2147483794" r:id="rId47"/>
    <p:sldLayoutId id="2147483795" r:id="rId48"/>
    <p:sldLayoutId id="2147483796" r:id="rId49"/>
    <p:sldLayoutId id="2147483797" r:id="rId50"/>
    <p:sldLayoutId id="2147483798" r:id="rId51"/>
    <p:sldLayoutId id="2147483799" r:id="rId52"/>
    <p:sldLayoutId id="2147483800" r:id="rId53"/>
    <p:sldLayoutId id="2147483801" r:id="rId54"/>
    <p:sldLayoutId id="2147483802" r:id="rId55"/>
    <p:sldLayoutId id="2147483803" r:id="rId56"/>
    <p:sldLayoutId id="2147483804" r:id="rId57"/>
    <p:sldLayoutId id="2147483805" r:id="rId58"/>
    <p:sldLayoutId id="2147483806" r:id="rId59"/>
    <p:sldLayoutId id="2147483807" r:id="rId60"/>
    <p:sldLayoutId id="2147483808" r:id="rId61"/>
    <p:sldLayoutId id="2147483809" r:id="rId62"/>
    <p:sldLayoutId id="2147483810" r:id="rId63"/>
    <p:sldLayoutId id="2147483811" r:id="rId64"/>
    <p:sldLayoutId id="2147483812" r:id="rId65"/>
    <p:sldLayoutId id="2147483813" r:id="rId66"/>
    <p:sldLayoutId id="2147483814" r:id="rId67"/>
    <p:sldLayoutId id="2147483815" r:id="rId68"/>
    <p:sldLayoutId id="2147483816" r:id="rId69"/>
    <p:sldLayoutId id="2147483817" r:id="rId70"/>
    <p:sldLayoutId id="2147483818" r:id="rId71"/>
    <p:sldLayoutId id="2147483819" r:id="rId72"/>
    <p:sldLayoutId id="2147483820" r:id="rId73"/>
    <p:sldLayoutId id="2147483821" r:id="rId74"/>
    <p:sldLayoutId id="2147483822" r:id="rId75"/>
    <p:sldLayoutId id="2147483823" r:id="rId76"/>
    <p:sldLayoutId id="2147483824" r:id="rId77"/>
    <p:sldLayoutId id="2147483825" r:id="rId78"/>
    <p:sldLayoutId id="2147483826" r:id="rId79"/>
    <p:sldLayoutId id="2147483827" r:id="rId80"/>
    <p:sldLayoutId id="2147483828" r:id="rId81"/>
    <p:sldLayoutId id="2147483829" r:id="rId82"/>
    <p:sldLayoutId id="2147483830" r:id="rId83"/>
    <p:sldLayoutId id="2147483831" r:id="rId84"/>
    <p:sldLayoutId id="2147483832" r:id="rId85"/>
    <p:sldLayoutId id="2147483833" r:id="rId86"/>
    <p:sldLayoutId id="2147483834" r:id="rId87"/>
    <p:sldLayoutId id="2147483835" r:id="rId88"/>
    <p:sldLayoutId id="2147483836" r:id="rId89"/>
    <p:sldLayoutId id="2147483837" r:id="rId90"/>
    <p:sldLayoutId id="2147483838" r:id="rId91"/>
    <p:sldLayoutId id="2147483839" r:id="rId92"/>
    <p:sldLayoutId id="2147483840" r:id="rId93"/>
    <p:sldLayoutId id="2147483841" r:id="rId94"/>
    <p:sldLayoutId id="2147483842" r:id="rId95"/>
    <p:sldLayoutId id="2147483843" r:id="rId96"/>
    <p:sldLayoutId id="2147483844" r:id="rId97"/>
    <p:sldLayoutId id="2147483845" r:id="rId98"/>
    <p:sldLayoutId id="2147483846" r:id="rId99"/>
    <p:sldLayoutId id="2147483847" r:id="rId100"/>
    <p:sldLayoutId id="2147483848" r:id="rId101"/>
    <p:sldLayoutId id="2147483849" r:id="rId102"/>
    <p:sldLayoutId id="2147483850" r:id="rId103"/>
    <p:sldLayoutId id="2147483851" r:id="rId104"/>
    <p:sldLayoutId id="2147483852" r:id="rId10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42" name="Shape 3342"/>
        <p:cNvGrpSpPr/>
        <p:nvPr/>
      </p:nvGrpSpPr>
      <p:grpSpPr>
        <a:xfrm>
          <a:off x="0" y="0"/>
          <a:ext cx="0" cy="0"/>
          <a:chOff x="0" y="0"/>
          <a:chExt cx="0" cy="0"/>
        </a:xfrm>
      </p:grpSpPr>
      <p:sp>
        <p:nvSpPr>
          <p:cNvPr id="3343" name="Google Shape;3343;g3970249a880_0_11394"/>
          <p:cNvSpPr txBox="1"/>
          <p:nvPr>
            <p:ph type="title"/>
          </p:nvPr>
        </p:nvSpPr>
        <p:spPr>
          <a:xfrm>
            <a:off x="325593" y="325636"/>
            <a:ext cx="8489100" cy="3720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dk1"/>
              </a:buClr>
              <a:buSzPts val="2550"/>
              <a:buFont typeface="Poppins SemiBold"/>
              <a:buNone/>
              <a:defRPr b="1" i="0" sz="2550" u="none" cap="none" strike="noStrike">
                <a:solidFill>
                  <a:schemeClr val="dk1"/>
                </a:solidFill>
                <a:latin typeface="Poppins SemiBold"/>
                <a:ea typeface="Poppins SemiBold"/>
                <a:cs typeface="Poppins SemiBold"/>
                <a:sym typeface="Poppins SemiBold"/>
              </a:defRPr>
            </a:lvl1pPr>
            <a:lvl2pPr lvl="1" marR="0" algn="l">
              <a:lnSpc>
                <a:spcPct val="100000"/>
              </a:lnSpc>
              <a:spcBef>
                <a:spcPts val="0"/>
              </a:spcBef>
              <a:spcAft>
                <a:spcPts val="0"/>
              </a:spcAft>
              <a:buClr>
                <a:srgbClr val="000000"/>
              </a:buClr>
              <a:buSzPts val="525"/>
              <a:buFont typeface="Arial"/>
              <a:buNone/>
              <a:defRPr b="0" i="0" sz="675"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525"/>
              <a:buFont typeface="Arial"/>
              <a:buNone/>
              <a:defRPr b="0" i="0" sz="675"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525"/>
              <a:buFont typeface="Arial"/>
              <a:buNone/>
              <a:defRPr b="0" i="0" sz="675"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525"/>
              <a:buFont typeface="Arial"/>
              <a:buNone/>
              <a:defRPr b="0" i="0" sz="675"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525"/>
              <a:buFont typeface="Arial"/>
              <a:buNone/>
              <a:defRPr b="0" i="0" sz="675"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525"/>
              <a:buFont typeface="Arial"/>
              <a:buNone/>
              <a:defRPr b="0" i="0" sz="675"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525"/>
              <a:buFont typeface="Arial"/>
              <a:buNone/>
              <a:defRPr b="0" i="0" sz="675"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525"/>
              <a:buFont typeface="Arial"/>
              <a:buNone/>
              <a:defRPr b="0" i="0" sz="675" u="none" cap="none" strike="noStrike">
                <a:solidFill>
                  <a:srgbClr val="000000"/>
                </a:solidFill>
                <a:latin typeface="Arial"/>
                <a:ea typeface="Arial"/>
                <a:cs typeface="Arial"/>
                <a:sym typeface="Arial"/>
              </a:defRPr>
            </a:lvl9pPr>
          </a:lstStyle>
          <a:p/>
        </p:txBody>
      </p:sp>
      <p:sp>
        <p:nvSpPr>
          <p:cNvPr id="3344" name="Google Shape;3344;g3970249a880_0_11394"/>
          <p:cNvSpPr txBox="1"/>
          <p:nvPr>
            <p:ph idx="1" type="body"/>
          </p:nvPr>
        </p:nvSpPr>
        <p:spPr>
          <a:xfrm>
            <a:off x="328673" y="801674"/>
            <a:ext cx="8489100" cy="3099900"/>
          </a:xfrm>
          <a:prstGeom prst="rect">
            <a:avLst/>
          </a:prstGeom>
          <a:noFill/>
          <a:ln>
            <a:noFill/>
          </a:ln>
        </p:spPr>
        <p:txBody>
          <a:bodyPr anchorCtr="0" anchor="t" bIns="0" lIns="0" spcFirstLastPara="1" rIns="0" wrap="square" tIns="0">
            <a:noAutofit/>
          </a:bodyPr>
          <a:lstStyle>
            <a:lvl1pPr indent="-288608" lvl="0" marL="457200" marR="0" algn="l">
              <a:lnSpc>
                <a:spcPct val="95000"/>
              </a:lnSpc>
              <a:spcBef>
                <a:spcPts val="1350"/>
              </a:spcBef>
              <a:spcAft>
                <a:spcPts val="0"/>
              </a:spcAft>
              <a:buClr>
                <a:schemeClr val="dk1"/>
              </a:buClr>
              <a:buSzPts val="945"/>
              <a:buFont typeface="ADLaM Display"/>
              <a:buChar char="●"/>
              <a:defRPr b="0" i="0" sz="1050" u="none" cap="none" strike="noStrike">
                <a:solidFill>
                  <a:schemeClr val="dk1"/>
                </a:solidFill>
                <a:latin typeface="Poppins Medium"/>
                <a:ea typeface="Poppins Medium"/>
                <a:cs typeface="Poppins Medium"/>
                <a:sym typeface="Poppins Medium"/>
              </a:defRPr>
            </a:lvl1pPr>
            <a:lvl2pPr indent="-280035" lvl="1" marL="914400" marR="0" algn="l">
              <a:lnSpc>
                <a:spcPct val="95000"/>
              </a:lnSpc>
              <a:spcBef>
                <a:spcPts val="1350"/>
              </a:spcBef>
              <a:spcAft>
                <a:spcPts val="0"/>
              </a:spcAft>
              <a:buClr>
                <a:schemeClr val="dk1"/>
              </a:buClr>
              <a:buSzPts val="810"/>
              <a:buFont typeface="ADLaM Display"/>
              <a:buChar char="●"/>
              <a:defRPr b="0" i="0" sz="900" u="none" cap="none" strike="noStrike">
                <a:solidFill>
                  <a:schemeClr val="dk1"/>
                </a:solidFill>
                <a:latin typeface="Poppins Medium"/>
                <a:ea typeface="Poppins Medium"/>
                <a:cs typeface="Poppins Medium"/>
                <a:sym typeface="Poppins Medium"/>
              </a:defRPr>
            </a:lvl2pPr>
            <a:lvl3pPr indent="-271463" lvl="2" marL="1371600" marR="0" algn="l">
              <a:lnSpc>
                <a:spcPct val="95000"/>
              </a:lnSpc>
              <a:spcBef>
                <a:spcPts val="1350"/>
              </a:spcBef>
              <a:spcAft>
                <a:spcPts val="0"/>
              </a:spcAft>
              <a:buClr>
                <a:schemeClr val="dk1"/>
              </a:buClr>
              <a:buSzPts val="675"/>
              <a:buFont typeface="ADLaM Display"/>
              <a:buChar char="●"/>
              <a:defRPr b="0" i="0" sz="750" u="none" cap="none" strike="noStrike">
                <a:solidFill>
                  <a:schemeClr val="dk1"/>
                </a:solidFill>
                <a:latin typeface="Poppins Medium"/>
                <a:ea typeface="Poppins Medium"/>
                <a:cs typeface="Poppins Medium"/>
                <a:sym typeface="Poppins Medium"/>
              </a:defRPr>
            </a:lvl3pPr>
            <a:lvl4pPr indent="-262890" lvl="3" marL="1828800" marR="0" algn="l">
              <a:lnSpc>
                <a:spcPct val="95000"/>
              </a:lnSpc>
              <a:spcBef>
                <a:spcPts val="1350"/>
              </a:spcBef>
              <a:spcAft>
                <a:spcPts val="0"/>
              </a:spcAft>
              <a:buClr>
                <a:schemeClr val="dk1"/>
              </a:buClr>
              <a:buSzPts val="540"/>
              <a:buFont typeface="ADLaM Display"/>
              <a:buChar char="●"/>
              <a:defRPr b="0" i="0" sz="600" u="none" cap="none" strike="noStrike">
                <a:solidFill>
                  <a:schemeClr val="dk1"/>
                </a:solidFill>
                <a:latin typeface="Poppins Medium"/>
                <a:ea typeface="Poppins Medium"/>
                <a:cs typeface="Poppins Medium"/>
                <a:sym typeface="Poppins Medium"/>
              </a:defRPr>
            </a:lvl4pPr>
            <a:lvl5pPr indent="-254317" lvl="4" marL="2286000" marR="0" algn="l">
              <a:lnSpc>
                <a:spcPct val="95000"/>
              </a:lnSpc>
              <a:spcBef>
                <a:spcPts val="1350"/>
              </a:spcBef>
              <a:spcAft>
                <a:spcPts val="0"/>
              </a:spcAft>
              <a:buClr>
                <a:schemeClr val="dk1"/>
              </a:buClr>
              <a:buSzPts val="405"/>
              <a:buFont typeface="ADLaM Display"/>
              <a:buChar char="●"/>
              <a:defRPr b="0" i="0" sz="450" u="none" cap="none" strike="noStrike">
                <a:solidFill>
                  <a:schemeClr val="dk1"/>
                </a:solidFill>
                <a:latin typeface="Poppins Medium"/>
                <a:ea typeface="Poppins Medium"/>
                <a:cs typeface="Poppins Medium"/>
                <a:sym typeface="Poppins Medium"/>
              </a:defRPr>
            </a:lvl5pPr>
            <a:lvl6pPr indent="-240474" lvl="5" marL="2743200" marR="0" algn="l">
              <a:lnSpc>
                <a:spcPct val="90000"/>
              </a:lnSpc>
              <a:spcBef>
                <a:spcPts val="375"/>
              </a:spcBef>
              <a:spcAft>
                <a:spcPts val="0"/>
              </a:spcAft>
              <a:buClr>
                <a:schemeClr val="dk1"/>
              </a:buClr>
              <a:buSzPts val="187"/>
              <a:buFont typeface="Arial"/>
              <a:buChar char="•"/>
              <a:defRPr b="0" i="0" sz="187" u="none" cap="none" strike="noStrike">
                <a:solidFill>
                  <a:schemeClr val="dk1"/>
                </a:solidFill>
                <a:latin typeface="Poppins Medium"/>
                <a:ea typeface="Poppins Medium"/>
                <a:cs typeface="Poppins Medium"/>
                <a:sym typeface="Poppins Medium"/>
              </a:defRPr>
            </a:lvl6pPr>
            <a:lvl7pPr indent="-240474" lvl="6" marL="3200400" marR="0" algn="l">
              <a:lnSpc>
                <a:spcPct val="90000"/>
              </a:lnSpc>
              <a:spcBef>
                <a:spcPts val="375"/>
              </a:spcBef>
              <a:spcAft>
                <a:spcPts val="0"/>
              </a:spcAft>
              <a:buClr>
                <a:schemeClr val="dk1"/>
              </a:buClr>
              <a:buSzPts val="187"/>
              <a:buFont typeface="Arial"/>
              <a:buChar char="•"/>
              <a:defRPr b="0" i="0" sz="187" u="none" cap="none" strike="noStrike">
                <a:solidFill>
                  <a:schemeClr val="dk1"/>
                </a:solidFill>
                <a:latin typeface="Poppins Medium"/>
                <a:ea typeface="Poppins Medium"/>
                <a:cs typeface="Poppins Medium"/>
                <a:sym typeface="Poppins Medium"/>
              </a:defRPr>
            </a:lvl7pPr>
            <a:lvl8pPr indent="-240474" lvl="7" marL="3657600" marR="0" algn="l">
              <a:lnSpc>
                <a:spcPct val="90000"/>
              </a:lnSpc>
              <a:spcBef>
                <a:spcPts val="375"/>
              </a:spcBef>
              <a:spcAft>
                <a:spcPts val="0"/>
              </a:spcAft>
              <a:buClr>
                <a:schemeClr val="dk1"/>
              </a:buClr>
              <a:buSzPts val="187"/>
              <a:buFont typeface="Arial"/>
              <a:buChar char="•"/>
              <a:defRPr b="0" i="0" sz="187" u="none" cap="none" strike="noStrike">
                <a:solidFill>
                  <a:schemeClr val="dk1"/>
                </a:solidFill>
                <a:latin typeface="Poppins Medium"/>
                <a:ea typeface="Poppins Medium"/>
                <a:cs typeface="Poppins Medium"/>
                <a:sym typeface="Poppins Medium"/>
              </a:defRPr>
            </a:lvl8pPr>
            <a:lvl9pPr indent="-240474" lvl="8" marL="4114800" marR="0" algn="l">
              <a:lnSpc>
                <a:spcPct val="90000"/>
              </a:lnSpc>
              <a:spcBef>
                <a:spcPts val="375"/>
              </a:spcBef>
              <a:spcAft>
                <a:spcPts val="0"/>
              </a:spcAft>
              <a:buClr>
                <a:schemeClr val="dk1"/>
              </a:buClr>
              <a:buSzPts val="187"/>
              <a:buFont typeface="Arial"/>
              <a:buChar char="•"/>
              <a:defRPr b="0" i="0" sz="187" u="none" cap="none" strike="noStrike">
                <a:solidFill>
                  <a:schemeClr val="dk1"/>
                </a:solidFill>
                <a:latin typeface="Poppins Medium"/>
                <a:ea typeface="Poppins Medium"/>
                <a:cs typeface="Poppins Medium"/>
                <a:sym typeface="Poppins Medium"/>
              </a:defRPr>
            </a:lvl9pPr>
          </a:lstStyle>
          <a:p/>
        </p:txBody>
      </p:sp>
      <p:sp>
        <p:nvSpPr>
          <p:cNvPr id="3345" name="Google Shape;3345;g3970249a880_0_11394"/>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1pPr>
            <a:lvl2pPr indent="0" lvl="1"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2pPr>
            <a:lvl3pPr indent="0" lvl="2"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3pPr>
            <a:lvl4pPr indent="0" lvl="3"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4pPr>
            <a:lvl5pPr indent="0" lvl="4"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5pPr>
            <a:lvl6pPr indent="0" lvl="5"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6pPr>
            <a:lvl7pPr indent="0" lvl="6"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7pPr>
            <a:lvl8pPr indent="0" lvl="7"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8pPr>
            <a:lvl9pPr indent="0" lvl="8" marL="0" marR="0" algn="l">
              <a:lnSpc>
                <a:spcPct val="100000"/>
              </a:lnSpc>
              <a:spcBef>
                <a:spcPts val="0"/>
              </a:spcBef>
              <a:spcAft>
                <a:spcPts val="0"/>
              </a:spcAft>
              <a:buClr>
                <a:srgbClr val="000000"/>
              </a:buClr>
              <a:buSzPts val="525"/>
              <a:buFont typeface="Arial"/>
              <a:buNone/>
              <a:defRPr b="0" i="0" sz="525" u="none" cap="none" strike="noStrike">
                <a:solidFill>
                  <a:schemeClr val="dk1"/>
                </a:solidFill>
                <a:latin typeface="Poppins Medium"/>
                <a:ea typeface="Poppins Medium"/>
                <a:cs typeface="Poppins Medium"/>
                <a:sym typeface="Poppins Medium"/>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id="3346" name="Google Shape;3346;g3970249a880_0_11394"/>
          <p:cNvPicPr preferRelativeResize="0"/>
          <p:nvPr/>
        </p:nvPicPr>
        <p:blipFill rotWithShape="1">
          <a:blip r:embed="rId1">
            <a:alphaModFix/>
          </a:blip>
          <a:srcRect b="0" l="0" r="0" t="0"/>
          <a:stretch/>
        </p:blipFill>
        <p:spPr>
          <a:xfrm>
            <a:off x="8380847" y="4822425"/>
            <a:ext cx="539107" cy="160786"/>
          </a:xfrm>
          <a:prstGeom prst="rect">
            <a:avLst/>
          </a:prstGeom>
          <a:noFill/>
          <a:ln>
            <a:noFill/>
          </a:ln>
        </p:spPr>
      </p:pic>
      <p:cxnSp>
        <p:nvCxnSpPr>
          <p:cNvPr id="3347" name="Google Shape;3347;g3970249a880_0_11394"/>
          <p:cNvCxnSpPr/>
          <p:nvPr/>
        </p:nvCxnSpPr>
        <p:spPr>
          <a:xfrm>
            <a:off x="681901" y="4883706"/>
            <a:ext cx="0" cy="45600"/>
          </a:xfrm>
          <a:prstGeom prst="straightConnector1">
            <a:avLst/>
          </a:prstGeom>
          <a:noFill/>
          <a:ln cap="flat" cmpd="sng" w="9525">
            <a:solidFill>
              <a:srgbClr val="DA0025"/>
            </a:solidFill>
            <a:prstDash val="solid"/>
            <a:miter lim="800000"/>
            <a:headEnd len="sm" w="sm" type="none"/>
            <a:tailEnd len="sm" w="sm" type="none"/>
          </a:ln>
        </p:spPr>
      </p:cxnSp>
      <p:sp>
        <p:nvSpPr>
          <p:cNvPr id="3348" name="Google Shape;3348;g3970249a880_0_11394"/>
          <p:cNvSpPr txBox="1"/>
          <p:nvPr/>
        </p:nvSpPr>
        <p:spPr>
          <a:xfrm>
            <a:off x="811819" y="4856560"/>
            <a:ext cx="10281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chemeClr val="dk1"/>
                </a:solidFill>
                <a:latin typeface="Poppins Medium"/>
                <a:ea typeface="Poppins Medium"/>
                <a:cs typeface="Poppins Medium"/>
                <a:sym typeface="Poppins Medium"/>
              </a:rPr>
              <a:t>Proprietary &amp; Confidential</a:t>
            </a:r>
            <a:endParaRPr b="0" i="0" sz="525"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 id="2147483878" r:id="rId26"/>
    <p:sldLayoutId id="2147483879" r:id="rId27"/>
    <p:sldLayoutId id="2147483880" r:id="rId28"/>
    <p:sldLayoutId id="2147483881" r:id="rId29"/>
    <p:sldLayoutId id="2147483882" r:id="rId30"/>
    <p:sldLayoutId id="2147483883" r:id="rId31"/>
    <p:sldLayoutId id="2147483884" r:id="rId32"/>
    <p:sldLayoutId id="2147483885" r:id="rId33"/>
    <p:sldLayoutId id="2147483886" r:id="rId34"/>
    <p:sldLayoutId id="2147483887" r:id="rId35"/>
    <p:sldLayoutId id="2147483888" r:id="rId36"/>
    <p:sldLayoutId id="2147483889" r:id="rId37"/>
    <p:sldLayoutId id="2147483890" r:id="rId38"/>
    <p:sldLayoutId id="2147483891" r:id="rId39"/>
    <p:sldLayoutId id="2147483892" r:id="rId40"/>
    <p:sldLayoutId id="2147483893" r:id="rId41"/>
    <p:sldLayoutId id="2147483894" r:id="rId42"/>
    <p:sldLayoutId id="2147483895" r:id="rId43"/>
    <p:sldLayoutId id="2147483896" r:id="rId44"/>
    <p:sldLayoutId id="2147483897" r:id="rId45"/>
    <p:sldLayoutId id="2147483898" r:id="rId46"/>
    <p:sldLayoutId id="2147483899" r:id="rId47"/>
    <p:sldLayoutId id="2147483900" r:id="rId48"/>
    <p:sldLayoutId id="2147483901" r:id="rId49"/>
    <p:sldLayoutId id="2147483902" r:id="rId50"/>
    <p:sldLayoutId id="2147483903" r:id="rId51"/>
    <p:sldLayoutId id="2147483904" r:id="rId52"/>
    <p:sldLayoutId id="2147483905" r:id="rId53"/>
    <p:sldLayoutId id="2147483906" r:id="rId54"/>
    <p:sldLayoutId id="2147483907" r:id="rId55"/>
    <p:sldLayoutId id="2147483908" r:id="rId56"/>
    <p:sldLayoutId id="2147483909" r:id="rId57"/>
    <p:sldLayoutId id="2147483910" r:id="rId58"/>
    <p:sldLayoutId id="2147483911" r:id="rId59"/>
    <p:sldLayoutId id="2147483912" r:id="rId60"/>
    <p:sldLayoutId id="2147483913" r:id="rId61"/>
    <p:sldLayoutId id="2147483914" r:id="rId62"/>
    <p:sldLayoutId id="2147483915" r:id="rId63"/>
    <p:sldLayoutId id="2147483916" r:id="rId64"/>
    <p:sldLayoutId id="2147483917" r:id="rId65"/>
    <p:sldLayoutId id="2147483918" r:id="rId66"/>
    <p:sldLayoutId id="2147483919" r:id="rId67"/>
    <p:sldLayoutId id="2147483920" r:id="rId68"/>
    <p:sldLayoutId id="2147483921" r:id="rId69"/>
    <p:sldLayoutId id="2147483922" r:id="rId70"/>
    <p:sldLayoutId id="2147483923" r:id="rId71"/>
    <p:sldLayoutId id="2147483924" r:id="rId72"/>
    <p:sldLayoutId id="2147483925" r:id="rId73"/>
    <p:sldLayoutId id="2147483926" r:id="rId74"/>
    <p:sldLayoutId id="2147483927" r:id="rId75"/>
    <p:sldLayoutId id="2147483928" r:id="rId76"/>
    <p:sldLayoutId id="2147483929" r:id="rId77"/>
    <p:sldLayoutId id="2147483930" r:id="rId78"/>
    <p:sldLayoutId id="2147483931" r:id="rId79"/>
    <p:sldLayoutId id="2147483932" r:id="rId80"/>
    <p:sldLayoutId id="2147483933" r:id="rId81"/>
    <p:sldLayoutId id="2147483934" r:id="rId82"/>
    <p:sldLayoutId id="2147483935" r:id="rId83"/>
    <p:sldLayoutId id="2147483936" r:id="rId84"/>
    <p:sldLayoutId id="2147483937" r:id="rId85"/>
    <p:sldLayoutId id="2147483938" r:id="rId86"/>
    <p:sldLayoutId id="2147483939" r:id="rId87"/>
    <p:sldLayoutId id="2147483940" r:id="rId88"/>
    <p:sldLayoutId id="2147483941" r:id="rId89"/>
    <p:sldLayoutId id="2147483942" r:id="rId90"/>
    <p:sldLayoutId id="2147483943" r:id="rId91"/>
    <p:sldLayoutId id="2147483944" r:id="rId92"/>
    <p:sldLayoutId id="2147483945" r:id="rId93"/>
    <p:sldLayoutId id="2147483946" r:id="rId94"/>
    <p:sldLayoutId id="2147483947" r:id="rId95"/>
    <p:sldLayoutId id="2147483948" r:id="rId96"/>
    <p:sldLayoutId id="2147483949" r:id="rId97"/>
    <p:sldLayoutId id="2147483950" r:id="rId9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4.xml"/><Relationship Id="rId2" Type="http://schemas.openxmlformats.org/officeDocument/2006/relationships/notesSlide" Target="../notesSlides/notesSlide1.xml"/><Relationship Id="rId3" Type="http://schemas.openxmlformats.org/officeDocument/2006/relationships/image" Target="../media/image208.jpg"/><Relationship Id="rId4" Type="http://schemas.openxmlformats.org/officeDocument/2006/relationships/image" Target="../media/image202.png"/><Relationship Id="rId5" Type="http://schemas.openxmlformats.org/officeDocument/2006/relationships/image" Target="../media/image19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00.png"/><Relationship Id="rId4" Type="http://schemas.openxmlformats.org/officeDocument/2006/relationships/image" Target="../media/image20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05.png"/><Relationship Id="rId4" Type="http://schemas.openxmlformats.org/officeDocument/2006/relationships/image" Target="../media/image206.png"/><Relationship Id="rId5" Type="http://schemas.openxmlformats.org/officeDocument/2006/relationships/image" Target="../media/image212.png"/><Relationship Id="rId6" Type="http://schemas.openxmlformats.org/officeDocument/2006/relationships/image" Target="../media/image209.png"/><Relationship Id="rId7" Type="http://schemas.openxmlformats.org/officeDocument/2006/relationships/image" Target="../media/image213.png"/><Relationship Id="rId8" Type="http://schemas.openxmlformats.org/officeDocument/2006/relationships/image" Target="../media/image2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16.jpg"/><Relationship Id="rId4" Type="http://schemas.openxmlformats.org/officeDocument/2006/relationships/image" Target="../media/image2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notesSlide" Target="../notesSlides/notesSlide3.xml"/><Relationship Id="rId3" Type="http://schemas.openxmlformats.org/officeDocument/2006/relationships/image" Target="../media/image20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5" name="Shape 4725"/>
        <p:cNvGrpSpPr/>
        <p:nvPr/>
      </p:nvGrpSpPr>
      <p:grpSpPr>
        <a:xfrm>
          <a:off x="0" y="0"/>
          <a:ext cx="0" cy="0"/>
          <a:chOff x="0" y="0"/>
          <a:chExt cx="0" cy="0"/>
        </a:xfrm>
      </p:grpSpPr>
      <p:pic>
        <p:nvPicPr>
          <p:cNvPr id="4726" name="Google Shape;4726;g3970249a880_0_11386" title="AdobeStock_527210384.jpeg"/>
          <p:cNvPicPr preferRelativeResize="0"/>
          <p:nvPr/>
        </p:nvPicPr>
        <p:blipFill rotWithShape="1">
          <a:blip r:embed="rId3">
            <a:alphaModFix/>
          </a:blip>
          <a:srcRect b="0" l="16296" r="29056" t="9338"/>
          <a:stretch/>
        </p:blipFill>
        <p:spPr>
          <a:xfrm>
            <a:off x="4899403" y="439313"/>
            <a:ext cx="3857100" cy="4264800"/>
          </a:xfrm>
          <a:prstGeom prst="roundRect">
            <a:avLst>
              <a:gd fmla="val 3450" name="adj"/>
            </a:avLst>
          </a:prstGeom>
          <a:noFill/>
          <a:ln>
            <a:noFill/>
          </a:ln>
        </p:spPr>
      </p:pic>
      <p:pic>
        <p:nvPicPr>
          <p:cNvPr descr="A black and red rectangle with a black background&#10;&#10;AI-generated content may be incorrect." id="4727" name="Google Shape;4727;g3970249a880_0_11386"/>
          <p:cNvPicPr preferRelativeResize="0"/>
          <p:nvPr/>
        </p:nvPicPr>
        <p:blipFill rotWithShape="1">
          <a:blip r:embed="rId4">
            <a:alphaModFix/>
          </a:blip>
          <a:srcRect b="0" l="0" r="0" t="0"/>
          <a:stretch/>
        </p:blipFill>
        <p:spPr>
          <a:xfrm>
            <a:off x="4886916" y="422561"/>
            <a:ext cx="3890657" cy="4297819"/>
          </a:xfrm>
          <a:prstGeom prst="rect">
            <a:avLst/>
          </a:prstGeom>
          <a:noFill/>
          <a:ln>
            <a:noFill/>
          </a:ln>
        </p:spPr>
      </p:pic>
      <p:sp>
        <p:nvSpPr>
          <p:cNvPr id="4728" name="Google Shape;4728;g3970249a880_0_11386"/>
          <p:cNvSpPr txBox="1"/>
          <p:nvPr>
            <p:ph type="title"/>
          </p:nvPr>
        </p:nvSpPr>
        <p:spPr>
          <a:xfrm>
            <a:off x="632564" y="2157871"/>
            <a:ext cx="3927000" cy="1537200"/>
          </a:xfrm>
          <a:prstGeom prst="rect">
            <a:avLst/>
          </a:prstGeom>
          <a:noFill/>
          <a:ln>
            <a:noFill/>
          </a:ln>
        </p:spPr>
        <p:txBody>
          <a:bodyPr anchorCtr="0" anchor="b" bIns="0" lIns="0" spcFirstLastPara="1" rIns="0" wrap="square" tIns="0">
            <a:noAutofit/>
          </a:bodyPr>
          <a:lstStyle/>
          <a:p>
            <a:pPr indent="0" lvl="0" marL="0" rtl="0" algn="l">
              <a:lnSpc>
                <a:spcPct val="89000"/>
              </a:lnSpc>
              <a:spcBef>
                <a:spcPts val="0"/>
              </a:spcBef>
              <a:spcAft>
                <a:spcPts val="0"/>
              </a:spcAft>
              <a:buClr>
                <a:schemeClr val="dk1"/>
              </a:buClr>
              <a:buSzPts val="3862"/>
              <a:buFont typeface="Poppins"/>
              <a:buNone/>
            </a:pPr>
            <a:r>
              <a:rPr lang="en"/>
              <a:t>Minnesota Healthcare Consortium</a:t>
            </a:r>
            <a:endParaRPr sz="3862"/>
          </a:p>
        </p:txBody>
      </p:sp>
      <p:sp>
        <p:nvSpPr>
          <p:cNvPr id="4729" name="Google Shape;4729;g3970249a880_0_11386"/>
          <p:cNvSpPr txBox="1"/>
          <p:nvPr>
            <p:ph idx="1" type="subTitle"/>
          </p:nvPr>
        </p:nvSpPr>
        <p:spPr>
          <a:xfrm>
            <a:off x="632564" y="3790544"/>
            <a:ext cx="3927000" cy="264600"/>
          </a:xfrm>
          <a:prstGeom prst="rect">
            <a:avLst/>
          </a:prstGeom>
          <a:noFill/>
          <a:ln>
            <a:noFill/>
          </a:ln>
        </p:spPr>
        <p:txBody>
          <a:bodyPr anchorCtr="0" anchor="t" bIns="34275" lIns="34275" spcFirstLastPara="1" rIns="34275" wrap="square" tIns="34275">
            <a:noAutofit/>
          </a:bodyPr>
          <a:lstStyle/>
          <a:p>
            <a:pPr indent="0" lvl="0" marL="0" rtl="0" algn="l">
              <a:lnSpc>
                <a:spcPct val="95000"/>
              </a:lnSpc>
              <a:spcBef>
                <a:spcPts val="0"/>
              </a:spcBef>
              <a:spcAft>
                <a:spcPts val="0"/>
              </a:spcAft>
              <a:buSzPts val="1316"/>
              <a:buNone/>
            </a:pPr>
            <a:r>
              <a:rPr lang="en"/>
              <a:t>OPEN ENROLLMENT PRESENTATION</a:t>
            </a:r>
            <a:endParaRPr sz="1462"/>
          </a:p>
        </p:txBody>
      </p:sp>
      <p:pic>
        <p:nvPicPr>
          <p:cNvPr descr="Minnesota Healthcare Consortium | Participating Minnesota Service  Cooperatives" id="4730" name="Google Shape;4730;g3970249a880_0_11386"/>
          <p:cNvPicPr preferRelativeResize="0"/>
          <p:nvPr/>
        </p:nvPicPr>
        <p:blipFill rotWithShape="1">
          <a:blip r:embed="rId5">
            <a:alphaModFix/>
          </a:blip>
          <a:srcRect b="0" l="0" r="0" t="0"/>
          <a:stretch/>
        </p:blipFill>
        <p:spPr>
          <a:xfrm>
            <a:off x="1969996" y="564280"/>
            <a:ext cx="1252137" cy="4841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2" name="Shape 4892"/>
        <p:cNvGrpSpPr/>
        <p:nvPr/>
      </p:nvGrpSpPr>
      <p:grpSpPr>
        <a:xfrm>
          <a:off x="0" y="0"/>
          <a:ext cx="0" cy="0"/>
          <a:chOff x="0" y="0"/>
          <a:chExt cx="0" cy="0"/>
        </a:xfrm>
      </p:grpSpPr>
      <p:sp>
        <p:nvSpPr>
          <p:cNvPr id="4893" name="Google Shape;4893;g3d3bba9fb65_0_295"/>
          <p:cNvSpPr txBox="1"/>
          <p:nvPr>
            <p:ph type="title"/>
          </p:nvPr>
        </p:nvSpPr>
        <p:spPr>
          <a:xfrm>
            <a:off x="315025" y="319875"/>
            <a:ext cx="8502900" cy="437400"/>
          </a:xfrm>
          <a:prstGeom prst="rect">
            <a:avLst/>
          </a:prstGeom>
          <a:noFill/>
          <a:ln>
            <a:noFill/>
          </a:ln>
        </p:spPr>
        <p:txBody>
          <a:bodyPr anchorCtr="0" anchor="t" bIns="0" lIns="0" spcFirstLastPara="1" rIns="0" wrap="square" tIns="0">
            <a:noAutofit/>
          </a:bodyPr>
          <a:lstStyle/>
          <a:p>
            <a:pPr indent="0" lvl="0" marL="0" rtl="0" algn="l">
              <a:lnSpc>
                <a:spcPct val="103000"/>
              </a:lnSpc>
              <a:spcBef>
                <a:spcPts val="0"/>
              </a:spcBef>
              <a:spcAft>
                <a:spcPts val="0"/>
              </a:spcAft>
              <a:buSzPts val="2550"/>
              <a:buNone/>
            </a:pPr>
            <a:r>
              <a:rPr lang="en"/>
              <a:t>Account access</a:t>
            </a:r>
            <a:endParaRPr/>
          </a:p>
        </p:txBody>
      </p:sp>
      <p:sp>
        <p:nvSpPr>
          <p:cNvPr id="4894" name="Google Shape;4894;g3d3bba9fb65_0_295"/>
          <p:cNvSpPr txBox="1"/>
          <p:nvPr>
            <p:ph idx="1" type="subTitle"/>
          </p:nvPr>
        </p:nvSpPr>
        <p:spPr>
          <a:xfrm>
            <a:off x="1583035" y="3035175"/>
            <a:ext cx="2732400" cy="572100"/>
          </a:xfrm>
          <a:prstGeom prst="rect">
            <a:avLst/>
          </a:prstGeom>
          <a:noFill/>
          <a:ln>
            <a:noFill/>
          </a:ln>
        </p:spPr>
        <p:txBody>
          <a:bodyPr anchorCtr="0" anchor="t" bIns="34275" lIns="34275" spcFirstLastPara="1" rIns="34275" wrap="square" tIns="34275">
            <a:noAutofit/>
          </a:bodyPr>
          <a:lstStyle/>
          <a:p>
            <a:pPr indent="0" lvl="0" marL="0" rtl="0" algn="l">
              <a:lnSpc>
                <a:spcPct val="94000"/>
              </a:lnSpc>
              <a:spcBef>
                <a:spcPts val="0"/>
              </a:spcBef>
              <a:spcAft>
                <a:spcPts val="0"/>
              </a:spcAft>
              <a:buSzPts val="945"/>
              <a:buNone/>
            </a:pPr>
            <a:r>
              <a:rPr lang="en"/>
              <a:t>Online account</a:t>
            </a:r>
            <a:endParaRPr/>
          </a:p>
        </p:txBody>
      </p:sp>
      <p:sp>
        <p:nvSpPr>
          <p:cNvPr id="4895" name="Google Shape;4895;g3d3bba9fb65_0_295"/>
          <p:cNvSpPr txBox="1"/>
          <p:nvPr>
            <p:ph idx="5" type="subTitle"/>
          </p:nvPr>
        </p:nvSpPr>
        <p:spPr>
          <a:xfrm>
            <a:off x="4768489" y="3035175"/>
            <a:ext cx="2722200" cy="572100"/>
          </a:xfrm>
          <a:prstGeom prst="rect">
            <a:avLst/>
          </a:prstGeom>
          <a:noFill/>
          <a:ln>
            <a:noFill/>
          </a:ln>
        </p:spPr>
        <p:txBody>
          <a:bodyPr anchorCtr="0" anchor="t" bIns="34275" lIns="34275" spcFirstLastPara="1" rIns="34275" wrap="square" tIns="34275">
            <a:noAutofit/>
          </a:bodyPr>
          <a:lstStyle/>
          <a:p>
            <a:pPr indent="0" lvl="0" marL="0" rtl="0" algn="l">
              <a:lnSpc>
                <a:spcPct val="94000"/>
              </a:lnSpc>
              <a:spcBef>
                <a:spcPts val="0"/>
              </a:spcBef>
              <a:spcAft>
                <a:spcPts val="0"/>
              </a:spcAft>
              <a:buSzPts val="945"/>
              <a:buNone/>
            </a:pPr>
            <a:r>
              <a:rPr lang="en"/>
              <a:t>Mobile app</a:t>
            </a:r>
            <a:endParaRPr/>
          </a:p>
        </p:txBody>
      </p:sp>
      <p:sp>
        <p:nvSpPr>
          <p:cNvPr id="4896" name="Google Shape;4896;g3d3bba9fb65_0_295"/>
          <p:cNvSpPr/>
          <p:nvPr>
            <p:ph idx="2" type="pic"/>
          </p:nvPr>
        </p:nvSpPr>
        <p:spPr>
          <a:xfrm>
            <a:off x="1396605" y="1142575"/>
            <a:ext cx="3124200" cy="1686300"/>
          </a:xfrm>
          <a:prstGeom prst="round2SameRect">
            <a:avLst>
              <a:gd fmla="val 16667" name="adj1"/>
              <a:gd fmla="val 0" name="adj2"/>
            </a:avLst>
          </a:prstGeom>
          <a:solidFill>
            <a:schemeClr val="lt1"/>
          </a:solidFill>
          <a:ln>
            <a:noFill/>
          </a:ln>
        </p:spPr>
      </p:sp>
      <p:sp>
        <p:nvSpPr>
          <p:cNvPr id="4897" name="Google Shape;4897;g3d3bba9fb65_0_295"/>
          <p:cNvSpPr/>
          <p:nvPr>
            <p:ph idx="3" type="pic"/>
          </p:nvPr>
        </p:nvSpPr>
        <p:spPr>
          <a:xfrm>
            <a:off x="4620214" y="1142575"/>
            <a:ext cx="3124200" cy="1686300"/>
          </a:xfrm>
          <a:prstGeom prst="round2SameRect">
            <a:avLst>
              <a:gd fmla="val 16667" name="adj1"/>
              <a:gd fmla="val 0" name="adj2"/>
            </a:avLst>
          </a:prstGeom>
          <a:solidFill>
            <a:schemeClr val="lt1"/>
          </a:solidFill>
          <a:ln>
            <a:noFill/>
          </a:ln>
        </p:spPr>
      </p:sp>
      <p:pic>
        <p:nvPicPr>
          <p:cNvPr id="4898" name="Google Shape;4898;g3d3bba9fb65_0_295"/>
          <p:cNvPicPr preferRelativeResize="0"/>
          <p:nvPr/>
        </p:nvPicPr>
        <p:blipFill rotWithShape="1">
          <a:blip r:embed="rId3">
            <a:alphaModFix/>
          </a:blip>
          <a:srcRect b="15735" l="2715" r="7696" t="1188"/>
          <a:stretch/>
        </p:blipFill>
        <p:spPr>
          <a:xfrm>
            <a:off x="1397325" y="1142575"/>
            <a:ext cx="3124200" cy="1665600"/>
          </a:xfrm>
          <a:prstGeom prst="round2SameRect">
            <a:avLst>
              <a:gd fmla="val 2904" name="adj1"/>
              <a:gd fmla="val 0" name="adj2"/>
            </a:avLst>
          </a:prstGeom>
          <a:noFill/>
          <a:ln>
            <a:noFill/>
          </a:ln>
        </p:spPr>
      </p:pic>
      <p:pic>
        <p:nvPicPr>
          <p:cNvPr id="4899" name="Google Shape;4899;g3d3bba9fb65_0_295" title="AdobeStock_1885094398.jpeg"/>
          <p:cNvPicPr preferRelativeResize="0"/>
          <p:nvPr/>
        </p:nvPicPr>
        <p:blipFill rotWithShape="1">
          <a:blip r:embed="rId4">
            <a:alphaModFix/>
          </a:blip>
          <a:srcRect b="23087" l="13971" r="0" t="8099"/>
          <a:stretch/>
        </p:blipFill>
        <p:spPr>
          <a:xfrm>
            <a:off x="4620225" y="1142575"/>
            <a:ext cx="3124200" cy="1665600"/>
          </a:xfrm>
          <a:prstGeom prst="round2SameRect">
            <a:avLst>
              <a:gd fmla="val 4249" name="adj1"/>
              <a:gd fmla="val 0" name="adj2"/>
            </a:avLst>
          </a:prstGeom>
          <a:noFill/>
          <a:ln>
            <a:noFill/>
          </a:ln>
        </p:spPr>
      </p:pic>
      <p:grpSp>
        <p:nvGrpSpPr>
          <p:cNvPr id="4900" name="Google Shape;4900;g3d3bba9fb65_0_295"/>
          <p:cNvGrpSpPr/>
          <p:nvPr/>
        </p:nvGrpSpPr>
        <p:grpSpPr>
          <a:xfrm>
            <a:off x="1583037" y="3438043"/>
            <a:ext cx="472027" cy="384166"/>
            <a:chOff x="1198350" y="1044000"/>
            <a:chExt cx="116850" cy="95100"/>
          </a:xfrm>
        </p:grpSpPr>
        <p:sp>
          <p:nvSpPr>
            <p:cNvPr id="4901" name="Google Shape;4901;g3d3bba9fb65_0_295"/>
            <p:cNvSpPr/>
            <p:nvPr/>
          </p:nvSpPr>
          <p:spPr>
            <a:xfrm>
              <a:off x="1248600" y="1095100"/>
              <a:ext cx="16350" cy="18450"/>
            </a:xfrm>
            <a:custGeom>
              <a:rect b="b" l="l" r="r" t="t"/>
              <a:pathLst>
                <a:path extrusionOk="0" h="738" w="654">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2" name="Google Shape;4902;g3d3bba9fb65_0_295"/>
            <p:cNvSpPr/>
            <p:nvPr/>
          </p:nvSpPr>
          <p:spPr>
            <a:xfrm>
              <a:off x="1224300" y="1095525"/>
              <a:ext cx="16375" cy="18025"/>
            </a:xfrm>
            <a:custGeom>
              <a:rect b="b" l="l" r="r" t="t"/>
              <a:pathLst>
                <a:path extrusionOk="0" h="721" w="655">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3" name="Google Shape;4903;g3d3bba9fb65_0_295"/>
            <p:cNvSpPr/>
            <p:nvPr/>
          </p:nvSpPr>
          <p:spPr>
            <a:xfrm>
              <a:off x="1229750" y="1072900"/>
              <a:ext cx="29350" cy="29350"/>
            </a:xfrm>
            <a:custGeom>
              <a:rect b="b" l="l" r="r" t="t"/>
              <a:pathLst>
                <a:path extrusionOk="0" h="1174" w="1174">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4" name="Google Shape;4904;g3d3bba9fb65_0_295"/>
            <p:cNvSpPr/>
            <p:nvPr/>
          </p:nvSpPr>
          <p:spPr>
            <a:xfrm>
              <a:off x="1198350" y="1121900"/>
              <a:ext cx="116850" cy="17200"/>
            </a:xfrm>
            <a:custGeom>
              <a:rect b="b" l="l" r="r" t="t"/>
              <a:pathLst>
                <a:path extrusionOk="0" h="688" w="4674">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5" name="Google Shape;4905;g3d3bba9fb65_0_295"/>
            <p:cNvSpPr/>
            <p:nvPr/>
          </p:nvSpPr>
          <p:spPr>
            <a:xfrm>
              <a:off x="1206300" y="1056975"/>
              <a:ext cx="101800" cy="69975"/>
            </a:xfrm>
            <a:custGeom>
              <a:rect b="b" l="l" r="r" t="t"/>
              <a:pathLst>
                <a:path extrusionOk="0" h="2799" w="4072">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6" name="Google Shape;4906;g3d3bba9fb65_0_295"/>
            <p:cNvSpPr/>
            <p:nvPr/>
          </p:nvSpPr>
          <p:spPr>
            <a:xfrm>
              <a:off x="1266175" y="1044000"/>
              <a:ext cx="45675" cy="44425"/>
            </a:xfrm>
            <a:custGeom>
              <a:rect b="b" l="l" r="r" t="t"/>
              <a:pathLst>
                <a:path extrusionOk="0" h="1777" w="1827">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7" name="Google Shape;4907;g3d3bba9fb65_0_295"/>
            <p:cNvSpPr/>
            <p:nvPr/>
          </p:nvSpPr>
          <p:spPr>
            <a:xfrm>
              <a:off x="1279175" y="1064525"/>
              <a:ext cx="5050" cy="4625"/>
            </a:xfrm>
            <a:custGeom>
              <a:rect b="b" l="l" r="r" t="t"/>
              <a:pathLst>
                <a:path extrusionOk="0" h="185" w="202">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8" name="Google Shape;4908;g3d3bba9fb65_0_295"/>
            <p:cNvSpPr/>
            <p:nvPr/>
          </p:nvSpPr>
          <p:spPr>
            <a:xfrm>
              <a:off x="1287550" y="1064525"/>
              <a:ext cx="5050" cy="4625"/>
            </a:xfrm>
            <a:custGeom>
              <a:rect b="b" l="l" r="r" t="t"/>
              <a:pathLst>
                <a:path extrusionOk="0" h="185" w="202">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9" name="Google Shape;4909;g3d3bba9fb65_0_295"/>
            <p:cNvSpPr/>
            <p:nvPr/>
          </p:nvSpPr>
          <p:spPr>
            <a:xfrm>
              <a:off x="1295500" y="1064525"/>
              <a:ext cx="5050" cy="4625"/>
            </a:xfrm>
            <a:custGeom>
              <a:rect b="b" l="l" r="r" t="t"/>
              <a:pathLst>
                <a:path extrusionOk="0" h="185" w="202">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910" name="Google Shape;4910;g3d3bba9fb65_0_295"/>
          <p:cNvGrpSpPr/>
          <p:nvPr/>
        </p:nvGrpSpPr>
        <p:grpSpPr>
          <a:xfrm>
            <a:off x="4836953" y="3438043"/>
            <a:ext cx="304687" cy="395881"/>
            <a:chOff x="648075" y="1240000"/>
            <a:chExt cx="75425" cy="98000"/>
          </a:xfrm>
        </p:grpSpPr>
        <p:sp>
          <p:nvSpPr>
            <p:cNvPr id="4911" name="Google Shape;4911;g3d3bba9fb65_0_295"/>
            <p:cNvSpPr/>
            <p:nvPr/>
          </p:nvSpPr>
          <p:spPr>
            <a:xfrm>
              <a:off x="657300" y="1240000"/>
              <a:ext cx="55725" cy="98000"/>
            </a:xfrm>
            <a:custGeom>
              <a:rect b="b" l="l" r="r" t="t"/>
              <a:pathLst>
                <a:path extrusionOk="0" h="3920" w="2229">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2" name="Google Shape;4912;g3d3bba9fb65_0_295"/>
            <p:cNvSpPr/>
            <p:nvPr/>
          </p:nvSpPr>
          <p:spPr>
            <a:xfrm>
              <a:off x="675725" y="1323750"/>
              <a:ext cx="19700" cy="5050"/>
            </a:xfrm>
            <a:custGeom>
              <a:rect b="b" l="l" r="r" t="t"/>
              <a:pathLst>
                <a:path extrusionOk="0" h="202" w="788">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3" name="Google Shape;4913;g3d3bba9fb65_0_295"/>
            <p:cNvSpPr/>
            <p:nvPr/>
          </p:nvSpPr>
          <p:spPr>
            <a:xfrm>
              <a:off x="669025" y="1240000"/>
              <a:ext cx="32700" cy="13425"/>
            </a:xfrm>
            <a:custGeom>
              <a:rect b="b" l="l" r="r" t="t"/>
              <a:pathLst>
                <a:path extrusionOk="0" h="537" w="1308">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4" name="Google Shape;4914;g3d3bba9fb65_0_295"/>
            <p:cNvSpPr/>
            <p:nvPr/>
          </p:nvSpPr>
          <p:spPr>
            <a:xfrm>
              <a:off x="669025" y="1275175"/>
              <a:ext cx="5050" cy="23475"/>
            </a:xfrm>
            <a:custGeom>
              <a:rect b="b" l="l" r="r" t="t"/>
              <a:pathLst>
                <a:path extrusionOk="0" h="939" w="202">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5" name="Google Shape;4915;g3d3bba9fb65_0_295"/>
            <p:cNvSpPr/>
            <p:nvPr/>
          </p:nvSpPr>
          <p:spPr>
            <a:xfrm>
              <a:off x="678225" y="1275175"/>
              <a:ext cx="5050" cy="23475"/>
            </a:xfrm>
            <a:custGeom>
              <a:rect b="b" l="l" r="r" t="t"/>
              <a:pathLst>
                <a:path extrusionOk="0" h="939" w="202">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6" name="Google Shape;4916;g3d3bba9fb65_0_295"/>
            <p:cNvSpPr/>
            <p:nvPr/>
          </p:nvSpPr>
          <p:spPr>
            <a:xfrm>
              <a:off x="697500" y="1275175"/>
              <a:ext cx="5050" cy="23475"/>
            </a:xfrm>
            <a:custGeom>
              <a:rect b="b" l="l" r="r" t="t"/>
              <a:pathLst>
                <a:path extrusionOk="0" h="939" w="202">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7" name="Google Shape;4917;g3d3bba9fb65_0_295"/>
            <p:cNvSpPr/>
            <p:nvPr/>
          </p:nvSpPr>
          <p:spPr>
            <a:xfrm>
              <a:off x="687875" y="1275175"/>
              <a:ext cx="5050" cy="23475"/>
            </a:xfrm>
            <a:custGeom>
              <a:rect b="b" l="l" r="r" t="t"/>
              <a:pathLst>
                <a:path extrusionOk="0" h="939" w="202">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8" name="Google Shape;4918;g3d3bba9fb65_0_295"/>
            <p:cNvSpPr/>
            <p:nvPr/>
          </p:nvSpPr>
          <p:spPr>
            <a:xfrm>
              <a:off x="648075" y="1261350"/>
              <a:ext cx="23475" cy="18875"/>
            </a:xfrm>
            <a:custGeom>
              <a:rect b="b" l="l" r="r" t="t"/>
              <a:pathLst>
                <a:path extrusionOk="0" h="755" w="939">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9" name="Google Shape;4919;g3d3bba9fb65_0_295"/>
            <p:cNvSpPr/>
            <p:nvPr/>
          </p:nvSpPr>
          <p:spPr>
            <a:xfrm>
              <a:off x="700025" y="1261350"/>
              <a:ext cx="23475" cy="18875"/>
            </a:xfrm>
            <a:custGeom>
              <a:rect b="b" l="l" r="r" t="t"/>
              <a:pathLst>
                <a:path extrusionOk="0" h="755" w="939">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0" name="Google Shape;4920;g3d3bba9fb65_0_295"/>
            <p:cNvSpPr/>
            <p:nvPr/>
          </p:nvSpPr>
          <p:spPr>
            <a:xfrm>
              <a:off x="700025" y="1298200"/>
              <a:ext cx="23475" cy="16350"/>
            </a:xfrm>
            <a:custGeom>
              <a:rect b="b" l="l" r="r" t="t"/>
              <a:pathLst>
                <a:path extrusionOk="0" h="654" w="939">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1" name="Google Shape;4921;g3d3bba9fb65_0_295"/>
            <p:cNvSpPr/>
            <p:nvPr/>
          </p:nvSpPr>
          <p:spPr>
            <a:xfrm>
              <a:off x="648075" y="1298200"/>
              <a:ext cx="23475" cy="16350"/>
            </a:xfrm>
            <a:custGeom>
              <a:rect b="b" l="l" r="r" t="t"/>
              <a:pathLst>
                <a:path extrusionOk="0" h="654" w="939">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22" name="Google Shape;4922;g3d3bba9fb65_0_295"/>
          <p:cNvSpPr txBox="1"/>
          <p:nvPr/>
        </p:nvSpPr>
        <p:spPr>
          <a:xfrm>
            <a:off x="315022" y="4856559"/>
            <a:ext cx="3249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rgbClr val="25146F"/>
                </a:solidFill>
                <a:latin typeface="Poppins Medium"/>
                <a:ea typeface="Poppins Medium"/>
                <a:cs typeface="Poppins Medium"/>
                <a:sym typeface="Poppins Medium"/>
              </a:rPr>
              <a:t>Page </a:t>
            </a:r>
            <a:fld id="{00000000-1234-1234-1234-123412341234}" type="slidenum">
              <a:rPr b="0" i="0" lang="en" sz="525" u="none" cap="none" strike="noStrike">
                <a:solidFill>
                  <a:srgbClr val="25146F"/>
                </a:solidFill>
                <a:latin typeface="Poppins Medium"/>
                <a:ea typeface="Poppins Medium"/>
                <a:cs typeface="Poppins Medium"/>
                <a:sym typeface="Poppins Medium"/>
              </a:rPr>
              <a:t>‹#›</a:t>
            </a:fld>
            <a:endParaRPr b="0" i="0" sz="525" u="none" cap="none" strike="noStrike">
              <a:solidFill>
                <a:srgbClr val="25146F"/>
              </a:solidFill>
              <a:latin typeface="Poppins Medium"/>
              <a:ea typeface="Poppins Medium"/>
              <a:cs typeface="Poppins Medium"/>
              <a:sym typeface="Poppins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6" name="Shape 4926"/>
        <p:cNvGrpSpPr/>
        <p:nvPr/>
      </p:nvGrpSpPr>
      <p:grpSpPr>
        <a:xfrm>
          <a:off x="0" y="0"/>
          <a:ext cx="0" cy="0"/>
          <a:chOff x="0" y="0"/>
          <a:chExt cx="0" cy="0"/>
        </a:xfrm>
      </p:grpSpPr>
      <p:grpSp>
        <p:nvGrpSpPr>
          <p:cNvPr id="4927" name="Google Shape;4927;g39699c9fcce_3_13810"/>
          <p:cNvGrpSpPr/>
          <p:nvPr/>
        </p:nvGrpSpPr>
        <p:grpSpPr>
          <a:xfrm>
            <a:off x="2488569" y="905101"/>
            <a:ext cx="2057672" cy="4039572"/>
            <a:chOff x="5324425" y="621625"/>
            <a:chExt cx="2137175" cy="4195650"/>
          </a:xfrm>
        </p:grpSpPr>
        <p:sp>
          <p:nvSpPr>
            <p:cNvPr id="4928" name="Google Shape;4928;g39699c9fcce_3_13810"/>
            <p:cNvSpPr/>
            <p:nvPr/>
          </p:nvSpPr>
          <p:spPr>
            <a:xfrm>
              <a:off x="5442250" y="756450"/>
              <a:ext cx="1900800" cy="3901800"/>
            </a:xfrm>
            <a:prstGeom prst="roundRect">
              <a:avLst>
                <a:gd fmla="val 15113" name="adj"/>
              </a:avLst>
            </a:prstGeom>
            <a:solidFill>
              <a:srgbClr val="E2F0F9">
                <a:alpha val="56078"/>
              </a:srgbClr>
            </a:solidFill>
            <a:ln>
              <a:noFill/>
            </a:ln>
            <a:effectLst>
              <a:outerShdw blurRad="82532" rotWithShape="0" algn="bl" dir="1800000" dist="256766">
                <a:schemeClr val="accent4">
                  <a:alpha val="90196"/>
                </a:schemeClr>
              </a:outerShdw>
            </a:effectLst>
          </p:spPr>
          <p:txBody>
            <a:bodyPr anchorCtr="0" anchor="ctr" bIns="88025" lIns="88025" spcFirstLastPara="1" rIns="88025" wrap="square" tIns="88025">
              <a:noAutofit/>
            </a:bodyPr>
            <a:lstStyle/>
            <a:p>
              <a:pPr indent="0" lvl="0" marL="0" marR="0" rtl="0" algn="ctr">
                <a:lnSpc>
                  <a:spcPct val="100000"/>
                </a:lnSpc>
                <a:spcBef>
                  <a:spcPts val="0"/>
                </a:spcBef>
                <a:spcAft>
                  <a:spcPts val="0"/>
                </a:spcAft>
                <a:buClr>
                  <a:srgbClr val="000000"/>
                </a:buClr>
                <a:buSzPts val="1348"/>
                <a:buFont typeface="Arial"/>
                <a:buNone/>
              </a:pPr>
              <a:r>
                <a:t/>
              </a:r>
              <a:endParaRPr b="0" i="0" sz="1348" u="none" cap="none" strike="noStrike">
                <a:solidFill>
                  <a:srgbClr val="000000"/>
                </a:solidFill>
                <a:latin typeface="Poppins Medium"/>
                <a:ea typeface="Poppins Medium"/>
                <a:cs typeface="Poppins Medium"/>
                <a:sym typeface="Poppins Medium"/>
              </a:endParaRPr>
            </a:p>
          </p:txBody>
        </p:sp>
        <p:grpSp>
          <p:nvGrpSpPr>
            <p:cNvPr id="4929" name="Google Shape;4929;g39699c9fcce_3_13810"/>
            <p:cNvGrpSpPr/>
            <p:nvPr/>
          </p:nvGrpSpPr>
          <p:grpSpPr>
            <a:xfrm>
              <a:off x="5324425" y="621625"/>
              <a:ext cx="2137175" cy="4195650"/>
              <a:chOff x="5324425" y="621625"/>
              <a:chExt cx="2137175" cy="4195650"/>
            </a:xfrm>
          </p:grpSpPr>
          <p:pic>
            <p:nvPicPr>
              <p:cNvPr id="4930" name="Google Shape;4930;g39699c9fcce_3_13810" title="AdobeStock_528312842.jpeg"/>
              <p:cNvPicPr preferRelativeResize="0"/>
              <p:nvPr/>
            </p:nvPicPr>
            <p:blipFill rotWithShape="1">
              <a:blip r:embed="rId3">
                <a:alphaModFix/>
              </a:blip>
              <a:srcRect b="2832" l="36410" r="36543" t="2775"/>
              <a:stretch/>
            </p:blipFill>
            <p:spPr>
              <a:xfrm>
                <a:off x="5324425" y="621625"/>
                <a:ext cx="2137175" cy="4195650"/>
              </a:xfrm>
              <a:prstGeom prst="rect">
                <a:avLst/>
              </a:prstGeom>
              <a:noFill/>
              <a:ln>
                <a:noFill/>
              </a:ln>
            </p:spPr>
          </p:pic>
          <p:grpSp>
            <p:nvGrpSpPr>
              <p:cNvPr id="4931" name="Google Shape;4931;g39699c9fcce_3_13810"/>
              <p:cNvGrpSpPr/>
              <p:nvPr/>
            </p:nvGrpSpPr>
            <p:grpSpPr>
              <a:xfrm>
                <a:off x="5503750" y="763200"/>
                <a:ext cx="1791000" cy="3833325"/>
                <a:chOff x="5503750" y="763200"/>
                <a:chExt cx="1791000" cy="3833325"/>
              </a:xfrm>
            </p:grpSpPr>
            <p:pic>
              <p:nvPicPr>
                <p:cNvPr id="4932" name="Google Shape;4932;g39699c9fcce_3_13810" title="IMG_7793.png"/>
                <p:cNvPicPr preferRelativeResize="0"/>
                <p:nvPr/>
              </p:nvPicPr>
              <p:blipFill rotWithShape="1">
                <a:blip r:embed="rId4">
                  <a:alphaModFix/>
                </a:blip>
                <a:srcRect b="85389" l="-284" r="-1044" t="760"/>
                <a:stretch/>
              </p:blipFill>
              <p:spPr>
                <a:xfrm>
                  <a:off x="5503750" y="763200"/>
                  <a:ext cx="1791000" cy="530700"/>
                </a:xfrm>
                <a:prstGeom prst="round2SameRect">
                  <a:avLst>
                    <a:gd fmla="val 50000" name="adj1"/>
                    <a:gd fmla="val 0" name="adj2"/>
                  </a:avLst>
                </a:prstGeom>
                <a:noFill/>
                <a:ln>
                  <a:noFill/>
                </a:ln>
              </p:spPr>
            </p:pic>
            <p:pic>
              <p:nvPicPr>
                <p:cNvPr id="4933" name="Google Shape;4933;g39699c9fcce_3_13810" title="IMG_7793.png"/>
                <p:cNvPicPr preferRelativeResize="0"/>
                <p:nvPr/>
              </p:nvPicPr>
              <p:blipFill rotWithShape="1">
                <a:blip r:embed="rId4">
                  <a:alphaModFix/>
                </a:blip>
                <a:srcRect b="1794" l="20" r="0" t="85524"/>
                <a:stretch/>
              </p:blipFill>
              <p:spPr>
                <a:xfrm>
                  <a:off x="5504400" y="4099125"/>
                  <a:ext cx="1777200" cy="497400"/>
                </a:xfrm>
                <a:prstGeom prst="round2SameRect">
                  <a:avLst>
                    <a:gd fmla="val 0" name="adj1"/>
                    <a:gd fmla="val 50000" name="adj2"/>
                  </a:avLst>
                </a:prstGeom>
                <a:noFill/>
                <a:ln>
                  <a:noFill/>
                </a:ln>
              </p:spPr>
            </p:pic>
            <p:pic>
              <p:nvPicPr>
                <p:cNvPr id="4934" name="Google Shape;4934;g39699c9fcce_3_13810" title="IMG_7796.png"/>
                <p:cNvPicPr preferRelativeResize="0"/>
                <p:nvPr/>
              </p:nvPicPr>
              <p:blipFill rotWithShape="1">
                <a:blip r:embed="rId5">
                  <a:alphaModFix/>
                </a:blip>
                <a:srcRect b="17697" l="0" r="0" t="49754"/>
                <a:stretch/>
              </p:blipFill>
              <p:spPr>
                <a:xfrm>
                  <a:off x="5504429" y="3040615"/>
                  <a:ext cx="1777217" cy="1253637"/>
                </a:xfrm>
                <a:prstGeom prst="rect">
                  <a:avLst/>
                </a:prstGeom>
                <a:noFill/>
                <a:ln>
                  <a:noFill/>
                </a:ln>
              </p:spPr>
            </p:pic>
            <p:pic>
              <p:nvPicPr>
                <p:cNvPr id="4935" name="Google Shape;4935;g39699c9fcce_3_13810"/>
                <p:cNvPicPr preferRelativeResize="0"/>
                <p:nvPr/>
              </p:nvPicPr>
              <p:blipFill rotWithShape="1">
                <a:blip r:embed="rId6">
                  <a:alphaModFix/>
                </a:blip>
                <a:srcRect b="31644" l="3285" r="5732" t="62722"/>
                <a:stretch/>
              </p:blipFill>
              <p:spPr>
                <a:xfrm>
                  <a:off x="5562772" y="3763545"/>
                  <a:ext cx="1616980" cy="220306"/>
                </a:xfrm>
                <a:prstGeom prst="rect">
                  <a:avLst/>
                </a:prstGeom>
                <a:noFill/>
                <a:ln>
                  <a:noFill/>
                </a:ln>
              </p:spPr>
            </p:pic>
            <p:pic>
              <p:nvPicPr>
                <p:cNvPr id="4936" name="Google Shape;4936;g39699c9fcce_3_13810"/>
                <p:cNvPicPr preferRelativeResize="0"/>
                <p:nvPr/>
              </p:nvPicPr>
              <p:blipFill rotWithShape="1">
                <a:blip r:embed="rId6">
                  <a:alphaModFix/>
                </a:blip>
                <a:srcRect b="55329" l="0" r="0" t="0"/>
                <a:stretch/>
              </p:blipFill>
              <p:spPr>
                <a:xfrm>
                  <a:off x="5504377" y="1293788"/>
                  <a:ext cx="1777215" cy="1746825"/>
                </a:xfrm>
                <a:prstGeom prst="rect">
                  <a:avLst/>
                </a:prstGeom>
                <a:noFill/>
                <a:ln>
                  <a:noFill/>
                </a:ln>
              </p:spPr>
            </p:pic>
            <p:sp>
              <p:nvSpPr>
                <p:cNvPr id="4937" name="Google Shape;4937;g39699c9fcce_3_13810"/>
                <p:cNvSpPr/>
                <p:nvPr/>
              </p:nvSpPr>
              <p:spPr>
                <a:xfrm>
                  <a:off x="5864670" y="3763545"/>
                  <a:ext cx="1292400" cy="204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0750" lIns="90750" spcFirstLastPara="1" rIns="90750" wrap="square" tIns="90750">
                  <a:noAutofit/>
                </a:bodyPr>
                <a:lstStyle/>
                <a:p>
                  <a:pPr indent="0" lvl="0" marL="0" marR="0" rtl="0" algn="ctr">
                    <a:lnSpc>
                      <a:spcPct val="100000"/>
                    </a:lnSpc>
                    <a:spcBef>
                      <a:spcPts val="0"/>
                    </a:spcBef>
                    <a:spcAft>
                      <a:spcPts val="0"/>
                    </a:spcAft>
                    <a:buClr>
                      <a:srgbClr val="000000"/>
                    </a:buClr>
                    <a:buSzPts val="1389"/>
                    <a:buFont typeface="Arial"/>
                    <a:buNone/>
                  </a:pPr>
                  <a:r>
                    <a:t/>
                  </a:r>
                  <a:endParaRPr b="0" i="0" sz="1389" u="none" cap="none" strike="noStrike">
                    <a:solidFill>
                      <a:srgbClr val="000000"/>
                    </a:solidFill>
                    <a:latin typeface="Poppins Medium"/>
                    <a:ea typeface="Poppins Medium"/>
                    <a:cs typeface="Poppins Medium"/>
                    <a:sym typeface="Poppins Medium"/>
                  </a:endParaRPr>
                </a:p>
              </p:txBody>
            </p:sp>
            <p:sp>
              <p:nvSpPr>
                <p:cNvPr id="4938" name="Google Shape;4938;g39699c9fcce_3_13810"/>
                <p:cNvSpPr txBox="1"/>
                <p:nvPr/>
              </p:nvSpPr>
              <p:spPr>
                <a:xfrm>
                  <a:off x="5785504" y="3717287"/>
                  <a:ext cx="1246200" cy="266700"/>
                </a:xfrm>
                <a:prstGeom prst="rect">
                  <a:avLst/>
                </a:prstGeom>
                <a:noFill/>
                <a:ln>
                  <a:noFill/>
                </a:ln>
              </p:spPr>
              <p:txBody>
                <a:bodyPr anchorCtr="0" anchor="t" bIns="90750" lIns="90750" spcFirstLastPara="1" rIns="90750" wrap="square" tIns="90750">
                  <a:noAutofit/>
                </a:bodyPr>
                <a:lstStyle/>
                <a:p>
                  <a:pPr indent="0" lvl="0" marL="0" marR="0" rtl="0" algn="l">
                    <a:lnSpc>
                      <a:spcPct val="100000"/>
                    </a:lnSpc>
                    <a:spcBef>
                      <a:spcPts val="0"/>
                    </a:spcBef>
                    <a:spcAft>
                      <a:spcPts val="0"/>
                    </a:spcAft>
                    <a:buClr>
                      <a:srgbClr val="000000"/>
                    </a:buClr>
                    <a:buSzPts val="695"/>
                    <a:buFont typeface="Arial"/>
                    <a:buNone/>
                  </a:pPr>
                  <a:r>
                    <a:rPr b="0" i="0" lang="en" sz="695" u="none" cap="none" strike="noStrike">
                      <a:solidFill>
                        <a:srgbClr val="0880BC"/>
                      </a:solidFill>
                      <a:latin typeface="Inter Medium"/>
                      <a:ea typeface="Inter Medium"/>
                      <a:cs typeface="Inter Medium"/>
                      <a:sym typeface="Inter Medium"/>
                    </a:rPr>
                    <a:t>Scan Item for Eligibility</a:t>
                  </a:r>
                  <a:endParaRPr b="0" i="0" sz="695" u="none" cap="none" strike="noStrike">
                    <a:solidFill>
                      <a:srgbClr val="0880BC"/>
                    </a:solidFill>
                    <a:latin typeface="Inter Medium"/>
                    <a:ea typeface="Inter Medium"/>
                    <a:cs typeface="Inter Medium"/>
                    <a:sym typeface="Inter Medium"/>
                  </a:endParaRPr>
                </a:p>
              </p:txBody>
            </p:sp>
            <p:pic>
              <p:nvPicPr>
                <p:cNvPr id="4939" name="Google Shape;4939;g39699c9fcce_3_13810" title="IMG_7796.png"/>
                <p:cNvPicPr preferRelativeResize="0"/>
                <p:nvPr/>
              </p:nvPicPr>
              <p:blipFill rotWithShape="1">
                <a:blip r:embed="rId5">
                  <a:alphaModFix/>
                </a:blip>
                <a:srcRect b="25604" l="0" r="0" t="68676"/>
                <a:stretch/>
              </p:blipFill>
              <p:spPr>
                <a:xfrm>
                  <a:off x="5504429" y="4033667"/>
                  <a:ext cx="1777217" cy="220308"/>
                </a:xfrm>
                <a:prstGeom prst="rect">
                  <a:avLst/>
                </a:prstGeom>
                <a:noFill/>
                <a:ln>
                  <a:noFill/>
                </a:ln>
              </p:spPr>
            </p:pic>
            <p:sp>
              <p:nvSpPr>
                <p:cNvPr id="4940" name="Google Shape;4940;g39699c9fcce_3_13810"/>
                <p:cNvSpPr/>
                <p:nvPr/>
              </p:nvSpPr>
              <p:spPr>
                <a:xfrm>
                  <a:off x="5599366" y="1562261"/>
                  <a:ext cx="1027200" cy="185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0750" lIns="90750" spcFirstLastPara="1" rIns="90750" wrap="square" tIns="90750">
                  <a:noAutofit/>
                </a:bodyPr>
                <a:lstStyle/>
                <a:p>
                  <a:pPr indent="0" lvl="0" marL="0" marR="0" rtl="0" algn="ctr">
                    <a:lnSpc>
                      <a:spcPct val="100000"/>
                    </a:lnSpc>
                    <a:spcBef>
                      <a:spcPts val="0"/>
                    </a:spcBef>
                    <a:spcAft>
                      <a:spcPts val="0"/>
                    </a:spcAft>
                    <a:buClr>
                      <a:srgbClr val="000000"/>
                    </a:buClr>
                    <a:buSzPts val="1389"/>
                    <a:buFont typeface="Arial"/>
                    <a:buNone/>
                  </a:pPr>
                  <a:r>
                    <a:t/>
                  </a:r>
                  <a:endParaRPr b="0" i="0" sz="1389" u="none" cap="none" strike="noStrike">
                    <a:solidFill>
                      <a:srgbClr val="000000"/>
                    </a:solidFill>
                    <a:latin typeface="Poppins Medium"/>
                    <a:ea typeface="Poppins Medium"/>
                    <a:cs typeface="Poppins Medium"/>
                    <a:sym typeface="Poppins Medium"/>
                  </a:endParaRPr>
                </a:p>
              </p:txBody>
            </p:sp>
            <p:sp>
              <p:nvSpPr>
                <p:cNvPr id="4941" name="Google Shape;4941;g39699c9fcce_3_13810"/>
                <p:cNvSpPr txBox="1"/>
                <p:nvPr/>
              </p:nvSpPr>
              <p:spPr>
                <a:xfrm>
                  <a:off x="5504429" y="1442558"/>
                  <a:ext cx="1246200" cy="351600"/>
                </a:xfrm>
                <a:prstGeom prst="rect">
                  <a:avLst/>
                </a:prstGeom>
                <a:noFill/>
                <a:ln>
                  <a:noFill/>
                </a:ln>
              </p:spPr>
              <p:txBody>
                <a:bodyPr anchorCtr="0" anchor="t" bIns="90750" lIns="90750" spcFirstLastPara="1" rIns="90750" wrap="square" tIns="90750">
                  <a:noAutofit/>
                </a:bodyPr>
                <a:lstStyle/>
                <a:p>
                  <a:pPr indent="0" lvl="0" marL="0" marR="0" rtl="0" algn="l">
                    <a:lnSpc>
                      <a:spcPct val="110000"/>
                    </a:lnSpc>
                    <a:spcBef>
                      <a:spcPts val="0"/>
                    </a:spcBef>
                    <a:spcAft>
                      <a:spcPts val="0"/>
                    </a:spcAft>
                    <a:buClr>
                      <a:srgbClr val="000000"/>
                    </a:buClr>
                    <a:buSzPts val="645"/>
                    <a:buFont typeface="Arial"/>
                    <a:buNone/>
                  </a:pPr>
                  <a:r>
                    <a:rPr b="0" i="0" lang="en" sz="645" u="none" cap="none" strike="noStrike">
                      <a:solidFill>
                        <a:srgbClr val="121212"/>
                      </a:solidFill>
                      <a:latin typeface="Inter SemiBold"/>
                      <a:ea typeface="Inter SemiBold"/>
                      <a:cs typeface="Inter SemiBold"/>
                      <a:sym typeface="Inter SemiBold"/>
                    </a:rPr>
                    <a:t>01/01/2026-12/31/2026</a:t>
                  </a:r>
                  <a:endParaRPr b="0" i="0" sz="645" u="none" cap="none" strike="noStrike">
                    <a:solidFill>
                      <a:srgbClr val="121212"/>
                    </a:solidFill>
                    <a:latin typeface="Inter SemiBold"/>
                    <a:ea typeface="Inter SemiBold"/>
                    <a:cs typeface="Inter SemiBold"/>
                    <a:sym typeface="Inter SemiBold"/>
                  </a:endParaRPr>
                </a:p>
                <a:p>
                  <a:pPr indent="0" lvl="0" marL="0" marR="0" rtl="0" algn="l">
                    <a:lnSpc>
                      <a:spcPct val="110000"/>
                    </a:lnSpc>
                    <a:spcBef>
                      <a:spcPts val="0"/>
                    </a:spcBef>
                    <a:spcAft>
                      <a:spcPts val="0"/>
                    </a:spcAft>
                    <a:buClr>
                      <a:srgbClr val="000000"/>
                    </a:buClr>
                    <a:buSzPts val="248"/>
                    <a:buFont typeface="Arial"/>
                    <a:buNone/>
                  </a:pPr>
                  <a:r>
                    <a:rPr b="0" i="0" lang="en" sz="248" u="none" cap="none" strike="noStrike">
                      <a:solidFill>
                        <a:srgbClr val="737373"/>
                      </a:solidFill>
                      <a:latin typeface="Inter Medium"/>
                      <a:ea typeface="Inter Medium"/>
                      <a:cs typeface="Inter Medium"/>
                      <a:sym typeface="Inter Medium"/>
                    </a:rPr>
                    <a:t> </a:t>
                  </a:r>
                  <a:r>
                    <a:rPr b="0" i="0" lang="en" sz="447" u="none" cap="none" strike="noStrike">
                      <a:solidFill>
                        <a:srgbClr val="737373"/>
                      </a:solidFill>
                      <a:latin typeface="Inter Medium"/>
                      <a:ea typeface="Inter Medium"/>
                      <a:cs typeface="Inter Medium"/>
                      <a:sym typeface="Inter Medium"/>
                    </a:rPr>
                    <a:t>01/01/2026</a:t>
                  </a:r>
                  <a:r>
                    <a:rPr b="0" i="0" lang="en" sz="100" u="none" cap="none" strike="noStrike">
                      <a:solidFill>
                        <a:srgbClr val="737373"/>
                      </a:solidFill>
                      <a:latin typeface="Inter Medium"/>
                      <a:ea typeface="Inter Medium"/>
                      <a:cs typeface="Inter Medium"/>
                      <a:sym typeface="Inter Medium"/>
                    </a:rPr>
                    <a:t> </a:t>
                  </a:r>
                  <a:r>
                    <a:rPr b="0" i="0" lang="en" sz="447" u="none" cap="none" strike="noStrike">
                      <a:solidFill>
                        <a:srgbClr val="737373"/>
                      </a:solidFill>
                      <a:latin typeface="Inter Medium"/>
                      <a:ea typeface="Inter Medium"/>
                      <a:cs typeface="Inter Medium"/>
                      <a:sym typeface="Inter Medium"/>
                    </a:rPr>
                    <a:t>-</a:t>
                  </a:r>
                  <a:r>
                    <a:rPr b="0" i="0" lang="en" sz="100" u="none" cap="none" strike="noStrike">
                      <a:solidFill>
                        <a:srgbClr val="737373"/>
                      </a:solidFill>
                      <a:latin typeface="Inter Medium"/>
                      <a:ea typeface="Inter Medium"/>
                      <a:cs typeface="Inter Medium"/>
                      <a:sym typeface="Inter Medium"/>
                    </a:rPr>
                    <a:t> </a:t>
                  </a:r>
                  <a:r>
                    <a:rPr b="0" i="0" lang="en" sz="447" u="none" cap="none" strike="noStrike">
                      <a:solidFill>
                        <a:srgbClr val="737373"/>
                      </a:solidFill>
                      <a:latin typeface="Inter Medium"/>
                      <a:ea typeface="Inter Medium"/>
                      <a:cs typeface="Inter Medium"/>
                      <a:sym typeface="Inter Medium"/>
                    </a:rPr>
                    <a:t>12/31/2026</a:t>
                  </a:r>
                  <a:endParaRPr b="0" i="0" sz="447" u="none" cap="none" strike="noStrike">
                    <a:solidFill>
                      <a:srgbClr val="737373"/>
                    </a:solidFill>
                    <a:latin typeface="Inter Medium"/>
                    <a:ea typeface="Inter Medium"/>
                    <a:cs typeface="Inter Medium"/>
                    <a:sym typeface="Inter Medium"/>
                  </a:endParaRPr>
                </a:p>
              </p:txBody>
            </p:sp>
            <p:pic>
              <p:nvPicPr>
                <p:cNvPr id="4942" name="Google Shape;4942;g39699c9fcce_3_13810" title="IMG_7795.png"/>
                <p:cNvPicPr preferRelativeResize="0"/>
                <p:nvPr/>
              </p:nvPicPr>
              <p:blipFill rotWithShape="1">
                <a:blip r:embed="rId7">
                  <a:alphaModFix/>
                </a:blip>
                <a:srcRect b="82328" l="0" r="0" t="8047"/>
                <a:stretch/>
              </p:blipFill>
              <p:spPr>
                <a:xfrm>
                  <a:off x="5513250" y="915225"/>
                  <a:ext cx="1777200" cy="370200"/>
                </a:xfrm>
                <a:prstGeom prst="round2SameRect">
                  <a:avLst>
                    <a:gd fmla="val 32111" name="adj1"/>
                    <a:gd fmla="val 0" name="adj2"/>
                  </a:avLst>
                </a:prstGeom>
                <a:noFill/>
                <a:ln>
                  <a:noFill/>
                </a:ln>
              </p:spPr>
            </p:pic>
            <p:pic>
              <p:nvPicPr>
                <p:cNvPr id="4943" name="Google Shape;4943;g39699c9fcce_3_13810" title="IMG_7795.png"/>
                <p:cNvPicPr preferRelativeResize="0"/>
                <p:nvPr/>
              </p:nvPicPr>
              <p:blipFill rotWithShape="1">
                <a:blip r:embed="rId7">
                  <a:alphaModFix/>
                </a:blip>
                <a:srcRect b="75643" l="90" r="120" t="20240"/>
                <a:stretch/>
              </p:blipFill>
              <p:spPr>
                <a:xfrm>
                  <a:off x="5504425" y="1276500"/>
                  <a:ext cx="1777226" cy="158899"/>
                </a:xfrm>
                <a:prstGeom prst="rect">
                  <a:avLst/>
                </a:prstGeom>
                <a:noFill/>
                <a:ln>
                  <a:noFill/>
                </a:ln>
              </p:spPr>
            </p:pic>
          </p:grpSp>
        </p:grpSp>
      </p:grpSp>
      <p:sp>
        <p:nvSpPr>
          <p:cNvPr id="4944" name="Google Shape;4944;g39699c9fcce_3_13810"/>
          <p:cNvSpPr txBox="1"/>
          <p:nvPr>
            <p:ph type="title"/>
          </p:nvPr>
        </p:nvSpPr>
        <p:spPr>
          <a:xfrm>
            <a:off x="314700" y="336525"/>
            <a:ext cx="5018100" cy="478200"/>
          </a:xfrm>
          <a:prstGeom prst="rect">
            <a:avLst/>
          </a:prstGeom>
          <a:noFill/>
          <a:ln>
            <a:noFill/>
          </a:ln>
        </p:spPr>
        <p:txBody>
          <a:bodyPr anchorCtr="0" anchor="t" bIns="0" lIns="0" spcFirstLastPara="1" rIns="0" wrap="square" tIns="0">
            <a:noAutofit/>
          </a:bodyPr>
          <a:lstStyle/>
          <a:p>
            <a:pPr indent="0" lvl="0" marL="0" rtl="0" algn="l">
              <a:lnSpc>
                <a:spcPct val="101000"/>
              </a:lnSpc>
              <a:spcBef>
                <a:spcPts val="0"/>
              </a:spcBef>
              <a:spcAft>
                <a:spcPts val="0"/>
              </a:spcAft>
              <a:buClr>
                <a:schemeClr val="dk1"/>
              </a:buClr>
              <a:buSzPts val="2550"/>
              <a:buFont typeface="Poppins SemiBold"/>
              <a:buNone/>
            </a:pPr>
            <a:r>
              <a:rPr lang="en"/>
              <a:t>With our mobile app you can</a:t>
            </a:r>
            <a:endParaRPr sz="2550"/>
          </a:p>
        </p:txBody>
      </p:sp>
      <p:cxnSp>
        <p:nvCxnSpPr>
          <p:cNvPr id="4945" name="Google Shape;4945;g39699c9fcce_3_13810"/>
          <p:cNvCxnSpPr/>
          <p:nvPr/>
        </p:nvCxnSpPr>
        <p:spPr>
          <a:xfrm>
            <a:off x="2260210" y="1935569"/>
            <a:ext cx="507900" cy="437100"/>
          </a:xfrm>
          <a:prstGeom prst="bentConnector3">
            <a:avLst>
              <a:gd fmla="val 50000" name="adj1"/>
            </a:avLst>
          </a:prstGeom>
          <a:noFill/>
          <a:ln cap="flat" cmpd="sng" w="18350">
            <a:solidFill>
              <a:schemeClr val="dk1"/>
            </a:solidFill>
            <a:prstDash val="dot"/>
            <a:round/>
            <a:headEnd len="sm" w="sm" type="none"/>
            <a:tailEnd len="med" w="med" type="triangle"/>
          </a:ln>
        </p:spPr>
      </p:cxnSp>
      <p:sp>
        <p:nvSpPr>
          <p:cNvPr id="4946" name="Google Shape;4946;g39699c9fcce_3_13810"/>
          <p:cNvSpPr/>
          <p:nvPr/>
        </p:nvSpPr>
        <p:spPr>
          <a:xfrm>
            <a:off x="460679" y="1647872"/>
            <a:ext cx="1913100" cy="563700"/>
          </a:xfrm>
          <a:prstGeom prst="roundRect">
            <a:avLst>
              <a:gd fmla="val 16667" name="adj"/>
            </a:avLst>
          </a:prstGeom>
          <a:gradFill>
            <a:gsLst>
              <a:gs pos="0">
                <a:srgbClr val="FFFFFF"/>
              </a:gs>
              <a:gs pos="22000">
                <a:srgbClr val="FFFFFF"/>
              </a:gs>
              <a:gs pos="100000">
                <a:srgbClr val="E3E7FA">
                  <a:alpha val="86274"/>
                </a:srgbClr>
              </a:gs>
            </a:gsLst>
            <a:lin ang="5400700" scaled="0"/>
          </a:gradFill>
          <a:ln>
            <a:noFill/>
          </a:ln>
          <a:effectLst>
            <a:outerShdw blurRad="110043" rotWithShape="0" algn="bl" dir="1800000" dist="12227">
              <a:schemeClr val="accent4">
                <a:alpha val="48627"/>
              </a:schemeClr>
            </a:outerShdw>
          </a:effectLst>
        </p:spPr>
        <p:txBody>
          <a:bodyPr anchorCtr="0" anchor="ctr" bIns="88025" lIns="88025" spcFirstLastPara="1" rIns="88025" wrap="square" tIns="88025">
            <a:noAutofit/>
          </a:bodyPr>
          <a:lstStyle/>
          <a:p>
            <a:pPr indent="0" lvl="0" marL="0" marR="176069" rtl="0" algn="l">
              <a:lnSpc>
                <a:spcPct val="115000"/>
              </a:lnSpc>
              <a:spcBef>
                <a:spcPts val="0"/>
              </a:spcBef>
              <a:spcAft>
                <a:spcPts val="0"/>
              </a:spcAft>
              <a:buClr>
                <a:srgbClr val="000000"/>
              </a:buClr>
              <a:buSzPts val="770"/>
              <a:buFont typeface="Arial"/>
              <a:buNone/>
            </a:pPr>
            <a:r>
              <a:rPr b="1" i="0" lang="en" sz="770" u="none" cap="none" strike="noStrike">
                <a:solidFill>
                  <a:schemeClr val="dk2"/>
                </a:solidFill>
                <a:latin typeface="Poppins"/>
                <a:ea typeface="Poppins"/>
                <a:cs typeface="Poppins"/>
                <a:sym typeface="Poppins"/>
              </a:rPr>
              <a:t>Get instant notifications</a:t>
            </a:r>
            <a:r>
              <a:rPr b="1" i="0" lang="en" sz="770" u="none" cap="none" strike="noStrike">
                <a:solidFill>
                  <a:schemeClr val="dk1"/>
                </a:solidFill>
                <a:latin typeface="Poppins"/>
                <a:ea typeface="Poppins"/>
                <a:cs typeface="Poppins"/>
                <a:sym typeface="Poppins"/>
              </a:rPr>
              <a:t> </a:t>
            </a:r>
            <a:r>
              <a:rPr b="0" i="0" lang="en" sz="770" u="none" cap="none" strike="noStrike">
                <a:solidFill>
                  <a:schemeClr val="dk1"/>
                </a:solidFill>
                <a:latin typeface="Poppins Medium"/>
                <a:ea typeface="Poppins Medium"/>
                <a:cs typeface="Poppins Medium"/>
                <a:sym typeface="Poppins Medium"/>
              </a:rPr>
              <a:t>on the status of your claims.</a:t>
            </a:r>
            <a:endParaRPr b="0" i="0" sz="770" u="none" cap="none" strike="noStrike">
              <a:solidFill>
                <a:schemeClr val="dk1"/>
              </a:solidFill>
              <a:latin typeface="Poppins Medium"/>
              <a:ea typeface="Poppins Medium"/>
              <a:cs typeface="Poppins Medium"/>
              <a:sym typeface="Poppins Medium"/>
            </a:endParaRPr>
          </a:p>
        </p:txBody>
      </p:sp>
      <p:cxnSp>
        <p:nvCxnSpPr>
          <p:cNvPr id="4947" name="Google Shape;4947;g39699c9fcce_3_13810"/>
          <p:cNvCxnSpPr/>
          <p:nvPr/>
        </p:nvCxnSpPr>
        <p:spPr>
          <a:xfrm>
            <a:off x="2068429" y="2794976"/>
            <a:ext cx="699900" cy="593700"/>
          </a:xfrm>
          <a:prstGeom prst="bentConnector3">
            <a:avLst>
              <a:gd fmla="val 50005" name="adj1"/>
            </a:avLst>
          </a:prstGeom>
          <a:noFill/>
          <a:ln cap="flat" cmpd="sng" w="18350">
            <a:solidFill>
              <a:schemeClr val="dk1"/>
            </a:solidFill>
            <a:prstDash val="dot"/>
            <a:round/>
            <a:headEnd len="sm" w="sm" type="none"/>
            <a:tailEnd len="med" w="med" type="triangle"/>
          </a:ln>
        </p:spPr>
      </p:cxnSp>
      <p:sp>
        <p:nvSpPr>
          <p:cNvPr id="4948" name="Google Shape;4948;g39699c9fcce_3_13810"/>
          <p:cNvSpPr/>
          <p:nvPr/>
        </p:nvSpPr>
        <p:spPr>
          <a:xfrm>
            <a:off x="452015" y="2499690"/>
            <a:ext cx="1921800" cy="718500"/>
          </a:xfrm>
          <a:prstGeom prst="roundRect">
            <a:avLst>
              <a:gd fmla="val 16667" name="adj"/>
            </a:avLst>
          </a:prstGeom>
          <a:gradFill>
            <a:gsLst>
              <a:gs pos="0">
                <a:srgbClr val="FFFFFF"/>
              </a:gs>
              <a:gs pos="22000">
                <a:srgbClr val="FFFFFF"/>
              </a:gs>
              <a:gs pos="100000">
                <a:srgbClr val="E3E7FA">
                  <a:alpha val="86274"/>
                </a:srgbClr>
              </a:gs>
            </a:gsLst>
            <a:lin ang="5400700" scaled="0"/>
          </a:gradFill>
          <a:ln>
            <a:noFill/>
          </a:ln>
          <a:effectLst>
            <a:outerShdw blurRad="110043" rotWithShape="0" algn="bl" dir="1800000" dist="12227">
              <a:schemeClr val="accent4">
                <a:alpha val="48627"/>
              </a:schemeClr>
            </a:outerShdw>
          </a:effectLst>
        </p:spPr>
        <p:txBody>
          <a:bodyPr anchorCtr="0" anchor="ctr" bIns="88025" lIns="88025" spcFirstLastPara="1" rIns="88025" wrap="square" tIns="88025">
            <a:noAutofit/>
          </a:bodyPr>
          <a:lstStyle/>
          <a:p>
            <a:pPr indent="0" lvl="0" marL="0" marR="176069" rtl="0" algn="l">
              <a:lnSpc>
                <a:spcPct val="115000"/>
              </a:lnSpc>
              <a:spcBef>
                <a:spcPts val="0"/>
              </a:spcBef>
              <a:spcAft>
                <a:spcPts val="0"/>
              </a:spcAft>
              <a:buClr>
                <a:srgbClr val="000000"/>
              </a:buClr>
              <a:buSzPts val="770"/>
              <a:buFont typeface="Arial"/>
              <a:buNone/>
            </a:pPr>
            <a:r>
              <a:rPr b="1" i="0" lang="en" sz="770" u="none" cap="none" strike="noStrike">
                <a:solidFill>
                  <a:schemeClr val="dk2"/>
                </a:solidFill>
                <a:latin typeface="Poppins"/>
                <a:ea typeface="Poppins"/>
                <a:cs typeface="Poppins"/>
                <a:sym typeface="Poppins"/>
              </a:rPr>
              <a:t>File a claim and upload documentation</a:t>
            </a:r>
            <a:r>
              <a:rPr b="1" i="0" lang="en" sz="770" u="none" cap="none" strike="noStrike">
                <a:solidFill>
                  <a:schemeClr val="dk1"/>
                </a:solidFill>
                <a:latin typeface="Poppins"/>
                <a:ea typeface="Poppins"/>
                <a:cs typeface="Poppins"/>
                <a:sym typeface="Poppins"/>
              </a:rPr>
              <a:t> </a:t>
            </a:r>
            <a:r>
              <a:rPr b="0" i="0" lang="en" sz="770" u="none" cap="none" strike="noStrike">
                <a:solidFill>
                  <a:schemeClr val="dk1"/>
                </a:solidFill>
                <a:latin typeface="Poppins Medium"/>
                <a:ea typeface="Poppins Medium"/>
                <a:cs typeface="Poppins Medium"/>
                <a:sym typeface="Poppins Medium"/>
              </a:rPr>
              <a:t>in seconds using your phone’s camera.</a:t>
            </a:r>
            <a:endParaRPr b="0" i="0" sz="770" u="none" cap="none" strike="noStrike">
              <a:solidFill>
                <a:schemeClr val="dk1"/>
              </a:solidFill>
              <a:latin typeface="Poppins Medium"/>
              <a:ea typeface="Poppins Medium"/>
              <a:cs typeface="Poppins Medium"/>
              <a:sym typeface="Poppins Medium"/>
            </a:endParaRPr>
          </a:p>
        </p:txBody>
      </p:sp>
      <p:cxnSp>
        <p:nvCxnSpPr>
          <p:cNvPr id="4949" name="Google Shape;4949;g39699c9fcce_3_13810"/>
          <p:cNvCxnSpPr/>
          <p:nvPr/>
        </p:nvCxnSpPr>
        <p:spPr>
          <a:xfrm>
            <a:off x="2260210" y="3633701"/>
            <a:ext cx="507900" cy="437100"/>
          </a:xfrm>
          <a:prstGeom prst="bentConnector3">
            <a:avLst>
              <a:gd fmla="val 50000" name="adj1"/>
            </a:avLst>
          </a:prstGeom>
          <a:noFill/>
          <a:ln cap="flat" cmpd="sng" w="18350">
            <a:solidFill>
              <a:schemeClr val="dk1"/>
            </a:solidFill>
            <a:prstDash val="dot"/>
            <a:round/>
            <a:headEnd len="sm" w="sm" type="none"/>
            <a:tailEnd len="med" w="med" type="triangle"/>
          </a:ln>
        </p:spPr>
      </p:cxnSp>
      <p:sp>
        <p:nvSpPr>
          <p:cNvPr id="4950" name="Google Shape;4950;g39699c9fcce_3_13810"/>
          <p:cNvSpPr/>
          <p:nvPr/>
        </p:nvSpPr>
        <p:spPr>
          <a:xfrm>
            <a:off x="454325" y="3452558"/>
            <a:ext cx="1919700" cy="718500"/>
          </a:xfrm>
          <a:prstGeom prst="roundRect">
            <a:avLst>
              <a:gd fmla="val 16667" name="adj"/>
            </a:avLst>
          </a:prstGeom>
          <a:gradFill>
            <a:gsLst>
              <a:gs pos="0">
                <a:srgbClr val="FFFFFF"/>
              </a:gs>
              <a:gs pos="22000">
                <a:srgbClr val="FFFFFF"/>
              </a:gs>
              <a:gs pos="100000">
                <a:srgbClr val="E3E7FA">
                  <a:alpha val="86274"/>
                </a:srgbClr>
              </a:gs>
            </a:gsLst>
            <a:lin ang="5400700" scaled="0"/>
          </a:gradFill>
          <a:ln>
            <a:noFill/>
          </a:ln>
          <a:effectLst>
            <a:outerShdw blurRad="110043" rotWithShape="0" algn="bl" dir="1800000" dist="12227">
              <a:schemeClr val="accent4">
                <a:alpha val="48627"/>
              </a:schemeClr>
            </a:outerShdw>
          </a:effectLst>
        </p:spPr>
        <p:txBody>
          <a:bodyPr anchorCtr="0" anchor="ctr" bIns="88025" lIns="88025" spcFirstLastPara="1" rIns="88025" wrap="square" tIns="88025">
            <a:noAutofit/>
          </a:bodyPr>
          <a:lstStyle/>
          <a:p>
            <a:pPr indent="0" lvl="0" marL="0" marR="176069" rtl="0" algn="l">
              <a:lnSpc>
                <a:spcPct val="115000"/>
              </a:lnSpc>
              <a:spcBef>
                <a:spcPts val="0"/>
              </a:spcBef>
              <a:spcAft>
                <a:spcPts val="0"/>
              </a:spcAft>
              <a:buClr>
                <a:srgbClr val="000000"/>
              </a:buClr>
              <a:buSzPts val="770"/>
              <a:buFont typeface="Arial"/>
              <a:buNone/>
            </a:pPr>
            <a:r>
              <a:rPr b="1" i="0" lang="en" sz="770" u="none" cap="none" strike="noStrike">
                <a:solidFill>
                  <a:schemeClr val="dk2"/>
                </a:solidFill>
                <a:latin typeface="Poppins"/>
                <a:ea typeface="Poppins"/>
                <a:cs typeface="Poppins"/>
                <a:sym typeface="Poppins"/>
              </a:rPr>
              <a:t>Scan an item’s barcode</a:t>
            </a:r>
            <a:r>
              <a:rPr b="1" i="0" lang="en" sz="770" u="none" cap="none" strike="noStrike">
                <a:solidFill>
                  <a:schemeClr val="dk1"/>
                </a:solidFill>
                <a:latin typeface="Poppins"/>
                <a:ea typeface="Poppins"/>
                <a:cs typeface="Poppins"/>
                <a:sym typeface="Poppins"/>
              </a:rPr>
              <a:t> </a:t>
            </a:r>
            <a:r>
              <a:rPr b="0" i="0" lang="en" sz="770" u="none" cap="none" strike="noStrike">
                <a:solidFill>
                  <a:schemeClr val="dk1"/>
                </a:solidFill>
                <a:latin typeface="Poppins Medium"/>
                <a:ea typeface="Poppins Medium"/>
                <a:cs typeface="Poppins Medium"/>
                <a:sym typeface="Poppins Medium"/>
              </a:rPr>
              <a:t>with your phone’s camera to determine if it is an </a:t>
            </a:r>
            <a:r>
              <a:rPr b="1" i="0" lang="en" sz="770" u="none" cap="none" strike="noStrike">
                <a:solidFill>
                  <a:schemeClr val="dk2"/>
                </a:solidFill>
                <a:latin typeface="Poppins"/>
                <a:ea typeface="Poppins"/>
                <a:cs typeface="Poppins"/>
                <a:sym typeface="Poppins"/>
              </a:rPr>
              <a:t>IRS code 213(D) eligible expense. </a:t>
            </a:r>
            <a:endParaRPr b="1" i="0" sz="770" u="none" cap="none" strike="noStrike">
              <a:solidFill>
                <a:schemeClr val="dk2"/>
              </a:solidFill>
              <a:latin typeface="Poppins"/>
              <a:ea typeface="Poppins"/>
              <a:cs typeface="Poppins"/>
              <a:sym typeface="Poppins"/>
            </a:endParaRPr>
          </a:p>
        </p:txBody>
      </p:sp>
      <p:cxnSp>
        <p:nvCxnSpPr>
          <p:cNvPr id="4951" name="Google Shape;4951;g39699c9fcce_3_13810"/>
          <p:cNvCxnSpPr/>
          <p:nvPr/>
        </p:nvCxnSpPr>
        <p:spPr>
          <a:xfrm flipH="1">
            <a:off x="4259940" y="1240708"/>
            <a:ext cx="711000" cy="624000"/>
          </a:xfrm>
          <a:prstGeom prst="bentConnector3">
            <a:avLst>
              <a:gd fmla="val 45203" name="adj1"/>
            </a:avLst>
          </a:prstGeom>
          <a:noFill/>
          <a:ln cap="flat" cmpd="sng" w="18350">
            <a:solidFill>
              <a:schemeClr val="dk1"/>
            </a:solidFill>
            <a:prstDash val="dot"/>
            <a:round/>
            <a:headEnd len="sm" w="sm" type="none"/>
            <a:tailEnd len="med" w="med" type="triangle"/>
          </a:ln>
        </p:spPr>
      </p:cxnSp>
      <p:sp>
        <p:nvSpPr>
          <p:cNvPr id="4952" name="Google Shape;4952;g39699c9fcce_3_13810"/>
          <p:cNvSpPr/>
          <p:nvPr/>
        </p:nvSpPr>
        <p:spPr>
          <a:xfrm>
            <a:off x="4765434" y="993470"/>
            <a:ext cx="1824000" cy="460500"/>
          </a:xfrm>
          <a:prstGeom prst="roundRect">
            <a:avLst>
              <a:gd fmla="val 16667" name="adj"/>
            </a:avLst>
          </a:prstGeom>
          <a:gradFill>
            <a:gsLst>
              <a:gs pos="0">
                <a:srgbClr val="FFFFFF"/>
              </a:gs>
              <a:gs pos="22000">
                <a:srgbClr val="FFFFFF"/>
              </a:gs>
              <a:gs pos="100000">
                <a:srgbClr val="E3E7FA">
                  <a:alpha val="86274"/>
                </a:srgbClr>
              </a:gs>
            </a:gsLst>
            <a:lin ang="5400700" scaled="0"/>
          </a:gradFill>
          <a:ln>
            <a:noFill/>
          </a:ln>
          <a:effectLst>
            <a:outerShdw blurRad="110043" rotWithShape="0" algn="bl" dir="1800000" dist="12227">
              <a:schemeClr val="accent4">
                <a:alpha val="48627"/>
              </a:schemeClr>
            </a:outerShdw>
          </a:effectLst>
        </p:spPr>
        <p:txBody>
          <a:bodyPr anchorCtr="0" anchor="ctr" bIns="88025" lIns="88025" spcFirstLastPara="1" rIns="88025" wrap="square" tIns="88025">
            <a:noAutofit/>
          </a:bodyPr>
          <a:lstStyle/>
          <a:p>
            <a:pPr indent="0" lvl="0" marL="0" marR="176069" rtl="0" algn="l">
              <a:lnSpc>
                <a:spcPct val="115000"/>
              </a:lnSpc>
              <a:spcBef>
                <a:spcPts val="0"/>
              </a:spcBef>
              <a:spcAft>
                <a:spcPts val="0"/>
              </a:spcAft>
              <a:buClr>
                <a:srgbClr val="000000"/>
              </a:buClr>
              <a:buSzPts val="770"/>
              <a:buFont typeface="Arial"/>
              <a:buNone/>
            </a:pPr>
            <a:r>
              <a:rPr b="1" i="0" lang="en" sz="770" u="none" cap="none" strike="noStrike">
                <a:solidFill>
                  <a:schemeClr val="dk2"/>
                </a:solidFill>
                <a:latin typeface="Poppins"/>
                <a:ea typeface="Poppins"/>
                <a:cs typeface="Poppins"/>
                <a:sym typeface="Poppins"/>
              </a:rPr>
              <a:t>Check </a:t>
            </a:r>
            <a:r>
              <a:rPr b="0" i="0" lang="en" sz="770" u="none" cap="none" strike="noStrike">
                <a:solidFill>
                  <a:schemeClr val="dk1"/>
                </a:solidFill>
                <a:latin typeface="Poppins Medium"/>
                <a:ea typeface="Poppins Medium"/>
                <a:cs typeface="Poppins Medium"/>
                <a:sym typeface="Poppins Medium"/>
              </a:rPr>
              <a:t>your balance and </a:t>
            </a:r>
            <a:r>
              <a:rPr b="1" i="0" lang="en" sz="770" u="none" cap="none" strike="noStrike">
                <a:solidFill>
                  <a:schemeClr val="dk2"/>
                </a:solidFill>
                <a:latin typeface="Poppins"/>
                <a:ea typeface="Poppins"/>
                <a:cs typeface="Poppins"/>
                <a:sym typeface="Poppins"/>
              </a:rPr>
              <a:t>view </a:t>
            </a:r>
            <a:r>
              <a:rPr b="0" i="0" lang="en" sz="770" u="none" cap="none" strike="noStrike">
                <a:solidFill>
                  <a:schemeClr val="dk1"/>
                </a:solidFill>
                <a:latin typeface="Poppins Medium"/>
                <a:ea typeface="Poppins Medium"/>
                <a:cs typeface="Poppins Medium"/>
                <a:sym typeface="Poppins Medium"/>
              </a:rPr>
              <a:t>your activity.</a:t>
            </a:r>
            <a:endParaRPr b="0" i="0" sz="770" u="none" cap="none" strike="noStrike">
              <a:solidFill>
                <a:schemeClr val="dk1"/>
              </a:solidFill>
              <a:latin typeface="Poppins Medium"/>
              <a:ea typeface="Poppins Medium"/>
              <a:cs typeface="Poppins Medium"/>
              <a:sym typeface="Poppins Medium"/>
            </a:endParaRPr>
          </a:p>
        </p:txBody>
      </p:sp>
      <p:cxnSp>
        <p:nvCxnSpPr>
          <p:cNvPr id="4953" name="Google Shape;4953;g39699c9fcce_3_13810"/>
          <p:cNvCxnSpPr/>
          <p:nvPr/>
        </p:nvCxnSpPr>
        <p:spPr>
          <a:xfrm>
            <a:off x="2163353" y="4638567"/>
            <a:ext cx="519300" cy="0"/>
          </a:xfrm>
          <a:prstGeom prst="straightConnector1">
            <a:avLst/>
          </a:prstGeom>
          <a:noFill/>
          <a:ln cap="flat" cmpd="sng" w="18750">
            <a:solidFill>
              <a:schemeClr val="dk1"/>
            </a:solidFill>
            <a:prstDash val="dot"/>
            <a:round/>
            <a:headEnd len="sm" w="sm" type="none"/>
            <a:tailEnd len="med" w="med" type="triangle"/>
          </a:ln>
        </p:spPr>
      </p:cxnSp>
      <p:sp>
        <p:nvSpPr>
          <p:cNvPr id="4954" name="Google Shape;4954;g39699c9fcce_3_13810"/>
          <p:cNvSpPr/>
          <p:nvPr/>
        </p:nvSpPr>
        <p:spPr>
          <a:xfrm>
            <a:off x="454325" y="4423255"/>
            <a:ext cx="1919700" cy="316200"/>
          </a:xfrm>
          <a:prstGeom prst="roundRect">
            <a:avLst>
              <a:gd fmla="val 16667" name="adj"/>
            </a:avLst>
          </a:prstGeom>
          <a:gradFill>
            <a:gsLst>
              <a:gs pos="0">
                <a:srgbClr val="FFFFFF"/>
              </a:gs>
              <a:gs pos="22000">
                <a:srgbClr val="FFFFFF"/>
              </a:gs>
              <a:gs pos="100000">
                <a:srgbClr val="E3E7FA">
                  <a:alpha val="86274"/>
                </a:srgbClr>
              </a:gs>
            </a:gsLst>
            <a:lin ang="5400700" scaled="0"/>
          </a:gradFill>
          <a:ln>
            <a:noFill/>
          </a:ln>
          <a:effectLst>
            <a:outerShdw blurRad="110043" rotWithShape="0" algn="bl" dir="1800000" dist="12227">
              <a:schemeClr val="accent4">
                <a:alpha val="48627"/>
              </a:schemeClr>
            </a:outerShdw>
          </a:effectLst>
        </p:spPr>
        <p:txBody>
          <a:bodyPr anchorCtr="0" anchor="ctr" bIns="88025" lIns="88025" spcFirstLastPara="1" rIns="88025" wrap="square" tIns="88025">
            <a:noAutofit/>
          </a:bodyPr>
          <a:lstStyle/>
          <a:p>
            <a:pPr indent="0" lvl="0" marL="0" marR="176069" rtl="0" algn="l">
              <a:lnSpc>
                <a:spcPct val="115000"/>
              </a:lnSpc>
              <a:spcBef>
                <a:spcPts val="0"/>
              </a:spcBef>
              <a:spcAft>
                <a:spcPts val="0"/>
              </a:spcAft>
              <a:buClr>
                <a:srgbClr val="000000"/>
              </a:buClr>
              <a:buSzPts val="770"/>
              <a:buFont typeface="Arial"/>
              <a:buNone/>
            </a:pPr>
            <a:r>
              <a:rPr b="1" i="0" lang="en" sz="770" u="none" cap="none" strike="noStrike">
                <a:solidFill>
                  <a:schemeClr val="dk2"/>
                </a:solidFill>
                <a:latin typeface="Poppins"/>
                <a:ea typeface="Poppins"/>
                <a:cs typeface="Poppins"/>
                <a:sym typeface="Poppins"/>
              </a:rPr>
              <a:t>Report a card </a:t>
            </a:r>
            <a:r>
              <a:rPr b="0" i="0" lang="en" sz="770" u="none" cap="none" strike="noStrike">
                <a:solidFill>
                  <a:schemeClr val="dk1"/>
                </a:solidFill>
                <a:latin typeface="Poppins Medium"/>
                <a:ea typeface="Poppins Medium"/>
                <a:cs typeface="Poppins Medium"/>
                <a:sym typeface="Poppins Medium"/>
              </a:rPr>
              <a:t>as lost or stolen.</a:t>
            </a:r>
            <a:endParaRPr b="0" i="0" sz="770" u="none" cap="none" strike="noStrike">
              <a:solidFill>
                <a:schemeClr val="dk1"/>
              </a:solidFill>
              <a:latin typeface="Poppins Medium"/>
              <a:ea typeface="Poppins Medium"/>
              <a:cs typeface="Poppins Medium"/>
              <a:sym typeface="Poppins Medium"/>
            </a:endParaRPr>
          </a:p>
        </p:txBody>
      </p:sp>
      <p:cxnSp>
        <p:nvCxnSpPr>
          <p:cNvPr id="4955" name="Google Shape;4955;g39699c9fcce_3_13810"/>
          <p:cNvCxnSpPr/>
          <p:nvPr/>
        </p:nvCxnSpPr>
        <p:spPr>
          <a:xfrm flipH="1">
            <a:off x="4259737" y="3993204"/>
            <a:ext cx="623400" cy="304800"/>
          </a:xfrm>
          <a:prstGeom prst="bentConnector3">
            <a:avLst>
              <a:gd fmla="val 41230" name="adj1"/>
            </a:avLst>
          </a:prstGeom>
          <a:noFill/>
          <a:ln cap="flat" cmpd="sng" w="18350">
            <a:solidFill>
              <a:schemeClr val="dk1"/>
            </a:solidFill>
            <a:prstDash val="dot"/>
            <a:round/>
            <a:headEnd len="sm" w="sm" type="none"/>
            <a:tailEnd len="med" w="med" type="triangle"/>
          </a:ln>
        </p:spPr>
      </p:cxnSp>
      <p:sp>
        <p:nvSpPr>
          <p:cNvPr id="4956" name="Google Shape;4956;g39699c9fcce_3_13810"/>
          <p:cNvSpPr/>
          <p:nvPr/>
        </p:nvSpPr>
        <p:spPr>
          <a:xfrm>
            <a:off x="4739612" y="3835064"/>
            <a:ext cx="1824000" cy="316200"/>
          </a:xfrm>
          <a:prstGeom prst="roundRect">
            <a:avLst>
              <a:gd fmla="val 16667" name="adj"/>
            </a:avLst>
          </a:prstGeom>
          <a:gradFill>
            <a:gsLst>
              <a:gs pos="0">
                <a:srgbClr val="FFFFFF"/>
              </a:gs>
              <a:gs pos="22000">
                <a:srgbClr val="FFFFFF"/>
              </a:gs>
              <a:gs pos="100000">
                <a:srgbClr val="E3E7FA">
                  <a:alpha val="86274"/>
                </a:srgbClr>
              </a:gs>
            </a:gsLst>
            <a:lin ang="5400700" scaled="0"/>
          </a:gradFill>
          <a:ln>
            <a:noFill/>
          </a:ln>
          <a:effectLst>
            <a:outerShdw blurRad="110043" rotWithShape="0" algn="bl" dir="1800000" dist="12227">
              <a:schemeClr val="accent4">
                <a:alpha val="48627"/>
              </a:schemeClr>
            </a:outerShdw>
          </a:effectLst>
        </p:spPr>
        <p:txBody>
          <a:bodyPr anchorCtr="0" anchor="ctr" bIns="88025" lIns="88025" spcFirstLastPara="1" rIns="88025" wrap="square" tIns="88025">
            <a:noAutofit/>
          </a:bodyPr>
          <a:lstStyle/>
          <a:p>
            <a:pPr indent="0" lvl="0" marL="0" marR="176069" rtl="0" algn="l">
              <a:lnSpc>
                <a:spcPct val="115000"/>
              </a:lnSpc>
              <a:spcBef>
                <a:spcPts val="0"/>
              </a:spcBef>
              <a:spcAft>
                <a:spcPts val="0"/>
              </a:spcAft>
              <a:buClr>
                <a:srgbClr val="000000"/>
              </a:buClr>
              <a:buSzPts val="770"/>
              <a:buFont typeface="Arial"/>
              <a:buNone/>
            </a:pPr>
            <a:r>
              <a:rPr b="1" i="0" lang="en" sz="770" u="none" cap="none" strike="noStrike">
                <a:solidFill>
                  <a:schemeClr val="dk2"/>
                </a:solidFill>
                <a:latin typeface="Poppins"/>
                <a:ea typeface="Poppins"/>
                <a:cs typeface="Poppins"/>
                <a:sym typeface="Poppins"/>
              </a:rPr>
              <a:t>Reset login</a:t>
            </a:r>
            <a:r>
              <a:rPr b="0" i="0" lang="en" sz="770" u="none" cap="none" strike="noStrike">
                <a:solidFill>
                  <a:schemeClr val="dk1"/>
                </a:solidFill>
                <a:latin typeface="Poppins Medium"/>
                <a:ea typeface="Poppins Medium"/>
                <a:cs typeface="Poppins Medium"/>
                <a:sym typeface="Poppins Medium"/>
              </a:rPr>
              <a:t> credentials.</a:t>
            </a:r>
            <a:endParaRPr b="0" i="0" sz="770" u="none" cap="none" strike="noStrike">
              <a:solidFill>
                <a:schemeClr val="dk1"/>
              </a:solidFill>
              <a:latin typeface="Poppins Medium"/>
              <a:ea typeface="Poppins Medium"/>
              <a:cs typeface="Poppins Medium"/>
              <a:sym typeface="Poppins Medium"/>
            </a:endParaRPr>
          </a:p>
        </p:txBody>
      </p:sp>
      <p:cxnSp>
        <p:nvCxnSpPr>
          <p:cNvPr id="4957" name="Google Shape;4957;g39699c9fcce_3_13810"/>
          <p:cNvCxnSpPr/>
          <p:nvPr/>
        </p:nvCxnSpPr>
        <p:spPr>
          <a:xfrm flipH="1">
            <a:off x="4260088" y="3238678"/>
            <a:ext cx="691500" cy="312300"/>
          </a:xfrm>
          <a:prstGeom prst="bentConnector3">
            <a:avLst>
              <a:gd fmla="val 50000" name="adj1"/>
            </a:avLst>
          </a:prstGeom>
          <a:noFill/>
          <a:ln cap="flat" cmpd="sng" w="18350">
            <a:solidFill>
              <a:schemeClr val="dk1"/>
            </a:solidFill>
            <a:prstDash val="dot"/>
            <a:round/>
            <a:headEnd len="sm" w="sm" type="none"/>
            <a:tailEnd len="med" w="med" type="triangle"/>
          </a:ln>
        </p:spPr>
      </p:cxnSp>
      <p:sp>
        <p:nvSpPr>
          <p:cNvPr id="4958" name="Google Shape;4958;g39699c9fcce_3_13810"/>
          <p:cNvSpPr/>
          <p:nvPr/>
        </p:nvSpPr>
        <p:spPr>
          <a:xfrm>
            <a:off x="4739612" y="2879374"/>
            <a:ext cx="1849800" cy="718500"/>
          </a:xfrm>
          <a:prstGeom prst="roundRect">
            <a:avLst>
              <a:gd fmla="val 16667" name="adj"/>
            </a:avLst>
          </a:prstGeom>
          <a:gradFill>
            <a:gsLst>
              <a:gs pos="0">
                <a:srgbClr val="FFFFFF"/>
              </a:gs>
              <a:gs pos="22000">
                <a:srgbClr val="FFFFFF"/>
              </a:gs>
              <a:gs pos="100000">
                <a:srgbClr val="E3E7FA">
                  <a:alpha val="86274"/>
                </a:srgbClr>
              </a:gs>
            </a:gsLst>
            <a:lin ang="5400700" scaled="0"/>
          </a:gradFill>
          <a:ln>
            <a:noFill/>
          </a:ln>
          <a:effectLst>
            <a:outerShdw blurRad="110043" rotWithShape="0" algn="bl" dir="1800000" dist="12227">
              <a:schemeClr val="accent4">
                <a:alpha val="48627"/>
              </a:schemeClr>
            </a:outerShdw>
          </a:effectLst>
        </p:spPr>
        <p:txBody>
          <a:bodyPr anchorCtr="0" anchor="ctr" bIns="88025" lIns="88025" spcFirstLastPara="1" rIns="88025" wrap="square" tIns="88025">
            <a:noAutofit/>
          </a:bodyPr>
          <a:lstStyle/>
          <a:p>
            <a:pPr indent="0" lvl="0" marL="0" marR="176069" rtl="0" algn="l">
              <a:lnSpc>
                <a:spcPct val="115000"/>
              </a:lnSpc>
              <a:spcBef>
                <a:spcPts val="0"/>
              </a:spcBef>
              <a:spcAft>
                <a:spcPts val="0"/>
              </a:spcAft>
              <a:buClr>
                <a:srgbClr val="000000"/>
              </a:buClr>
              <a:buSzPts val="770"/>
              <a:buFont typeface="Arial"/>
              <a:buNone/>
            </a:pPr>
            <a:r>
              <a:rPr b="1" i="0" lang="en" sz="770" u="none" cap="none" strike="noStrike">
                <a:solidFill>
                  <a:schemeClr val="dk2"/>
                </a:solidFill>
                <a:latin typeface="Poppins"/>
                <a:ea typeface="Poppins"/>
                <a:cs typeface="Poppins"/>
                <a:sym typeface="Poppins"/>
              </a:rPr>
              <a:t>View current</a:t>
            </a:r>
            <a:r>
              <a:rPr b="0" i="0" lang="en" sz="770" u="none" cap="none" strike="noStrike">
                <a:solidFill>
                  <a:schemeClr val="dk2"/>
                </a:solidFill>
                <a:latin typeface="Poppins Medium"/>
                <a:ea typeface="Poppins Medium"/>
                <a:cs typeface="Poppins Medium"/>
                <a:sym typeface="Poppins Medium"/>
              </a:rPr>
              <a:t> </a:t>
            </a:r>
            <a:r>
              <a:rPr b="0" i="0" lang="en" sz="770" u="none" cap="none" strike="noStrike">
                <a:solidFill>
                  <a:schemeClr val="dk1"/>
                </a:solidFill>
                <a:latin typeface="Poppins Medium"/>
                <a:ea typeface="Poppins Medium"/>
                <a:cs typeface="Poppins Medium"/>
                <a:sym typeface="Poppins Medium"/>
              </a:rPr>
              <a:t>HSA investments balance, recent activity, and rate of return.</a:t>
            </a:r>
            <a:endParaRPr b="0" i="0" sz="770" u="none" cap="none" strike="noStrike">
              <a:solidFill>
                <a:schemeClr val="dk1"/>
              </a:solidFill>
              <a:latin typeface="Poppins Medium"/>
              <a:ea typeface="Poppins Medium"/>
              <a:cs typeface="Poppins Medium"/>
              <a:sym typeface="Poppins Medium"/>
            </a:endParaRPr>
          </a:p>
        </p:txBody>
      </p:sp>
      <p:cxnSp>
        <p:nvCxnSpPr>
          <p:cNvPr id="4959" name="Google Shape;4959;g39699c9fcce_3_13810"/>
          <p:cNvCxnSpPr/>
          <p:nvPr/>
        </p:nvCxnSpPr>
        <p:spPr>
          <a:xfrm rot="10800000">
            <a:off x="4259930" y="2267752"/>
            <a:ext cx="959400" cy="0"/>
          </a:xfrm>
          <a:prstGeom prst="straightConnector1">
            <a:avLst/>
          </a:prstGeom>
          <a:noFill/>
          <a:ln cap="flat" cmpd="sng" w="18350">
            <a:solidFill>
              <a:schemeClr val="dk1"/>
            </a:solidFill>
            <a:prstDash val="dot"/>
            <a:round/>
            <a:headEnd len="sm" w="sm" type="none"/>
            <a:tailEnd len="med" w="med" type="triangle"/>
          </a:ln>
        </p:spPr>
      </p:cxnSp>
      <p:sp>
        <p:nvSpPr>
          <p:cNvPr id="4960" name="Google Shape;4960;g39699c9fcce_3_13810"/>
          <p:cNvSpPr/>
          <p:nvPr/>
        </p:nvSpPr>
        <p:spPr>
          <a:xfrm>
            <a:off x="4739612" y="1806137"/>
            <a:ext cx="1849800" cy="718500"/>
          </a:xfrm>
          <a:prstGeom prst="roundRect">
            <a:avLst>
              <a:gd fmla="val 16667" name="adj"/>
            </a:avLst>
          </a:prstGeom>
          <a:gradFill>
            <a:gsLst>
              <a:gs pos="0">
                <a:srgbClr val="FFFFFF"/>
              </a:gs>
              <a:gs pos="22000">
                <a:srgbClr val="FFFFFF"/>
              </a:gs>
              <a:gs pos="100000">
                <a:srgbClr val="E3E7FA">
                  <a:alpha val="86274"/>
                </a:srgbClr>
              </a:gs>
            </a:gsLst>
            <a:lin ang="5400700" scaled="0"/>
          </a:gradFill>
          <a:ln>
            <a:noFill/>
          </a:ln>
          <a:effectLst>
            <a:outerShdw blurRad="110043" rotWithShape="0" algn="bl" dir="1800000" dist="12227">
              <a:schemeClr val="accent4">
                <a:alpha val="48627"/>
              </a:schemeClr>
            </a:outerShdw>
          </a:effectLst>
        </p:spPr>
        <p:txBody>
          <a:bodyPr anchorCtr="0" anchor="ctr" bIns="88025" lIns="88025" spcFirstLastPara="1" rIns="88025" wrap="square" tIns="88025">
            <a:noAutofit/>
          </a:bodyPr>
          <a:lstStyle/>
          <a:p>
            <a:pPr indent="0" lvl="0" marL="0" marR="176069" rtl="0" algn="l">
              <a:lnSpc>
                <a:spcPct val="115000"/>
              </a:lnSpc>
              <a:spcBef>
                <a:spcPts val="0"/>
              </a:spcBef>
              <a:spcAft>
                <a:spcPts val="0"/>
              </a:spcAft>
              <a:buClr>
                <a:srgbClr val="000000"/>
              </a:buClr>
              <a:buSzPts val="770"/>
              <a:buFont typeface="Arial"/>
              <a:buNone/>
            </a:pPr>
            <a:r>
              <a:rPr b="1" i="0" lang="en" sz="770" u="none" cap="none" strike="noStrike">
                <a:solidFill>
                  <a:schemeClr val="dk2"/>
                </a:solidFill>
                <a:latin typeface="Poppins"/>
                <a:ea typeface="Poppins"/>
                <a:cs typeface="Poppins"/>
                <a:sym typeface="Poppins"/>
              </a:rPr>
              <a:t>Easily move funds</a:t>
            </a:r>
            <a:r>
              <a:rPr b="0" i="0" lang="en" sz="770" u="none" cap="none" strike="noStrike">
                <a:solidFill>
                  <a:schemeClr val="accent2"/>
                </a:solidFill>
                <a:latin typeface="Poppins Medium"/>
                <a:ea typeface="Poppins Medium"/>
                <a:cs typeface="Poppins Medium"/>
                <a:sym typeface="Poppins Medium"/>
              </a:rPr>
              <a:t> </a:t>
            </a:r>
            <a:r>
              <a:rPr b="0" i="0" lang="en" sz="770" u="none" cap="none" strike="noStrike">
                <a:solidFill>
                  <a:schemeClr val="dk1"/>
                </a:solidFill>
                <a:latin typeface="Poppins Medium"/>
                <a:ea typeface="Poppins Medium"/>
                <a:cs typeface="Poppins Medium"/>
                <a:sym typeface="Poppins Medium"/>
              </a:rPr>
              <a:t>from your HSA into your bank account to cover eligible expenses.</a:t>
            </a:r>
            <a:endParaRPr b="0" i="0" sz="1348" u="none" cap="none" strike="noStrike">
              <a:solidFill>
                <a:schemeClr val="dk1"/>
              </a:solidFill>
              <a:latin typeface="Poppins Medium"/>
              <a:ea typeface="Poppins Medium"/>
              <a:cs typeface="Poppins Medium"/>
              <a:sym typeface="Poppins Medium"/>
            </a:endParaRPr>
          </a:p>
        </p:txBody>
      </p:sp>
      <p:cxnSp>
        <p:nvCxnSpPr>
          <p:cNvPr id="4961" name="Google Shape;4961;g39699c9fcce_3_13810"/>
          <p:cNvCxnSpPr/>
          <p:nvPr/>
        </p:nvCxnSpPr>
        <p:spPr>
          <a:xfrm flipH="1">
            <a:off x="4259954" y="4435419"/>
            <a:ext cx="749400" cy="173400"/>
          </a:xfrm>
          <a:prstGeom prst="bentConnector3">
            <a:avLst>
              <a:gd fmla="val 47266" name="adj1"/>
            </a:avLst>
          </a:prstGeom>
          <a:noFill/>
          <a:ln cap="flat" cmpd="sng" w="18350">
            <a:solidFill>
              <a:schemeClr val="dk1"/>
            </a:solidFill>
            <a:prstDash val="dot"/>
            <a:round/>
            <a:headEnd len="sm" w="sm" type="none"/>
            <a:tailEnd len="med" w="med" type="triangle"/>
          </a:ln>
        </p:spPr>
      </p:cxnSp>
      <p:sp>
        <p:nvSpPr>
          <p:cNvPr id="4962" name="Google Shape;4962;g39699c9fcce_3_13810"/>
          <p:cNvSpPr/>
          <p:nvPr/>
        </p:nvSpPr>
        <p:spPr>
          <a:xfrm>
            <a:off x="4739612" y="4280860"/>
            <a:ext cx="1824000" cy="316200"/>
          </a:xfrm>
          <a:prstGeom prst="roundRect">
            <a:avLst>
              <a:gd fmla="val 16667" name="adj"/>
            </a:avLst>
          </a:prstGeom>
          <a:gradFill>
            <a:gsLst>
              <a:gs pos="0">
                <a:srgbClr val="FFFFFF"/>
              </a:gs>
              <a:gs pos="22000">
                <a:srgbClr val="FFFFFF"/>
              </a:gs>
              <a:gs pos="100000">
                <a:srgbClr val="E3E7FA">
                  <a:alpha val="86274"/>
                </a:srgbClr>
              </a:gs>
            </a:gsLst>
            <a:lin ang="5400700" scaled="0"/>
          </a:gradFill>
          <a:ln>
            <a:noFill/>
          </a:ln>
          <a:effectLst>
            <a:outerShdw blurRad="110043" rotWithShape="0" algn="bl" dir="1800000" dist="12227">
              <a:schemeClr val="accent4">
                <a:alpha val="48627"/>
              </a:schemeClr>
            </a:outerShdw>
          </a:effectLst>
        </p:spPr>
        <p:txBody>
          <a:bodyPr anchorCtr="0" anchor="ctr" bIns="88025" lIns="88025" spcFirstLastPara="1" rIns="88025" wrap="square" tIns="88025">
            <a:noAutofit/>
          </a:bodyPr>
          <a:lstStyle/>
          <a:p>
            <a:pPr indent="0" lvl="0" marL="0" marR="176069" rtl="0" algn="l">
              <a:lnSpc>
                <a:spcPct val="115000"/>
              </a:lnSpc>
              <a:spcBef>
                <a:spcPts val="0"/>
              </a:spcBef>
              <a:spcAft>
                <a:spcPts val="0"/>
              </a:spcAft>
              <a:buClr>
                <a:srgbClr val="000000"/>
              </a:buClr>
              <a:buSzPts val="770"/>
              <a:buFont typeface="Arial"/>
              <a:buNone/>
            </a:pPr>
            <a:r>
              <a:rPr b="1" i="0" lang="en" sz="770" u="none" cap="none" strike="noStrike">
                <a:solidFill>
                  <a:schemeClr val="dk2"/>
                </a:solidFill>
                <a:latin typeface="Poppins"/>
                <a:ea typeface="Poppins"/>
                <a:cs typeface="Poppins"/>
                <a:sym typeface="Poppins"/>
              </a:rPr>
              <a:t>Login </a:t>
            </a:r>
            <a:r>
              <a:rPr b="0" i="0" lang="en" sz="770" u="none" cap="none" strike="noStrike">
                <a:solidFill>
                  <a:schemeClr val="dk1"/>
                </a:solidFill>
                <a:latin typeface="Poppins Medium"/>
                <a:ea typeface="Poppins Medium"/>
                <a:cs typeface="Poppins Medium"/>
                <a:sym typeface="Poppins Medium"/>
              </a:rPr>
              <a:t>with your Face ID.</a:t>
            </a:r>
            <a:endParaRPr b="0" i="0" sz="770" u="none" cap="none" strike="noStrike">
              <a:solidFill>
                <a:schemeClr val="dk1"/>
              </a:solidFill>
              <a:latin typeface="Poppins Medium"/>
              <a:ea typeface="Poppins Medium"/>
              <a:cs typeface="Poppins Medium"/>
              <a:sym typeface="Poppins Medium"/>
            </a:endParaRPr>
          </a:p>
        </p:txBody>
      </p:sp>
      <p:grpSp>
        <p:nvGrpSpPr>
          <p:cNvPr id="4963" name="Google Shape;4963;g39699c9fcce_3_13810"/>
          <p:cNvGrpSpPr/>
          <p:nvPr/>
        </p:nvGrpSpPr>
        <p:grpSpPr>
          <a:xfrm>
            <a:off x="6857125" y="1375363"/>
            <a:ext cx="1655700" cy="2013300"/>
            <a:chOff x="6840225" y="905088"/>
            <a:chExt cx="1655700" cy="2013300"/>
          </a:xfrm>
        </p:grpSpPr>
        <p:sp>
          <p:nvSpPr>
            <p:cNvPr id="4964" name="Google Shape;4964;g39699c9fcce_3_13810"/>
            <p:cNvSpPr/>
            <p:nvPr/>
          </p:nvSpPr>
          <p:spPr>
            <a:xfrm>
              <a:off x="6840225" y="905088"/>
              <a:ext cx="1655700" cy="2013300"/>
            </a:xfrm>
            <a:prstGeom prst="roundRect">
              <a:avLst>
                <a:gd fmla="val 1515" name="adj"/>
              </a:avLst>
            </a:prstGeom>
            <a:gradFill>
              <a:gsLst>
                <a:gs pos="0">
                  <a:srgbClr val="FF0000"/>
                </a:gs>
                <a:gs pos="24000">
                  <a:srgbClr val="C8102E"/>
                </a:gs>
                <a:gs pos="70000">
                  <a:srgbClr val="56004E"/>
                </a:gs>
                <a:gs pos="100000">
                  <a:srgbClr val="360058"/>
                </a:gs>
              </a:gsLst>
              <a:lin ang="18900732" scaled="0"/>
            </a:gra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525"/>
                <a:buFont typeface="Arial"/>
                <a:buNone/>
              </a:pPr>
              <a:r>
                <a:rPr b="0" i="0" lang="en" sz="525" u="none" cap="none" strike="noStrike">
                  <a:solidFill>
                    <a:srgbClr val="000000"/>
                  </a:solidFill>
                  <a:latin typeface="Poppins Medium"/>
                  <a:ea typeface="Poppins Medium"/>
                  <a:cs typeface="Poppins Medium"/>
                  <a:sym typeface="Poppins Medium"/>
                </a:rPr>
                <a:t>          </a:t>
              </a:r>
              <a:endParaRPr b="0" i="0" sz="525" u="none" cap="none" strike="noStrike">
                <a:solidFill>
                  <a:srgbClr val="000000"/>
                </a:solidFill>
                <a:latin typeface="Poppins Medium"/>
                <a:ea typeface="Poppins Medium"/>
                <a:cs typeface="Poppins Medium"/>
                <a:sym typeface="Poppins Medium"/>
              </a:endParaRPr>
            </a:p>
          </p:txBody>
        </p:sp>
        <p:grpSp>
          <p:nvGrpSpPr>
            <p:cNvPr id="4965" name="Google Shape;4965;g39699c9fcce_3_13810"/>
            <p:cNvGrpSpPr/>
            <p:nvPr/>
          </p:nvGrpSpPr>
          <p:grpSpPr>
            <a:xfrm>
              <a:off x="6961003" y="1049168"/>
              <a:ext cx="1392300" cy="1797851"/>
              <a:chOff x="4519381" y="1551545"/>
              <a:chExt cx="1392300" cy="1797851"/>
            </a:xfrm>
          </p:grpSpPr>
          <p:sp>
            <p:nvSpPr>
              <p:cNvPr id="4966" name="Google Shape;4966;g39699c9fcce_3_13810"/>
              <p:cNvSpPr txBox="1"/>
              <p:nvPr/>
            </p:nvSpPr>
            <p:spPr>
              <a:xfrm>
                <a:off x="4519381" y="2071996"/>
                <a:ext cx="1392300" cy="1277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Poppins Medium"/>
                    <a:ea typeface="Poppins Medium"/>
                    <a:cs typeface="Poppins Medium"/>
                    <a:sym typeface="Poppins Medium"/>
                  </a:rPr>
                  <a:t>Our mobile app uses secure encryption and won’t store pictures on your phone, keeping your documentation safe and secure. Login is protected by a four digit passcode of your choosing. You can also log in with your thumbprint on Apple devices.</a:t>
                </a:r>
                <a:endParaRPr b="0" i="0" sz="700" u="none" cap="none" strike="noStrike">
                  <a:solidFill>
                    <a:srgbClr val="000000"/>
                  </a:solidFill>
                  <a:latin typeface="Poppins Medium"/>
                  <a:ea typeface="Poppins Medium"/>
                  <a:cs typeface="Poppins Medium"/>
                  <a:sym typeface="Poppins Medium"/>
                </a:endParaRPr>
              </a:p>
            </p:txBody>
          </p:sp>
          <p:sp>
            <p:nvSpPr>
              <p:cNvPr id="4967" name="Google Shape;4967;g39699c9fcce_3_13810"/>
              <p:cNvSpPr txBox="1"/>
              <p:nvPr/>
            </p:nvSpPr>
            <p:spPr>
              <a:xfrm>
                <a:off x="4519381" y="1551545"/>
                <a:ext cx="13923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chemeClr val="lt1"/>
                    </a:solidFill>
                    <a:latin typeface="Poppins"/>
                    <a:ea typeface="Poppins"/>
                    <a:cs typeface="Poppins"/>
                    <a:sym typeface="Poppins"/>
                  </a:rPr>
                  <a:t>Security on the go</a:t>
                </a:r>
                <a:endParaRPr b="1" i="0" sz="1400" u="none" cap="none" strike="noStrike">
                  <a:solidFill>
                    <a:srgbClr val="000000"/>
                  </a:solidFill>
                  <a:latin typeface="Poppins"/>
                  <a:ea typeface="Poppins"/>
                  <a:cs typeface="Poppins"/>
                  <a:sym typeface="Poppins"/>
                </a:endParaRPr>
              </a:p>
            </p:txBody>
          </p:sp>
          <p:grpSp>
            <p:nvGrpSpPr>
              <p:cNvPr id="4968" name="Google Shape;4968;g39699c9fcce_3_13810"/>
              <p:cNvGrpSpPr/>
              <p:nvPr/>
            </p:nvGrpSpPr>
            <p:grpSpPr>
              <a:xfrm>
                <a:off x="4629503" y="1797164"/>
                <a:ext cx="149353" cy="230834"/>
                <a:chOff x="3159850" y="1430950"/>
                <a:chExt cx="59075" cy="91300"/>
              </a:xfrm>
            </p:grpSpPr>
            <p:sp>
              <p:nvSpPr>
                <p:cNvPr id="4969" name="Google Shape;4969;g39699c9fcce_3_13810"/>
                <p:cNvSpPr/>
                <p:nvPr/>
              </p:nvSpPr>
              <p:spPr>
                <a:xfrm>
                  <a:off x="3159850" y="1463200"/>
                  <a:ext cx="59075" cy="59050"/>
                </a:xfrm>
                <a:custGeom>
                  <a:rect b="b" l="l" r="r" t="t"/>
                  <a:pathLst>
                    <a:path extrusionOk="0" h="2362" w="2363">
                      <a:moveTo>
                        <a:pt x="2161" y="201"/>
                      </a:moveTo>
                      <a:lnTo>
                        <a:pt x="2161" y="2161"/>
                      </a:lnTo>
                      <a:lnTo>
                        <a:pt x="202" y="2161"/>
                      </a:lnTo>
                      <a:lnTo>
                        <a:pt x="202" y="201"/>
                      </a:lnTo>
                      <a:close/>
                      <a:moveTo>
                        <a:pt x="51" y="0"/>
                      </a:moveTo>
                      <a:lnTo>
                        <a:pt x="17" y="17"/>
                      </a:lnTo>
                      <a:lnTo>
                        <a:pt x="1" y="50"/>
                      </a:lnTo>
                      <a:lnTo>
                        <a:pt x="1" y="101"/>
                      </a:lnTo>
                      <a:lnTo>
                        <a:pt x="1" y="2261"/>
                      </a:lnTo>
                      <a:lnTo>
                        <a:pt x="1" y="2295"/>
                      </a:lnTo>
                      <a:lnTo>
                        <a:pt x="17" y="2328"/>
                      </a:lnTo>
                      <a:lnTo>
                        <a:pt x="51" y="2362"/>
                      </a:lnTo>
                      <a:lnTo>
                        <a:pt x="2312" y="2362"/>
                      </a:lnTo>
                      <a:lnTo>
                        <a:pt x="2329" y="2328"/>
                      </a:lnTo>
                      <a:lnTo>
                        <a:pt x="2362" y="2295"/>
                      </a:lnTo>
                      <a:lnTo>
                        <a:pt x="2362" y="2261"/>
                      </a:lnTo>
                      <a:lnTo>
                        <a:pt x="2362" y="101"/>
                      </a:lnTo>
                      <a:lnTo>
                        <a:pt x="2362" y="50"/>
                      </a:lnTo>
                      <a:lnTo>
                        <a:pt x="2329" y="17"/>
                      </a:lnTo>
                      <a:lnTo>
                        <a:pt x="231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0" name="Google Shape;4970;g39699c9fcce_3_13810"/>
                <p:cNvSpPr/>
                <p:nvPr/>
              </p:nvSpPr>
              <p:spPr>
                <a:xfrm>
                  <a:off x="3166975" y="1430950"/>
                  <a:ext cx="44825" cy="37300"/>
                </a:xfrm>
                <a:custGeom>
                  <a:rect b="b" l="l" r="r" t="t"/>
                  <a:pathLst>
                    <a:path extrusionOk="0" h="1492" w="1793">
                      <a:moveTo>
                        <a:pt x="888" y="0"/>
                      </a:moveTo>
                      <a:lnTo>
                        <a:pt x="721" y="17"/>
                      </a:lnTo>
                      <a:lnTo>
                        <a:pt x="553" y="67"/>
                      </a:lnTo>
                      <a:lnTo>
                        <a:pt x="402" y="151"/>
                      </a:lnTo>
                      <a:lnTo>
                        <a:pt x="268" y="252"/>
                      </a:lnTo>
                      <a:lnTo>
                        <a:pt x="151" y="386"/>
                      </a:lnTo>
                      <a:lnTo>
                        <a:pt x="67" y="536"/>
                      </a:lnTo>
                      <a:lnTo>
                        <a:pt x="17" y="704"/>
                      </a:lnTo>
                      <a:lnTo>
                        <a:pt x="0" y="888"/>
                      </a:lnTo>
                      <a:lnTo>
                        <a:pt x="0" y="1391"/>
                      </a:lnTo>
                      <a:lnTo>
                        <a:pt x="17" y="1424"/>
                      </a:lnTo>
                      <a:lnTo>
                        <a:pt x="34" y="1458"/>
                      </a:lnTo>
                      <a:lnTo>
                        <a:pt x="67" y="1474"/>
                      </a:lnTo>
                      <a:lnTo>
                        <a:pt x="101" y="1491"/>
                      </a:lnTo>
                      <a:lnTo>
                        <a:pt x="134" y="1474"/>
                      </a:lnTo>
                      <a:lnTo>
                        <a:pt x="168" y="1458"/>
                      </a:lnTo>
                      <a:lnTo>
                        <a:pt x="201" y="1424"/>
                      </a:lnTo>
                      <a:lnTo>
                        <a:pt x="201" y="1391"/>
                      </a:lnTo>
                      <a:lnTo>
                        <a:pt x="201" y="888"/>
                      </a:lnTo>
                      <a:lnTo>
                        <a:pt x="218" y="754"/>
                      </a:lnTo>
                      <a:lnTo>
                        <a:pt x="252" y="620"/>
                      </a:lnTo>
                      <a:lnTo>
                        <a:pt x="319" y="503"/>
                      </a:lnTo>
                      <a:lnTo>
                        <a:pt x="402" y="402"/>
                      </a:lnTo>
                      <a:lnTo>
                        <a:pt x="503" y="319"/>
                      </a:lnTo>
                      <a:lnTo>
                        <a:pt x="620" y="252"/>
                      </a:lnTo>
                      <a:lnTo>
                        <a:pt x="754" y="201"/>
                      </a:lnTo>
                      <a:lnTo>
                        <a:pt x="1039" y="201"/>
                      </a:lnTo>
                      <a:lnTo>
                        <a:pt x="1173" y="252"/>
                      </a:lnTo>
                      <a:lnTo>
                        <a:pt x="1290" y="319"/>
                      </a:lnTo>
                      <a:lnTo>
                        <a:pt x="1391" y="402"/>
                      </a:lnTo>
                      <a:lnTo>
                        <a:pt x="1474" y="503"/>
                      </a:lnTo>
                      <a:lnTo>
                        <a:pt x="1541" y="620"/>
                      </a:lnTo>
                      <a:lnTo>
                        <a:pt x="1575" y="754"/>
                      </a:lnTo>
                      <a:lnTo>
                        <a:pt x="1592" y="888"/>
                      </a:lnTo>
                      <a:lnTo>
                        <a:pt x="1592" y="1391"/>
                      </a:lnTo>
                      <a:lnTo>
                        <a:pt x="1592" y="1424"/>
                      </a:lnTo>
                      <a:lnTo>
                        <a:pt x="1625" y="1458"/>
                      </a:lnTo>
                      <a:lnTo>
                        <a:pt x="1659" y="1474"/>
                      </a:lnTo>
                      <a:lnTo>
                        <a:pt x="1692" y="1491"/>
                      </a:lnTo>
                      <a:lnTo>
                        <a:pt x="1726" y="1474"/>
                      </a:lnTo>
                      <a:lnTo>
                        <a:pt x="1759" y="1458"/>
                      </a:lnTo>
                      <a:lnTo>
                        <a:pt x="1776" y="1424"/>
                      </a:lnTo>
                      <a:lnTo>
                        <a:pt x="1793" y="1391"/>
                      </a:lnTo>
                      <a:lnTo>
                        <a:pt x="1793" y="888"/>
                      </a:lnTo>
                      <a:lnTo>
                        <a:pt x="1776" y="704"/>
                      </a:lnTo>
                      <a:lnTo>
                        <a:pt x="1726" y="536"/>
                      </a:lnTo>
                      <a:lnTo>
                        <a:pt x="1642" y="386"/>
                      </a:lnTo>
                      <a:lnTo>
                        <a:pt x="1525" y="252"/>
                      </a:lnTo>
                      <a:lnTo>
                        <a:pt x="1391" y="151"/>
                      </a:lnTo>
                      <a:lnTo>
                        <a:pt x="1240" y="67"/>
                      </a:lnTo>
                      <a:lnTo>
                        <a:pt x="1072" y="17"/>
                      </a:lnTo>
                      <a:lnTo>
                        <a:pt x="88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1" name="Google Shape;4971;g39699c9fcce_3_13810"/>
                <p:cNvSpPr/>
                <p:nvPr/>
              </p:nvSpPr>
              <p:spPr>
                <a:xfrm>
                  <a:off x="3174500" y="1479950"/>
                  <a:ext cx="29775" cy="26400"/>
                </a:xfrm>
                <a:custGeom>
                  <a:rect b="b" l="l" r="r" t="t"/>
                  <a:pathLst>
                    <a:path extrusionOk="0" h="1056" w="1191">
                      <a:moveTo>
                        <a:pt x="1090" y="0"/>
                      </a:moveTo>
                      <a:lnTo>
                        <a:pt x="1039" y="17"/>
                      </a:lnTo>
                      <a:lnTo>
                        <a:pt x="1023" y="34"/>
                      </a:lnTo>
                      <a:lnTo>
                        <a:pt x="436" y="804"/>
                      </a:lnTo>
                      <a:lnTo>
                        <a:pt x="168" y="536"/>
                      </a:lnTo>
                      <a:lnTo>
                        <a:pt x="135" y="519"/>
                      </a:lnTo>
                      <a:lnTo>
                        <a:pt x="101" y="503"/>
                      </a:lnTo>
                      <a:lnTo>
                        <a:pt x="68" y="519"/>
                      </a:lnTo>
                      <a:lnTo>
                        <a:pt x="34" y="536"/>
                      </a:lnTo>
                      <a:lnTo>
                        <a:pt x="1" y="570"/>
                      </a:lnTo>
                      <a:lnTo>
                        <a:pt x="1" y="603"/>
                      </a:lnTo>
                      <a:lnTo>
                        <a:pt x="1" y="653"/>
                      </a:lnTo>
                      <a:lnTo>
                        <a:pt x="34" y="670"/>
                      </a:lnTo>
                      <a:lnTo>
                        <a:pt x="386" y="1039"/>
                      </a:lnTo>
                      <a:lnTo>
                        <a:pt x="420" y="1055"/>
                      </a:lnTo>
                      <a:lnTo>
                        <a:pt x="503" y="1055"/>
                      </a:lnTo>
                      <a:lnTo>
                        <a:pt x="537" y="1022"/>
                      </a:lnTo>
                      <a:lnTo>
                        <a:pt x="1173" y="168"/>
                      </a:lnTo>
                      <a:lnTo>
                        <a:pt x="1190" y="117"/>
                      </a:lnTo>
                      <a:lnTo>
                        <a:pt x="1190" y="84"/>
                      </a:lnTo>
                      <a:lnTo>
                        <a:pt x="1190" y="50"/>
                      </a:lnTo>
                      <a:lnTo>
                        <a:pt x="1157" y="17"/>
                      </a:lnTo>
                      <a:lnTo>
                        <a:pt x="112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pic>
        <p:nvPicPr>
          <p:cNvPr id="4972" name="Google Shape;4972;g39699c9fcce_3_13810"/>
          <p:cNvPicPr preferRelativeResize="0"/>
          <p:nvPr/>
        </p:nvPicPr>
        <p:blipFill rotWithShape="1">
          <a:blip r:embed="rId8">
            <a:alphaModFix/>
          </a:blip>
          <a:srcRect b="39433" l="16811" r="15889" t="38763"/>
          <a:stretch/>
        </p:blipFill>
        <p:spPr>
          <a:xfrm>
            <a:off x="6858400" y="4104600"/>
            <a:ext cx="1952302" cy="355749"/>
          </a:xfrm>
          <a:prstGeom prst="rect">
            <a:avLst/>
          </a:prstGeom>
          <a:noFill/>
          <a:ln>
            <a:noFill/>
          </a:ln>
        </p:spPr>
      </p:pic>
      <p:sp>
        <p:nvSpPr>
          <p:cNvPr id="4973" name="Google Shape;4973;g39699c9fcce_3_13810"/>
          <p:cNvSpPr txBox="1"/>
          <p:nvPr/>
        </p:nvSpPr>
        <p:spPr>
          <a:xfrm>
            <a:off x="6782750" y="3453831"/>
            <a:ext cx="2103600" cy="585600"/>
          </a:xfrm>
          <a:prstGeom prst="rect">
            <a:avLst/>
          </a:prstGeom>
          <a:noFill/>
          <a:ln>
            <a:noFill/>
          </a:ln>
        </p:spPr>
        <p:txBody>
          <a:bodyPr anchorCtr="0" anchor="t" bIns="91425" lIns="91425" spcFirstLastPara="1" rIns="91425" wrap="square" tIns="91425">
            <a:noAutofit/>
          </a:bodyPr>
          <a:lstStyle/>
          <a:p>
            <a:pPr indent="0" lvl="0" marL="0" marR="182880" rtl="0" algn="l">
              <a:lnSpc>
                <a:spcPct val="115000"/>
              </a:lnSpc>
              <a:spcBef>
                <a:spcPts val="0"/>
              </a:spcBef>
              <a:spcAft>
                <a:spcPts val="0"/>
              </a:spcAft>
              <a:buClr>
                <a:srgbClr val="000000"/>
              </a:buClr>
              <a:buSzPts val="800"/>
              <a:buFont typeface="Arial"/>
              <a:buNone/>
            </a:pPr>
            <a:r>
              <a:rPr b="0" i="0" lang="en" sz="800" u="none" cap="none" strike="noStrike">
                <a:solidFill>
                  <a:schemeClr val="dk1"/>
                </a:solidFill>
                <a:latin typeface="Poppins ExtraBold"/>
                <a:ea typeface="Poppins ExtraBold"/>
                <a:cs typeface="Poppins ExtraBold"/>
                <a:sym typeface="Poppins ExtraBold"/>
              </a:rPr>
              <a:t>Download the app for free on Apple and Android smartphones and tablets.</a:t>
            </a:r>
            <a:endParaRPr b="0" i="0" sz="800" u="none" cap="none" strike="noStrike">
              <a:solidFill>
                <a:schemeClr val="dk1"/>
              </a:solidFill>
              <a:latin typeface="Poppins ExtraBold"/>
              <a:ea typeface="Poppins ExtraBold"/>
              <a:cs typeface="Poppins ExtraBold"/>
              <a:sym typeface="Poppins ExtraBold"/>
            </a:endParaRPr>
          </a:p>
        </p:txBody>
      </p:sp>
      <p:sp>
        <p:nvSpPr>
          <p:cNvPr id="4974" name="Google Shape;4974;g39699c9fcce_3_13810"/>
          <p:cNvSpPr txBox="1"/>
          <p:nvPr/>
        </p:nvSpPr>
        <p:spPr>
          <a:xfrm>
            <a:off x="315022" y="4856559"/>
            <a:ext cx="3249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rgbClr val="25146F"/>
                </a:solidFill>
                <a:latin typeface="Poppins Medium"/>
                <a:ea typeface="Poppins Medium"/>
                <a:cs typeface="Poppins Medium"/>
                <a:sym typeface="Poppins Medium"/>
              </a:rPr>
              <a:t>Page </a:t>
            </a:r>
            <a:fld id="{00000000-1234-1234-1234-123412341234}" type="slidenum">
              <a:rPr b="0" i="0" lang="en" sz="525" u="none" cap="none" strike="noStrike">
                <a:solidFill>
                  <a:srgbClr val="25146F"/>
                </a:solidFill>
                <a:latin typeface="Poppins Medium"/>
                <a:ea typeface="Poppins Medium"/>
                <a:cs typeface="Poppins Medium"/>
                <a:sym typeface="Poppins Medium"/>
              </a:rPr>
              <a:t>‹#›</a:t>
            </a:fld>
            <a:endParaRPr b="0" i="0" sz="525" u="none" cap="none" strike="noStrike">
              <a:solidFill>
                <a:srgbClr val="25146F"/>
              </a:solidFill>
              <a:latin typeface="Poppins Medium"/>
              <a:ea typeface="Poppins Medium"/>
              <a:cs typeface="Poppins Medium"/>
              <a:sym typeface="Poppins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8" name="Shape 4978"/>
        <p:cNvGrpSpPr/>
        <p:nvPr/>
      </p:nvGrpSpPr>
      <p:grpSpPr>
        <a:xfrm>
          <a:off x="0" y="0"/>
          <a:ext cx="0" cy="0"/>
          <a:chOff x="0" y="0"/>
          <a:chExt cx="0" cy="0"/>
        </a:xfrm>
      </p:grpSpPr>
      <p:sp>
        <p:nvSpPr>
          <p:cNvPr id="4979" name="Google Shape;4979;g3d4066824e0_0_126"/>
          <p:cNvSpPr/>
          <p:nvPr/>
        </p:nvSpPr>
        <p:spPr>
          <a:xfrm rot="10800000">
            <a:off x="3785213" y="3765600"/>
            <a:ext cx="4673700" cy="822900"/>
          </a:xfrm>
          <a:prstGeom prst="roundRect">
            <a:avLst>
              <a:gd fmla="val 9283" name="adj"/>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cap="flat" cmpd="sng" w="9525">
            <a:solidFill>
              <a:srgbClr val="FFFFFF"/>
            </a:solidFill>
            <a:prstDash val="solid"/>
            <a:miter lim="800000"/>
            <a:headEnd len="sm" w="sm" type="none"/>
            <a:tailEnd len="sm" w="sm" type="none"/>
          </a:ln>
        </p:spPr>
        <p:txBody>
          <a:bodyPr anchorCtr="0" anchor="ctr" bIns="15450" lIns="30950" spcFirstLastPara="1" rIns="30950" wrap="square" tIns="15450">
            <a:noAutofit/>
          </a:bodyPr>
          <a:lstStyle/>
          <a:p>
            <a:pPr indent="0" lvl="0" marL="0" marR="0" rtl="0" algn="ctr">
              <a:lnSpc>
                <a:spcPct val="100000"/>
              </a:lnSpc>
              <a:spcBef>
                <a:spcPts val="0"/>
              </a:spcBef>
              <a:spcAft>
                <a:spcPts val="0"/>
              </a:spcAft>
              <a:buClr>
                <a:srgbClr val="000000"/>
              </a:buClr>
              <a:buSzPts val="609"/>
              <a:buFont typeface="Arial"/>
              <a:buNone/>
            </a:pPr>
            <a:r>
              <a:t/>
            </a:r>
            <a:endParaRPr b="0" i="0" sz="609" u="none" cap="none" strike="noStrike">
              <a:solidFill>
                <a:srgbClr val="FFFFFF"/>
              </a:solidFill>
              <a:latin typeface="Poppins Medium"/>
              <a:ea typeface="Poppins Medium"/>
              <a:cs typeface="Poppins Medium"/>
              <a:sym typeface="Poppins Medium"/>
            </a:endParaRPr>
          </a:p>
        </p:txBody>
      </p:sp>
      <p:sp>
        <p:nvSpPr>
          <p:cNvPr id="4980" name="Google Shape;4980;g3d4066824e0_0_126"/>
          <p:cNvSpPr/>
          <p:nvPr/>
        </p:nvSpPr>
        <p:spPr>
          <a:xfrm rot="10800000">
            <a:off x="3785213" y="2790500"/>
            <a:ext cx="4673700" cy="822900"/>
          </a:xfrm>
          <a:prstGeom prst="roundRect">
            <a:avLst>
              <a:gd fmla="val 9283" name="adj"/>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cap="flat" cmpd="sng" w="9525">
            <a:solidFill>
              <a:srgbClr val="FFFFFF"/>
            </a:solidFill>
            <a:prstDash val="solid"/>
            <a:miter lim="800000"/>
            <a:headEnd len="sm" w="sm" type="none"/>
            <a:tailEnd len="sm" w="sm" type="none"/>
          </a:ln>
        </p:spPr>
        <p:txBody>
          <a:bodyPr anchorCtr="0" anchor="ctr" bIns="15450" lIns="30950" spcFirstLastPara="1" rIns="30950" wrap="square" tIns="15450">
            <a:noAutofit/>
          </a:bodyPr>
          <a:lstStyle/>
          <a:p>
            <a:pPr indent="0" lvl="0" marL="0" marR="0" rtl="0" algn="ctr">
              <a:lnSpc>
                <a:spcPct val="100000"/>
              </a:lnSpc>
              <a:spcBef>
                <a:spcPts val="0"/>
              </a:spcBef>
              <a:spcAft>
                <a:spcPts val="0"/>
              </a:spcAft>
              <a:buClr>
                <a:srgbClr val="000000"/>
              </a:buClr>
              <a:buSzPts val="609"/>
              <a:buFont typeface="Arial"/>
              <a:buNone/>
            </a:pPr>
            <a:r>
              <a:t/>
            </a:r>
            <a:endParaRPr b="0" i="0" sz="609" u="none" cap="none" strike="noStrike">
              <a:solidFill>
                <a:srgbClr val="FFFFFF"/>
              </a:solidFill>
              <a:latin typeface="Poppins Medium"/>
              <a:ea typeface="Poppins Medium"/>
              <a:cs typeface="Poppins Medium"/>
              <a:sym typeface="Poppins Medium"/>
            </a:endParaRPr>
          </a:p>
        </p:txBody>
      </p:sp>
      <p:sp>
        <p:nvSpPr>
          <p:cNvPr id="4981" name="Google Shape;4981;g3d4066824e0_0_126"/>
          <p:cNvSpPr txBox="1"/>
          <p:nvPr>
            <p:ph type="title"/>
          </p:nvPr>
        </p:nvSpPr>
        <p:spPr>
          <a:xfrm>
            <a:off x="319009" y="319875"/>
            <a:ext cx="8498700" cy="437400"/>
          </a:xfrm>
          <a:prstGeom prst="rect">
            <a:avLst/>
          </a:prstGeom>
          <a:noFill/>
          <a:ln>
            <a:noFill/>
          </a:ln>
        </p:spPr>
        <p:txBody>
          <a:bodyPr anchorCtr="0" anchor="t" bIns="0" lIns="0" spcFirstLastPara="1" rIns="0" wrap="square" tIns="0">
            <a:noAutofit/>
          </a:bodyPr>
          <a:lstStyle/>
          <a:p>
            <a:pPr indent="0" lvl="0" marL="0" rtl="0" algn="l">
              <a:lnSpc>
                <a:spcPct val="103000"/>
              </a:lnSpc>
              <a:spcBef>
                <a:spcPts val="0"/>
              </a:spcBef>
              <a:spcAft>
                <a:spcPts val="0"/>
              </a:spcAft>
              <a:buSzPts val="2550"/>
              <a:buNone/>
            </a:pPr>
            <a:r>
              <a:rPr lang="en"/>
              <a:t>Contact Participant Services</a:t>
            </a:r>
            <a:endParaRPr/>
          </a:p>
        </p:txBody>
      </p:sp>
      <p:grpSp>
        <p:nvGrpSpPr>
          <p:cNvPr id="4982" name="Google Shape;4982;g3d4066824e0_0_126"/>
          <p:cNvGrpSpPr/>
          <p:nvPr/>
        </p:nvGrpSpPr>
        <p:grpSpPr>
          <a:xfrm>
            <a:off x="3785213" y="1815400"/>
            <a:ext cx="4673700" cy="822900"/>
            <a:chOff x="4954225" y="1428300"/>
            <a:chExt cx="4673700" cy="822900"/>
          </a:xfrm>
        </p:grpSpPr>
        <p:sp>
          <p:nvSpPr>
            <p:cNvPr id="4983" name="Google Shape;4983;g3d4066824e0_0_126"/>
            <p:cNvSpPr/>
            <p:nvPr/>
          </p:nvSpPr>
          <p:spPr>
            <a:xfrm rot="10800000">
              <a:off x="4954225" y="1428300"/>
              <a:ext cx="4673700" cy="822900"/>
            </a:xfrm>
            <a:prstGeom prst="roundRect">
              <a:avLst>
                <a:gd fmla="val 9283" name="adj"/>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cap="flat" cmpd="sng" w="9525">
              <a:solidFill>
                <a:srgbClr val="FFFFFF"/>
              </a:solidFill>
              <a:prstDash val="solid"/>
              <a:miter lim="800000"/>
              <a:headEnd len="sm" w="sm" type="none"/>
              <a:tailEnd len="sm" w="sm" type="none"/>
            </a:ln>
          </p:spPr>
          <p:txBody>
            <a:bodyPr anchorCtr="0" anchor="ctr" bIns="15450" lIns="30950" spcFirstLastPara="1" rIns="30950" wrap="square" tIns="15450">
              <a:noAutofit/>
            </a:bodyPr>
            <a:lstStyle/>
            <a:p>
              <a:pPr indent="0" lvl="0" marL="0" marR="0" rtl="0" algn="ctr">
                <a:lnSpc>
                  <a:spcPct val="100000"/>
                </a:lnSpc>
                <a:spcBef>
                  <a:spcPts val="0"/>
                </a:spcBef>
                <a:spcAft>
                  <a:spcPts val="0"/>
                </a:spcAft>
                <a:buClr>
                  <a:srgbClr val="000000"/>
                </a:buClr>
                <a:buSzPts val="609"/>
                <a:buFont typeface="Arial"/>
                <a:buNone/>
              </a:pPr>
              <a:r>
                <a:t/>
              </a:r>
              <a:endParaRPr b="0" i="0" sz="609" u="none" cap="none" strike="noStrike">
                <a:solidFill>
                  <a:srgbClr val="FFFFFF"/>
                </a:solidFill>
                <a:latin typeface="Poppins Medium"/>
                <a:ea typeface="Poppins Medium"/>
                <a:cs typeface="Poppins Medium"/>
                <a:sym typeface="Poppins Medium"/>
              </a:endParaRPr>
            </a:p>
          </p:txBody>
        </p:sp>
        <p:sp>
          <p:nvSpPr>
            <p:cNvPr id="4984" name="Google Shape;4984;g3d4066824e0_0_126"/>
            <p:cNvSpPr txBox="1"/>
            <p:nvPr/>
          </p:nvSpPr>
          <p:spPr>
            <a:xfrm>
              <a:off x="5195198" y="1565700"/>
              <a:ext cx="2832000" cy="548100"/>
            </a:xfrm>
            <a:prstGeom prst="rect">
              <a:avLst/>
            </a:prstGeom>
            <a:noFill/>
            <a:ln>
              <a:noFill/>
            </a:ln>
          </p:spPr>
          <p:txBody>
            <a:bodyPr anchorCtr="0" anchor="ctr" bIns="74575" lIns="74575" spcFirstLastPara="1" rIns="74575" wrap="square" tIns="74575">
              <a:noAutofit/>
            </a:bodyPr>
            <a:lstStyle/>
            <a:p>
              <a:pPr indent="0" lvl="0" marL="0" marR="0" rtl="0" algn="l">
                <a:lnSpc>
                  <a:spcPct val="115000"/>
                </a:lnSpc>
                <a:spcBef>
                  <a:spcPts val="0"/>
                </a:spcBef>
                <a:spcAft>
                  <a:spcPts val="0"/>
                </a:spcAft>
                <a:buClr>
                  <a:srgbClr val="000000"/>
                </a:buClr>
                <a:buSzPts val="1500"/>
                <a:buFont typeface="Arial"/>
                <a:buNone/>
              </a:pPr>
              <a:r>
                <a:rPr b="0" i="0" lang="en" sz="1500" u="none" cap="none" strike="noStrike">
                  <a:solidFill>
                    <a:schemeClr val="dk1"/>
                  </a:solidFill>
                  <a:latin typeface="Poppins ExtraBold"/>
                  <a:ea typeface="Poppins ExtraBold"/>
                  <a:cs typeface="Poppins ExtraBold"/>
                  <a:sym typeface="Poppins ExtraBold"/>
                </a:rPr>
                <a:t>Website</a:t>
              </a:r>
              <a:endParaRPr b="0" i="0" sz="1500" u="none" cap="none" strike="noStrike">
                <a:solidFill>
                  <a:schemeClr val="dk1"/>
                </a:solidFill>
                <a:latin typeface="Poppins ExtraBold"/>
                <a:ea typeface="Poppins ExtraBold"/>
                <a:cs typeface="Poppins ExtraBold"/>
                <a:sym typeface="Poppins ExtraBold"/>
              </a:endParaRPr>
            </a:p>
            <a:p>
              <a:pPr indent="0" lvl="0" marL="0" marR="0" rtl="0" algn="l">
                <a:lnSpc>
                  <a:spcPct val="150000"/>
                </a:lnSpc>
                <a:spcBef>
                  <a:spcPts val="0"/>
                </a:spcBef>
                <a:spcAft>
                  <a:spcPts val="979"/>
                </a:spcAft>
                <a:buClr>
                  <a:srgbClr val="000000"/>
                </a:buClr>
                <a:buSzPts val="1400"/>
                <a:buFont typeface="Arial"/>
                <a:buNone/>
              </a:pPr>
              <a:r>
                <a:rPr b="0" i="0" lang="en" sz="1400" u="none" cap="none" strike="noStrike">
                  <a:solidFill>
                    <a:schemeClr val="dk1"/>
                  </a:solidFill>
                  <a:latin typeface="Poppins Medium"/>
                  <a:ea typeface="Poppins Medium"/>
                  <a:cs typeface="Poppins Medium"/>
                  <a:sym typeface="Poppins Medium"/>
                </a:rPr>
                <a:t>www.wexinc.com</a:t>
              </a:r>
              <a:endParaRPr b="0" i="0" sz="1400" u="none" cap="none" strike="noStrike">
                <a:solidFill>
                  <a:schemeClr val="dk1"/>
                </a:solidFill>
                <a:latin typeface="Poppins Medium"/>
                <a:ea typeface="Poppins Medium"/>
                <a:cs typeface="Poppins Medium"/>
                <a:sym typeface="Poppins Medium"/>
              </a:endParaRPr>
            </a:p>
          </p:txBody>
        </p:sp>
      </p:grpSp>
      <p:sp>
        <p:nvSpPr>
          <p:cNvPr id="4985" name="Google Shape;4985;g3d4066824e0_0_126"/>
          <p:cNvSpPr txBox="1"/>
          <p:nvPr/>
        </p:nvSpPr>
        <p:spPr>
          <a:xfrm>
            <a:off x="4026186" y="3903000"/>
            <a:ext cx="2832000" cy="548100"/>
          </a:xfrm>
          <a:prstGeom prst="rect">
            <a:avLst/>
          </a:prstGeom>
          <a:noFill/>
          <a:ln>
            <a:noFill/>
          </a:ln>
        </p:spPr>
        <p:txBody>
          <a:bodyPr anchorCtr="0" anchor="ctr" bIns="74575" lIns="74575" spcFirstLastPara="1" rIns="74575" wrap="square" tIns="74575">
            <a:noAutofit/>
          </a:bodyPr>
          <a:lstStyle/>
          <a:p>
            <a:pPr indent="0" lvl="0" marL="0" marR="0" rtl="0" algn="l">
              <a:lnSpc>
                <a:spcPct val="115000"/>
              </a:lnSpc>
              <a:spcBef>
                <a:spcPts val="0"/>
              </a:spcBef>
              <a:spcAft>
                <a:spcPts val="0"/>
              </a:spcAft>
              <a:buClr>
                <a:srgbClr val="000000"/>
              </a:buClr>
              <a:buSzPts val="1500"/>
              <a:buFont typeface="Arial"/>
              <a:buNone/>
            </a:pPr>
            <a:r>
              <a:rPr b="1" i="0" lang="en" sz="1500" u="none" cap="none" strike="noStrike">
                <a:solidFill>
                  <a:schemeClr val="dk1"/>
                </a:solidFill>
                <a:latin typeface="Poppins"/>
                <a:ea typeface="Poppins"/>
                <a:cs typeface="Poppins"/>
                <a:sym typeface="Poppins"/>
              </a:rPr>
              <a:t>New to WEX</a:t>
            </a:r>
            <a:endParaRPr b="1" i="0" sz="1500" u="none" cap="none" strike="noStrike">
              <a:solidFill>
                <a:schemeClr val="dk1"/>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rPr b="0" i="0" lang="en" sz="1400" u="none" cap="none" strike="noStrike">
                <a:solidFill>
                  <a:schemeClr val="dk1"/>
                </a:solidFill>
                <a:latin typeface="Poppins Medium"/>
                <a:ea typeface="Poppins Medium"/>
                <a:cs typeface="Poppins Medium"/>
                <a:sym typeface="Poppins Medium"/>
              </a:rPr>
              <a:t>844-561-1337</a:t>
            </a:r>
            <a:endParaRPr b="0" i="0" sz="1400" u="none" cap="none" strike="noStrike">
              <a:solidFill>
                <a:schemeClr val="dk1"/>
              </a:solidFill>
              <a:latin typeface="Poppins Medium"/>
              <a:ea typeface="Poppins Medium"/>
              <a:cs typeface="Poppins Medium"/>
              <a:sym typeface="Poppins Medium"/>
            </a:endParaRPr>
          </a:p>
        </p:txBody>
      </p:sp>
      <p:sp>
        <p:nvSpPr>
          <p:cNvPr id="4986" name="Google Shape;4986;g3d4066824e0_0_126"/>
          <p:cNvSpPr txBox="1"/>
          <p:nvPr/>
        </p:nvSpPr>
        <p:spPr>
          <a:xfrm>
            <a:off x="4026186" y="2959100"/>
            <a:ext cx="2832000" cy="485700"/>
          </a:xfrm>
          <a:prstGeom prst="rect">
            <a:avLst/>
          </a:prstGeom>
          <a:noFill/>
          <a:ln>
            <a:noFill/>
          </a:ln>
        </p:spPr>
        <p:txBody>
          <a:bodyPr anchorCtr="0" anchor="ctr" bIns="74575" lIns="74575" spcFirstLastPara="1" rIns="74575" wrap="square" tIns="74575">
            <a:noAutofit/>
          </a:bodyPr>
          <a:lstStyle/>
          <a:p>
            <a:pPr indent="0" lvl="0" marL="0" marR="0" rtl="0" algn="l">
              <a:lnSpc>
                <a:spcPct val="115000"/>
              </a:lnSpc>
              <a:spcBef>
                <a:spcPts val="0"/>
              </a:spcBef>
              <a:spcAft>
                <a:spcPts val="0"/>
              </a:spcAft>
              <a:buClr>
                <a:srgbClr val="000000"/>
              </a:buClr>
              <a:buSzPts val="1500"/>
              <a:buFont typeface="Arial"/>
              <a:buNone/>
            </a:pPr>
            <a:r>
              <a:rPr b="1" i="0" lang="en" sz="1500" u="none" cap="none" strike="noStrike">
                <a:solidFill>
                  <a:schemeClr val="dk1"/>
                </a:solidFill>
                <a:latin typeface="Poppins"/>
                <a:ea typeface="Poppins"/>
                <a:cs typeface="Poppins"/>
                <a:sym typeface="Poppins"/>
              </a:rPr>
              <a:t>Current WEX participants</a:t>
            </a:r>
            <a:endParaRPr b="1" i="0" sz="1500" u="none" cap="none" strike="noStrike">
              <a:solidFill>
                <a:schemeClr val="dk1"/>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rPr b="0" i="0" lang="en" sz="1400" u="none" cap="none" strike="noStrike">
                <a:solidFill>
                  <a:schemeClr val="dk1"/>
                </a:solidFill>
                <a:latin typeface="Poppins Medium"/>
                <a:ea typeface="Poppins Medium"/>
                <a:cs typeface="Poppins Medium"/>
                <a:sym typeface="Poppins Medium"/>
              </a:rPr>
              <a:t>866-451-3399</a:t>
            </a:r>
            <a:endParaRPr b="0" i="0" sz="1400" u="none" cap="none" strike="noStrike">
              <a:solidFill>
                <a:schemeClr val="dk1"/>
              </a:solidFill>
              <a:latin typeface="Poppins Medium"/>
              <a:ea typeface="Poppins Medium"/>
              <a:cs typeface="Poppins Medium"/>
              <a:sym typeface="Poppins Medium"/>
            </a:endParaRPr>
          </a:p>
        </p:txBody>
      </p:sp>
      <p:sp>
        <p:nvSpPr>
          <p:cNvPr id="4987" name="Google Shape;4987;g3d4066824e0_0_126"/>
          <p:cNvSpPr txBox="1"/>
          <p:nvPr/>
        </p:nvSpPr>
        <p:spPr>
          <a:xfrm>
            <a:off x="3785213" y="1112100"/>
            <a:ext cx="4827300" cy="551100"/>
          </a:xfrm>
          <a:prstGeom prst="rect">
            <a:avLst/>
          </a:prstGeom>
          <a:noFill/>
          <a:ln>
            <a:noFill/>
          </a:ln>
        </p:spPr>
        <p:txBody>
          <a:bodyPr anchorCtr="0" anchor="t" bIns="0" lIns="0" spcFirstLastPara="1" rIns="0" wrap="square" tIns="0">
            <a:noAutofit/>
          </a:bodyPr>
          <a:lstStyle/>
          <a:p>
            <a:pPr indent="0" lvl="0" marL="0" marR="0" rtl="0" algn="l">
              <a:lnSpc>
                <a:spcPct val="124000"/>
              </a:lnSpc>
              <a:spcBef>
                <a:spcPts val="1600"/>
              </a:spcBef>
              <a:spcAft>
                <a:spcPts val="0"/>
              </a:spcAft>
              <a:buClr>
                <a:srgbClr val="000000"/>
              </a:buClr>
              <a:buSzPts val="1300"/>
              <a:buFont typeface="Arial"/>
              <a:buNone/>
            </a:pPr>
            <a:r>
              <a:rPr b="0" i="0" lang="en" sz="1300" u="none" cap="none" strike="noStrike">
                <a:solidFill>
                  <a:schemeClr val="dk1"/>
                </a:solidFill>
                <a:latin typeface="Poppins Medium"/>
                <a:ea typeface="Poppins Medium"/>
                <a:cs typeface="Poppins Medium"/>
                <a:sym typeface="Poppins Medium"/>
              </a:rPr>
              <a:t>Our Participant Services team is available Monday through Friday, from 6 a.m. to 9 p.m. CT, except holidays.</a:t>
            </a:r>
            <a:endParaRPr b="0" i="0" sz="1300" u="none" cap="none" strike="noStrike">
              <a:solidFill>
                <a:schemeClr val="dk1"/>
              </a:solidFill>
              <a:latin typeface="Poppins Medium"/>
              <a:ea typeface="Poppins Medium"/>
              <a:cs typeface="Poppins Medium"/>
              <a:sym typeface="Poppins Medium"/>
            </a:endParaRPr>
          </a:p>
        </p:txBody>
      </p:sp>
      <p:pic>
        <p:nvPicPr>
          <p:cNvPr id="4988" name="Google Shape;4988;g3d4066824e0_0_126" title="AdobeStock_1347971365e.jpg"/>
          <p:cNvPicPr preferRelativeResize="0"/>
          <p:nvPr>
            <p:ph idx="2" type="pic"/>
          </p:nvPr>
        </p:nvPicPr>
        <p:blipFill rotWithShape="1">
          <a:blip r:embed="rId3">
            <a:alphaModFix/>
          </a:blip>
          <a:srcRect b="8534" l="23465" r="38131" t="17452"/>
          <a:stretch/>
        </p:blipFill>
        <p:spPr>
          <a:xfrm>
            <a:off x="529300" y="1159700"/>
            <a:ext cx="2832000" cy="3453600"/>
          </a:xfrm>
          <a:prstGeom prst="roundRect">
            <a:avLst>
              <a:gd fmla="val 2189" name="adj"/>
            </a:avLst>
          </a:prstGeom>
          <a:noFill/>
          <a:ln>
            <a:noFill/>
          </a:ln>
        </p:spPr>
      </p:pic>
      <p:pic>
        <p:nvPicPr>
          <p:cNvPr id="4989" name="Google Shape;4989;g3d4066824e0_0_126" title="AdobeStock_1347971365e.jpg"/>
          <p:cNvPicPr preferRelativeResize="0"/>
          <p:nvPr>
            <p:ph idx="3" type="pic"/>
          </p:nvPr>
        </p:nvPicPr>
        <p:blipFill rotWithShape="1">
          <a:blip r:embed="rId4">
            <a:alphaModFix/>
          </a:blip>
          <a:srcRect b="8527" l="27071" r="38133" t="10652"/>
          <a:stretch/>
        </p:blipFill>
        <p:spPr>
          <a:xfrm>
            <a:off x="788799" y="842200"/>
            <a:ext cx="2565900" cy="3771000"/>
          </a:xfrm>
          <a:prstGeom prst="roundRect">
            <a:avLst>
              <a:gd fmla="val 2189" name="adj"/>
            </a:avLst>
          </a:prstGeom>
          <a:noFill/>
          <a:ln>
            <a:noFill/>
          </a:ln>
        </p:spPr>
      </p:pic>
      <p:sp>
        <p:nvSpPr>
          <p:cNvPr id="4990" name="Google Shape;4990;g3d4066824e0_0_126"/>
          <p:cNvSpPr txBox="1"/>
          <p:nvPr/>
        </p:nvSpPr>
        <p:spPr>
          <a:xfrm>
            <a:off x="315022" y="4856559"/>
            <a:ext cx="3249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rgbClr val="25146F"/>
                </a:solidFill>
                <a:latin typeface="Poppins Medium"/>
                <a:ea typeface="Poppins Medium"/>
                <a:cs typeface="Poppins Medium"/>
                <a:sym typeface="Poppins Medium"/>
              </a:rPr>
              <a:t>Page </a:t>
            </a:r>
            <a:fld id="{00000000-1234-1234-1234-123412341234}" type="slidenum">
              <a:rPr b="0" i="0" lang="en" sz="525" u="none" cap="none" strike="noStrike">
                <a:solidFill>
                  <a:srgbClr val="25146F"/>
                </a:solidFill>
                <a:latin typeface="Poppins Medium"/>
                <a:ea typeface="Poppins Medium"/>
                <a:cs typeface="Poppins Medium"/>
                <a:sym typeface="Poppins Medium"/>
              </a:rPr>
              <a:t>‹#›</a:t>
            </a:fld>
            <a:endParaRPr b="0" i="0" sz="525" u="none" cap="none" strike="noStrike">
              <a:solidFill>
                <a:srgbClr val="25146F"/>
              </a:solidFill>
              <a:latin typeface="Poppins Medium"/>
              <a:ea typeface="Poppins Medium"/>
              <a:cs typeface="Poppins Medium"/>
              <a:sym typeface="Poppins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4" name="Shape 4994"/>
        <p:cNvGrpSpPr/>
        <p:nvPr/>
      </p:nvGrpSpPr>
      <p:grpSpPr>
        <a:xfrm>
          <a:off x="0" y="0"/>
          <a:ext cx="0" cy="0"/>
          <a:chOff x="0" y="0"/>
          <a:chExt cx="0" cy="0"/>
        </a:xfrm>
      </p:grpSpPr>
      <p:sp>
        <p:nvSpPr>
          <p:cNvPr id="4995" name="Google Shape;4995;g3d3cfa74768_1_6177"/>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rgbClr val="000000"/>
              </a:buClr>
              <a:buSzPts val="500"/>
              <a:buFont typeface="Arial"/>
              <a:buNone/>
            </a:pPr>
            <a:r>
              <a:rPr lang="en"/>
              <a:t>Page </a:t>
            </a:r>
            <a:fld id="{00000000-1234-1234-1234-123412341234}" type="slidenum">
              <a:rPr lang="en"/>
              <a:t>‹#›</a:t>
            </a:fld>
            <a:endParaRPr/>
          </a:p>
        </p:txBody>
      </p:sp>
      <p:sp>
        <p:nvSpPr>
          <p:cNvPr id="4996" name="Google Shape;4996;g3d3cfa74768_1_6177"/>
          <p:cNvSpPr txBox="1"/>
          <p:nvPr>
            <p:ph idx="1" type="body"/>
          </p:nvPr>
        </p:nvSpPr>
        <p:spPr>
          <a:xfrm>
            <a:off x="639925" y="1982600"/>
            <a:ext cx="5270400" cy="2007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1552"/>
              <a:buNone/>
            </a:pPr>
            <a:r>
              <a:rPr b="1" lang="en" sz="3925">
                <a:latin typeface="Poppins"/>
                <a:ea typeface="Poppins"/>
                <a:cs typeface="Poppins"/>
                <a:sym typeface="Poppins"/>
              </a:rPr>
              <a:t>Thank you!</a:t>
            </a:r>
            <a:endParaRPr sz="3925"/>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4" name="Shape 4734"/>
        <p:cNvGrpSpPr/>
        <p:nvPr/>
      </p:nvGrpSpPr>
      <p:grpSpPr>
        <a:xfrm>
          <a:off x="0" y="0"/>
          <a:ext cx="0" cy="0"/>
          <a:chOff x="0" y="0"/>
          <a:chExt cx="0" cy="0"/>
        </a:xfrm>
      </p:grpSpPr>
      <p:sp>
        <p:nvSpPr>
          <p:cNvPr id="4735" name="Google Shape;4735;g3d359d09c10_0_0"/>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rgbClr val="000000"/>
              </a:buClr>
              <a:buSzPts val="500"/>
              <a:buFont typeface="Arial"/>
              <a:buNone/>
            </a:pPr>
            <a:r>
              <a:rPr lang="en"/>
              <a:t>Page </a:t>
            </a:r>
            <a:fld id="{00000000-1234-1234-1234-123412341234}" type="slidenum">
              <a:rPr lang="en"/>
              <a:t>‹#›</a:t>
            </a:fld>
            <a:endParaRPr/>
          </a:p>
        </p:txBody>
      </p:sp>
      <p:sp>
        <p:nvSpPr>
          <p:cNvPr id="4736" name="Google Shape;4736;g3d359d09c10_0_0"/>
          <p:cNvSpPr txBox="1"/>
          <p:nvPr>
            <p:ph type="title"/>
          </p:nvPr>
        </p:nvSpPr>
        <p:spPr>
          <a:xfrm>
            <a:off x="311700" y="1563300"/>
            <a:ext cx="8520600" cy="1258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 sz="3050"/>
              <a:t>Voluntary Employees’ </a:t>
            </a:r>
            <a:endParaRPr sz="3050"/>
          </a:p>
          <a:p>
            <a:pPr indent="0" lvl="0" marL="0" rtl="0" algn="l">
              <a:lnSpc>
                <a:spcPct val="100000"/>
              </a:lnSpc>
              <a:spcBef>
                <a:spcPts val="0"/>
              </a:spcBef>
              <a:spcAft>
                <a:spcPts val="0"/>
              </a:spcAft>
              <a:buSzPts val="3600"/>
              <a:buNone/>
            </a:pPr>
            <a:r>
              <a:rPr lang="en" sz="3050"/>
              <a:t>Beneficiary Associations</a:t>
            </a:r>
            <a:endParaRPr sz="3050"/>
          </a:p>
        </p:txBody>
      </p:sp>
      <p:sp>
        <p:nvSpPr>
          <p:cNvPr id="4737" name="Google Shape;4737;g3d359d09c10_0_0"/>
          <p:cNvSpPr/>
          <p:nvPr/>
        </p:nvSpPr>
        <p:spPr>
          <a:xfrm>
            <a:off x="311700" y="2668255"/>
            <a:ext cx="31089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lang="en" sz="2400">
                <a:solidFill>
                  <a:schemeClr val="accent3"/>
                </a:solidFill>
                <a:latin typeface="Poppins"/>
                <a:ea typeface="Poppins"/>
                <a:cs typeface="Poppins"/>
                <a:sym typeface="Poppins"/>
              </a:rPr>
              <a:t>VEBA</a:t>
            </a:r>
            <a:endParaRPr b="0" i="0" sz="2400" u="none" cap="none" strike="noStrike">
              <a:solidFill>
                <a:schemeClr val="accent3"/>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1" name="Shape 4741"/>
        <p:cNvGrpSpPr/>
        <p:nvPr/>
      </p:nvGrpSpPr>
      <p:grpSpPr>
        <a:xfrm>
          <a:off x="0" y="0"/>
          <a:ext cx="0" cy="0"/>
          <a:chOff x="0" y="0"/>
          <a:chExt cx="0" cy="0"/>
        </a:xfrm>
      </p:grpSpPr>
      <p:sp>
        <p:nvSpPr>
          <p:cNvPr id="4742" name="Google Shape;4742;g3970249a880_0_4989"/>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r>
              <a:rPr lang="en"/>
              <a:t>Page </a:t>
            </a:r>
            <a:fld id="{00000000-1234-1234-1234-123412341234}" type="slidenum">
              <a:rPr lang="en"/>
              <a:t>‹#›</a:t>
            </a:fld>
            <a:endParaRPr/>
          </a:p>
        </p:txBody>
      </p:sp>
      <p:sp>
        <p:nvSpPr>
          <p:cNvPr id="4743" name="Google Shape;4743;g3970249a880_0_4989"/>
          <p:cNvSpPr txBox="1"/>
          <p:nvPr>
            <p:ph type="title"/>
          </p:nvPr>
        </p:nvSpPr>
        <p:spPr>
          <a:xfrm>
            <a:off x="309269" y="314400"/>
            <a:ext cx="8508600" cy="357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VEBA account</a:t>
            </a:r>
            <a:endParaRPr/>
          </a:p>
        </p:txBody>
      </p:sp>
      <p:sp>
        <p:nvSpPr>
          <p:cNvPr id="4744" name="Google Shape;4744;g3970249a880_0_4989"/>
          <p:cNvSpPr txBox="1"/>
          <p:nvPr>
            <p:ph idx="2" type="body"/>
          </p:nvPr>
        </p:nvSpPr>
        <p:spPr>
          <a:xfrm>
            <a:off x="525275" y="2057413"/>
            <a:ext cx="4137300" cy="1830600"/>
          </a:xfrm>
          <a:prstGeom prst="rect">
            <a:avLst/>
          </a:prstGeom>
        </p:spPr>
        <p:txBody>
          <a:bodyPr anchorCtr="0" anchor="t" bIns="0" lIns="0" spcFirstLastPara="1" rIns="0" wrap="square" tIns="0">
            <a:noAutofit/>
          </a:bodyPr>
          <a:lstStyle/>
          <a:p>
            <a:pPr indent="-304800" lvl="0" marL="457200" marR="0" rtl="0" algn="l">
              <a:lnSpc>
                <a:spcPct val="100000"/>
              </a:lnSpc>
              <a:spcBef>
                <a:spcPts val="0"/>
              </a:spcBef>
              <a:spcAft>
                <a:spcPts val="0"/>
              </a:spcAft>
              <a:buClr>
                <a:srgbClr val="DA0025"/>
              </a:buClr>
              <a:buSzPts val="1200"/>
              <a:buFont typeface="Poppins"/>
              <a:buChar char="●"/>
            </a:pPr>
            <a:r>
              <a:rPr lang="en" sz="1200">
                <a:latin typeface="Poppins"/>
                <a:ea typeface="Poppins"/>
                <a:cs typeface="Poppins"/>
                <a:sym typeface="Poppins"/>
              </a:rPr>
              <a:t>Your dollars start earning interest right away, funds are automatically placed into the Lincoln Stable Value Fund with a 1.3% guaranteed rate of return </a:t>
            </a:r>
            <a:endParaRPr sz="1200">
              <a:latin typeface="Poppins"/>
              <a:ea typeface="Poppins"/>
              <a:cs typeface="Poppins"/>
              <a:sym typeface="Poppins"/>
            </a:endParaRPr>
          </a:p>
          <a:p>
            <a:pPr indent="-304800" lvl="0" marL="457200" rtl="0" algn="l">
              <a:lnSpc>
                <a:spcPct val="100000"/>
              </a:lnSpc>
              <a:spcBef>
                <a:spcPts val="800"/>
              </a:spcBef>
              <a:spcAft>
                <a:spcPts val="0"/>
              </a:spcAft>
              <a:buClr>
                <a:srgbClr val="DA0025"/>
              </a:buClr>
              <a:buSzPts val="1200"/>
              <a:buFont typeface="Poppins"/>
              <a:buChar char="●"/>
            </a:pPr>
            <a:r>
              <a:rPr lang="en" sz="1200">
                <a:latin typeface="Poppins"/>
                <a:ea typeface="Poppins"/>
                <a:cs typeface="Poppins"/>
                <a:sym typeface="Poppins"/>
              </a:rPr>
              <a:t>You have access to 30+ additional funds </a:t>
            </a:r>
            <a:endParaRPr sz="1200">
              <a:latin typeface="Poppins"/>
              <a:ea typeface="Poppins"/>
              <a:cs typeface="Poppins"/>
              <a:sym typeface="Poppins"/>
            </a:endParaRPr>
          </a:p>
          <a:p>
            <a:pPr indent="-304800" lvl="0" marL="457200" rtl="0" algn="l">
              <a:lnSpc>
                <a:spcPct val="100000"/>
              </a:lnSpc>
              <a:spcBef>
                <a:spcPts val="800"/>
              </a:spcBef>
              <a:spcAft>
                <a:spcPts val="0"/>
              </a:spcAft>
              <a:buClr>
                <a:srgbClr val="DA0025"/>
              </a:buClr>
              <a:buSzPts val="1200"/>
              <a:buFont typeface="Poppins"/>
              <a:buChar char="●"/>
            </a:pPr>
            <a:r>
              <a:rPr lang="en" sz="1200">
                <a:latin typeface="Poppins"/>
                <a:ea typeface="Poppins"/>
                <a:cs typeface="Poppins"/>
                <a:sym typeface="Poppins"/>
              </a:rPr>
              <a:t>No taxes on account contributions, interest or qualified withdrawals </a:t>
            </a:r>
            <a:endParaRPr sz="1200">
              <a:latin typeface="Poppins"/>
              <a:ea typeface="Poppins"/>
              <a:cs typeface="Poppins"/>
              <a:sym typeface="Poppins"/>
            </a:endParaRPr>
          </a:p>
          <a:p>
            <a:pPr indent="-304800" lvl="0" marL="457200" rtl="0" algn="l">
              <a:lnSpc>
                <a:spcPct val="100000"/>
              </a:lnSpc>
              <a:spcBef>
                <a:spcPts val="800"/>
              </a:spcBef>
              <a:spcAft>
                <a:spcPts val="800"/>
              </a:spcAft>
              <a:buClr>
                <a:srgbClr val="DA0025"/>
              </a:buClr>
              <a:buSzPts val="1200"/>
              <a:buFont typeface="Poppins"/>
              <a:buChar char="●"/>
            </a:pPr>
            <a:r>
              <a:rPr lang="en" sz="1200">
                <a:latin typeface="Poppins"/>
                <a:ea typeface="Poppins"/>
                <a:cs typeface="Poppins"/>
                <a:sym typeface="Poppins"/>
              </a:rPr>
              <a:t>Post employment, your money goes with you </a:t>
            </a:r>
            <a:endParaRPr sz="1200">
              <a:latin typeface="Poppins"/>
              <a:ea typeface="Poppins"/>
              <a:cs typeface="Poppins"/>
              <a:sym typeface="Poppins"/>
            </a:endParaRPr>
          </a:p>
        </p:txBody>
      </p:sp>
      <p:sp>
        <p:nvSpPr>
          <p:cNvPr id="4745" name="Google Shape;4745;g3970249a880_0_4989"/>
          <p:cNvSpPr txBox="1"/>
          <p:nvPr/>
        </p:nvSpPr>
        <p:spPr>
          <a:xfrm>
            <a:off x="525275" y="1427313"/>
            <a:ext cx="4501800" cy="594900"/>
          </a:xfrm>
          <a:prstGeom prst="rect">
            <a:avLst/>
          </a:prstGeom>
          <a:noFill/>
          <a:ln>
            <a:noFill/>
          </a:ln>
        </p:spPr>
        <p:txBody>
          <a:bodyPr anchorCtr="0" anchor="t" bIns="91425" lIns="91425" spcFirstLastPara="1" rIns="91425" wrap="square" tIns="91425">
            <a:spAutoFit/>
          </a:bodyPr>
          <a:lstStyle/>
          <a:p>
            <a:pPr indent="0" lvl="0" marL="0" rtl="0" algn="l">
              <a:lnSpc>
                <a:spcPct val="105000"/>
              </a:lnSpc>
              <a:spcBef>
                <a:spcPts val="500"/>
              </a:spcBef>
              <a:spcAft>
                <a:spcPts val="1000"/>
              </a:spcAft>
              <a:buNone/>
            </a:pPr>
            <a:r>
              <a:rPr lang="en" sz="1300">
                <a:solidFill>
                  <a:schemeClr val="dk1"/>
                </a:solidFill>
                <a:latin typeface="Poppins Medium"/>
                <a:ea typeface="Poppins Medium"/>
                <a:cs typeface="Poppins Medium"/>
                <a:sym typeface="Poppins Medium"/>
              </a:rPr>
              <a:t>As soon as your employer funds the account, the money belongs to you!  It is protected within a trust </a:t>
            </a:r>
            <a:endParaRPr sz="1300">
              <a:solidFill>
                <a:schemeClr val="dk1"/>
              </a:solidFill>
              <a:latin typeface="Poppins Medium"/>
              <a:ea typeface="Poppins Medium"/>
              <a:cs typeface="Poppins Medium"/>
              <a:sym typeface="Poppins Medium"/>
            </a:endParaRPr>
          </a:p>
        </p:txBody>
      </p:sp>
      <p:pic>
        <p:nvPicPr>
          <p:cNvPr id="4746" name="Google Shape;4746;g3970249a880_0_4989"/>
          <p:cNvPicPr preferRelativeResize="0"/>
          <p:nvPr/>
        </p:nvPicPr>
        <p:blipFill rotWithShape="1">
          <a:blip r:embed="rId3">
            <a:alphaModFix/>
          </a:blip>
          <a:srcRect b="0" l="0" r="0" t="0"/>
          <a:stretch/>
        </p:blipFill>
        <p:spPr>
          <a:xfrm>
            <a:off x="4818553" y="-137727"/>
            <a:ext cx="4248967" cy="55785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0" name="Shape 4750"/>
        <p:cNvGrpSpPr/>
        <p:nvPr/>
      </p:nvGrpSpPr>
      <p:grpSpPr>
        <a:xfrm>
          <a:off x="0" y="0"/>
          <a:ext cx="0" cy="0"/>
          <a:chOff x="0" y="0"/>
          <a:chExt cx="0" cy="0"/>
        </a:xfrm>
      </p:grpSpPr>
      <p:sp>
        <p:nvSpPr>
          <p:cNvPr id="4751" name="Google Shape;4751;g3d359d09c10_0_7"/>
          <p:cNvSpPr txBox="1"/>
          <p:nvPr>
            <p:ph type="title"/>
          </p:nvPr>
        </p:nvSpPr>
        <p:spPr>
          <a:xfrm>
            <a:off x="309269" y="314400"/>
            <a:ext cx="8508600" cy="448800"/>
          </a:xfrm>
          <a:prstGeom prst="rect">
            <a:avLst/>
          </a:prstGeom>
          <a:noFill/>
          <a:ln>
            <a:noFill/>
          </a:ln>
        </p:spPr>
        <p:txBody>
          <a:bodyPr anchorCtr="0" anchor="t" bIns="0" lIns="0" spcFirstLastPara="1" rIns="0" wrap="square" tIns="0">
            <a:noAutofit/>
          </a:bodyPr>
          <a:lstStyle/>
          <a:p>
            <a:pPr indent="0" lvl="0" marL="0" rtl="0" algn="l">
              <a:lnSpc>
                <a:spcPct val="101000"/>
              </a:lnSpc>
              <a:spcBef>
                <a:spcPts val="0"/>
              </a:spcBef>
              <a:spcAft>
                <a:spcPts val="0"/>
              </a:spcAft>
              <a:buSzPts val="2550"/>
              <a:buNone/>
            </a:pPr>
            <a:r>
              <a:rPr lang="en"/>
              <a:t>VEBA expenses include…</a:t>
            </a:r>
            <a:endParaRPr/>
          </a:p>
        </p:txBody>
      </p:sp>
      <p:sp>
        <p:nvSpPr>
          <p:cNvPr id="4752" name="Google Shape;4752;g3d359d09c10_0_7"/>
          <p:cNvSpPr txBox="1"/>
          <p:nvPr/>
        </p:nvSpPr>
        <p:spPr>
          <a:xfrm>
            <a:off x="315022" y="4856559"/>
            <a:ext cx="3249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rgbClr val="25146F"/>
                </a:solidFill>
                <a:latin typeface="Poppins Medium"/>
                <a:ea typeface="Poppins Medium"/>
                <a:cs typeface="Poppins Medium"/>
                <a:sym typeface="Poppins Medium"/>
              </a:rPr>
              <a:t>Page </a:t>
            </a:r>
            <a:fld id="{00000000-1234-1234-1234-123412341234}" type="slidenum">
              <a:rPr b="0" i="0" lang="en" sz="525" u="none" cap="none" strike="noStrike">
                <a:solidFill>
                  <a:srgbClr val="25146F"/>
                </a:solidFill>
                <a:latin typeface="Poppins Medium"/>
                <a:ea typeface="Poppins Medium"/>
                <a:cs typeface="Poppins Medium"/>
                <a:sym typeface="Poppins Medium"/>
              </a:rPr>
              <a:t>‹#›</a:t>
            </a:fld>
            <a:endParaRPr b="0" i="0" sz="525" u="none" cap="none" strike="noStrike">
              <a:solidFill>
                <a:srgbClr val="25146F"/>
              </a:solidFill>
              <a:latin typeface="Poppins Medium"/>
              <a:ea typeface="Poppins Medium"/>
              <a:cs typeface="Poppins Medium"/>
              <a:sym typeface="Poppins Medium"/>
            </a:endParaRPr>
          </a:p>
        </p:txBody>
      </p:sp>
      <p:sp>
        <p:nvSpPr>
          <p:cNvPr id="4753" name="Google Shape;4753;g3d359d09c10_0_7"/>
          <p:cNvSpPr/>
          <p:nvPr/>
        </p:nvSpPr>
        <p:spPr>
          <a:xfrm>
            <a:off x="4079020" y="773428"/>
            <a:ext cx="3788700" cy="3788700"/>
          </a:xfrm>
          <a:prstGeom prst="ellipse">
            <a:avLst/>
          </a:prstGeom>
          <a:noFill/>
          <a:ln cap="flat" cmpd="sng" w="19050">
            <a:solidFill>
              <a:srgbClr val="7D899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4754" name="Google Shape;4754;g3d359d09c10_0_7"/>
          <p:cNvSpPr/>
          <p:nvPr/>
        </p:nvSpPr>
        <p:spPr>
          <a:xfrm>
            <a:off x="5673015" y="4132877"/>
            <a:ext cx="778800" cy="761700"/>
          </a:xfrm>
          <a:prstGeom prst="ellipse">
            <a:avLst/>
          </a:prstGeom>
          <a:solidFill>
            <a:schemeClr val="lt1"/>
          </a:solidFill>
          <a:ln>
            <a:noFill/>
          </a:ln>
          <a:effectLst>
            <a:outerShdw blurRad="257175" rotWithShape="0" algn="bl" dir="5400000" dist="85725">
              <a:schemeClr val="lt2">
                <a:alpha val="49020"/>
              </a:schemeClr>
            </a:outerShdw>
          </a:effectLst>
        </p:spPr>
        <p:txBody>
          <a:bodyPr anchorCtr="0" anchor="ctr" bIns="91400" lIns="91400" spcFirstLastPara="1" rIns="91400" wrap="square" tIns="91400">
            <a:noAutofit/>
          </a:bodyPr>
          <a:lstStyle/>
          <a:p>
            <a:pPr indent="0" lvl="0" marL="368300" marR="177800"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4755" name="Google Shape;4755;g3d359d09c10_0_7"/>
          <p:cNvSpPr/>
          <p:nvPr/>
        </p:nvSpPr>
        <p:spPr>
          <a:xfrm>
            <a:off x="6676586" y="3826913"/>
            <a:ext cx="778800" cy="761700"/>
          </a:xfrm>
          <a:prstGeom prst="ellipse">
            <a:avLst/>
          </a:prstGeom>
          <a:solidFill>
            <a:schemeClr val="lt1"/>
          </a:solidFill>
          <a:ln>
            <a:noFill/>
          </a:ln>
          <a:effectLst>
            <a:outerShdw blurRad="257175" rotWithShape="0" algn="bl" dir="5400000" dist="85725">
              <a:schemeClr val="lt2">
                <a:alpha val="49020"/>
              </a:schemeClr>
            </a:outerShdw>
          </a:effectLst>
        </p:spPr>
        <p:txBody>
          <a:bodyPr anchorCtr="0" anchor="ctr" bIns="91400" lIns="91400" spcFirstLastPara="1" rIns="91400" wrap="square" tIns="91400">
            <a:noAutofit/>
          </a:bodyPr>
          <a:lstStyle/>
          <a:p>
            <a:pPr indent="0" lvl="0" marL="368300" marR="177800"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4756" name="Google Shape;4756;g3d359d09c10_0_7"/>
          <p:cNvSpPr/>
          <p:nvPr/>
        </p:nvSpPr>
        <p:spPr>
          <a:xfrm>
            <a:off x="3709297" y="2101823"/>
            <a:ext cx="778800" cy="761700"/>
          </a:xfrm>
          <a:prstGeom prst="ellipse">
            <a:avLst/>
          </a:prstGeom>
          <a:solidFill>
            <a:schemeClr val="lt1"/>
          </a:solidFill>
          <a:ln>
            <a:noFill/>
          </a:ln>
          <a:effectLst>
            <a:outerShdw blurRad="257175" rotWithShape="0" algn="bl" dir="5400000" dist="85725">
              <a:schemeClr val="lt2">
                <a:alpha val="49020"/>
              </a:schemeClr>
            </a:outerShdw>
          </a:effectLst>
        </p:spPr>
        <p:txBody>
          <a:bodyPr anchorCtr="0" anchor="ctr" bIns="91400" lIns="91400" spcFirstLastPara="1" rIns="91400" wrap="square" tIns="91400">
            <a:noAutofit/>
          </a:bodyPr>
          <a:lstStyle/>
          <a:p>
            <a:pPr indent="0" lvl="0" marL="368300" marR="177800"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4757" name="Google Shape;4757;g3d359d09c10_0_7"/>
          <p:cNvSpPr/>
          <p:nvPr/>
        </p:nvSpPr>
        <p:spPr>
          <a:xfrm>
            <a:off x="7336732" y="3117407"/>
            <a:ext cx="778800" cy="761700"/>
          </a:xfrm>
          <a:prstGeom prst="ellipse">
            <a:avLst/>
          </a:prstGeom>
          <a:solidFill>
            <a:schemeClr val="lt1"/>
          </a:solidFill>
          <a:ln>
            <a:noFill/>
          </a:ln>
          <a:effectLst>
            <a:outerShdw blurRad="257175" rotWithShape="0" algn="bl" dir="5400000" dist="85725">
              <a:schemeClr val="lt2">
                <a:alpha val="49020"/>
              </a:schemeClr>
            </a:outerShdw>
          </a:effectLst>
        </p:spPr>
        <p:txBody>
          <a:bodyPr anchorCtr="0" anchor="ctr" bIns="91400" lIns="91400" spcFirstLastPara="1" rIns="91400" wrap="square" tIns="91400">
            <a:noAutofit/>
          </a:bodyPr>
          <a:lstStyle/>
          <a:p>
            <a:pPr indent="0" lvl="0" marL="368300" marR="177800"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grpSp>
        <p:nvGrpSpPr>
          <p:cNvPr id="4758" name="Google Shape;4758;g3d359d09c10_0_7"/>
          <p:cNvGrpSpPr/>
          <p:nvPr/>
        </p:nvGrpSpPr>
        <p:grpSpPr>
          <a:xfrm>
            <a:off x="6880933" y="4068769"/>
            <a:ext cx="368823" cy="320121"/>
            <a:chOff x="2949200" y="3164650"/>
            <a:chExt cx="98450" cy="85450"/>
          </a:xfrm>
        </p:grpSpPr>
        <p:sp>
          <p:nvSpPr>
            <p:cNvPr id="4759" name="Google Shape;4759;g3d359d09c10_0_7"/>
            <p:cNvSpPr/>
            <p:nvPr/>
          </p:nvSpPr>
          <p:spPr>
            <a:xfrm>
              <a:off x="3026275" y="3232900"/>
              <a:ext cx="17175" cy="17200"/>
            </a:xfrm>
            <a:custGeom>
              <a:rect b="b" l="l" r="r" t="t"/>
              <a:pathLst>
                <a:path extrusionOk="0" h="688" w="687">
                  <a:moveTo>
                    <a:pt x="553" y="0"/>
                  </a:moveTo>
                  <a:lnTo>
                    <a:pt x="519" y="17"/>
                  </a:lnTo>
                  <a:lnTo>
                    <a:pt x="486" y="51"/>
                  </a:lnTo>
                  <a:lnTo>
                    <a:pt x="486" y="101"/>
                  </a:lnTo>
                  <a:lnTo>
                    <a:pt x="486" y="486"/>
                  </a:lnTo>
                  <a:lnTo>
                    <a:pt x="67" y="486"/>
                  </a:lnTo>
                  <a:lnTo>
                    <a:pt x="34" y="520"/>
                  </a:lnTo>
                  <a:lnTo>
                    <a:pt x="0" y="553"/>
                  </a:lnTo>
                  <a:lnTo>
                    <a:pt x="0" y="587"/>
                  </a:lnTo>
                  <a:lnTo>
                    <a:pt x="0" y="620"/>
                  </a:lnTo>
                  <a:lnTo>
                    <a:pt x="34" y="654"/>
                  </a:lnTo>
                  <a:lnTo>
                    <a:pt x="67" y="687"/>
                  </a:lnTo>
                  <a:lnTo>
                    <a:pt x="620" y="687"/>
                  </a:lnTo>
                  <a:lnTo>
                    <a:pt x="653" y="654"/>
                  </a:lnTo>
                  <a:lnTo>
                    <a:pt x="670" y="620"/>
                  </a:lnTo>
                  <a:lnTo>
                    <a:pt x="687" y="587"/>
                  </a:lnTo>
                  <a:lnTo>
                    <a:pt x="687" y="101"/>
                  </a:lnTo>
                  <a:lnTo>
                    <a:pt x="670" y="51"/>
                  </a:lnTo>
                  <a:lnTo>
                    <a:pt x="653" y="17"/>
                  </a:lnTo>
                  <a:lnTo>
                    <a:pt x="620" y="0"/>
                  </a:lnTo>
                  <a:close/>
                </a:path>
              </a:pathLst>
            </a:custGeom>
            <a:solidFill>
              <a:schemeClr val="accent2"/>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4760" name="Google Shape;4760;g3d359d09c10_0_7"/>
            <p:cNvSpPr/>
            <p:nvPr/>
          </p:nvSpPr>
          <p:spPr>
            <a:xfrm>
              <a:off x="3026275" y="3164650"/>
              <a:ext cx="17175" cy="17175"/>
            </a:xfrm>
            <a:custGeom>
              <a:rect b="b" l="l" r="r" t="t"/>
              <a:pathLst>
                <a:path extrusionOk="0" h="687" w="687">
                  <a:moveTo>
                    <a:pt x="101" y="0"/>
                  </a:moveTo>
                  <a:lnTo>
                    <a:pt x="67" y="17"/>
                  </a:lnTo>
                  <a:lnTo>
                    <a:pt x="34" y="34"/>
                  </a:lnTo>
                  <a:lnTo>
                    <a:pt x="0" y="67"/>
                  </a:lnTo>
                  <a:lnTo>
                    <a:pt x="0" y="101"/>
                  </a:lnTo>
                  <a:lnTo>
                    <a:pt x="0" y="151"/>
                  </a:lnTo>
                  <a:lnTo>
                    <a:pt x="34" y="184"/>
                  </a:lnTo>
                  <a:lnTo>
                    <a:pt x="67" y="201"/>
                  </a:lnTo>
                  <a:lnTo>
                    <a:pt x="486" y="201"/>
                  </a:lnTo>
                  <a:lnTo>
                    <a:pt x="486" y="586"/>
                  </a:lnTo>
                  <a:lnTo>
                    <a:pt x="486" y="637"/>
                  </a:lnTo>
                  <a:lnTo>
                    <a:pt x="519" y="670"/>
                  </a:lnTo>
                  <a:lnTo>
                    <a:pt x="553" y="687"/>
                  </a:lnTo>
                  <a:lnTo>
                    <a:pt x="620" y="687"/>
                  </a:lnTo>
                  <a:lnTo>
                    <a:pt x="653" y="670"/>
                  </a:lnTo>
                  <a:lnTo>
                    <a:pt x="670" y="637"/>
                  </a:lnTo>
                  <a:lnTo>
                    <a:pt x="687" y="586"/>
                  </a:lnTo>
                  <a:lnTo>
                    <a:pt x="687" y="101"/>
                  </a:lnTo>
                  <a:lnTo>
                    <a:pt x="670" y="67"/>
                  </a:lnTo>
                  <a:lnTo>
                    <a:pt x="653" y="34"/>
                  </a:lnTo>
                  <a:lnTo>
                    <a:pt x="620" y="17"/>
                  </a:lnTo>
                  <a:lnTo>
                    <a:pt x="586" y="0"/>
                  </a:lnTo>
                  <a:close/>
                </a:path>
              </a:pathLst>
            </a:custGeom>
            <a:solidFill>
              <a:schemeClr val="accent2"/>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4761" name="Google Shape;4761;g3d359d09c10_0_7"/>
            <p:cNvSpPr/>
            <p:nvPr/>
          </p:nvSpPr>
          <p:spPr>
            <a:xfrm>
              <a:off x="2954225" y="3164650"/>
              <a:ext cx="17200" cy="17175"/>
            </a:xfrm>
            <a:custGeom>
              <a:rect b="b" l="l" r="r" t="t"/>
              <a:pathLst>
                <a:path extrusionOk="0" h="687" w="688">
                  <a:moveTo>
                    <a:pt x="101" y="0"/>
                  </a:moveTo>
                  <a:lnTo>
                    <a:pt x="68" y="17"/>
                  </a:lnTo>
                  <a:lnTo>
                    <a:pt x="34" y="34"/>
                  </a:lnTo>
                  <a:lnTo>
                    <a:pt x="1" y="67"/>
                  </a:lnTo>
                  <a:lnTo>
                    <a:pt x="1" y="101"/>
                  </a:lnTo>
                  <a:lnTo>
                    <a:pt x="1" y="586"/>
                  </a:lnTo>
                  <a:lnTo>
                    <a:pt x="1" y="637"/>
                  </a:lnTo>
                  <a:lnTo>
                    <a:pt x="34" y="670"/>
                  </a:lnTo>
                  <a:lnTo>
                    <a:pt x="68" y="687"/>
                  </a:lnTo>
                  <a:lnTo>
                    <a:pt x="135" y="687"/>
                  </a:lnTo>
                  <a:lnTo>
                    <a:pt x="168" y="670"/>
                  </a:lnTo>
                  <a:lnTo>
                    <a:pt x="202" y="637"/>
                  </a:lnTo>
                  <a:lnTo>
                    <a:pt x="202" y="586"/>
                  </a:lnTo>
                  <a:lnTo>
                    <a:pt x="202" y="201"/>
                  </a:lnTo>
                  <a:lnTo>
                    <a:pt x="621" y="201"/>
                  </a:lnTo>
                  <a:lnTo>
                    <a:pt x="654" y="184"/>
                  </a:lnTo>
                  <a:lnTo>
                    <a:pt x="688" y="151"/>
                  </a:lnTo>
                  <a:lnTo>
                    <a:pt x="688" y="101"/>
                  </a:lnTo>
                  <a:lnTo>
                    <a:pt x="688" y="67"/>
                  </a:lnTo>
                  <a:lnTo>
                    <a:pt x="654" y="34"/>
                  </a:lnTo>
                  <a:lnTo>
                    <a:pt x="621" y="17"/>
                  </a:lnTo>
                  <a:lnTo>
                    <a:pt x="587" y="0"/>
                  </a:lnTo>
                  <a:close/>
                </a:path>
              </a:pathLst>
            </a:custGeom>
            <a:solidFill>
              <a:schemeClr val="accent2"/>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4762" name="Google Shape;4762;g3d359d09c10_0_7"/>
            <p:cNvSpPr/>
            <p:nvPr/>
          </p:nvSpPr>
          <p:spPr>
            <a:xfrm>
              <a:off x="2954225" y="3232900"/>
              <a:ext cx="17200" cy="17200"/>
            </a:xfrm>
            <a:custGeom>
              <a:rect b="b" l="l" r="r" t="t"/>
              <a:pathLst>
                <a:path extrusionOk="0" h="688" w="688">
                  <a:moveTo>
                    <a:pt x="68" y="0"/>
                  </a:moveTo>
                  <a:lnTo>
                    <a:pt x="34" y="17"/>
                  </a:lnTo>
                  <a:lnTo>
                    <a:pt x="1" y="51"/>
                  </a:lnTo>
                  <a:lnTo>
                    <a:pt x="1" y="101"/>
                  </a:lnTo>
                  <a:lnTo>
                    <a:pt x="1" y="587"/>
                  </a:lnTo>
                  <a:lnTo>
                    <a:pt x="1" y="620"/>
                  </a:lnTo>
                  <a:lnTo>
                    <a:pt x="34" y="654"/>
                  </a:lnTo>
                  <a:lnTo>
                    <a:pt x="68" y="687"/>
                  </a:lnTo>
                  <a:lnTo>
                    <a:pt x="621" y="687"/>
                  </a:lnTo>
                  <a:lnTo>
                    <a:pt x="654" y="654"/>
                  </a:lnTo>
                  <a:lnTo>
                    <a:pt x="688" y="620"/>
                  </a:lnTo>
                  <a:lnTo>
                    <a:pt x="688" y="587"/>
                  </a:lnTo>
                  <a:lnTo>
                    <a:pt x="688" y="553"/>
                  </a:lnTo>
                  <a:lnTo>
                    <a:pt x="654" y="520"/>
                  </a:lnTo>
                  <a:lnTo>
                    <a:pt x="621" y="486"/>
                  </a:lnTo>
                  <a:lnTo>
                    <a:pt x="202" y="486"/>
                  </a:lnTo>
                  <a:lnTo>
                    <a:pt x="202" y="101"/>
                  </a:lnTo>
                  <a:lnTo>
                    <a:pt x="202" y="51"/>
                  </a:lnTo>
                  <a:lnTo>
                    <a:pt x="168" y="17"/>
                  </a:lnTo>
                  <a:lnTo>
                    <a:pt x="135" y="0"/>
                  </a:lnTo>
                  <a:close/>
                </a:path>
              </a:pathLst>
            </a:custGeom>
            <a:solidFill>
              <a:schemeClr val="accent2"/>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4763" name="Google Shape;4763;g3d359d09c10_0_7"/>
            <p:cNvSpPr/>
            <p:nvPr/>
          </p:nvSpPr>
          <p:spPr>
            <a:xfrm>
              <a:off x="2970150" y="3178875"/>
              <a:ext cx="56975" cy="56975"/>
            </a:xfrm>
            <a:custGeom>
              <a:rect b="b" l="l" r="r" t="t"/>
              <a:pathLst>
                <a:path extrusionOk="0" h="2279" w="2279">
                  <a:moveTo>
                    <a:pt x="1140" y="202"/>
                  </a:moveTo>
                  <a:lnTo>
                    <a:pt x="1324" y="218"/>
                  </a:lnTo>
                  <a:lnTo>
                    <a:pt x="1508" y="285"/>
                  </a:lnTo>
                  <a:lnTo>
                    <a:pt x="1659" y="369"/>
                  </a:lnTo>
                  <a:lnTo>
                    <a:pt x="1793" y="486"/>
                  </a:lnTo>
                  <a:lnTo>
                    <a:pt x="1910" y="620"/>
                  </a:lnTo>
                  <a:lnTo>
                    <a:pt x="1994" y="771"/>
                  </a:lnTo>
                  <a:lnTo>
                    <a:pt x="2044" y="955"/>
                  </a:lnTo>
                  <a:lnTo>
                    <a:pt x="2078" y="1140"/>
                  </a:lnTo>
                  <a:lnTo>
                    <a:pt x="2044" y="1324"/>
                  </a:lnTo>
                  <a:lnTo>
                    <a:pt x="1994" y="1508"/>
                  </a:lnTo>
                  <a:lnTo>
                    <a:pt x="1910" y="1659"/>
                  </a:lnTo>
                  <a:lnTo>
                    <a:pt x="1793" y="1793"/>
                  </a:lnTo>
                  <a:lnTo>
                    <a:pt x="1659" y="1910"/>
                  </a:lnTo>
                  <a:lnTo>
                    <a:pt x="1508" y="1994"/>
                  </a:lnTo>
                  <a:lnTo>
                    <a:pt x="1324" y="2061"/>
                  </a:lnTo>
                  <a:lnTo>
                    <a:pt x="1140" y="2078"/>
                  </a:lnTo>
                  <a:lnTo>
                    <a:pt x="955" y="2061"/>
                  </a:lnTo>
                  <a:lnTo>
                    <a:pt x="771" y="1994"/>
                  </a:lnTo>
                  <a:lnTo>
                    <a:pt x="620" y="1910"/>
                  </a:lnTo>
                  <a:lnTo>
                    <a:pt x="470" y="1793"/>
                  </a:lnTo>
                  <a:lnTo>
                    <a:pt x="369" y="1659"/>
                  </a:lnTo>
                  <a:lnTo>
                    <a:pt x="285" y="1508"/>
                  </a:lnTo>
                  <a:lnTo>
                    <a:pt x="218" y="1324"/>
                  </a:lnTo>
                  <a:lnTo>
                    <a:pt x="202" y="1140"/>
                  </a:lnTo>
                  <a:lnTo>
                    <a:pt x="218" y="955"/>
                  </a:lnTo>
                  <a:lnTo>
                    <a:pt x="285" y="771"/>
                  </a:lnTo>
                  <a:lnTo>
                    <a:pt x="369" y="620"/>
                  </a:lnTo>
                  <a:lnTo>
                    <a:pt x="470" y="486"/>
                  </a:lnTo>
                  <a:lnTo>
                    <a:pt x="620" y="369"/>
                  </a:lnTo>
                  <a:lnTo>
                    <a:pt x="771" y="285"/>
                  </a:lnTo>
                  <a:lnTo>
                    <a:pt x="955" y="218"/>
                  </a:lnTo>
                  <a:lnTo>
                    <a:pt x="1140" y="202"/>
                  </a:lnTo>
                  <a:close/>
                  <a:moveTo>
                    <a:pt x="1140" y="1"/>
                  </a:moveTo>
                  <a:lnTo>
                    <a:pt x="1022" y="17"/>
                  </a:lnTo>
                  <a:lnTo>
                    <a:pt x="905" y="34"/>
                  </a:lnTo>
                  <a:lnTo>
                    <a:pt x="805" y="51"/>
                  </a:lnTo>
                  <a:lnTo>
                    <a:pt x="704" y="101"/>
                  </a:lnTo>
                  <a:lnTo>
                    <a:pt x="604" y="135"/>
                  </a:lnTo>
                  <a:lnTo>
                    <a:pt x="503" y="202"/>
                  </a:lnTo>
                  <a:lnTo>
                    <a:pt x="419" y="269"/>
                  </a:lnTo>
                  <a:lnTo>
                    <a:pt x="336" y="336"/>
                  </a:lnTo>
                  <a:lnTo>
                    <a:pt x="269" y="419"/>
                  </a:lnTo>
                  <a:lnTo>
                    <a:pt x="202" y="503"/>
                  </a:lnTo>
                  <a:lnTo>
                    <a:pt x="135" y="604"/>
                  </a:lnTo>
                  <a:lnTo>
                    <a:pt x="84" y="704"/>
                  </a:lnTo>
                  <a:lnTo>
                    <a:pt x="51" y="805"/>
                  </a:lnTo>
                  <a:lnTo>
                    <a:pt x="17" y="905"/>
                  </a:lnTo>
                  <a:lnTo>
                    <a:pt x="0" y="1022"/>
                  </a:lnTo>
                  <a:lnTo>
                    <a:pt x="0" y="1140"/>
                  </a:lnTo>
                  <a:lnTo>
                    <a:pt x="0" y="1257"/>
                  </a:lnTo>
                  <a:lnTo>
                    <a:pt x="17" y="1374"/>
                  </a:lnTo>
                  <a:lnTo>
                    <a:pt x="51" y="1475"/>
                  </a:lnTo>
                  <a:lnTo>
                    <a:pt x="84" y="1575"/>
                  </a:lnTo>
                  <a:lnTo>
                    <a:pt x="135" y="1676"/>
                  </a:lnTo>
                  <a:lnTo>
                    <a:pt x="202" y="1776"/>
                  </a:lnTo>
                  <a:lnTo>
                    <a:pt x="269" y="1860"/>
                  </a:lnTo>
                  <a:lnTo>
                    <a:pt x="336" y="1944"/>
                  </a:lnTo>
                  <a:lnTo>
                    <a:pt x="419" y="2011"/>
                  </a:lnTo>
                  <a:lnTo>
                    <a:pt x="503" y="2078"/>
                  </a:lnTo>
                  <a:lnTo>
                    <a:pt x="604" y="2145"/>
                  </a:lnTo>
                  <a:lnTo>
                    <a:pt x="704" y="2178"/>
                  </a:lnTo>
                  <a:lnTo>
                    <a:pt x="805" y="2228"/>
                  </a:lnTo>
                  <a:lnTo>
                    <a:pt x="905" y="2245"/>
                  </a:lnTo>
                  <a:lnTo>
                    <a:pt x="1022" y="2262"/>
                  </a:lnTo>
                  <a:lnTo>
                    <a:pt x="1140" y="2279"/>
                  </a:lnTo>
                  <a:lnTo>
                    <a:pt x="1257" y="2262"/>
                  </a:lnTo>
                  <a:lnTo>
                    <a:pt x="1357" y="2245"/>
                  </a:lnTo>
                  <a:lnTo>
                    <a:pt x="1475" y="2228"/>
                  </a:lnTo>
                  <a:lnTo>
                    <a:pt x="1575" y="2178"/>
                  </a:lnTo>
                  <a:lnTo>
                    <a:pt x="1676" y="2145"/>
                  </a:lnTo>
                  <a:lnTo>
                    <a:pt x="1776" y="2078"/>
                  </a:lnTo>
                  <a:lnTo>
                    <a:pt x="1860" y="2011"/>
                  </a:lnTo>
                  <a:lnTo>
                    <a:pt x="1944" y="1944"/>
                  </a:lnTo>
                  <a:lnTo>
                    <a:pt x="2011" y="1860"/>
                  </a:lnTo>
                  <a:lnTo>
                    <a:pt x="2078" y="1776"/>
                  </a:lnTo>
                  <a:lnTo>
                    <a:pt x="2128" y="1676"/>
                  </a:lnTo>
                  <a:lnTo>
                    <a:pt x="2178" y="1575"/>
                  </a:lnTo>
                  <a:lnTo>
                    <a:pt x="2228" y="1475"/>
                  </a:lnTo>
                  <a:lnTo>
                    <a:pt x="2245" y="1374"/>
                  </a:lnTo>
                  <a:lnTo>
                    <a:pt x="2262" y="1257"/>
                  </a:lnTo>
                  <a:lnTo>
                    <a:pt x="2279" y="1140"/>
                  </a:lnTo>
                  <a:lnTo>
                    <a:pt x="2262" y="1022"/>
                  </a:lnTo>
                  <a:lnTo>
                    <a:pt x="2245" y="905"/>
                  </a:lnTo>
                  <a:lnTo>
                    <a:pt x="2228" y="805"/>
                  </a:lnTo>
                  <a:lnTo>
                    <a:pt x="2178" y="704"/>
                  </a:lnTo>
                  <a:lnTo>
                    <a:pt x="2128" y="604"/>
                  </a:lnTo>
                  <a:lnTo>
                    <a:pt x="2078" y="503"/>
                  </a:lnTo>
                  <a:lnTo>
                    <a:pt x="2011" y="419"/>
                  </a:lnTo>
                  <a:lnTo>
                    <a:pt x="1944" y="336"/>
                  </a:lnTo>
                  <a:lnTo>
                    <a:pt x="1860" y="269"/>
                  </a:lnTo>
                  <a:lnTo>
                    <a:pt x="1776" y="202"/>
                  </a:lnTo>
                  <a:lnTo>
                    <a:pt x="1676" y="135"/>
                  </a:lnTo>
                  <a:lnTo>
                    <a:pt x="1575" y="101"/>
                  </a:lnTo>
                  <a:lnTo>
                    <a:pt x="1475" y="51"/>
                  </a:lnTo>
                  <a:lnTo>
                    <a:pt x="1357" y="34"/>
                  </a:lnTo>
                  <a:lnTo>
                    <a:pt x="1257" y="17"/>
                  </a:lnTo>
                  <a:lnTo>
                    <a:pt x="1140" y="1"/>
                  </a:lnTo>
                  <a:close/>
                </a:path>
              </a:pathLst>
            </a:custGeom>
            <a:solidFill>
              <a:schemeClr val="accent2"/>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4764" name="Google Shape;4764;g3d359d09c10_0_7"/>
            <p:cNvSpPr/>
            <p:nvPr/>
          </p:nvSpPr>
          <p:spPr>
            <a:xfrm>
              <a:off x="2949200" y="3178875"/>
              <a:ext cx="98450" cy="31025"/>
            </a:xfrm>
            <a:custGeom>
              <a:rect b="b" l="l" r="r" t="t"/>
              <a:pathLst>
                <a:path extrusionOk="0" h="1241" w="3938">
                  <a:moveTo>
                    <a:pt x="1978" y="1"/>
                  </a:moveTo>
                  <a:lnTo>
                    <a:pt x="1676" y="17"/>
                  </a:lnTo>
                  <a:lnTo>
                    <a:pt x="1391" y="84"/>
                  </a:lnTo>
                  <a:lnTo>
                    <a:pt x="1123" y="168"/>
                  </a:lnTo>
                  <a:lnTo>
                    <a:pt x="855" y="285"/>
                  </a:lnTo>
                  <a:lnTo>
                    <a:pt x="621" y="436"/>
                  </a:lnTo>
                  <a:lnTo>
                    <a:pt x="386" y="620"/>
                  </a:lnTo>
                  <a:lnTo>
                    <a:pt x="185" y="838"/>
                  </a:lnTo>
                  <a:lnTo>
                    <a:pt x="18" y="1073"/>
                  </a:lnTo>
                  <a:lnTo>
                    <a:pt x="1" y="1123"/>
                  </a:lnTo>
                  <a:lnTo>
                    <a:pt x="1" y="1156"/>
                  </a:lnTo>
                  <a:lnTo>
                    <a:pt x="18" y="1190"/>
                  </a:lnTo>
                  <a:lnTo>
                    <a:pt x="51" y="1223"/>
                  </a:lnTo>
                  <a:lnTo>
                    <a:pt x="118" y="1223"/>
                  </a:lnTo>
                  <a:lnTo>
                    <a:pt x="168" y="1207"/>
                  </a:lnTo>
                  <a:lnTo>
                    <a:pt x="185" y="1190"/>
                  </a:lnTo>
                  <a:lnTo>
                    <a:pt x="353" y="972"/>
                  </a:lnTo>
                  <a:lnTo>
                    <a:pt x="537" y="771"/>
                  </a:lnTo>
                  <a:lnTo>
                    <a:pt x="738" y="604"/>
                  </a:lnTo>
                  <a:lnTo>
                    <a:pt x="956" y="470"/>
                  </a:lnTo>
                  <a:lnTo>
                    <a:pt x="1190" y="352"/>
                  </a:lnTo>
                  <a:lnTo>
                    <a:pt x="1442" y="269"/>
                  </a:lnTo>
                  <a:lnTo>
                    <a:pt x="1710" y="218"/>
                  </a:lnTo>
                  <a:lnTo>
                    <a:pt x="1978" y="202"/>
                  </a:lnTo>
                  <a:lnTo>
                    <a:pt x="2246" y="218"/>
                  </a:lnTo>
                  <a:lnTo>
                    <a:pt x="2514" y="269"/>
                  </a:lnTo>
                  <a:lnTo>
                    <a:pt x="2765" y="352"/>
                  </a:lnTo>
                  <a:lnTo>
                    <a:pt x="2999" y="470"/>
                  </a:lnTo>
                  <a:lnTo>
                    <a:pt x="3217" y="604"/>
                  </a:lnTo>
                  <a:lnTo>
                    <a:pt x="3418" y="771"/>
                  </a:lnTo>
                  <a:lnTo>
                    <a:pt x="3602" y="972"/>
                  </a:lnTo>
                  <a:lnTo>
                    <a:pt x="3770" y="1190"/>
                  </a:lnTo>
                  <a:lnTo>
                    <a:pt x="3803" y="1223"/>
                  </a:lnTo>
                  <a:lnTo>
                    <a:pt x="3854" y="1240"/>
                  </a:lnTo>
                  <a:lnTo>
                    <a:pt x="3904" y="1223"/>
                  </a:lnTo>
                  <a:lnTo>
                    <a:pt x="3937" y="1190"/>
                  </a:lnTo>
                  <a:lnTo>
                    <a:pt x="3937" y="1156"/>
                  </a:lnTo>
                  <a:lnTo>
                    <a:pt x="3937" y="1123"/>
                  </a:lnTo>
                  <a:lnTo>
                    <a:pt x="3937" y="1073"/>
                  </a:lnTo>
                  <a:lnTo>
                    <a:pt x="3753" y="838"/>
                  </a:lnTo>
                  <a:lnTo>
                    <a:pt x="3552" y="620"/>
                  </a:lnTo>
                  <a:lnTo>
                    <a:pt x="3334" y="436"/>
                  </a:lnTo>
                  <a:lnTo>
                    <a:pt x="3083" y="285"/>
                  </a:lnTo>
                  <a:lnTo>
                    <a:pt x="2832" y="168"/>
                  </a:lnTo>
                  <a:lnTo>
                    <a:pt x="2564" y="84"/>
                  </a:lnTo>
                  <a:lnTo>
                    <a:pt x="2262" y="17"/>
                  </a:lnTo>
                  <a:lnTo>
                    <a:pt x="1978" y="1"/>
                  </a:lnTo>
                  <a:close/>
                </a:path>
              </a:pathLst>
            </a:custGeom>
            <a:solidFill>
              <a:schemeClr val="accent2"/>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4765" name="Google Shape;4765;g3d359d09c10_0_7"/>
            <p:cNvSpPr/>
            <p:nvPr/>
          </p:nvSpPr>
          <p:spPr>
            <a:xfrm>
              <a:off x="2949200" y="3204850"/>
              <a:ext cx="98450" cy="31000"/>
            </a:xfrm>
            <a:custGeom>
              <a:rect b="b" l="l" r="r" t="t"/>
              <a:pathLst>
                <a:path extrusionOk="0" h="1240" w="3938">
                  <a:moveTo>
                    <a:pt x="85" y="0"/>
                  </a:moveTo>
                  <a:lnTo>
                    <a:pt x="34" y="17"/>
                  </a:lnTo>
                  <a:lnTo>
                    <a:pt x="18" y="50"/>
                  </a:lnTo>
                  <a:lnTo>
                    <a:pt x="1" y="84"/>
                  </a:lnTo>
                  <a:lnTo>
                    <a:pt x="1" y="117"/>
                  </a:lnTo>
                  <a:lnTo>
                    <a:pt x="18" y="168"/>
                  </a:lnTo>
                  <a:lnTo>
                    <a:pt x="185" y="402"/>
                  </a:lnTo>
                  <a:lnTo>
                    <a:pt x="386" y="620"/>
                  </a:lnTo>
                  <a:lnTo>
                    <a:pt x="604" y="804"/>
                  </a:lnTo>
                  <a:lnTo>
                    <a:pt x="855" y="955"/>
                  </a:lnTo>
                  <a:lnTo>
                    <a:pt x="1107" y="1072"/>
                  </a:lnTo>
                  <a:lnTo>
                    <a:pt x="1391" y="1156"/>
                  </a:lnTo>
                  <a:lnTo>
                    <a:pt x="1676" y="1223"/>
                  </a:lnTo>
                  <a:lnTo>
                    <a:pt x="1961" y="1240"/>
                  </a:lnTo>
                  <a:lnTo>
                    <a:pt x="2262" y="1223"/>
                  </a:lnTo>
                  <a:lnTo>
                    <a:pt x="2547" y="1156"/>
                  </a:lnTo>
                  <a:lnTo>
                    <a:pt x="2815" y="1072"/>
                  </a:lnTo>
                  <a:lnTo>
                    <a:pt x="3083" y="955"/>
                  </a:lnTo>
                  <a:lnTo>
                    <a:pt x="3334" y="804"/>
                  </a:lnTo>
                  <a:lnTo>
                    <a:pt x="3552" y="620"/>
                  </a:lnTo>
                  <a:lnTo>
                    <a:pt x="3753" y="402"/>
                  </a:lnTo>
                  <a:lnTo>
                    <a:pt x="3921" y="168"/>
                  </a:lnTo>
                  <a:lnTo>
                    <a:pt x="3937" y="117"/>
                  </a:lnTo>
                  <a:lnTo>
                    <a:pt x="3937" y="84"/>
                  </a:lnTo>
                  <a:lnTo>
                    <a:pt x="3921" y="50"/>
                  </a:lnTo>
                  <a:lnTo>
                    <a:pt x="3887" y="17"/>
                  </a:lnTo>
                  <a:lnTo>
                    <a:pt x="3854" y="0"/>
                  </a:lnTo>
                  <a:lnTo>
                    <a:pt x="3820" y="17"/>
                  </a:lnTo>
                  <a:lnTo>
                    <a:pt x="3787" y="17"/>
                  </a:lnTo>
                  <a:lnTo>
                    <a:pt x="3753" y="50"/>
                  </a:lnTo>
                  <a:lnTo>
                    <a:pt x="3602" y="268"/>
                  </a:lnTo>
                  <a:lnTo>
                    <a:pt x="3418" y="469"/>
                  </a:lnTo>
                  <a:lnTo>
                    <a:pt x="3200" y="637"/>
                  </a:lnTo>
                  <a:lnTo>
                    <a:pt x="2983" y="771"/>
                  </a:lnTo>
                  <a:lnTo>
                    <a:pt x="2748" y="888"/>
                  </a:lnTo>
                  <a:lnTo>
                    <a:pt x="2497" y="972"/>
                  </a:lnTo>
                  <a:lnTo>
                    <a:pt x="2246" y="1022"/>
                  </a:lnTo>
                  <a:lnTo>
                    <a:pt x="1961" y="1039"/>
                  </a:lnTo>
                  <a:lnTo>
                    <a:pt x="1693" y="1022"/>
                  </a:lnTo>
                  <a:lnTo>
                    <a:pt x="1442" y="972"/>
                  </a:lnTo>
                  <a:lnTo>
                    <a:pt x="1190" y="888"/>
                  </a:lnTo>
                  <a:lnTo>
                    <a:pt x="956" y="771"/>
                  </a:lnTo>
                  <a:lnTo>
                    <a:pt x="721" y="637"/>
                  </a:lnTo>
                  <a:lnTo>
                    <a:pt x="520" y="469"/>
                  </a:lnTo>
                  <a:lnTo>
                    <a:pt x="336" y="268"/>
                  </a:lnTo>
                  <a:lnTo>
                    <a:pt x="185" y="50"/>
                  </a:lnTo>
                  <a:lnTo>
                    <a:pt x="152" y="17"/>
                  </a:lnTo>
                  <a:lnTo>
                    <a:pt x="118" y="17"/>
                  </a:lnTo>
                  <a:lnTo>
                    <a:pt x="85" y="0"/>
                  </a:lnTo>
                  <a:close/>
                </a:path>
              </a:pathLst>
            </a:custGeom>
            <a:solidFill>
              <a:schemeClr val="accent2"/>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4766" name="Google Shape;4766;g3d359d09c10_0_7"/>
            <p:cNvSpPr/>
            <p:nvPr/>
          </p:nvSpPr>
          <p:spPr>
            <a:xfrm>
              <a:off x="2986075" y="3194800"/>
              <a:ext cx="25150" cy="25150"/>
            </a:xfrm>
            <a:custGeom>
              <a:rect b="b" l="l" r="r" t="t"/>
              <a:pathLst>
                <a:path extrusionOk="0" h="1006" w="1006">
                  <a:moveTo>
                    <a:pt x="402" y="0"/>
                  </a:moveTo>
                  <a:lnTo>
                    <a:pt x="302" y="34"/>
                  </a:lnTo>
                  <a:lnTo>
                    <a:pt x="218" y="84"/>
                  </a:lnTo>
                  <a:lnTo>
                    <a:pt x="134" y="151"/>
                  </a:lnTo>
                  <a:lnTo>
                    <a:pt x="84" y="218"/>
                  </a:lnTo>
                  <a:lnTo>
                    <a:pt x="34" y="302"/>
                  </a:lnTo>
                  <a:lnTo>
                    <a:pt x="0" y="402"/>
                  </a:lnTo>
                  <a:lnTo>
                    <a:pt x="0" y="503"/>
                  </a:lnTo>
                  <a:lnTo>
                    <a:pt x="0" y="603"/>
                  </a:lnTo>
                  <a:lnTo>
                    <a:pt x="34" y="704"/>
                  </a:lnTo>
                  <a:lnTo>
                    <a:pt x="84" y="787"/>
                  </a:lnTo>
                  <a:lnTo>
                    <a:pt x="134" y="854"/>
                  </a:lnTo>
                  <a:lnTo>
                    <a:pt x="218" y="921"/>
                  </a:lnTo>
                  <a:lnTo>
                    <a:pt x="302" y="972"/>
                  </a:lnTo>
                  <a:lnTo>
                    <a:pt x="402" y="1005"/>
                  </a:lnTo>
                  <a:lnTo>
                    <a:pt x="603" y="1005"/>
                  </a:lnTo>
                  <a:lnTo>
                    <a:pt x="704" y="972"/>
                  </a:lnTo>
                  <a:lnTo>
                    <a:pt x="787" y="921"/>
                  </a:lnTo>
                  <a:lnTo>
                    <a:pt x="854" y="854"/>
                  </a:lnTo>
                  <a:lnTo>
                    <a:pt x="921" y="787"/>
                  </a:lnTo>
                  <a:lnTo>
                    <a:pt x="972" y="704"/>
                  </a:lnTo>
                  <a:lnTo>
                    <a:pt x="988" y="603"/>
                  </a:lnTo>
                  <a:lnTo>
                    <a:pt x="1005" y="503"/>
                  </a:lnTo>
                  <a:lnTo>
                    <a:pt x="1005" y="402"/>
                  </a:lnTo>
                  <a:lnTo>
                    <a:pt x="972" y="318"/>
                  </a:lnTo>
                  <a:lnTo>
                    <a:pt x="955" y="285"/>
                  </a:lnTo>
                  <a:lnTo>
                    <a:pt x="921" y="268"/>
                  </a:lnTo>
                  <a:lnTo>
                    <a:pt x="888" y="251"/>
                  </a:lnTo>
                  <a:lnTo>
                    <a:pt x="838" y="268"/>
                  </a:lnTo>
                  <a:lnTo>
                    <a:pt x="804" y="285"/>
                  </a:lnTo>
                  <a:lnTo>
                    <a:pt x="787" y="318"/>
                  </a:lnTo>
                  <a:lnTo>
                    <a:pt x="771" y="352"/>
                  </a:lnTo>
                  <a:lnTo>
                    <a:pt x="787" y="385"/>
                  </a:lnTo>
                  <a:lnTo>
                    <a:pt x="804" y="452"/>
                  </a:lnTo>
                  <a:lnTo>
                    <a:pt x="804" y="503"/>
                  </a:lnTo>
                  <a:lnTo>
                    <a:pt x="804" y="570"/>
                  </a:lnTo>
                  <a:lnTo>
                    <a:pt x="787" y="620"/>
                  </a:lnTo>
                  <a:lnTo>
                    <a:pt x="754" y="670"/>
                  </a:lnTo>
                  <a:lnTo>
                    <a:pt x="720" y="720"/>
                  </a:lnTo>
                  <a:lnTo>
                    <a:pt x="670" y="754"/>
                  </a:lnTo>
                  <a:lnTo>
                    <a:pt x="620" y="787"/>
                  </a:lnTo>
                  <a:lnTo>
                    <a:pt x="570" y="804"/>
                  </a:lnTo>
                  <a:lnTo>
                    <a:pt x="436" y="804"/>
                  </a:lnTo>
                  <a:lnTo>
                    <a:pt x="385" y="787"/>
                  </a:lnTo>
                  <a:lnTo>
                    <a:pt x="335" y="754"/>
                  </a:lnTo>
                  <a:lnTo>
                    <a:pt x="285" y="720"/>
                  </a:lnTo>
                  <a:lnTo>
                    <a:pt x="251" y="670"/>
                  </a:lnTo>
                  <a:lnTo>
                    <a:pt x="218" y="620"/>
                  </a:lnTo>
                  <a:lnTo>
                    <a:pt x="201" y="570"/>
                  </a:lnTo>
                  <a:lnTo>
                    <a:pt x="201" y="503"/>
                  </a:lnTo>
                  <a:lnTo>
                    <a:pt x="201" y="436"/>
                  </a:lnTo>
                  <a:lnTo>
                    <a:pt x="218" y="385"/>
                  </a:lnTo>
                  <a:lnTo>
                    <a:pt x="251" y="335"/>
                  </a:lnTo>
                  <a:lnTo>
                    <a:pt x="285" y="285"/>
                  </a:lnTo>
                  <a:lnTo>
                    <a:pt x="335" y="251"/>
                  </a:lnTo>
                  <a:lnTo>
                    <a:pt x="385" y="218"/>
                  </a:lnTo>
                  <a:lnTo>
                    <a:pt x="436" y="201"/>
                  </a:lnTo>
                  <a:lnTo>
                    <a:pt x="553" y="201"/>
                  </a:lnTo>
                  <a:lnTo>
                    <a:pt x="620" y="218"/>
                  </a:lnTo>
                  <a:lnTo>
                    <a:pt x="653" y="235"/>
                  </a:lnTo>
                  <a:lnTo>
                    <a:pt x="687" y="218"/>
                  </a:lnTo>
                  <a:lnTo>
                    <a:pt x="720" y="201"/>
                  </a:lnTo>
                  <a:lnTo>
                    <a:pt x="737" y="168"/>
                  </a:lnTo>
                  <a:lnTo>
                    <a:pt x="754" y="117"/>
                  </a:lnTo>
                  <a:lnTo>
                    <a:pt x="737" y="84"/>
                  </a:lnTo>
                  <a:lnTo>
                    <a:pt x="720" y="50"/>
                  </a:lnTo>
                  <a:lnTo>
                    <a:pt x="687" y="34"/>
                  </a:lnTo>
                  <a:lnTo>
                    <a:pt x="603" y="0"/>
                  </a:lnTo>
                  <a:close/>
                </a:path>
              </a:pathLst>
            </a:custGeom>
            <a:solidFill>
              <a:schemeClr val="accent2"/>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grpSp>
      <p:sp>
        <p:nvSpPr>
          <p:cNvPr id="4767" name="Google Shape;4767;g3d359d09c10_0_7"/>
          <p:cNvSpPr/>
          <p:nvPr/>
        </p:nvSpPr>
        <p:spPr>
          <a:xfrm>
            <a:off x="7584898" y="3333193"/>
            <a:ext cx="282471" cy="364047"/>
          </a:xfrm>
          <a:custGeom>
            <a:rect b="b" l="l" r="r" t="t"/>
            <a:pathLst>
              <a:path extrusionOk="0" h="3887" w="3016">
                <a:moveTo>
                  <a:pt x="2296" y="201"/>
                </a:moveTo>
                <a:lnTo>
                  <a:pt x="2446" y="235"/>
                </a:lnTo>
                <a:lnTo>
                  <a:pt x="2547" y="285"/>
                </a:lnTo>
                <a:lnTo>
                  <a:pt x="2647" y="369"/>
                </a:lnTo>
                <a:lnTo>
                  <a:pt x="2681" y="436"/>
                </a:lnTo>
                <a:lnTo>
                  <a:pt x="2731" y="503"/>
                </a:lnTo>
                <a:lnTo>
                  <a:pt x="2765" y="587"/>
                </a:lnTo>
                <a:lnTo>
                  <a:pt x="2798" y="687"/>
                </a:lnTo>
                <a:lnTo>
                  <a:pt x="2815" y="804"/>
                </a:lnTo>
                <a:lnTo>
                  <a:pt x="2815" y="905"/>
                </a:lnTo>
                <a:lnTo>
                  <a:pt x="2798" y="1022"/>
                </a:lnTo>
                <a:lnTo>
                  <a:pt x="2781" y="1123"/>
                </a:lnTo>
                <a:lnTo>
                  <a:pt x="2714" y="1307"/>
                </a:lnTo>
                <a:lnTo>
                  <a:pt x="2647" y="1491"/>
                </a:lnTo>
                <a:lnTo>
                  <a:pt x="2547" y="1709"/>
                </a:lnTo>
                <a:lnTo>
                  <a:pt x="2513" y="1809"/>
                </a:lnTo>
                <a:lnTo>
                  <a:pt x="2497" y="1927"/>
                </a:lnTo>
                <a:lnTo>
                  <a:pt x="2480" y="2061"/>
                </a:lnTo>
                <a:lnTo>
                  <a:pt x="2497" y="2211"/>
                </a:lnTo>
                <a:lnTo>
                  <a:pt x="2497" y="2463"/>
                </a:lnTo>
                <a:lnTo>
                  <a:pt x="2497" y="2630"/>
                </a:lnTo>
                <a:lnTo>
                  <a:pt x="2463" y="2814"/>
                </a:lnTo>
                <a:lnTo>
                  <a:pt x="2396" y="3200"/>
                </a:lnTo>
                <a:lnTo>
                  <a:pt x="2363" y="3351"/>
                </a:lnTo>
                <a:lnTo>
                  <a:pt x="2312" y="3468"/>
                </a:lnTo>
                <a:lnTo>
                  <a:pt x="2262" y="3568"/>
                </a:lnTo>
                <a:lnTo>
                  <a:pt x="2212" y="3635"/>
                </a:lnTo>
                <a:lnTo>
                  <a:pt x="2162" y="3669"/>
                </a:lnTo>
                <a:lnTo>
                  <a:pt x="2095" y="3686"/>
                </a:lnTo>
                <a:lnTo>
                  <a:pt x="2028" y="3669"/>
                </a:lnTo>
                <a:lnTo>
                  <a:pt x="1977" y="3635"/>
                </a:lnTo>
                <a:lnTo>
                  <a:pt x="1944" y="3585"/>
                </a:lnTo>
                <a:lnTo>
                  <a:pt x="1927" y="3518"/>
                </a:lnTo>
                <a:lnTo>
                  <a:pt x="1894" y="3334"/>
                </a:lnTo>
                <a:lnTo>
                  <a:pt x="1894" y="3116"/>
                </a:lnTo>
                <a:lnTo>
                  <a:pt x="1910" y="2848"/>
                </a:lnTo>
                <a:lnTo>
                  <a:pt x="1927" y="2697"/>
                </a:lnTo>
                <a:lnTo>
                  <a:pt x="1927" y="2563"/>
                </a:lnTo>
                <a:lnTo>
                  <a:pt x="1894" y="2396"/>
                </a:lnTo>
                <a:lnTo>
                  <a:pt x="1860" y="2312"/>
                </a:lnTo>
                <a:lnTo>
                  <a:pt x="1827" y="2245"/>
                </a:lnTo>
                <a:lnTo>
                  <a:pt x="1776" y="2178"/>
                </a:lnTo>
                <a:lnTo>
                  <a:pt x="1693" y="2128"/>
                </a:lnTo>
                <a:lnTo>
                  <a:pt x="1609" y="2094"/>
                </a:lnTo>
                <a:lnTo>
                  <a:pt x="1508" y="2077"/>
                </a:lnTo>
                <a:lnTo>
                  <a:pt x="1391" y="2094"/>
                </a:lnTo>
                <a:lnTo>
                  <a:pt x="1324" y="2111"/>
                </a:lnTo>
                <a:lnTo>
                  <a:pt x="1257" y="2161"/>
                </a:lnTo>
                <a:lnTo>
                  <a:pt x="1190" y="2228"/>
                </a:lnTo>
                <a:lnTo>
                  <a:pt x="1140" y="2312"/>
                </a:lnTo>
                <a:lnTo>
                  <a:pt x="1106" y="2429"/>
                </a:lnTo>
                <a:lnTo>
                  <a:pt x="1090" y="2563"/>
                </a:lnTo>
                <a:lnTo>
                  <a:pt x="1073" y="2697"/>
                </a:lnTo>
                <a:lnTo>
                  <a:pt x="1090" y="2848"/>
                </a:lnTo>
                <a:lnTo>
                  <a:pt x="1106" y="3116"/>
                </a:lnTo>
                <a:lnTo>
                  <a:pt x="1106" y="3334"/>
                </a:lnTo>
                <a:lnTo>
                  <a:pt x="1090" y="3518"/>
                </a:lnTo>
                <a:lnTo>
                  <a:pt x="1056" y="3585"/>
                </a:lnTo>
                <a:lnTo>
                  <a:pt x="1023" y="3635"/>
                </a:lnTo>
                <a:lnTo>
                  <a:pt x="972" y="3669"/>
                </a:lnTo>
                <a:lnTo>
                  <a:pt x="922" y="3686"/>
                </a:lnTo>
                <a:lnTo>
                  <a:pt x="855" y="3669"/>
                </a:lnTo>
                <a:lnTo>
                  <a:pt x="788" y="3635"/>
                </a:lnTo>
                <a:lnTo>
                  <a:pt x="738" y="3568"/>
                </a:lnTo>
                <a:lnTo>
                  <a:pt x="688" y="3468"/>
                </a:lnTo>
                <a:lnTo>
                  <a:pt x="654" y="3351"/>
                </a:lnTo>
                <a:lnTo>
                  <a:pt x="604" y="3200"/>
                </a:lnTo>
                <a:lnTo>
                  <a:pt x="537" y="2814"/>
                </a:lnTo>
                <a:lnTo>
                  <a:pt x="520" y="2630"/>
                </a:lnTo>
                <a:lnTo>
                  <a:pt x="520" y="2463"/>
                </a:lnTo>
                <a:lnTo>
                  <a:pt x="520" y="2211"/>
                </a:lnTo>
                <a:lnTo>
                  <a:pt x="520" y="2061"/>
                </a:lnTo>
                <a:lnTo>
                  <a:pt x="503" y="1927"/>
                </a:lnTo>
                <a:lnTo>
                  <a:pt x="487" y="1809"/>
                </a:lnTo>
                <a:lnTo>
                  <a:pt x="453" y="1709"/>
                </a:lnTo>
                <a:lnTo>
                  <a:pt x="369" y="1491"/>
                </a:lnTo>
                <a:lnTo>
                  <a:pt x="286" y="1307"/>
                </a:lnTo>
                <a:lnTo>
                  <a:pt x="219" y="1123"/>
                </a:lnTo>
                <a:lnTo>
                  <a:pt x="202" y="1022"/>
                </a:lnTo>
                <a:lnTo>
                  <a:pt x="202" y="905"/>
                </a:lnTo>
                <a:lnTo>
                  <a:pt x="202" y="804"/>
                </a:lnTo>
                <a:lnTo>
                  <a:pt x="219" y="687"/>
                </a:lnTo>
                <a:lnTo>
                  <a:pt x="235" y="587"/>
                </a:lnTo>
                <a:lnTo>
                  <a:pt x="286" y="503"/>
                </a:lnTo>
                <a:lnTo>
                  <a:pt x="319" y="436"/>
                </a:lnTo>
                <a:lnTo>
                  <a:pt x="369" y="369"/>
                </a:lnTo>
                <a:lnTo>
                  <a:pt x="470" y="285"/>
                </a:lnTo>
                <a:lnTo>
                  <a:pt x="570" y="235"/>
                </a:lnTo>
                <a:lnTo>
                  <a:pt x="704" y="201"/>
                </a:lnTo>
                <a:lnTo>
                  <a:pt x="838" y="201"/>
                </a:lnTo>
                <a:lnTo>
                  <a:pt x="972" y="235"/>
                </a:lnTo>
                <a:lnTo>
                  <a:pt x="1090" y="268"/>
                </a:lnTo>
                <a:lnTo>
                  <a:pt x="1291" y="335"/>
                </a:lnTo>
                <a:lnTo>
                  <a:pt x="1391" y="352"/>
                </a:lnTo>
                <a:lnTo>
                  <a:pt x="1626" y="352"/>
                </a:lnTo>
                <a:lnTo>
                  <a:pt x="1726" y="335"/>
                </a:lnTo>
                <a:lnTo>
                  <a:pt x="1910" y="268"/>
                </a:lnTo>
                <a:lnTo>
                  <a:pt x="2044" y="235"/>
                </a:lnTo>
                <a:lnTo>
                  <a:pt x="2162" y="201"/>
                </a:lnTo>
                <a:close/>
                <a:moveTo>
                  <a:pt x="688" y="0"/>
                </a:moveTo>
                <a:lnTo>
                  <a:pt x="587" y="17"/>
                </a:lnTo>
                <a:lnTo>
                  <a:pt x="503" y="51"/>
                </a:lnTo>
                <a:lnTo>
                  <a:pt x="369" y="118"/>
                </a:lnTo>
                <a:lnTo>
                  <a:pt x="286" y="168"/>
                </a:lnTo>
                <a:lnTo>
                  <a:pt x="219" y="235"/>
                </a:lnTo>
                <a:lnTo>
                  <a:pt x="152" y="302"/>
                </a:lnTo>
                <a:lnTo>
                  <a:pt x="101" y="402"/>
                </a:lnTo>
                <a:lnTo>
                  <a:pt x="51" y="520"/>
                </a:lnTo>
                <a:lnTo>
                  <a:pt x="18" y="654"/>
                </a:lnTo>
                <a:lnTo>
                  <a:pt x="1" y="788"/>
                </a:lnTo>
                <a:lnTo>
                  <a:pt x="1" y="922"/>
                </a:lnTo>
                <a:lnTo>
                  <a:pt x="1" y="1039"/>
                </a:lnTo>
                <a:lnTo>
                  <a:pt x="34" y="1156"/>
                </a:lnTo>
                <a:lnTo>
                  <a:pt x="101" y="1374"/>
                </a:lnTo>
                <a:lnTo>
                  <a:pt x="185" y="1575"/>
                </a:lnTo>
                <a:lnTo>
                  <a:pt x="269" y="1759"/>
                </a:lnTo>
                <a:lnTo>
                  <a:pt x="286" y="1860"/>
                </a:lnTo>
                <a:lnTo>
                  <a:pt x="319" y="1943"/>
                </a:lnTo>
                <a:lnTo>
                  <a:pt x="319" y="2061"/>
                </a:lnTo>
                <a:lnTo>
                  <a:pt x="319" y="2195"/>
                </a:lnTo>
                <a:lnTo>
                  <a:pt x="319" y="2479"/>
                </a:lnTo>
                <a:lnTo>
                  <a:pt x="319" y="2647"/>
                </a:lnTo>
                <a:lnTo>
                  <a:pt x="336" y="2848"/>
                </a:lnTo>
                <a:lnTo>
                  <a:pt x="403" y="3233"/>
                </a:lnTo>
                <a:lnTo>
                  <a:pt x="453" y="3401"/>
                </a:lnTo>
                <a:lnTo>
                  <a:pt x="503" y="3552"/>
                </a:lnTo>
                <a:lnTo>
                  <a:pt x="587" y="3686"/>
                </a:lnTo>
                <a:lnTo>
                  <a:pt x="671" y="3803"/>
                </a:lnTo>
                <a:lnTo>
                  <a:pt x="721" y="3836"/>
                </a:lnTo>
                <a:lnTo>
                  <a:pt x="788" y="3870"/>
                </a:lnTo>
                <a:lnTo>
                  <a:pt x="838" y="3887"/>
                </a:lnTo>
                <a:lnTo>
                  <a:pt x="989" y="3887"/>
                </a:lnTo>
                <a:lnTo>
                  <a:pt x="1056" y="3853"/>
                </a:lnTo>
                <a:lnTo>
                  <a:pt x="1123" y="3820"/>
                </a:lnTo>
                <a:lnTo>
                  <a:pt x="1173" y="3769"/>
                </a:lnTo>
                <a:lnTo>
                  <a:pt x="1224" y="3702"/>
                </a:lnTo>
                <a:lnTo>
                  <a:pt x="1257" y="3619"/>
                </a:lnTo>
                <a:lnTo>
                  <a:pt x="1291" y="3518"/>
                </a:lnTo>
                <a:lnTo>
                  <a:pt x="1307" y="3401"/>
                </a:lnTo>
                <a:lnTo>
                  <a:pt x="1307" y="3149"/>
                </a:lnTo>
                <a:lnTo>
                  <a:pt x="1291" y="2831"/>
                </a:lnTo>
                <a:lnTo>
                  <a:pt x="1274" y="2697"/>
                </a:lnTo>
                <a:lnTo>
                  <a:pt x="1274" y="2597"/>
                </a:lnTo>
                <a:lnTo>
                  <a:pt x="1291" y="2479"/>
                </a:lnTo>
                <a:lnTo>
                  <a:pt x="1324" y="2412"/>
                </a:lnTo>
                <a:lnTo>
                  <a:pt x="1358" y="2345"/>
                </a:lnTo>
                <a:lnTo>
                  <a:pt x="1391" y="2312"/>
                </a:lnTo>
                <a:lnTo>
                  <a:pt x="1425" y="2295"/>
                </a:lnTo>
                <a:lnTo>
                  <a:pt x="1458" y="2278"/>
                </a:lnTo>
                <a:lnTo>
                  <a:pt x="1559" y="2278"/>
                </a:lnTo>
                <a:lnTo>
                  <a:pt x="1592" y="2295"/>
                </a:lnTo>
                <a:lnTo>
                  <a:pt x="1626" y="2312"/>
                </a:lnTo>
                <a:lnTo>
                  <a:pt x="1659" y="2345"/>
                </a:lnTo>
                <a:lnTo>
                  <a:pt x="1693" y="2412"/>
                </a:lnTo>
                <a:lnTo>
                  <a:pt x="1709" y="2479"/>
                </a:lnTo>
                <a:lnTo>
                  <a:pt x="1726" y="2597"/>
                </a:lnTo>
                <a:lnTo>
                  <a:pt x="1726" y="2714"/>
                </a:lnTo>
                <a:lnTo>
                  <a:pt x="1709" y="2831"/>
                </a:lnTo>
                <a:lnTo>
                  <a:pt x="1693" y="3149"/>
                </a:lnTo>
                <a:lnTo>
                  <a:pt x="1709" y="3401"/>
                </a:lnTo>
                <a:lnTo>
                  <a:pt x="1726" y="3518"/>
                </a:lnTo>
                <a:lnTo>
                  <a:pt x="1743" y="3619"/>
                </a:lnTo>
                <a:lnTo>
                  <a:pt x="1776" y="3702"/>
                </a:lnTo>
                <a:lnTo>
                  <a:pt x="1843" y="3769"/>
                </a:lnTo>
                <a:lnTo>
                  <a:pt x="1894" y="3820"/>
                </a:lnTo>
                <a:lnTo>
                  <a:pt x="1961" y="3853"/>
                </a:lnTo>
                <a:lnTo>
                  <a:pt x="2028" y="3887"/>
                </a:lnTo>
                <a:lnTo>
                  <a:pt x="2162" y="3887"/>
                </a:lnTo>
                <a:lnTo>
                  <a:pt x="2229" y="3870"/>
                </a:lnTo>
                <a:lnTo>
                  <a:pt x="2279" y="3836"/>
                </a:lnTo>
                <a:lnTo>
                  <a:pt x="2329" y="3803"/>
                </a:lnTo>
                <a:lnTo>
                  <a:pt x="2430" y="3686"/>
                </a:lnTo>
                <a:lnTo>
                  <a:pt x="2497" y="3552"/>
                </a:lnTo>
                <a:lnTo>
                  <a:pt x="2564" y="3401"/>
                </a:lnTo>
                <a:lnTo>
                  <a:pt x="2597" y="3233"/>
                </a:lnTo>
                <a:lnTo>
                  <a:pt x="2664" y="2848"/>
                </a:lnTo>
                <a:lnTo>
                  <a:pt x="2681" y="2647"/>
                </a:lnTo>
                <a:lnTo>
                  <a:pt x="2698" y="2479"/>
                </a:lnTo>
                <a:lnTo>
                  <a:pt x="2698" y="2195"/>
                </a:lnTo>
                <a:lnTo>
                  <a:pt x="2681" y="2061"/>
                </a:lnTo>
                <a:lnTo>
                  <a:pt x="2698" y="1943"/>
                </a:lnTo>
                <a:lnTo>
                  <a:pt x="2714" y="1860"/>
                </a:lnTo>
                <a:lnTo>
                  <a:pt x="2748" y="1759"/>
                </a:lnTo>
                <a:lnTo>
                  <a:pt x="2832" y="1575"/>
                </a:lnTo>
                <a:lnTo>
                  <a:pt x="2915" y="1374"/>
                </a:lnTo>
                <a:lnTo>
                  <a:pt x="2982" y="1156"/>
                </a:lnTo>
                <a:lnTo>
                  <a:pt x="2999" y="1039"/>
                </a:lnTo>
                <a:lnTo>
                  <a:pt x="3016" y="922"/>
                </a:lnTo>
                <a:lnTo>
                  <a:pt x="3016" y="788"/>
                </a:lnTo>
                <a:lnTo>
                  <a:pt x="2982" y="654"/>
                </a:lnTo>
                <a:lnTo>
                  <a:pt x="2949" y="520"/>
                </a:lnTo>
                <a:lnTo>
                  <a:pt x="2899" y="402"/>
                </a:lnTo>
                <a:lnTo>
                  <a:pt x="2848" y="302"/>
                </a:lnTo>
                <a:lnTo>
                  <a:pt x="2781" y="235"/>
                </a:lnTo>
                <a:lnTo>
                  <a:pt x="2714" y="168"/>
                </a:lnTo>
                <a:lnTo>
                  <a:pt x="2647" y="118"/>
                </a:lnTo>
                <a:lnTo>
                  <a:pt x="2513" y="51"/>
                </a:lnTo>
                <a:lnTo>
                  <a:pt x="2413" y="17"/>
                </a:lnTo>
                <a:lnTo>
                  <a:pt x="2329" y="0"/>
                </a:lnTo>
                <a:lnTo>
                  <a:pt x="2145" y="0"/>
                </a:lnTo>
                <a:lnTo>
                  <a:pt x="1994" y="34"/>
                </a:lnTo>
                <a:lnTo>
                  <a:pt x="1860" y="84"/>
                </a:lnTo>
                <a:lnTo>
                  <a:pt x="1676" y="134"/>
                </a:lnTo>
                <a:lnTo>
                  <a:pt x="1592" y="151"/>
                </a:lnTo>
                <a:lnTo>
                  <a:pt x="1408" y="151"/>
                </a:lnTo>
                <a:lnTo>
                  <a:pt x="1324" y="134"/>
                </a:lnTo>
                <a:lnTo>
                  <a:pt x="1157" y="84"/>
                </a:lnTo>
                <a:lnTo>
                  <a:pt x="1006" y="34"/>
                </a:lnTo>
                <a:lnTo>
                  <a:pt x="855" y="0"/>
                </a:lnTo>
                <a:close/>
              </a:path>
            </a:pathLst>
          </a:custGeom>
          <a:solidFill>
            <a:schemeClr val="accent2"/>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grpSp>
        <p:nvGrpSpPr>
          <p:cNvPr id="4768" name="Google Shape;4768;g3d359d09c10_0_7"/>
          <p:cNvGrpSpPr/>
          <p:nvPr/>
        </p:nvGrpSpPr>
        <p:grpSpPr>
          <a:xfrm>
            <a:off x="5904697" y="4340539"/>
            <a:ext cx="327402" cy="407795"/>
            <a:chOff x="3721825" y="1434300"/>
            <a:chExt cx="76675" cy="95500"/>
          </a:xfrm>
        </p:grpSpPr>
        <p:sp>
          <p:nvSpPr>
            <p:cNvPr id="4769" name="Google Shape;4769;g3d359d09c10_0_7"/>
            <p:cNvSpPr/>
            <p:nvPr/>
          </p:nvSpPr>
          <p:spPr>
            <a:xfrm>
              <a:off x="3721825" y="1434300"/>
              <a:ext cx="76675" cy="95500"/>
            </a:xfrm>
            <a:custGeom>
              <a:rect b="b" l="l" r="r" t="t"/>
              <a:pathLst>
                <a:path extrusionOk="0" h="3820" w="3067">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chemeClr val="accent2"/>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4770" name="Google Shape;4770;g3d359d09c10_0_7"/>
            <p:cNvSpPr/>
            <p:nvPr/>
          </p:nvSpPr>
          <p:spPr>
            <a:xfrm>
              <a:off x="3744025" y="1467375"/>
              <a:ext cx="36050" cy="32275"/>
            </a:xfrm>
            <a:custGeom>
              <a:rect b="b" l="l" r="r" t="t"/>
              <a:pathLst>
                <a:path extrusionOk="0" h="1291" w="1442">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chemeClr val="accent2"/>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grpSp>
      <p:sp>
        <p:nvSpPr>
          <p:cNvPr id="4771" name="Google Shape;4771;g3d359d09c10_0_7"/>
          <p:cNvSpPr/>
          <p:nvPr/>
        </p:nvSpPr>
        <p:spPr>
          <a:xfrm>
            <a:off x="260574" y="956075"/>
            <a:ext cx="3687000" cy="692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300" u="none" cap="none" strike="noStrike">
                <a:solidFill>
                  <a:schemeClr val="dk1"/>
                </a:solidFill>
                <a:latin typeface="Poppins"/>
                <a:ea typeface="Poppins"/>
                <a:cs typeface="Poppins"/>
                <a:sym typeface="Poppins"/>
              </a:rPr>
              <a:t>Use your VEBA for medical expenses that your plan doesn’t cover, such as: </a:t>
            </a:r>
            <a:endParaRPr i="0" sz="1300" u="none" cap="none" strike="noStrike">
              <a:solidFill>
                <a:schemeClr val="dk1"/>
              </a:solidFill>
              <a:latin typeface="Poppins"/>
              <a:ea typeface="Poppins"/>
              <a:cs typeface="Poppins"/>
              <a:sym typeface="Poppins"/>
            </a:endParaRPr>
          </a:p>
        </p:txBody>
      </p:sp>
      <p:sp>
        <p:nvSpPr>
          <p:cNvPr id="4772" name="Google Shape;4772;g3d359d09c10_0_7"/>
          <p:cNvSpPr/>
          <p:nvPr/>
        </p:nvSpPr>
        <p:spPr>
          <a:xfrm>
            <a:off x="7473332" y="2122739"/>
            <a:ext cx="778800" cy="761700"/>
          </a:xfrm>
          <a:prstGeom prst="ellipse">
            <a:avLst/>
          </a:prstGeom>
          <a:solidFill>
            <a:schemeClr val="lt1"/>
          </a:solidFill>
          <a:ln>
            <a:noFill/>
          </a:ln>
          <a:effectLst>
            <a:outerShdw blurRad="257175" rotWithShape="0" algn="bl" dir="5400000" dist="85725">
              <a:schemeClr val="lt2">
                <a:alpha val="49020"/>
              </a:schemeClr>
            </a:outerShdw>
          </a:effectLst>
        </p:spPr>
        <p:txBody>
          <a:bodyPr anchorCtr="0" anchor="ctr" bIns="91400" lIns="91400" spcFirstLastPara="1" rIns="91400" wrap="square" tIns="91400">
            <a:noAutofit/>
          </a:bodyPr>
          <a:lstStyle/>
          <a:p>
            <a:pPr indent="0" lvl="0" marL="368300" marR="177800"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grpSp>
        <p:nvGrpSpPr>
          <p:cNvPr id="4773" name="Google Shape;4773;g3d359d09c10_0_7"/>
          <p:cNvGrpSpPr/>
          <p:nvPr/>
        </p:nvGrpSpPr>
        <p:grpSpPr>
          <a:xfrm>
            <a:off x="7673118" y="2338437"/>
            <a:ext cx="367231" cy="364047"/>
            <a:chOff x="2756150" y="2971175"/>
            <a:chExt cx="98025" cy="97175"/>
          </a:xfrm>
        </p:grpSpPr>
        <p:sp>
          <p:nvSpPr>
            <p:cNvPr id="4774" name="Google Shape;4774;g3d359d09c10_0_7"/>
            <p:cNvSpPr/>
            <p:nvPr/>
          </p:nvSpPr>
          <p:spPr>
            <a:xfrm>
              <a:off x="2798875" y="2971175"/>
              <a:ext cx="48600" cy="38550"/>
            </a:xfrm>
            <a:custGeom>
              <a:rect b="b" l="l" r="r" t="t"/>
              <a:pathLst>
                <a:path extrusionOk="0" h="1542" w="1944">
                  <a:moveTo>
                    <a:pt x="51" y="0"/>
                  </a:moveTo>
                  <a:lnTo>
                    <a:pt x="17" y="34"/>
                  </a:lnTo>
                  <a:lnTo>
                    <a:pt x="0" y="67"/>
                  </a:lnTo>
                  <a:lnTo>
                    <a:pt x="0" y="101"/>
                  </a:lnTo>
                  <a:lnTo>
                    <a:pt x="0" y="1257"/>
                  </a:lnTo>
                  <a:lnTo>
                    <a:pt x="0" y="1324"/>
                  </a:lnTo>
                  <a:lnTo>
                    <a:pt x="17" y="1374"/>
                  </a:lnTo>
                  <a:lnTo>
                    <a:pt x="51" y="1424"/>
                  </a:lnTo>
                  <a:lnTo>
                    <a:pt x="84" y="1458"/>
                  </a:lnTo>
                  <a:lnTo>
                    <a:pt x="118" y="1491"/>
                  </a:lnTo>
                  <a:lnTo>
                    <a:pt x="168" y="1525"/>
                  </a:lnTo>
                  <a:lnTo>
                    <a:pt x="218" y="1541"/>
                  </a:lnTo>
                  <a:lnTo>
                    <a:pt x="1709" y="1541"/>
                  </a:lnTo>
                  <a:lnTo>
                    <a:pt x="1759" y="1525"/>
                  </a:lnTo>
                  <a:lnTo>
                    <a:pt x="1810" y="1491"/>
                  </a:lnTo>
                  <a:lnTo>
                    <a:pt x="1860" y="1458"/>
                  </a:lnTo>
                  <a:lnTo>
                    <a:pt x="1893" y="1424"/>
                  </a:lnTo>
                  <a:lnTo>
                    <a:pt x="1910" y="1374"/>
                  </a:lnTo>
                  <a:lnTo>
                    <a:pt x="1927" y="1324"/>
                  </a:lnTo>
                  <a:lnTo>
                    <a:pt x="1944" y="1257"/>
                  </a:lnTo>
                  <a:lnTo>
                    <a:pt x="1944" y="101"/>
                  </a:lnTo>
                  <a:lnTo>
                    <a:pt x="1927" y="67"/>
                  </a:lnTo>
                  <a:lnTo>
                    <a:pt x="1910" y="34"/>
                  </a:lnTo>
                  <a:lnTo>
                    <a:pt x="1877" y="0"/>
                  </a:lnTo>
                  <a:lnTo>
                    <a:pt x="1793" y="0"/>
                  </a:lnTo>
                  <a:lnTo>
                    <a:pt x="1759" y="34"/>
                  </a:lnTo>
                  <a:lnTo>
                    <a:pt x="1743" y="67"/>
                  </a:lnTo>
                  <a:lnTo>
                    <a:pt x="1743" y="101"/>
                  </a:lnTo>
                  <a:lnTo>
                    <a:pt x="1743" y="1257"/>
                  </a:lnTo>
                  <a:lnTo>
                    <a:pt x="1726" y="1290"/>
                  </a:lnTo>
                  <a:lnTo>
                    <a:pt x="1709" y="1324"/>
                  </a:lnTo>
                  <a:lnTo>
                    <a:pt x="1676" y="1340"/>
                  </a:lnTo>
                  <a:lnTo>
                    <a:pt x="252" y="1340"/>
                  </a:lnTo>
                  <a:lnTo>
                    <a:pt x="218" y="1324"/>
                  </a:lnTo>
                  <a:lnTo>
                    <a:pt x="201" y="1290"/>
                  </a:lnTo>
                  <a:lnTo>
                    <a:pt x="201" y="1257"/>
                  </a:lnTo>
                  <a:lnTo>
                    <a:pt x="201" y="101"/>
                  </a:lnTo>
                  <a:lnTo>
                    <a:pt x="185" y="67"/>
                  </a:lnTo>
                  <a:lnTo>
                    <a:pt x="168" y="34"/>
                  </a:lnTo>
                  <a:lnTo>
                    <a:pt x="134" y="0"/>
                  </a:lnTo>
                  <a:close/>
                </a:path>
              </a:pathLst>
            </a:custGeom>
            <a:solidFill>
              <a:schemeClr val="accent2"/>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4775" name="Google Shape;4775;g3d359d09c10_0_7"/>
            <p:cNvSpPr/>
            <p:nvPr/>
          </p:nvSpPr>
          <p:spPr>
            <a:xfrm>
              <a:off x="2788825" y="3004675"/>
              <a:ext cx="36875" cy="63675"/>
            </a:xfrm>
            <a:custGeom>
              <a:rect b="b" l="l" r="r" t="t"/>
              <a:pathLst>
                <a:path extrusionOk="0" h="2547" w="1475">
                  <a:moveTo>
                    <a:pt x="1374" y="0"/>
                  </a:moveTo>
                  <a:lnTo>
                    <a:pt x="1324" y="17"/>
                  </a:lnTo>
                  <a:lnTo>
                    <a:pt x="1290" y="34"/>
                  </a:lnTo>
                  <a:lnTo>
                    <a:pt x="1274" y="67"/>
                  </a:lnTo>
                  <a:lnTo>
                    <a:pt x="1274" y="101"/>
                  </a:lnTo>
                  <a:lnTo>
                    <a:pt x="1274" y="1809"/>
                  </a:lnTo>
                  <a:lnTo>
                    <a:pt x="1257" y="1927"/>
                  </a:lnTo>
                  <a:lnTo>
                    <a:pt x="1223" y="2027"/>
                  </a:lnTo>
                  <a:lnTo>
                    <a:pt x="1173" y="2111"/>
                  </a:lnTo>
                  <a:lnTo>
                    <a:pt x="1106" y="2195"/>
                  </a:lnTo>
                  <a:lnTo>
                    <a:pt x="1039" y="2262"/>
                  </a:lnTo>
                  <a:lnTo>
                    <a:pt x="938" y="2312"/>
                  </a:lnTo>
                  <a:lnTo>
                    <a:pt x="838" y="2329"/>
                  </a:lnTo>
                  <a:lnTo>
                    <a:pt x="737" y="2345"/>
                  </a:lnTo>
                  <a:lnTo>
                    <a:pt x="620" y="2329"/>
                  </a:lnTo>
                  <a:lnTo>
                    <a:pt x="520" y="2312"/>
                  </a:lnTo>
                  <a:lnTo>
                    <a:pt x="436" y="2262"/>
                  </a:lnTo>
                  <a:lnTo>
                    <a:pt x="352" y="2195"/>
                  </a:lnTo>
                  <a:lnTo>
                    <a:pt x="285" y="2111"/>
                  </a:lnTo>
                  <a:lnTo>
                    <a:pt x="235" y="2027"/>
                  </a:lnTo>
                  <a:lnTo>
                    <a:pt x="201" y="1927"/>
                  </a:lnTo>
                  <a:lnTo>
                    <a:pt x="201" y="1809"/>
                  </a:lnTo>
                  <a:lnTo>
                    <a:pt x="201" y="1642"/>
                  </a:lnTo>
                  <a:lnTo>
                    <a:pt x="185" y="1592"/>
                  </a:lnTo>
                  <a:lnTo>
                    <a:pt x="168" y="1575"/>
                  </a:lnTo>
                  <a:lnTo>
                    <a:pt x="134" y="1541"/>
                  </a:lnTo>
                  <a:lnTo>
                    <a:pt x="51" y="1541"/>
                  </a:lnTo>
                  <a:lnTo>
                    <a:pt x="34" y="1575"/>
                  </a:lnTo>
                  <a:lnTo>
                    <a:pt x="0" y="1592"/>
                  </a:lnTo>
                  <a:lnTo>
                    <a:pt x="0" y="1642"/>
                  </a:lnTo>
                  <a:lnTo>
                    <a:pt x="0" y="1809"/>
                  </a:lnTo>
                  <a:lnTo>
                    <a:pt x="17" y="1960"/>
                  </a:lnTo>
                  <a:lnTo>
                    <a:pt x="51" y="2094"/>
                  </a:lnTo>
                  <a:lnTo>
                    <a:pt x="118" y="2228"/>
                  </a:lnTo>
                  <a:lnTo>
                    <a:pt x="218" y="2329"/>
                  </a:lnTo>
                  <a:lnTo>
                    <a:pt x="319" y="2429"/>
                  </a:lnTo>
                  <a:lnTo>
                    <a:pt x="453" y="2496"/>
                  </a:lnTo>
                  <a:lnTo>
                    <a:pt x="587" y="2530"/>
                  </a:lnTo>
                  <a:lnTo>
                    <a:pt x="737" y="2546"/>
                  </a:lnTo>
                  <a:lnTo>
                    <a:pt x="888" y="2530"/>
                  </a:lnTo>
                  <a:lnTo>
                    <a:pt x="1022" y="2496"/>
                  </a:lnTo>
                  <a:lnTo>
                    <a:pt x="1139" y="2429"/>
                  </a:lnTo>
                  <a:lnTo>
                    <a:pt x="1257" y="2329"/>
                  </a:lnTo>
                  <a:lnTo>
                    <a:pt x="1341" y="2228"/>
                  </a:lnTo>
                  <a:lnTo>
                    <a:pt x="1408" y="2094"/>
                  </a:lnTo>
                  <a:lnTo>
                    <a:pt x="1458" y="1960"/>
                  </a:lnTo>
                  <a:lnTo>
                    <a:pt x="1475" y="1809"/>
                  </a:lnTo>
                  <a:lnTo>
                    <a:pt x="1475" y="101"/>
                  </a:lnTo>
                  <a:lnTo>
                    <a:pt x="1458" y="67"/>
                  </a:lnTo>
                  <a:lnTo>
                    <a:pt x="1441" y="34"/>
                  </a:lnTo>
                  <a:lnTo>
                    <a:pt x="1408" y="17"/>
                  </a:lnTo>
                  <a:lnTo>
                    <a:pt x="1374" y="0"/>
                  </a:lnTo>
                  <a:close/>
                </a:path>
              </a:pathLst>
            </a:custGeom>
            <a:solidFill>
              <a:schemeClr val="accent2"/>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4776" name="Google Shape;4776;g3d359d09c10_0_7"/>
            <p:cNvSpPr/>
            <p:nvPr/>
          </p:nvSpPr>
          <p:spPr>
            <a:xfrm>
              <a:off x="2775850" y="3026025"/>
              <a:ext cx="18025" cy="22225"/>
            </a:xfrm>
            <a:custGeom>
              <a:rect b="b" l="l" r="r" t="t"/>
              <a:pathLst>
                <a:path extrusionOk="0" h="889" w="721">
                  <a:moveTo>
                    <a:pt x="101" y="1"/>
                  </a:moveTo>
                  <a:lnTo>
                    <a:pt x="50" y="17"/>
                  </a:lnTo>
                  <a:lnTo>
                    <a:pt x="34" y="34"/>
                  </a:lnTo>
                  <a:lnTo>
                    <a:pt x="0" y="68"/>
                  </a:lnTo>
                  <a:lnTo>
                    <a:pt x="0" y="118"/>
                  </a:lnTo>
                  <a:lnTo>
                    <a:pt x="17" y="151"/>
                  </a:lnTo>
                  <a:lnTo>
                    <a:pt x="34" y="185"/>
                  </a:lnTo>
                  <a:lnTo>
                    <a:pt x="67" y="202"/>
                  </a:lnTo>
                  <a:lnTo>
                    <a:pt x="168" y="235"/>
                  </a:lnTo>
                  <a:lnTo>
                    <a:pt x="251" y="285"/>
                  </a:lnTo>
                  <a:lnTo>
                    <a:pt x="335" y="352"/>
                  </a:lnTo>
                  <a:lnTo>
                    <a:pt x="385" y="419"/>
                  </a:lnTo>
                  <a:lnTo>
                    <a:pt x="452" y="503"/>
                  </a:lnTo>
                  <a:lnTo>
                    <a:pt x="486" y="587"/>
                  </a:lnTo>
                  <a:lnTo>
                    <a:pt x="503" y="687"/>
                  </a:lnTo>
                  <a:lnTo>
                    <a:pt x="519" y="788"/>
                  </a:lnTo>
                  <a:lnTo>
                    <a:pt x="519" y="821"/>
                  </a:lnTo>
                  <a:lnTo>
                    <a:pt x="553" y="855"/>
                  </a:lnTo>
                  <a:lnTo>
                    <a:pt x="570" y="872"/>
                  </a:lnTo>
                  <a:lnTo>
                    <a:pt x="620" y="888"/>
                  </a:lnTo>
                  <a:lnTo>
                    <a:pt x="653" y="872"/>
                  </a:lnTo>
                  <a:lnTo>
                    <a:pt x="687" y="855"/>
                  </a:lnTo>
                  <a:lnTo>
                    <a:pt x="704" y="821"/>
                  </a:lnTo>
                  <a:lnTo>
                    <a:pt x="720" y="788"/>
                  </a:lnTo>
                  <a:lnTo>
                    <a:pt x="704" y="654"/>
                  </a:lnTo>
                  <a:lnTo>
                    <a:pt x="670" y="520"/>
                  </a:lnTo>
                  <a:lnTo>
                    <a:pt x="620" y="403"/>
                  </a:lnTo>
                  <a:lnTo>
                    <a:pt x="553" y="302"/>
                  </a:lnTo>
                  <a:lnTo>
                    <a:pt x="469" y="202"/>
                  </a:lnTo>
                  <a:lnTo>
                    <a:pt x="369" y="118"/>
                  </a:lnTo>
                  <a:lnTo>
                    <a:pt x="251" y="51"/>
                  </a:lnTo>
                  <a:lnTo>
                    <a:pt x="134" y="1"/>
                  </a:lnTo>
                  <a:close/>
                </a:path>
              </a:pathLst>
            </a:custGeom>
            <a:solidFill>
              <a:schemeClr val="accent2"/>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4777" name="Google Shape;4777;g3d359d09c10_0_7"/>
            <p:cNvSpPr/>
            <p:nvPr/>
          </p:nvSpPr>
          <p:spPr>
            <a:xfrm>
              <a:off x="2756150" y="3014725"/>
              <a:ext cx="24750" cy="24725"/>
            </a:xfrm>
            <a:custGeom>
              <a:rect b="b" l="l" r="r" t="t"/>
              <a:pathLst>
                <a:path extrusionOk="0" h="989" w="990">
                  <a:moveTo>
                    <a:pt x="554" y="201"/>
                  </a:moveTo>
                  <a:lnTo>
                    <a:pt x="604" y="218"/>
                  </a:lnTo>
                  <a:lnTo>
                    <a:pt x="654" y="252"/>
                  </a:lnTo>
                  <a:lnTo>
                    <a:pt x="704" y="285"/>
                  </a:lnTo>
                  <a:lnTo>
                    <a:pt x="738" y="319"/>
                  </a:lnTo>
                  <a:lnTo>
                    <a:pt x="771" y="369"/>
                  </a:lnTo>
                  <a:lnTo>
                    <a:pt x="788" y="436"/>
                  </a:lnTo>
                  <a:lnTo>
                    <a:pt x="788" y="486"/>
                  </a:lnTo>
                  <a:lnTo>
                    <a:pt x="788" y="553"/>
                  </a:lnTo>
                  <a:lnTo>
                    <a:pt x="771" y="603"/>
                  </a:lnTo>
                  <a:lnTo>
                    <a:pt x="738" y="654"/>
                  </a:lnTo>
                  <a:lnTo>
                    <a:pt x="704" y="704"/>
                  </a:lnTo>
                  <a:lnTo>
                    <a:pt x="654" y="737"/>
                  </a:lnTo>
                  <a:lnTo>
                    <a:pt x="604" y="771"/>
                  </a:lnTo>
                  <a:lnTo>
                    <a:pt x="554" y="788"/>
                  </a:lnTo>
                  <a:lnTo>
                    <a:pt x="436" y="788"/>
                  </a:lnTo>
                  <a:lnTo>
                    <a:pt x="386" y="771"/>
                  </a:lnTo>
                  <a:lnTo>
                    <a:pt x="336" y="737"/>
                  </a:lnTo>
                  <a:lnTo>
                    <a:pt x="286" y="704"/>
                  </a:lnTo>
                  <a:lnTo>
                    <a:pt x="252" y="654"/>
                  </a:lnTo>
                  <a:lnTo>
                    <a:pt x="219" y="603"/>
                  </a:lnTo>
                  <a:lnTo>
                    <a:pt x="202" y="553"/>
                  </a:lnTo>
                  <a:lnTo>
                    <a:pt x="202" y="486"/>
                  </a:lnTo>
                  <a:lnTo>
                    <a:pt x="202" y="436"/>
                  </a:lnTo>
                  <a:lnTo>
                    <a:pt x="219" y="369"/>
                  </a:lnTo>
                  <a:lnTo>
                    <a:pt x="252" y="319"/>
                  </a:lnTo>
                  <a:lnTo>
                    <a:pt x="286" y="285"/>
                  </a:lnTo>
                  <a:lnTo>
                    <a:pt x="336" y="252"/>
                  </a:lnTo>
                  <a:lnTo>
                    <a:pt x="386" y="218"/>
                  </a:lnTo>
                  <a:lnTo>
                    <a:pt x="436" y="201"/>
                  </a:lnTo>
                  <a:close/>
                  <a:moveTo>
                    <a:pt x="386" y="0"/>
                  </a:moveTo>
                  <a:lnTo>
                    <a:pt x="302" y="34"/>
                  </a:lnTo>
                  <a:lnTo>
                    <a:pt x="219" y="84"/>
                  </a:lnTo>
                  <a:lnTo>
                    <a:pt x="135" y="134"/>
                  </a:lnTo>
                  <a:lnTo>
                    <a:pt x="85" y="218"/>
                  </a:lnTo>
                  <a:lnTo>
                    <a:pt x="34" y="302"/>
                  </a:lnTo>
                  <a:lnTo>
                    <a:pt x="1" y="386"/>
                  </a:lnTo>
                  <a:lnTo>
                    <a:pt x="1" y="486"/>
                  </a:lnTo>
                  <a:lnTo>
                    <a:pt x="1" y="587"/>
                  </a:lnTo>
                  <a:lnTo>
                    <a:pt x="34" y="687"/>
                  </a:lnTo>
                  <a:lnTo>
                    <a:pt x="85" y="771"/>
                  </a:lnTo>
                  <a:lnTo>
                    <a:pt x="135" y="838"/>
                  </a:lnTo>
                  <a:lnTo>
                    <a:pt x="219" y="905"/>
                  </a:lnTo>
                  <a:lnTo>
                    <a:pt x="302" y="955"/>
                  </a:lnTo>
                  <a:lnTo>
                    <a:pt x="386" y="972"/>
                  </a:lnTo>
                  <a:lnTo>
                    <a:pt x="487" y="989"/>
                  </a:lnTo>
                  <a:lnTo>
                    <a:pt x="587" y="972"/>
                  </a:lnTo>
                  <a:lnTo>
                    <a:pt x="688" y="955"/>
                  </a:lnTo>
                  <a:lnTo>
                    <a:pt x="771" y="905"/>
                  </a:lnTo>
                  <a:lnTo>
                    <a:pt x="838" y="838"/>
                  </a:lnTo>
                  <a:lnTo>
                    <a:pt x="905" y="771"/>
                  </a:lnTo>
                  <a:lnTo>
                    <a:pt x="956" y="687"/>
                  </a:lnTo>
                  <a:lnTo>
                    <a:pt x="989" y="587"/>
                  </a:lnTo>
                  <a:lnTo>
                    <a:pt x="989" y="486"/>
                  </a:lnTo>
                  <a:lnTo>
                    <a:pt x="989" y="386"/>
                  </a:lnTo>
                  <a:lnTo>
                    <a:pt x="956" y="302"/>
                  </a:lnTo>
                  <a:lnTo>
                    <a:pt x="905" y="218"/>
                  </a:lnTo>
                  <a:lnTo>
                    <a:pt x="838" y="134"/>
                  </a:lnTo>
                  <a:lnTo>
                    <a:pt x="771" y="84"/>
                  </a:lnTo>
                  <a:lnTo>
                    <a:pt x="688" y="34"/>
                  </a:lnTo>
                  <a:lnTo>
                    <a:pt x="587" y="0"/>
                  </a:lnTo>
                  <a:close/>
                </a:path>
              </a:pathLst>
            </a:custGeom>
            <a:solidFill>
              <a:schemeClr val="accent2"/>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4778" name="Google Shape;4778;g3d359d09c10_0_7"/>
            <p:cNvSpPr/>
            <p:nvPr/>
          </p:nvSpPr>
          <p:spPr>
            <a:xfrm>
              <a:off x="2791750" y="2971175"/>
              <a:ext cx="10925" cy="16775"/>
            </a:xfrm>
            <a:custGeom>
              <a:rect b="b" l="l" r="r" t="t"/>
              <a:pathLst>
                <a:path extrusionOk="0" h="671" w="437">
                  <a:moveTo>
                    <a:pt x="269" y="0"/>
                  </a:moveTo>
                  <a:lnTo>
                    <a:pt x="202" y="34"/>
                  </a:lnTo>
                  <a:lnTo>
                    <a:pt x="135" y="51"/>
                  </a:lnTo>
                  <a:lnTo>
                    <a:pt x="101" y="101"/>
                  </a:lnTo>
                  <a:lnTo>
                    <a:pt x="51" y="151"/>
                  </a:lnTo>
                  <a:lnTo>
                    <a:pt x="17" y="201"/>
                  </a:lnTo>
                  <a:lnTo>
                    <a:pt x="1" y="268"/>
                  </a:lnTo>
                  <a:lnTo>
                    <a:pt x="1" y="335"/>
                  </a:lnTo>
                  <a:lnTo>
                    <a:pt x="1" y="402"/>
                  </a:lnTo>
                  <a:lnTo>
                    <a:pt x="17" y="469"/>
                  </a:lnTo>
                  <a:lnTo>
                    <a:pt x="51" y="520"/>
                  </a:lnTo>
                  <a:lnTo>
                    <a:pt x="101" y="570"/>
                  </a:lnTo>
                  <a:lnTo>
                    <a:pt x="135" y="620"/>
                  </a:lnTo>
                  <a:lnTo>
                    <a:pt x="202" y="654"/>
                  </a:lnTo>
                  <a:lnTo>
                    <a:pt x="269" y="670"/>
                  </a:lnTo>
                  <a:lnTo>
                    <a:pt x="369" y="670"/>
                  </a:lnTo>
                  <a:lnTo>
                    <a:pt x="403" y="637"/>
                  </a:lnTo>
                  <a:lnTo>
                    <a:pt x="419" y="620"/>
                  </a:lnTo>
                  <a:lnTo>
                    <a:pt x="436" y="570"/>
                  </a:lnTo>
                  <a:lnTo>
                    <a:pt x="419" y="536"/>
                  </a:lnTo>
                  <a:lnTo>
                    <a:pt x="403" y="503"/>
                  </a:lnTo>
                  <a:lnTo>
                    <a:pt x="369" y="486"/>
                  </a:lnTo>
                  <a:lnTo>
                    <a:pt x="336" y="469"/>
                  </a:lnTo>
                  <a:lnTo>
                    <a:pt x="285" y="469"/>
                  </a:lnTo>
                  <a:lnTo>
                    <a:pt x="235" y="436"/>
                  </a:lnTo>
                  <a:lnTo>
                    <a:pt x="202" y="386"/>
                  </a:lnTo>
                  <a:lnTo>
                    <a:pt x="202" y="335"/>
                  </a:lnTo>
                  <a:lnTo>
                    <a:pt x="202" y="285"/>
                  </a:lnTo>
                  <a:lnTo>
                    <a:pt x="235" y="235"/>
                  </a:lnTo>
                  <a:lnTo>
                    <a:pt x="285" y="218"/>
                  </a:lnTo>
                  <a:lnTo>
                    <a:pt x="336" y="201"/>
                  </a:lnTo>
                  <a:lnTo>
                    <a:pt x="369" y="185"/>
                  </a:lnTo>
                  <a:lnTo>
                    <a:pt x="403" y="168"/>
                  </a:lnTo>
                  <a:lnTo>
                    <a:pt x="419" y="134"/>
                  </a:lnTo>
                  <a:lnTo>
                    <a:pt x="436" y="101"/>
                  </a:lnTo>
                  <a:lnTo>
                    <a:pt x="419" y="67"/>
                  </a:lnTo>
                  <a:lnTo>
                    <a:pt x="403" y="34"/>
                  </a:lnTo>
                  <a:lnTo>
                    <a:pt x="369" y="0"/>
                  </a:lnTo>
                  <a:close/>
                </a:path>
              </a:pathLst>
            </a:custGeom>
            <a:solidFill>
              <a:schemeClr val="accent2"/>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4779" name="Google Shape;4779;g3d359d09c10_0_7"/>
            <p:cNvSpPr/>
            <p:nvPr/>
          </p:nvSpPr>
          <p:spPr>
            <a:xfrm>
              <a:off x="2843275" y="2971175"/>
              <a:ext cx="10900" cy="16775"/>
            </a:xfrm>
            <a:custGeom>
              <a:rect b="b" l="l" r="r" t="t"/>
              <a:pathLst>
                <a:path extrusionOk="0" h="671" w="436">
                  <a:moveTo>
                    <a:pt x="67" y="0"/>
                  </a:moveTo>
                  <a:lnTo>
                    <a:pt x="34" y="34"/>
                  </a:lnTo>
                  <a:lnTo>
                    <a:pt x="17" y="67"/>
                  </a:lnTo>
                  <a:lnTo>
                    <a:pt x="0" y="101"/>
                  </a:lnTo>
                  <a:lnTo>
                    <a:pt x="17" y="134"/>
                  </a:lnTo>
                  <a:lnTo>
                    <a:pt x="34" y="168"/>
                  </a:lnTo>
                  <a:lnTo>
                    <a:pt x="67" y="185"/>
                  </a:lnTo>
                  <a:lnTo>
                    <a:pt x="101" y="201"/>
                  </a:lnTo>
                  <a:lnTo>
                    <a:pt x="151" y="218"/>
                  </a:lnTo>
                  <a:lnTo>
                    <a:pt x="201" y="235"/>
                  </a:lnTo>
                  <a:lnTo>
                    <a:pt x="235" y="285"/>
                  </a:lnTo>
                  <a:lnTo>
                    <a:pt x="235" y="335"/>
                  </a:lnTo>
                  <a:lnTo>
                    <a:pt x="235" y="386"/>
                  </a:lnTo>
                  <a:lnTo>
                    <a:pt x="201" y="436"/>
                  </a:lnTo>
                  <a:lnTo>
                    <a:pt x="151" y="469"/>
                  </a:lnTo>
                  <a:lnTo>
                    <a:pt x="101" y="469"/>
                  </a:lnTo>
                  <a:lnTo>
                    <a:pt x="67" y="486"/>
                  </a:lnTo>
                  <a:lnTo>
                    <a:pt x="34" y="503"/>
                  </a:lnTo>
                  <a:lnTo>
                    <a:pt x="17" y="536"/>
                  </a:lnTo>
                  <a:lnTo>
                    <a:pt x="0" y="570"/>
                  </a:lnTo>
                  <a:lnTo>
                    <a:pt x="17" y="620"/>
                  </a:lnTo>
                  <a:lnTo>
                    <a:pt x="34" y="637"/>
                  </a:lnTo>
                  <a:lnTo>
                    <a:pt x="67" y="670"/>
                  </a:lnTo>
                  <a:lnTo>
                    <a:pt x="168" y="670"/>
                  </a:lnTo>
                  <a:lnTo>
                    <a:pt x="235" y="654"/>
                  </a:lnTo>
                  <a:lnTo>
                    <a:pt x="285" y="620"/>
                  </a:lnTo>
                  <a:lnTo>
                    <a:pt x="335" y="570"/>
                  </a:lnTo>
                  <a:lnTo>
                    <a:pt x="385" y="520"/>
                  </a:lnTo>
                  <a:lnTo>
                    <a:pt x="419" y="469"/>
                  </a:lnTo>
                  <a:lnTo>
                    <a:pt x="436" y="402"/>
                  </a:lnTo>
                  <a:lnTo>
                    <a:pt x="436" y="335"/>
                  </a:lnTo>
                  <a:lnTo>
                    <a:pt x="436" y="268"/>
                  </a:lnTo>
                  <a:lnTo>
                    <a:pt x="419" y="201"/>
                  </a:lnTo>
                  <a:lnTo>
                    <a:pt x="385" y="151"/>
                  </a:lnTo>
                  <a:lnTo>
                    <a:pt x="335" y="101"/>
                  </a:lnTo>
                  <a:lnTo>
                    <a:pt x="285" y="51"/>
                  </a:lnTo>
                  <a:lnTo>
                    <a:pt x="235" y="34"/>
                  </a:lnTo>
                  <a:lnTo>
                    <a:pt x="168" y="0"/>
                  </a:lnTo>
                  <a:close/>
                </a:path>
              </a:pathLst>
            </a:custGeom>
            <a:solidFill>
              <a:schemeClr val="accent2"/>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grpSp>
      <p:sp>
        <p:nvSpPr>
          <p:cNvPr id="4780" name="Google Shape;4780;g3d359d09c10_0_7"/>
          <p:cNvSpPr/>
          <p:nvPr/>
        </p:nvSpPr>
        <p:spPr>
          <a:xfrm>
            <a:off x="4634662" y="3943382"/>
            <a:ext cx="778800" cy="761700"/>
          </a:xfrm>
          <a:prstGeom prst="ellipse">
            <a:avLst/>
          </a:prstGeom>
          <a:solidFill>
            <a:schemeClr val="lt1"/>
          </a:solidFill>
          <a:ln>
            <a:noFill/>
          </a:ln>
          <a:effectLst>
            <a:outerShdw blurRad="257175" rotWithShape="0" algn="bl" dir="5400000" dist="85725">
              <a:schemeClr val="lt2">
                <a:alpha val="49020"/>
              </a:schemeClr>
            </a:outerShdw>
          </a:effectLst>
        </p:spPr>
        <p:txBody>
          <a:bodyPr anchorCtr="0" anchor="ctr" bIns="91400" lIns="91400" spcFirstLastPara="1" rIns="91400" wrap="square" tIns="91400">
            <a:noAutofit/>
          </a:bodyPr>
          <a:lstStyle/>
          <a:p>
            <a:pPr indent="0" lvl="0" marL="368300" marR="177800"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grpSp>
        <p:nvGrpSpPr>
          <p:cNvPr id="4781" name="Google Shape;4781;g3d359d09c10_0_7"/>
          <p:cNvGrpSpPr/>
          <p:nvPr/>
        </p:nvGrpSpPr>
        <p:grpSpPr>
          <a:xfrm>
            <a:off x="4882976" y="4149521"/>
            <a:ext cx="291911" cy="361495"/>
            <a:chOff x="3724350" y="2971175"/>
            <a:chExt cx="72050" cy="89225"/>
          </a:xfrm>
        </p:grpSpPr>
        <p:sp>
          <p:nvSpPr>
            <p:cNvPr id="4782" name="Google Shape;4782;g3d359d09c10_0_7"/>
            <p:cNvSpPr/>
            <p:nvPr/>
          </p:nvSpPr>
          <p:spPr>
            <a:xfrm>
              <a:off x="3732725" y="2987500"/>
              <a:ext cx="55725" cy="72900"/>
            </a:xfrm>
            <a:custGeom>
              <a:rect b="b" l="l" r="r" t="t"/>
              <a:pathLst>
                <a:path extrusionOk="0" h="2916" w="2229">
                  <a:moveTo>
                    <a:pt x="2027" y="202"/>
                  </a:moveTo>
                  <a:lnTo>
                    <a:pt x="2027" y="2714"/>
                  </a:lnTo>
                  <a:lnTo>
                    <a:pt x="202" y="2714"/>
                  </a:lnTo>
                  <a:lnTo>
                    <a:pt x="202" y="202"/>
                  </a:lnTo>
                  <a:close/>
                  <a:moveTo>
                    <a:pt x="101" y="1"/>
                  </a:moveTo>
                  <a:lnTo>
                    <a:pt x="51" y="17"/>
                  </a:lnTo>
                  <a:lnTo>
                    <a:pt x="17" y="34"/>
                  </a:lnTo>
                  <a:lnTo>
                    <a:pt x="1" y="68"/>
                  </a:lnTo>
                  <a:lnTo>
                    <a:pt x="1" y="101"/>
                  </a:lnTo>
                  <a:lnTo>
                    <a:pt x="1" y="2815"/>
                  </a:lnTo>
                  <a:lnTo>
                    <a:pt x="1" y="2848"/>
                  </a:lnTo>
                  <a:lnTo>
                    <a:pt x="17" y="2882"/>
                  </a:lnTo>
                  <a:lnTo>
                    <a:pt x="51" y="2898"/>
                  </a:lnTo>
                  <a:lnTo>
                    <a:pt x="101" y="2915"/>
                  </a:lnTo>
                  <a:lnTo>
                    <a:pt x="2128" y="2915"/>
                  </a:lnTo>
                  <a:lnTo>
                    <a:pt x="2161" y="2898"/>
                  </a:lnTo>
                  <a:lnTo>
                    <a:pt x="2195" y="2882"/>
                  </a:lnTo>
                  <a:lnTo>
                    <a:pt x="2212" y="2848"/>
                  </a:lnTo>
                  <a:lnTo>
                    <a:pt x="2228" y="2815"/>
                  </a:lnTo>
                  <a:lnTo>
                    <a:pt x="2228" y="101"/>
                  </a:lnTo>
                  <a:lnTo>
                    <a:pt x="2212" y="68"/>
                  </a:lnTo>
                  <a:lnTo>
                    <a:pt x="2195" y="34"/>
                  </a:lnTo>
                  <a:lnTo>
                    <a:pt x="2161" y="17"/>
                  </a:lnTo>
                  <a:lnTo>
                    <a:pt x="2128" y="1"/>
                  </a:ln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83" name="Google Shape;4783;g3d359d09c10_0_7"/>
            <p:cNvSpPr/>
            <p:nvPr/>
          </p:nvSpPr>
          <p:spPr>
            <a:xfrm>
              <a:off x="3724350" y="2971175"/>
              <a:ext cx="72050" cy="21375"/>
            </a:xfrm>
            <a:custGeom>
              <a:rect b="b" l="l" r="r" t="t"/>
              <a:pathLst>
                <a:path extrusionOk="0" h="855" w="2882">
                  <a:moveTo>
                    <a:pt x="2681" y="201"/>
                  </a:moveTo>
                  <a:lnTo>
                    <a:pt x="2681" y="654"/>
                  </a:lnTo>
                  <a:lnTo>
                    <a:pt x="202" y="654"/>
                  </a:lnTo>
                  <a:lnTo>
                    <a:pt x="202" y="201"/>
                  </a:lnTo>
                  <a:close/>
                  <a:moveTo>
                    <a:pt x="67" y="0"/>
                  </a:moveTo>
                  <a:lnTo>
                    <a:pt x="34" y="34"/>
                  </a:lnTo>
                  <a:lnTo>
                    <a:pt x="17" y="67"/>
                  </a:lnTo>
                  <a:lnTo>
                    <a:pt x="0" y="101"/>
                  </a:lnTo>
                  <a:lnTo>
                    <a:pt x="0" y="754"/>
                  </a:lnTo>
                  <a:lnTo>
                    <a:pt x="17" y="804"/>
                  </a:lnTo>
                  <a:lnTo>
                    <a:pt x="34" y="838"/>
                  </a:lnTo>
                  <a:lnTo>
                    <a:pt x="67" y="855"/>
                  </a:lnTo>
                  <a:lnTo>
                    <a:pt x="2831" y="855"/>
                  </a:lnTo>
                  <a:lnTo>
                    <a:pt x="2865" y="838"/>
                  </a:lnTo>
                  <a:lnTo>
                    <a:pt x="2882" y="804"/>
                  </a:lnTo>
                  <a:lnTo>
                    <a:pt x="2882" y="754"/>
                  </a:lnTo>
                  <a:lnTo>
                    <a:pt x="2882" y="101"/>
                  </a:lnTo>
                  <a:lnTo>
                    <a:pt x="2882" y="67"/>
                  </a:lnTo>
                  <a:lnTo>
                    <a:pt x="2865" y="34"/>
                  </a:lnTo>
                  <a:lnTo>
                    <a:pt x="2831" y="0"/>
                  </a:ln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84" name="Google Shape;4784;g3d359d09c10_0_7"/>
            <p:cNvSpPr/>
            <p:nvPr/>
          </p:nvSpPr>
          <p:spPr>
            <a:xfrm>
              <a:off x="3732725" y="3000075"/>
              <a:ext cx="30175" cy="43150"/>
            </a:xfrm>
            <a:custGeom>
              <a:rect b="b" l="l" r="r" t="t"/>
              <a:pathLst>
                <a:path extrusionOk="0" h="1726" w="1207">
                  <a:moveTo>
                    <a:pt x="1006" y="201"/>
                  </a:moveTo>
                  <a:lnTo>
                    <a:pt x="1006" y="1524"/>
                  </a:lnTo>
                  <a:lnTo>
                    <a:pt x="202" y="1524"/>
                  </a:lnTo>
                  <a:lnTo>
                    <a:pt x="202" y="201"/>
                  </a:lnTo>
                  <a:close/>
                  <a:moveTo>
                    <a:pt x="51" y="0"/>
                  </a:moveTo>
                  <a:lnTo>
                    <a:pt x="17" y="17"/>
                  </a:lnTo>
                  <a:lnTo>
                    <a:pt x="1" y="50"/>
                  </a:lnTo>
                  <a:lnTo>
                    <a:pt x="1" y="101"/>
                  </a:lnTo>
                  <a:lnTo>
                    <a:pt x="1" y="1625"/>
                  </a:lnTo>
                  <a:lnTo>
                    <a:pt x="1" y="1658"/>
                  </a:lnTo>
                  <a:lnTo>
                    <a:pt x="17" y="1692"/>
                  </a:lnTo>
                  <a:lnTo>
                    <a:pt x="51" y="1725"/>
                  </a:lnTo>
                  <a:lnTo>
                    <a:pt x="1156" y="1725"/>
                  </a:lnTo>
                  <a:lnTo>
                    <a:pt x="1173" y="1692"/>
                  </a:lnTo>
                  <a:lnTo>
                    <a:pt x="1207" y="1658"/>
                  </a:lnTo>
                  <a:lnTo>
                    <a:pt x="1207" y="1625"/>
                  </a:lnTo>
                  <a:lnTo>
                    <a:pt x="1207" y="101"/>
                  </a:lnTo>
                  <a:lnTo>
                    <a:pt x="1207" y="50"/>
                  </a:lnTo>
                  <a:lnTo>
                    <a:pt x="1173" y="17"/>
                  </a:lnTo>
                  <a:lnTo>
                    <a:pt x="1156" y="0"/>
                  </a:ln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4785" name="Google Shape;4785;g3d359d09c10_0_7"/>
          <p:cNvGrpSpPr/>
          <p:nvPr/>
        </p:nvGrpSpPr>
        <p:grpSpPr>
          <a:xfrm>
            <a:off x="3892421" y="2289207"/>
            <a:ext cx="393126" cy="406549"/>
            <a:chOff x="2949625" y="1046925"/>
            <a:chExt cx="98850" cy="102225"/>
          </a:xfrm>
        </p:grpSpPr>
        <p:sp>
          <p:nvSpPr>
            <p:cNvPr id="4786" name="Google Shape;4786;g3d359d09c10_0_7"/>
            <p:cNvSpPr/>
            <p:nvPr/>
          </p:nvSpPr>
          <p:spPr>
            <a:xfrm>
              <a:off x="2949625" y="1108075"/>
              <a:ext cx="15100" cy="34375"/>
            </a:xfrm>
            <a:custGeom>
              <a:rect b="b" l="l" r="r" t="t"/>
              <a:pathLst>
                <a:path extrusionOk="0" h="1375" w="604">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87" name="Google Shape;4787;g3d359d09c10_0_7"/>
            <p:cNvSpPr/>
            <p:nvPr/>
          </p:nvSpPr>
          <p:spPr>
            <a:xfrm>
              <a:off x="2961775" y="1111850"/>
              <a:ext cx="86700" cy="37300"/>
            </a:xfrm>
            <a:custGeom>
              <a:rect b="b" l="l" r="r" t="t"/>
              <a:pathLst>
                <a:path extrusionOk="0" h="1492" w="3468">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88" name="Google Shape;4788;g3d359d09c10_0_7"/>
            <p:cNvSpPr/>
            <p:nvPr/>
          </p:nvSpPr>
          <p:spPr>
            <a:xfrm>
              <a:off x="2960925" y="1111000"/>
              <a:ext cx="58675" cy="22225"/>
            </a:xfrm>
            <a:custGeom>
              <a:rect b="b" l="l" r="r" t="t"/>
              <a:pathLst>
                <a:path extrusionOk="0" h="889" w="2347">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89" name="Google Shape;4789;g3d359d09c10_0_7"/>
            <p:cNvSpPr/>
            <p:nvPr/>
          </p:nvSpPr>
          <p:spPr>
            <a:xfrm>
              <a:off x="2974750" y="1046925"/>
              <a:ext cx="60325" cy="60350"/>
            </a:xfrm>
            <a:custGeom>
              <a:rect b="b" l="l" r="r" t="t"/>
              <a:pathLst>
                <a:path extrusionOk="0" h="2414" w="2413">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90" name="Google Shape;4790;g3d359d09c10_0_7"/>
            <p:cNvSpPr/>
            <p:nvPr/>
          </p:nvSpPr>
          <p:spPr>
            <a:xfrm>
              <a:off x="3002400" y="1060325"/>
              <a:ext cx="10075" cy="7150"/>
            </a:xfrm>
            <a:custGeom>
              <a:rect b="b" l="l" r="r" t="t"/>
              <a:pathLst>
                <a:path extrusionOk="0" h="286" w="403">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91" name="Google Shape;4791;g3d359d09c10_0_7"/>
            <p:cNvSpPr/>
            <p:nvPr/>
          </p:nvSpPr>
          <p:spPr>
            <a:xfrm>
              <a:off x="2997375" y="1083775"/>
              <a:ext cx="9650" cy="7150"/>
            </a:xfrm>
            <a:custGeom>
              <a:rect b="b" l="l" r="r" t="t"/>
              <a:pathLst>
                <a:path extrusionOk="0" h="286" w="386">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92" name="Google Shape;4792;g3d359d09c10_0_7"/>
            <p:cNvSpPr/>
            <p:nvPr/>
          </p:nvSpPr>
          <p:spPr>
            <a:xfrm>
              <a:off x="2996125" y="1060325"/>
              <a:ext cx="11325" cy="17625"/>
            </a:xfrm>
            <a:custGeom>
              <a:rect b="b" l="l" r="r" t="t"/>
              <a:pathLst>
                <a:path extrusionOk="0" h="705" w="453">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93" name="Google Shape;4793;g3d359d09c10_0_7"/>
            <p:cNvSpPr/>
            <p:nvPr/>
          </p:nvSpPr>
          <p:spPr>
            <a:xfrm>
              <a:off x="3002400" y="1072900"/>
              <a:ext cx="11750" cy="18025"/>
            </a:xfrm>
            <a:custGeom>
              <a:rect b="b" l="l" r="r" t="t"/>
              <a:pathLst>
                <a:path extrusionOk="0" h="721" w="47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94" name="Google Shape;4794;g3d359d09c10_0_7"/>
            <p:cNvSpPr/>
            <p:nvPr/>
          </p:nvSpPr>
          <p:spPr>
            <a:xfrm>
              <a:off x="3001975" y="1085875"/>
              <a:ext cx="5050" cy="8400"/>
            </a:xfrm>
            <a:custGeom>
              <a:rect b="b" l="l" r="r" t="t"/>
              <a:pathLst>
                <a:path extrusionOk="0" h="336" w="202">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95" name="Google Shape;4795;g3d359d09c10_0_7"/>
            <p:cNvSpPr/>
            <p:nvPr/>
          </p:nvSpPr>
          <p:spPr>
            <a:xfrm>
              <a:off x="3001975" y="1056975"/>
              <a:ext cx="5050" cy="8400"/>
            </a:xfrm>
            <a:custGeom>
              <a:rect b="b" l="l" r="r" t="t"/>
              <a:pathLst>
                <a:path extrusionOk="0" h="336" w="202">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4796" name="Google Shape;4796;g3d359d09c10_0_7"/>
          <p:cNvSpPr/>
          <p:nvPr/>
        </p:nvSpPr>
        <p:spPr>
          <a:xfrm>
            <a:off x="3900200" y="3208746"/>
            <a:ext cx="778800" cy="761700"/>
          </a:xfrm>
          <a:prstGeom prst="ellipse">
            <a:avLst/>
          </a:prstGeom>
          <a:solidFill>
            <a:schemeClr val="lt1"/>
          </a:solidFill>
          <a:ln>
            <a:noFill/>
          </a:ln>
          <a:effectLst>
            <a:outerShdw blurRad="257175" rotWithShape="0" algn="bl" dir="5400000" dist="85725">
              <a:schemeClr val="lt2">
                <a:alpha val="49020"/>
              </a:schemeClr>
            </a:outerShdw>
          </a:effectLst>
        </p:spPr>
        <p:txBody>
          <a:bodyPr anchorCtr="0" anchor="ctr" bIns="91400" lIns="91400" spcFirstLastPara="1" rIns="91400" wrap="square" tIns="91400">
            <a:noAutofit/>
          </a:bodyPr>
          <a:lstStyle/>
          <a:p>
            <a:pPr indent="0" lvl="0" marL="368300" marR="177800"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grpSp>
        <p:nvGrpSpPr>
          <p:cNvPr id="4797" name="Google Shape;4797;g3d359d09c10_0_7"/>
          <p:cNvGrpSpPr/>
          <p:nvPr/>
        </p:nvGrpSpPr>
        <p:grpSpPr>
          <a:xfrm>
            <a:off x="4104753" y="3397397"/>
            <a:ext cx="336438" cy="423282"/>
            <a:chOff x="3912375" y="3353925"/>
            <a:chExt cx="74575" cy="93825"/>
          </a:xfrm>
        </p:grpSpPr>
        <p:sp>
          <p:nvSpPr>
            <p:cNvPr id="4798" name="Google Shape;4798;g3d359d09c10_0_7"/>
            <p:cNvSpPr/>
            <p:nvPr/>
          </p:nvSpPr>
          <p:spPr>
            <a:xfrm>
              <a:off x="3955100" y="3354350"/>
              <a:ext cx="31850" cy="29750"/>
            </a:xfrm>
            <a:custGeom>
              <a:rect b="b" l="l" r="r" t="t"/>
              <a:pathLst>
                <a:path extrusionOk="0" h="1190" w="1274">
                  <a:moveTo>
                    <a:pt x="737" y="318"/>
                  </a:moveTo>
                  <a:lnTo>
                    <a:pt x="1022" y="988"/>
                  </a:lnTo>
                  <a:lnTo>
                    <a:pt x="285" y="988"/>
                  </a:lnTo>
                  <a:lnTo>
                    <a:pt x="737" y="318"/>
                  </a:lnTo>
                  <a:close/>
                  <a:moveTo>
                    <a:pt x="771" y="0"/>
                  </a:moveTo>
                  <a:lnTo>
                    <a:pt x="704" y="17"/>
                  </a:lnTo>
                  <a:lnTo>
                    <a:pt x="670" y="50"/>
                  </a:lnTo>
                  <a:lnTo>
                    <a:pt x="0" y="1039"/>
                  </a:lnTo>
                  <a:lnTo>
                    <a:pt x="0" y="1089"/>
                  </a:lnTo>
                  <a:lnTo>
                    <a:pt x="0" y="1139"/>
                  </a:lnTo>
                  <a:lnTo>
                    <a:pt x="34" y="1173"/>
                  </a:lnTo>
                  <a:lnTo>
                    <a:pt x="84" y="1189"/>
                  </a:lnTo>
                  <a:lnTo>
                    <a:pt x="1223" y="1189"/>
                  </a:lnTo>
                  <a:lnTo>
                    <a:pt x="1256" y="1156"/>
                  </a:lnTo>
                  <a:lnTo>
                    <a:pt x="1273" y="1106"/>
                  </a:lnTo>
                  <a:lnTo>
                    <a:pt x="1256" y="1055"/>
                  </a:lnTo>
                  <a:lnTo>
                    <a:pt x="838" y="67"/>
                  </a:lnTo>
                  <a:lnTo>
                    <a:pt x="804" y="17"/>
                  </a:lnTo>
                  <a:lnTo>
                    <a:pt x="771" y="0"/>
                  </a:ln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99" name="Google Shape;4799;g3d359d09c10_0_7"/>
            <p:cNvSpPr/>
            <p:nvPr/>
          </p:nvSpPr>
          <p:spPr>
            <a:xfrm>
              <a:off x="3944200" y="3353925"/>
              <a:ext cx="32275" cy="30600"/>
            </a:xfrm>
            <a:custGeom>
              <a:rect b="b" l="l" r="r" t="t"/>
              <a:pathLst>
                <a:path extrusionOk="0" h="1224" w="1291">
                  <a:moveTo>
                    <a:pt x="1006" y="201"/>
                  </a:moveTo>
                  <a:lnTo>
                    <a:pt x="537" y="905"/>
                  </a:lnTo>
                  <a:lnTo>
                    <a:pt x="252" y="201"/>
                  </a:lnTo>
                  <a:close/>
                  <a:moveTo>
                    <a:pt x="84" y="0"/>
                  </a:moveTo>
                  <a:lnTo>
                    <a:pt x="51" y="17"/>
                  </a:lnTo>
                  <a:lnTo>
                    <a:pt x="1" y="51"/>
                  </a:lnTo>
                  <a:lnTo>
                    <a:pt x="1" y="101"/>
                  </a:lnTo>
                  <a:lnTo>
                    <a:pt x="1" y="134"/>
                  </a:lnTo>
                  <a:lnTo>
                    <a:pt x="419" y="1156"/>
                  </a:lnTo>
                  <a:lnTo>
                    <a:pt x="453" y="1206"/>
                  </a:lnTo>
                  <a:lnTo>
                    <a:pt x="503" y="1223"/>
                  </a:lnTo>
                  <a:lnTo>
                    <a:pt x="520" y="1223"/>
                  </a:lnTo>
                  <a:lnTo>
                    <a:pt x="570" y="1206"/>
                  </a:lnTo>
                  <a:lnTo>
                    <a:pt x="604" y="1173"/>
                  </a:lnTo>
                  <a:lnTo>
                    <a:pt x="1274" y="168"/>
                  </a:lnTo>
                  <a:lnTo>
                    <a:pt x="1290" y="118"/>
                  </a:lnTo>
                  <a:lnTo>
                    <a:pt x="1274" y="67"/>
                  </a:lnTo>
                  <a:lnTo>
                    <a:pt x="1240" y="17"/>
                  </a:lnTo>
                  <a:lnTo>
                    <a:pt x="1190" y="0"/>
                  </a:ln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00" name="Google Shape;4800;g3d359d09c10_0_7"/>
            <p:cNvSpPr/>
            <p:nvPr/>
          </p:nvSpPr>
          <p:spPr>
            <a:xfrm>
              <a:off x="3916575" y="3416750"/>
              <a:ext cx="31000" cy="31000"/>
            </a:xfrm>
            <a:custGeom>
              <a:rect b="b" l="l" r="r" t="t"/>
              <a:pathLst>
                <a:path extrusionOk="0" h="1240" w="1240">
                  <a:moveTo>
                    <a:pt x="704" y="201"/>
                  </a:moveTo>
                  <a:lnTo>
                    <a:pt x="787" y="235"/>
                  </a:lnTo>
                  <a:lnTo>
                    <a:pt x="854" y="268"/>
                  </a:lnTo>
                  <a:lnTo>
                    <a:pt x="921" y="318"/>
                  </a:lnTo>
                  <a:lnTo>
                    <a:pt x="972" y="385"/>
                  </a:lnTo>
                  <a:lnTo>
                    <a:pt x="1005" y="452"/>
                  </a:lnTo>
                  <a:lnTo>
                    <a:pt x="1039" y="536"/>
                  </a:lnTo>
                  <a:lnTo>
                    <a:pt x="1039" y="620"/>
                  </a:lnTo>
                  <a:lnTo>
                    <a:pt x="1039" y="704"/>
                  </a:lnTo>
                  <a:lnTo>
                    <a:pt x="1005" y="787"/>
                  </a:lnTo>
                  <a:lnTo>
                    <a:pt x="972" y="854"/>
                  </a:lnTo>
                  <a:lnTo>
                    <a:pt x="921" y="921"/>
                  </a:lnTo>
                  <a:lnTo>
                    <a:pt x="854" y="972"/>
                  </a:lnTo>
                  <a:lnTo>
                    <a:pt x="787" y="1005"/>
                  </a:lnTo>
                  <a:lnTo>
                    <a:pt x="704" y="1039"/>
                  </a:lnTo>
                  <a:lnTo>
                    <a:pt x="536" y="1039"/>
                  </a:lnTo>
                  <a:lnTo>
                    <a:pt x="452" y="1005"/>
                  </a:lnTo>
                  <a:lnTo>
                    <a:pt x="385" y="972"/>
                  </a:lnTo>
                  <a:lnTo>
                    <a:pt x="318" y="921"/>
                  </a:lnTo>
                  <a:lnTo>
                    <a:pt x="268" y="854"/>
                  </a:lnTo>
                  <a:lnTo>
                    <a:pt x="235" y="787"/>
                  </a:lnTo>
                  <a:lnTo>
                    <a:pt x="201" y="704"/>
                  </a:lnTo>
                  <a:lnTo>
                    <a:pt x="201" y="620"/>
                  </a:lnTo>
                  <a:lnTo>
                    <a:pt x="201" y="536"/>
                  </a:lnTo>
                  <a:lnTo>
                    <a:pt x="235" y="452"/>
                  </a:lnTo>
                  <a:lnTo>
                    <a:pt x="268" y="385"/>
                  </a:lnTo>
                  <a:lnTo>
                    <a:pt x="318" y="318"/>
                  </a:lnTo>
                  <a:lnTo>
                    <a:pt x="385" y="268"/>
                  </a:lnTo>
                  <a:lnTo>
                    <a:pt x="452" y="235"/>
                  </a:lnTo>
                  <a:lnTo>
                    <a:pt x="536" y="201"/>
                  </a:lnTo>
                  <a:close/>
                  <a:moveTo>
                    <a:pt x="486" y="0"/>
                  </a:moveTo>
                  <a:lnTo>
                    <a:pt x="369" y="34"/>
                  </a:lnTo>
                  <a:lnTo>
                    <a:pt x="268" y="101"/>
                  </a:lnTo>
                  <a:lnTo>
                    <a:pt x="184" y="168"/>
                  </a:lnTo>
                  <a:lnTo>
                    <a:pt x="101" y="268"/>
                  </a:lnTo>
                  <a:lnTo>
                    <a:pt x="50" y="369"/>
                  </a:lnTo>
                  <a:lnTo>
                    <a:pt x="0" y="486"/>
                  </a:lnTo>
                  <a:lnTo>
                    <a:pt x="0" y="620"/>
                  </a:lnTo>
                  <a:lnTo>
                    <a:pt x="0" y="737"/>
                  </a:lnTo>
                  <a:lnTo>
                    <a:pt x="50" y="854"/>
                  </a:lnTo>
                  <a:lnTo>
                    <a:pt x="101" y="972"/>
                  </a:lnTo>
                  <a:lnTo>
                    <a:pt x="184" y="1055"/>
                  </a:lnTo>
                  <a:lnTo>
                    <a:pt x="268" y="1139"/>
                  </a:lnTo>
                  <a:lnTo>
                    <a:pt x="369" y="1189"/>
                  </a:lnTo>
                  <a:lnTo>
                    <a:pt x="486" y="1223"/>
                  </a:lnTo>
                  <a:lnTo>
                    <a:pt x="620" y="1240"/>
                  </a:lnTo>
                  <a:lnTo>
                    <a:pt x="737" y="1223"/>
                  </a:lnTo>
                  <a:lnTo>
                    <a:pt x="854" y="1189"/>
                  </a:lnTo>
                  <a:lnTo>
                    <a:pt x="972" y="1139"/>
                  </a:lnTo>
                  <a:lnTo>
                    <a:pt x="1055" y="1055"/>
                  </a:lnTo>
                  <a:lnTo>
                    <a:pt x="1139" y="972"/>
                  </a:lnTo>
                  <a:lnTo>
                    <a:pt x="1189" y="854"/>
                  </a:lnTo>
                  <a:lnTo>
                    <a:pt x="1223" y="737"/>
                  </a:lnTo>
                  <a:lnTo>
                    <a:pt x="1240" y="620"/>
                  </a:lnTo>
                  <a:lnTo>
                    <a:pt x="1223" y="486"/>
                  </a:lnTo>
                  <a:lnTo>
                    <a:pt x="1189" y="369"/>
                  </a:lnTo>
                  <a:lnTo>
                    <a:pt x="1139" y="268"/>
                  </a:lnTo>
                  <a:lnTo>
                    <a:pt x="1055" y="168"/>
                  </a:lnTo>
                  <a:lnTo>
                    <a:pt x="972" y="101"/>
                  </a:lnTo>
                  <a:lnTo>
                    <a:pt x="854" y="34"/>
                  </a:lnTo>
                  <a:lnTo>
                    <a:pt x="737" y="0"/>
                  </a:ln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01" name="Google Shape;4801;g3d359d09c10_0_7"/>
            <p:cNvSpPr/>
            <p:nvPr/>
          </p:nvSpPr>
          <p:spPr>
            <a:xfrm>
              <a:off x="3954675" y="3416750"/>
              <a:ext cx="31425" cy="31000"/>
            </a:xfrm>
            <a:custGeom>
              <a:rect b="b" l="l" r="r" t="t"/>
              <a:pathLst>
                <a:path extrusionOk="0" h="1240" w="1257">
                  <a:moveTo>
                    <a:pt x="721" y="201"/>
                  </a:moveTo>
                  <a:lnTo>
                    <a:pt x="788" y="235"/>
                  </a:lnTo>
                  <a:lnTo>
                    <a:pt x="871" y="268"/>
                  </a:lnTo>
                  <a:lnTo>
                    <a:pt x="938" y="318"/>
                  </a:lnTo>
                  <a:lnTo>
                    <a:pt x="989" y="385"/>
                  </a:lnTo>
                  <a:lnTo>
                    <a:pt x="1022" y="452"/>
                  </a:lnTo>
                  <a:lnTo>
                    <a:pt x="1039" y="536"/>
                  </a:lnTo>
                  <a:lnTo>
                    <a:pt x="1056" y="620"/>
                  </a:lnTo>
                  <a:lnTo>
                    <a:pt x="1039" y="704"/>
                  </a:lnTo>
                  <a:lnTo>
                    <a:pt x="1022" y="787"/>
                  </a:lnTo>
                  <a:lnTo>
                    <a:pt x="989" y="854"/>
                  </a:lnTo>
                  <a:lnTo>
                    <a:pt x="938" y="921"/>
                  </a:lnTo>
                  <a:lnTo>
                    <a:pt x="871" y="972"/>
                  </a:lnTo>
                  <a:lnTo>
                    <a:pt x="788" y="1005"/>
                  </a:lnTo>
                  <a:lnTo>
                    <a:pt x="721" y="1039"/>
                  </a:lnTo>
                  <a:lnTo>
                    <a:pt x="553" y="1039"/>
                  </a:lnTo>
                  <a:lnTo>
                    <a:pt x="469" y="1005"/>
                  </a:lnTo>
                  <a:lnTo>
                    <a:pt x="402" y="972"/>
                  </a:lnTo>
                  <a:lnTo>
                    <a:pt x="335" y="921"/>
                  </a:lnTo>
                  <a:lnTo>
                    <a:pt x="285" y="854"/>
                  </a:lnTo>
                  <a:lnTo>
                    <a:pt x="235" y="787"/>
                  </a:lnTo>
                  <a:lnTo>
                    <a:pt x="218" y="704"/>
                  </a:lnTo>
                  <a:lnTo>
                    <a:pt x="201" y="620"/>
                  </a:lnTo>
                  <a:lnTo>
                    <a:pt x="218" y="536"/>
                  </a:lnTo>
                  <a:lnTo>
                    <a:pt x="235" y="452"/>
                  </a:lnTo>
                  <a:lnTo>
                    <a:pt x="285" y="385"/>
                  </a:lnTo>
                  <a:lnTo>
                    <a:pt x="335" y="318"/>
                  </a:lnTo>
                  <a:lnTo>
                    <a:pt x="402" y="268"/>
                  </a:lnTo>
                  <a:lnTo>
                    <a:pt x="469" y="235"/>
                  </a:lnTo>
                  <a:lnTo>
                    <a:pt x="553" y="201"/>
                  </a:lnTo>
                  <a:close/>
                  <a:moveTo>
                    <a:pt x="503" y="0"/>
                  </a:moveTo>
                  <a:lnTo>
                    <a:pt x="386" y="34"/>
                  </a:lnTo>
                  <a:lnTo>
                    <a:pt x="285" y="101"/>
                  </a:lnTo>
                  <a:lnTo>
                    <a:pt x="185" y="168"/>
                  </a:lnTo>
                  <a:lnTo>
                    <a:pt x="118" y="268"/>
                  </a:lnTo>
                  <a:lnTo>
                    <a:pt x="51" y="369"/>
                  </a:lnTo>
                  <a:lnTo>
                    <a:pt x="17" y="486"/>
                  </a:lnTo>
                  <a:lnTo>
                    <a:pt x="0" y="620"/>
                  </a:lnTo>
                  <a:lnTo>
                    <a:pt x="17" y="737"/>
                  </a:lnTo>
                  <a:lnTo>
                    <a:pt x="51" y="854"/>
                  </a:lnTo>
                  <a:lnTo>
                    <a:pt x="118" y="972"/>
                  </a:lnTo>
                  <a:lnTo>
                    <a:pt x="185" y="1055"/>
                  </a:lnTo>
                  <a:lnTo>
                    <a:pt x="285" y="1139"/>
                  </a:lnTo>
                  <a:lnTo>
                    <a:pt x="386" y="1189"/>
                  </a:lnTo>
                  <a:lnTo>
                    <a:pt x="503" y="1223"/>
                  </a:lnTo>
                  <a:lnTo>
                    <a:pt x="637" y="1240"/>
                  </a:lnTo>
                  <a:lnTo>
                    <a:pt x="754" y="1223"/>
                  </a:lnTo>
                  <a:lnTo>
                    <a:pt x="871" y="1189"/>
                  </a:lnTo>
                  <a:lnTo>
                    <a:pt x="972" y="1139"/>
                  </a:lnTo>
                  <a:lnTo>
                    <a:pt x="1072" y="1055"/>
                  </a:lnTo>
                  <a:lnTo>
                    <a:pt x="1156" y="972"/>
                  </a:lnTo>
                  <a:lnTo>
                    <a:pt x="1206" y="854"/>
                  </a:lnTo>
                  <a:lnTo>
                    <a:pt x="1240" y="737"/>
                  </a:lnTo>
                  <a:lnTo>
                    <a:pt x="1257" y="620"/>
                  </a:lnTo>
                  <a:lnTo>
                    <a:pt x="1240" y="486"/>
                  </a:lnTo>
                  <a:lnTo>
                    <a:pt x="1206" y="369"/>
                  </a:lnTo>
                  <a:lnTo>
                    <a:pt x="1156" y="268"/>
                  </a:lnTo>
                  <a:lnTo>
                    <a:pt x="1072" y="168"/>
                  </a:lnTo>
                  <a:lnTo>
                    <a:pt x="972" y="101"/>
                  </a:lnTo>
                  <a:lnTo>
                    <a:pt x="871" y="34"/>
                  </a:lnTo>
                  <a:lnTo>
                    <a:pt x="754" y="0"/>
                  </a:ln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02" name="Google Shape;4802;g3d359d09c10_0_7"/>
            <p:cNvSpPr/>
            <p:nvPr/>
          </p:nvSpPr>
          <p:spPr>
            <a:xfrm>
              <a:off x="3916575" y="3379475"/>
              <a:ext cx="70375" cy="23900"/>
            </a:xfrm>
            <a:custGeom>
              <a:rect b="b" l="l" r="r" t="t"/>
              <a:pathLst>
                <a:path extrusionOk="0" h="956" w="2815">
                  <a:moveTo>
                    <a:pt x="2580" y="201"/>
                  </a:moveTo>
                  <a:lnTo>
                    <a:pt x="2429" y="754"/>
                  </a:lnTo>
                  <a:lnTo>
                    <a:pt x="369" y="754"/>
                  </a:lnTo>
                  <a:lnTo>
                    <a:pt x="218" y="201"/>
                  </a:lnTo>
                  <a:close/>
                  <a:moveTo>
                    <a:pt x="50" y="0"/>
                  </a:moveTo>
                  <a:lnTo>
                    <a:pt x="17" y="34"/>
                  </a:lnTo>
                  <a:lnTo>
                    <a:pt x="0" y="67"/>
                  </a:lnTo>
                  <a:lnTo>
                    <a:pt x="0" y="117"/>
                  </a:lnTo>
                  <a:lnTo>
                    <a:pt x="201" y="888"/>
                  </a:lnTo>
                  <a:lnTo>
                    <a:pt x="218" y="922"/>
                  </a:lnTo>
                  <a:lnTo>
                    <a:pt x="235" y="938"/>
                  </a:lnTo>
                  <a:lnTo>
                    <a:pt x="268" y="955"/>
                  </a:lnTo>
                  <a:lnTo>
                    <a:pt x="2546" y="955"/>
                  </a:lnTo>
                  <a:lnTo>
                    <a:pt x="2580" y="938"/>
                  </a:lnTo>
                  <a:lnTo>
                    <a:pt x="2596" y="922"/>
                  </a:lnTo>
                  <a:lnTo>
                    <a:pt x="2613" y="888"/>
                  </a:lnTo>
                  <a:lnTo>
                    <a:pt x="2814" y="117"/>
                  </a:lnTo>
                  <a:lnTo>
                    <a:pt x="2814" y="67"/>
                  </a:lnTo>
                  <a:lnTo>
                    <a:pt x="2797" y="34"/>
                  </a:lnTo>
                  <a:lnTo>
                    <a:pt x="2764" y="0"/>
                  </a:ln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03" name="Google Shape;4803;g3d359d09c10_0_7"/>
            <p:cNvSpPr/>
            <p:nvPr/>
          </p:nvSpPr>
          <p:spPr>
            <a:xfrm>
              <a:off x="3912375" y="3363975"/>
              <a:ext cx="18025" cy="20550"/>
            </a:xfrm>
            <a:custGeom>
              <a:rect b="b" l="l" r="r" t="t"/>
              <a:pathLst>
                <a:path extrusionOk="0" h="822" w="721">
                  <a:moveTo>
                    <a:pt x="84" y="0"/>
                  </a:moveTo>
                  <a:lnTo>
                    <a:pt x="51" y="17"/>
                  </a:lnTo>
                  <a:lnTo>
                    <a:pt x="17" y="34"/>
                  </a:lnTo>
                  <a:lnTo>
                    <a:pt x="1" y="84"/>
                  </a:lnTo>
                  <a:lnTo>
                    <a:pt x="1" y="118"/>
                  </a:lnTo>
                  <a:lnTo>
                    <a:pt x="1" y="151"/>
                  </a:lnTo>
                  <a:lnTo>
                    <a:pt x="34" y="185"/>
                  </a:lnTo>
                  <a:lnTo>
                    <a:pt x="369" y="436"/>
                  </a:lnTo>
                  <a:lnTo>
                    <a:pt x="537" y="754"/>
                  </a:lnTo>
                  <a:lnTo>
                    <a:pt x="570" y="804"/>
                  </a:lnTo>
                  <a:lnTo>
                    <a:pt x="620" y="821"/>
                  </a:lnTo>
                  <a:lnTo>
                    <a:pt x="671" y="804"/>
                  </a:lnTo>
                  <a:lnTo>
                    <a:pt x="704" y="788"/>
                  </a:lnTo>
                  <a:lnTo>
                    <a:pt x="721" y="754"/>
                  </a:lnTo>
                  <a:lnTo>
                    <a:pt x="721" y="704"/>
                  </a:lnTo>
                  <a:lnTo>
                    <a:pt x="721" y="670"/>
                  </a:lnTo>
                  <a:lnTo>
                    <a:pt x="553" y="335"/>
                  </a:lnTo>
                  <a:lnTo>
                    <a:pt x="520" y="302"/>
                  </a:lnTo>
                  <a:lnTo>
                    <a:pt x="151" y="17"/>
                  </a:lnTo>
                  <a:lnTo>
                    <a:pt x="118" y="0"/>
                  </a:ln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04" name="Google Shape;4804;g3d359d09c10_0_7"/>
            <p:cNvSpPr/>
            <p:nvPr/>
          </p:nvSpPr>
          <p:spPr>
            <a:xfrm>
              <a:off x="3929550" y="3398325"/>
              <a:ext cx="41050" cy="36450"/>
            </a:xfrm>
            <a:custGeom>
              <a:rect b="b" l="l" r="r" t="t"/>
              <a:pathLst>
                <a:path extrusionOk="0" h="1458" w="1642">
                  <a:moveTo>
                    <a:pt x="1558" y="0"/>
                  </a:moveTo>
                  <a:lnTo>
                    <a:pt x="1508" y="17"/>
                  </a:lnTo>
                  <a:lnTo>
                    <a:pt x="1474" y="34"/>
                  </a:lnTo>
                  <a:lnTo>
                    <a:pt x="34" y="1273"/>
                  </a:lnTo>
                  <a:lnTo>
                    <a:pt x="17" y="1307"/>
                  </a:lnTo>
                  <a:lnTo>
                    <a:pt x="0" y="1340"/>
                  </a:lnTo>
                  <a:lnTo>
                    <a:pt x="0" y="1390"/>
                  </a:lnTo>
                  <a:lnTo>
                    <a:pt x="17" y="1424"/>
                  </a:lnTo>
                  <a:lnTo>
                    <a:pt x="67" y="1441"/>
                  </a:lnTo>
                  <a:lnTo>
                    <a:pt x="101" y="1457"/>
                  </a:lnTo>
                  <a:lnTo>
                    <a:pt x="134" y="1441"/>
                  </a:lnTo>
                  <a:lnTo>
                    <a:pt x="168" y="1424"/>
                  </a:lnTo>
                  <a:lnTo>
                    <a:pt x="1608" y="184"/>
                  </a:lnTo>
                  <a:lnTo>
                    <a:pt x="1642" y="151"/>
                  </a:lnTo>
                  <a:lnTo>
                    <a:pt x="1642" y="117"/>
                  </a:lnTo>
                  <a:lnTo>
                    <a:pt x="1642" y="67"/>
                  </a:lnTo>
                  <a:lnTo>
                    <a:pt x="1625" y="34"/>
                  </a:lnTo>
                  <a:lnTo>
                    <a:pt x="1592" y="17"/>
                  </a:lnTo>
                  <a:lnTo>
                    <a:pt x="1558" y="0"/>
                  </a:ln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05" name="Google Shape;4805;g3d359d09c10_0_7"/>
            <p:cNvSpPr/>
            <p:nvPr/>
          </p:nvSpPr>
          <p:spPr>
            <a:xfrm>
              <a:off x="3933325" y="3399150"/>
              <a:ext cx="39375" cy="35200"/>
            </a:xfrm>
            <a:custGeom>
              <a:rect b="b" l="l" r="r" t="t"/>
              <a:pathLst>
                <a:path extrusionOk="0" h="1408" w="1575">
                  <a:moveTo>
                    <a:pt x="50" y="1"/>
                  </a:moveTo>
                  <a:lnTo>
                    <a:pt x="17" y="34"/>
                  </a:lnTo>
                  <a:lnTo>
                    <a:pt x="0" y="68"/>
                  </a:lnTo>
                  <a:lnTo>
                    <a:pt x="0" y="101"/>
                  </a:lnTo>
                  <a:lnTo>
                    <a:pt x="0" y="135"/>
                  </a:lnTo>
                  <a:lnTo>
                    <a:pt x="34" y="168"/>
                  </a:lnTo>
                  <a:lnTo>
                    <a:pt x="1407" y="1391"/>
                  </a:lnTo>
                  <a:lnTo>
                    <a:pt x="1441" y="1408"/>
                  </a:lnTo>
                  <a:lnTo>
                    <a:pt x="1508" y="1408"/>
                  </a:lnTo>
                  <a:lnTo>
                    <a:pt x="1541" y="1374"/>
                  </a:lnTo>
                  <a:lnTo>
                    <a:pt x="1558" y="1341"/>
                  </a:lnTo>
                  <a:lnTo>
                    <a:pt x="1575" y="1307"/>
                  </a:lnTo>
                  <a:lnTo>
                    <a:pt x="1558" y="1274"/>
                  </a:lnTo>
                  <a:lnTo>
                    <a:pt x="1541" y="1240"/>
                  </a:lnTo>
                  <a:lnTo>
                    <a:pt x="168" y="17"/>
                  </a:lnTo>
                  <a:lnTo>
                    <a:pt x="117" y="1"/>
                  </a:ln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4806" name="Google Shape;4806;g3d359d09c10_0_7"/>
          <p:cNvSpPr/>
          <p:nvPr/>
        </p:nvSpPr>
        <p:spPr>
          <a:xfrm>
            <a:off x="5040025" y="554943"/>
            <a:ext cx="3212100" cy="1093842"/>
          </a:xfrm>
          <a:prstGeom prst="roundRect">
            <a:avLst>
              <a:gd fmla="val 16667" name="adj"/>
            </a:avLst>
          </a:prstGeom>
          <a:gradFill>
            <a:gsLst>
              <a:gs pos="0">
                <a:srgbClr val="FFFFFF"/>
              </a:gs>
              <a:gs pos="22000">
                <a:srgbClr val="FFFFFF"/>
              </a:gs>
              <a:gs pos="100000">
                <a:srgbClr val="E3E7FA">
                  <a:alpha val="80000"/>
                </a:srgbClr>
              </a:gs>
            </a:gsLst>
            <a:lin ang="539726" scaled="0"/>
          </a:gradFill>
          <a:ln>
            <a:noFill/>
          </a:ln>
          <a:effectLst>
            <a:outerShdw blurRad="257175" rotWithShape="0" algn="bl" dir="5400000" dist="85725">
              <a:schemeClr val="lt2">
                <a:alpha val="49020"/>
              </a:schemeClr>
            </a:outerShdw>
          </a:effectLst>
        </p:spPr>
        <p:txBody>
          <a:bodyPr anchorCtr="0" anchor="ctr" bIns="91400" lIns="91400" spcFirstLastPara="1" rIns="91400" wrap="square" tIns="91400">
            <a:noAutofit/>
          </a:bodyPr>
          <a:lstStyle/>
          <a:p>
            <a:pPr indent="0" lvl="0" marL="368300" marR="177800" rtl="0" algn="l">
              <a:lnSpc>
                <a:spcPct val="115000"/>
              </a:lnSpc>
              <a:spcBef>
                <a:spcPts val="0"/>
              </a:spcBef>
              <a:spcAft>
                <a:spcPts val="0"/>
              </a:spcAft>
              <a:buClr>
                <a:srgbClr val="000000"/>
              </a:buClr>
              <a:buSzPts val="1100"/>
              <a:buFont typeface="Arial"/>
              <a:buNone/>
            </a:pPr>
            <a:r>
              <a:t/>
            </a:r>
            <a:endParaRPr i="0" sz="1000" u="none" cap="none" strike="noStrike">
              <a:solidFill>
                <a:schemeClr val="dk1"/>
              </a:solidFill>
              <a:latin typeface="Poppins"/>
              <a:ea typeface="Poppins"/>
              <a:cs typeface="Poppins"/>
              <a:sym typeface="Poppins"/>
            </a:endParaRPr>
          </a:p>
        </p:txBody>
      </p:sp>
      <p:sp>
        <p:nvSpPr>
          <p:cNvPr id="4807" name="Google Shape;4807;g3d359d09c10_0_7"/>
          <p:cNvSpPr txBox="1"/>
          <p:nvPr/>
        </p:nvSpPr>
        <p:spPr>
          <a:xfrm>
            <a:off x="5141925" y="667000"/>
            <a:ext cx="3212100" cy="869700"/>
          </a:xfrm>
          <a:prstGeom prst="rect">
            <a:avLst/>
          </a:prstGeom>
          <a:noFill/>
          <a:ln>
            <a:noFill/>
          </a:ln>
        </p:spPr>
        <p:txBody>
          <a:bodyPr anchorCtr="0" anchor="t" bIns="91425" lIns="91425" spcFirstLastPara="1" rIns="91425" wrap="square" tIns="91425">
            <a:spAutoFit/>
          </a:bodyPr>
          <a:lstStyle/>
          <a:p>
            <a:pPr indent="0" lvl="0" marL="30340" marR="243770" rtl="0" algn="l">
              <a:lnSpc>
                <a:spcPct val="115000"/>
              </a:lnSpc>
              <a:spcBef>
                <a:spcPts val="0"/>
              </a:spcBef>
              <a:spcAft>
                <a:spcPts val="0"/>
              </a:spcAft>
              <a:buNone/>
            </a:pPr>
            <a:r>
              <a:rPr lang="en" sz="1000">
                <a:solidFill>
                  <a:schemeClr val="dk1"/>
                </a:solidFill>
                <a:latin typeface="Poppins Medium"/>
                <a:ea typeface="Poppins Medium"/>
                <a:cs typeface="Poppins Medium"/>
                <a:sym typeface="Poppins Medium"/>
              </a:rPr>
              <a:t>Eligible expenses include</a:t>
            </a:r>
            <a:r>
              <a:rPr lang="en" sz="1000">
                <a:solidFill>
                  <a:schemeClr val="dk1"/>
                </a:solidFill>
                <a:latin typeface="Poppins"/>
                <a:ea typeface="Poppins"/>
                <a:cs typeface="Poppins"/>
                <a:sym typeface="Poppins"/>
              </a:rPr>
              <a:t> </a:t>
            </a:r>
            <a:r>
              <a:rPr b="1" lang="en" sz="1000">
                <a:solidFill>
                  <a:srgbClr val="C8102E"/>
                </a:solidFill>
                <a:latin typeface="Poppins"/>
                <a:ea typeface="Poppins"/>
                <a:cs typeface="Poppins"/>
                <a:sym typeface="Poppins"/>
              </a:rPr>
              <a:t>213(d) expenses, over-the-counter, co-pays, deductibles, co-insurance, </a:t>
            </a:r>
            <a:r>
              <a:rPr lang="en" sz="1000">
                <a:solidFill>
                  <a:schemeClr val="dk1"/>
                </a:solidFill>
                <a:latin typeface="Poppins Medium"/>
                <a:ea typeface="Poppins Medium"/>
                <a:cs typeface="Poppins Medium"/>
                <a:sym typeface="Poppins Medium"/>
              </a:rPr>
              <a:t>as well as</a:t>
            </a:r>
            <a:r>
              <a:rPr lang="en" sz="1000">
                <a:solidFill>
                  <a:schemeClr val="dk1"/>
                </a:solidFill>
                <a:latin typeface="Poppins"/>
                <a:ea typeface="Poppins"/>
                <a:cs typeface="Poppins"/>
                <a:sym typeface="Poppins"/>
              </a:rPr>
              <a:t> </a:t>
            </a:r>
            <a:r>
              <a:rPr b="1" lang="en" sz="1000">
                <a:solidFill>
                  <a:srgbClr val="C7102E"/>
                </a:solidFill>
                <a:latin typeface="Poppins"/>
                <a:ea typeface="Poppins"/>
                <a:cs typeface="Poppins"/>
                <a:sym typeface="Poppins"/>
              </a:rPr>
              <a:t>dependent expenses </a:t>
            </a:r>
            <a:r>
              <a:rPr lang="en" sz="1000">
                <a:solidFill>
                  <a:schemeClr val="dk1"/>
                </a:solidFill>
                <a:latin typeface="Poppins Medium"/>
                <a:ea typeface="Poppins Medium"/>
                <a:cs typeface="Poppins Medium"/>
                <a:sym typeface="Poppins Medium"/>
              </a:rPr>
              <a:t>and </a:t>
            </a:r>
            <a:r>
              <a:rPr b="1" lang="en" sz="1000">
                <a:solidFill>
                  <a:srgbClr val="C8102E"/>
                </a:solidFill>
                <a:latin typeface="Poppins"/>
                <a:ea typeface="Poppins"/>
                <a:cs typeface="Poppins"/>
                <a:sym typeface="Poppins"/>
              </a:rPr>
              <a:t>post employment</a:t>
            </a:r>
            <a:endParaRPr sz="1000">
              <a:solidFill>
                <a:srgbClr val="C8102E"/>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1" name="Shape 4811"/>
        <p:cNvGrpSpPr/>
        <p:nvPr/>
      </p:nvGrpSpPr>
      <p:grpSpPr>
        <a:xfrm>
          <a:off x="0" y="0"/>
          <a:ext cx="0" cy="0"/>
          <a:chOff x="0" y="0"/>
          <a:chExt cx="0" cy="0"/>
        </a:xfrm>
      </p:grpSpPr>
      <p:sp>
        <p:nvSpPr>
          <p:cNvPr id="4812" name="Google Shape;4812;g3970249a880_0_8324"/>
          <p:cNvSpPr txBox="1"/>
          <p:nvPr/>
        </p:nvSpPr>
        <p:spPr>
          <a:xfrm>
            <a:off x="325596" y="1532088"/>
            <a:ext cx="3300300" cy="2079300"/>
          </a:xfrm>
          <a:prstGeom prst="rect">
            <a:avLst/>
          </a:prstGeom>
          <a:noFill/>
          <a:ln>
            <a:noFill/>
          </a:ln>
        </p:spPr>
        <p:txBody>
          <a:bodyPr anchorCtr="0" anchor="ctr" bIns="0" lIns="0" spcFirstLastPara="1" rIns="0" wrap="square" tIns="0">
            <a:noAutofit/>
          </a:bodyPr>
          <a:lstStyle/>
          <a:p>
            <a:pPr indent="0" lvl="0" marL="0" rtl="0" algn="l">
              <a:lnSpc>
                <a:spcPct val="103000"/>
              </a:lnSpc>
              <a:spcBef>
                <a:spcPts val="0"/>
              </a:spcBef>
              <a:spcAft>
                <a:spcPts val="0"/>
              </a:spcAft>
              <a:buNone/>
            </a:pPr>
            <a:r>
              <a:rPr b="1" lang="en" sz="2550">
                <a:solidFill>
                  <a:srgbClr val="25146F"/>
                </a:solidFill>
                <a:latin typeface="Poppins"/>
                <a:ea typeface="Poppins"/>
                <a:cs typeface="Poppins"/>
                <a:sym typeface="Poppins"/>
              </a:rPr>
              <a:t>VEBA </a:t>
            </a:r>
            <a:endParaRPr b="1" sz="2550">
              <a:solidFill>
                <a:srgbClr val="25146F"/>
              </a:solidFill>
              <a:latin typeface="Poppins"/>
              <a:ea typeface="Poppins"/>
              <a:cs typeface="Poppins"/>
              <a:sym typeface="Poppins"/>
            </a:endParaRPr>
          </a:p>
          <a:p>
            <a:pPr indent="0" lvl="0" marL="0" rtl="0" algn="l">
              <a:lnSpc>
                <a:spcPct val="103000"/>
              </a:lnSpc>
              <a:spcBef>
                <a:spcPts val="0"/>
              </a:spcBef>
              <a:spcAft>
                <a:spcPts val="0"/>
              </a:spcAft>
              <a:buNone/>
            </a:pPr>
            <a:r>
              <a:rPr b="1" lang="en" sz="2550">
                <a:solidFill>
                  <a:srgbClr val="25146F"/>
                </a:solidFill>
                <a:latin typeface="Poppins"/>
                <a:ea typeface="Poppins"/>
                <a:cs typeface="Poppins"/>
                <a:sym typeface="Poppins"/>
              </a:rPr>
              <a:t>beneficiary rules</a:t>
            </a:r>
            <a:endParaRPr b="1" sz="2550">
              <a:solidFill>
                <a:srgbClr val="25146F"/>
              </a:solidFill>
              <a:latin typeface="Poppins"/>
              <a:ea typeface="Poppins"/>
              <a:cs typeface="Poppins"/>
              <a:sym typeface="Poppins"/>
            </a:endParaRPr>
          </a:p>
        </p:txBody>
      </p:sp>
      <p:sp>
        <p:nvSpPr>
          <p:cNvPr id="4813" name="Google Shape;4813;g3970249a880_0_8324"/>
          <p:cNvSpPr txBox="1"/>
          <p:nvPr/>
        </p:nvSpPr>
        <p:spPr>
          <a:xfrm>
            <a:off x="315022" y="4856559"/>
            <a:ext cx="324900" cy="99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a:t>
            </a:fld>
            <a:endParaRPr sz="525">
              <a:solidFill>
                <a:srgbClr val="25146F"/>
              </a:solidFill>
              <a:latin typeface="Poppins Medium"/>
              <a:ea typeface="Poppins Medium"/>
              <a:cs typeface="Poppins Medium"/>
              <a:sym typeface="Poppins Medium"/>
            </a:endParaRPr>
          </a:p>
        </p:txBody>
      </p:sp>
      <p:sp>
        <p:nvSpPr>
          <p:cNvPr id="4814" name="Google Shape;4814;g3970249a880_0_8324"/>
          <p:cNvSpPr txBox="1"/>
          <p:nvPr/>
        </p:nvSpPr>
        <p:spPr>
          <a:xfrm>
            <a:off x="4355200" y="1414000"/>
            <a:ext cx="3818700" cy="25734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None/>
            </a:pPr>
            <a:r>
              <a:rPr lang="en" sz="1300">
                <a:solidFill>
                  <a:schemeClr val="dk1"/>
                </a:solidFill>
                <a:latin typeface="Poppins"/>
                <a:ea typeface="Poppins"/>
                <a:cs typeface="Poppins"/>
                <a:sym typeface="Poppins"/>
              </a:rPr>
              <a:t>Beneficiary protection through the MHC trust ensures that you control the designation of who retains your funds after you’re gone.  </a:t>
            </a:r>
            <a:endParaRPr sz="1300">
              <a:solidFill>
                <a:schemeClr val="dk1"/>
              </a:solidFill>
              <a:latin typeface="Poppins"/>
              <a:ea typeface="Poppins"/>
              <a:cs typeface="Poppins"/>
              <a:sym typeface="Poppins"/>
            </a:endParaRPr>
          </a:p>
          <a:p>
            <a:pPr indent="0" lvl="0" marL="0" rtl="0" algn="l">
              <a:lnSpc>
                <a:spcPct val="105000"/>
              </a:lnSpc>
              <a:spcBef>
                <a:spcPts val="0"/>
              </a:spcBef>
              <a:spcAft>
                <a:spcPts val="0"/>
              </a:spcAft>
              <a:buNone/>
            </a:pPr>
            <a:r>
              <a:t/>
            </a:r>
            <a:endParaRPr sz="1300">
              <a:solidFill>
                <a:schemeClr val="dk1"/>
              </a:solidFill>
              <a:latin typeface="Poppins"/>
              <a:ea typeface="Poppins"/>
              <a:cs typeface="Poppins"/>
              <a:sym typeface="Poppins"/>
            </a:endParaRPr>
          </a:p>
          <a:p>
            <a:pPr indent="0" lvl="0" marL="0" rtl="0" algn="l">
              <a:lnSpc>
                <a:spcPct val="105000"/>
              </a:lnSpc>
              <a:spcBef>
                <a:spcPts val="0"/>
              </a:spcBef>
              <a:spcAft>
                <a:spcPts val="0"/>
              </a:spcAft>
              <a:buNone/>
            </a:pPr>
            <a:r>
              <a:rPr lang="en" sz="1300">
                <a:solidFill>
                  <a:schemeClr val="dk1"/>
                </a:solidFill>
                <a:latin typeface="Poppins"/>
                <a:ea typeface="Poppins"/>
                <a:cs typeface="Poppins"/>
                <a:sym typeface="Poppins"/>
              </a:rPr>
              <a:t>The death benefits would be paid out in the following order:  </a:t>
            </a:r>
            <a:endParaRPr sz="1300">
              <a:solidFill>
                <a:schemeClr val="dk1"/>
              </a:solidFill>
              <a:latin typeface="Poppins"/>
              <a:ea typeface="Poppins"/>
              <a:cs typeface="Poppins"/>
              <a:sym typeface="Poppins"/>
            </a:endParaRPr>
          </a:p>
          <a:p>
            <a:pPr indent="-304800" lvl="0" marL="457200" rtl="0" algn="l">
              <a:spcBef>
                <a:spcPts val="1000"/>
              </a:spcBef>
              <a:spcAft>
                <a:spcPts val="0"/>
              </a:spcAft>
              <a:buClr>
                <a:schemeClr val="dk1"/>
              </a:buClr>
              <a:buSzPts val="1200"/>
              <a:buFont typeface="Poppins"/>
              <a:buAutoNum type="arabicPeriod"/>
            </a:pPr>
            <a:r>
              <a:rPr lang="en" sz="1200">
                <a:solidFill>
                  <a:schemeClr val="dk1"/>
                </a:solidFill>
                <a:latin typeface="Poppins"/>
                <a:ea typeface="Poppins"/>
                <a:cs typeface="Poppins"/>
                <a:sym typeface="Poppins"/>
              </a:rPr>
              <a:t>Spouse</a:t>
            </a:r>
            <a:r>
              <a:rPr lang="en" sz="1200">
                <a:solidFill>
                  <a:schemeClr val="dk1"/>
                </a:solidFill>
                <a:latin typeface="Poppins"/>
                <a:ea typeface="Poppins"/>
                <a:cs typeface="Poppins"/>
                <a:sym typeface="Poppins"/>
              </a:rPr>
              <a:t> (tax free basis) </a:t>
            </a:r>
            <a:endParaRPr sz="1200">
              <a:solidFill>
                <a:schemeClr val="dk1"/>
              </a:solidFill>
              <a:latin typeface="Poppins"/>
              <a:ea typeface="Poppins"/>
              <a:cs typeface="Poppins"/>
              <a:sym typeface="Poppins"/>
            </a:endParaRPr>
          </a:p>
          <a:p>
            <a:pPr indent="-304800" lvl="0" marL="457200" rtl="0" algn="l">
              <a:spcBef>
                <a:spcPts val="500"/>
              </a:spcBef>
              <a:spcAft>
                <a:spcPts val="0"/>
              </a:spcAft>
              <a:buClr>
                <a:schemeClr val="dk1"/>
              </a:buClr>
              <a:buSzPts val="1200"/>
              <a:buFont typeface="Poppins"/>
              <a:buAutoNum type="arabicPeriod"/>
            </a:pPr>
            <a:r>
              <a:rPr lang="en" sz="1200">
                <a:solidFill>
                  <a:schemeClr val="dk1"/>
                </a:solidFill>
                <a:latin typeface="Poppins"/>
                <a:ea typeface="Poppins"/>
                <a:cs typeface="Poppins"/>
                <a:sym typeface="Poppins"/>
              </a:rPr>
              <a:t>Medical dependent </a:t>
            </a:r>
            <a:r>
              <a:rPr lang="en" sz="1200">
                <a:solidFill>
                  <a:schemeClr val="dk1"/>
                </a:solidFill>
                <a:latin typeface="Poppins"/>
                <a:ea typeface="Poppins"/>
                <a:cs typeface="Poppins"/>
                <a:sym typeface="Poppins"/>
              </a:rPr>
              <a:t>(up to age 26) (tax free basis) </a:t>
            </a:r>
            <a:endParaRPr sz="1200">
              <a:solidFill>
                <a:schemeClr val="dk1"/>
              </a:solidFill>
              <a:latin typeface="Poppins"/>
              <a:ea typeface="Poppins"/>
              <a:cs typeface="Poppins"/>
              <a:sym typeface="Poppins"/>
            </a:endParaRPr>
          </a:p>
          <a:p>
            <a:pPr indent="-304800" lvl="0" marL="457200" rtl="0" algn="l">
              <a:spcBef>
                <a:spcPts val="500"/>
              </a:spcBef>
              <a:spcAft>
                <a:spcPts val="0"/>
              </a:spcAft>
              <a:buClr>
                <a:schemeClr val="dk1"/>
              </a:buClr>
              <a:buSzPts val="1200"/>
              <a:buFont typeface="Poppins"/>
              <a:buAutoNum type="arabicPeriod"/>
            </a:pPr>
            <a:r>
              <a:rPr lang="en" sz="1200">
                <a:solidFill>
                  <a:schemeClr val="dk1"/>
                </a:solidFill>
                <a:latin typeface="Poppins"/>
                <a:ea typeface="Poppins"/>
                <a:cs typeface="Poppins"/>
                <a:sym typeface="Poppins"/>
              </a:rPr>
              <a:t>Designated beneficiary</a:t>
            </a:r>
            <a:r>
              <a:rPr lang="en" sz="1200">
                <a:solidFill>
                  <a:schemeClr val="dk1"/>
                </a:solidFill>
                <a:latin typeface="Poppins"/>
                <a:ea typeface="Poppins"/>
                <a:cs typeface="Poppins"/>
                <a:sym typeface="Poppins"/>
              </a:rPr>
              <a:t> (subject to state and/or federal taxes)</a:t>
            </a:r>
            <a:endParaRPr sz="1300">
              <a:solidFill>
                <a:schemeClr val="dk1"/>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8" name="Shape 4818"/>
        <p:cNvGrpSpPr/>
        <p:nvPr/>
      </p:nvGrpSpPr>
      <p:grpSpPr>
        <a:xfrm>
          <a:off x="0" y="0"/>
          <a:ext cx="0" cy="0"/>
          <a:chOff x="0" y="0"/>
          <a:chExt cx="0" cy="0"/>
        </a:xfrm>
      </p:grpSpPr>
      <p:sp>
        <p:nvSpPr>
          <p:cNvPr id="4819" name="Google Shape;4819;g3970249a880_0_9988"/>
          <p:cNvSpPr txBox="1"/>
          <p:nvPr>
            <p:ph idx="12" type="sldNum"/>
          </p:nvPr>
        </p:nvSpPr>
        <p:spPr>
          <a:xfrm>
            <a:off x="315022" y="4856559"/>
            <a:ext cx="324900" cy="99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rgbClr val="000000"/>
              </a:buClr>
              <a:buSzPts val="500"/>
              <a:buFont typeface="Arial"/>
              <a:buNone/>
            </a:pPr>
            <a:r>
              <a:rPr lang="en"/>
              <a:t>Page </a:t>
            </a:r>
            <a:fld id="{00000000-1234-1234-1234-123412341234}" type="slidenum">
              <a:rPr lang="en"/>
              <a:t>‹#›</a:t>
            </a:fld>
            <a:endParaRPr/>
          </a:p>
        </p:txBody>
      </p:sp>
      <p:sp>
        <p:nvSpPr>
          <p:cNvPr id="4820" name="Google Shape;4820;g3970249a880_0_9988"/>
          <p:cNvSpPr txBox="1"/>
          <p:nvPr>
            <p:ph type="title"/>
          </p:nvPr>
        </p:nvSpPr>
        <p:spPr>
          <a:xfrm>
            <a:off x="311700" y="2153750"/>
            <a:ext cx="8520600" cy="750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 sz="3050"/>
              <a:t>Utilizing VEBA accounts</a:t>
            </a:r>
            <a:endParaRPr sz="305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1FF"/>
        </a:solidFill>
      </p:bgPr>
    </p:bg>
    <p:spTree>
      <p:nvGrpSpPr>
        <p:cNvPr id="4824" name="Shape 4824"/>
        <p:cNvGrpSpPr/>
        <p:nvPr/>
      </p:nvGrpSpPr>
      <p:grpSpPr>
        <a:xfrm>
          <a:off x="0" y="0"/>
          <a:ext cx="0" cy="0"/>
          <a:chOff x="0" y="0"/>
          <a:chExt cx="0" cy="0"/>
        </a:xfrm>
      </p:grpSpPr>
      <p:grpSp>
        <p:nvGrpSpPr>
          <p:cNvPr id="4825" name="Google Shape;4825;g3d4066824e0_0_601"/>
          <p:cNvGrpSpPr/>
          <p:nvPr/>
        </p:nvGrpSpPr>
        <p:grpSpPr>
          <a:xfrm>
            <a:off x="309900" y="325650"/>
            <a:ext cx="8524200" cy="4338900"/>
            <a:chOff x="310600" y="317625"/>
            <a:chExt cx="8524200" cy="4338900"/>
          </a:xfrm>
        </p:grpSpPr>
        <p:grpSp>
          <p:nvGrpSpPr>
            <p:cNvPr id="4826" name="Google Shape;4826;g3d4066824e0_0_601"/>
            <p:cNvGrpSpPr/>
            <p:nvPr/>
          </p:nvGrpSpPr>
          <p:grpSpPr>
            <a:xfrm>
              <a:off x="310600" y="317625"/>
              <a:ext cx="8524200" cy="4338900"/>
              <a:chOff x="310600" y="317625"/>
              <a:chExt cx="8524200" cy="4338900"/>
            </a:xfrm>
          </p:grpSpPr>
          <p:sp>
            <p:nvSpPr>
              <p:cNvPr id="4827" name="Google Shape;4827;g3d4066824e0_0_601"/>
              <p:cNvSpPr/>
              <p:nvPr/>
            </p:nvSpPr>
            <p:spPr>
              <a:xfrm rot="5400000">
                <a:off x="4304650" y="126375"/>
                <a:ext cx="4338900" cy="4721400"/>
              </a:xfrm>
              <a:prstGeom prst="round2SameRect">
                <a:avLst>
                  <a:gd fmla="val 8069" name="adj1"/>
                  <a:gd fmla="val 0" name="adj2"/>
                </a:avLst>
              </a:prstGeom>
              <a:solidFill>
                <a:srgbClr val="FDFD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Inter"/>
                  <a:ea typeface="Inter"/>
                  <a:cs typeface="Inter"/>
                  <a:sym typeface="Inter"/>
                </a:endParaRPr>
              </a:p>
            </p:txBody>
          </p:sp>
          <p:sp>
            <p:nvSpPr>
              <p:cNvPr id="4828" name="Google Shape;4828;g3d4066824e0_0_601"/>
              <p:cNvSpPr/>
              <p:nvPr/>
            </p:nvSpPr>
            <p:spPr>
              <a:xfrm rot="-5400000">
                <a:off x="42550" y="585675"/>
                <a:ext cx="4338900" cy="3802800"/>
              </a:xfrm>
              <a:prstGeom prst="round2SameRect">
                <a:avLst>
                  <a:gd fmla="val 8069" name="adj1"/>
                  <a:gd fmla="val 0" name="adj2"/>
                </a:avLst>
              </a:prstGeom>
              <a:gradFill>
                <a:gsLst>
                  <a:gs pos="0">
                    <a:srgbClr val="172DA1"/>
                  </a:gs>
                  <a:gs pos="36000">
                    <a:srgbClr val="25146F"/>
                  </a:gs>
                  <a:gs pos="100000">
                    <a:srgbClr val="FF032B"/>
                  </a:gs>
                </a:gsLst>
                <a:path path="circle">
                  <a:fillToRect b="0%" l="0%" r="100%" t="100%"/>
                </a:path>
                <a:tileRect b="-100%" l="-100%" r="0%" t="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Inter"/>
                  <a:ea typeface="Inter"/>
                  <a:cs typeface="Inter"/>
                  <a:sym typeface="Inter"/>
                </a:endParaRPr>
              </a:p>
            </p:txBody>
          </p:sp>
        </p:grpSp>
        <p:sp>
          <p:nvSpPr>
            <p:cNvPr id="4829" name="Google Shape;4829;g3d4066824e0_0_601"/>
            <p:cNvSpPr txBox="1"/>
            <p:nvPr/>
          </p:nvSpPr>
          <p:spPr>
            <a:xfrm>
              <a:off x="4316525" y="916675"/>
              <a:ext cx="3727800" cy="3306000"/>
            </a:xfrm>
            <a:prstGeom prst="rect">
              <a:avLst/>
            </a:prstGeom>
            <a:noFill/>
            <a:ln>
              <a:noFill/>
            </a:ln>
          </p:spPr>
          <p:txBody>
            <a:bodyPr anchorCtr="0" anchor="t" bIns="91425" lIns="91425" spcFirstLastPara="1" rIns="91425" wrap="square" tIns="91425">
              <a:noAutofit/>
            </a:bodyPr>
            <a:lstStyle/>
            <a:p>
              <a:pPr indent="0" lvl="0" marL="0" marR="0" rtl="0" algn="l">
                <a:lnSpc>
                  <a:spcPct val="125000"/>
                </a:lnSpc>
                <a:spcBef>
                  <a:spcPts val="800"/>
                </a:spcBef>
                <a:spcAft>
                  <a:spcPts val="0"/>
                </a:spcAft>
                <a:buClr>
                  <a:srgbClr val="000000"/>
                </a:buClr>
                <a:buSzPts val="1400"/>
                <a:buFont typeface="Arial"/>
                <a:buNone/>
              </a:pPr>
              <a:r>
                <a:rPr b="0" i="0" lang="en" sz="1400" u="none" cap="none" strike="noStrike">
                  <a:solidFill>
                    <a:schemeClr val="dk1"/>
                  </a:solidFill>
                  <a:latin typeface="Poppins SemiBold"/>
                  <a:ea typeface="Poppins SemiBold"/>
                  <a:cs typeface="Poppins SemiBold"/>
                  <a:sym typeface="Poppins SemiBold"/>
                </a:rPr>
                <a:t>One card to easily access your funds and pay for eligible expenses.</a:t>
              </a:r>
              <a:endParaRPr b="0" i="0" sz="1400" u="none" cap="none" strike="noStrike">
                <a:solidFill>
                  <a:schemeClr val="dk1"/>
                </a:solidFill>
                <a:latin typeface="Poppins SemiBold"/>
                <a:ea typeface="Poppins SemiBold"/>
                <a:cs typeface="Poppins SemiBold"/>
                <a:sym typeface="Poppins SemiBold"/>
              </a:endParaRPr>
            </a:p>
            <a:p>
              <a:pPr indent="0" lvl="0" marL="457200" marR="0" rtl="0" algn="l">
                <a:lnSpc>
                  <a:spcPct val="125000"/>
                </a:lnSpc>
                <a:spcBef>
                  <a:spcPts val="2000"/>
                </a:spcBef>
                <a:spcAft>
                  <a:spcPts val="0"/>
                </a:spcAft>
                <a:buClr>
                  <a:srgbClr val="000000"/>
                </a:buClr>
                <a:buSzPts val="1300"/>
                <a:buFont typeface="Arial"/>
                <a:buNone/>
              </a:pPr>
              <a:r>
                <a:t/>
              </a:r>
              <a:endParaRPr b="0" i="0" sz="1300" u="none" cap="none" strike="noStrike">
                <a:solidFill>
                  <a:schemeClr val="dk1"/>
                </a:solidFill>
                <a:latin typeface="Inter"/>
                <a:ea typeface="Inter"/>
                <a:cs typeface="Inter"/>
                <a:sym typeface="Inter"/>
              </a:endParaRPr>
            </a:p>
          </p:txBody>
        </p:sp>
      </p:grpSp>
      <p:sp>
        <p:nvSpPr>
          <p:cNvPr id="4830" name="Google Shape;4830;g3d4066824e0_0_601"/>
          <p:cNvSpPr txBox="1"/>
          <p:nvPr/>
        </p:nvSpPr>
        <p:spPr>
          <a:xfrm>
            <a:off x="608291" y="924700"/>
            <a:ext cx="3230400" cy="12141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3037"/>
              <a:buFont typeface="Arial"/>
              <a:buNone/>
            </a:pPr>
            <a:r>
              <a:rPr b="1" i="0" lang="en" sz="3037" u="none" cap="none" strike="noStrike">
                <a:solidFill>
                  <a:srgbClr val="FFFFFF"/>
                </a:solidFill>
                <a:latin typeface="Poppins"/>
                <a:ea typeface="Poppins"/>
                <a:cs typeface="Poppins"/>
                <a:sym typeface="Poppins"/>
              </a:rPr>
              <a:t>WEX </a:t>
            </a:r>
            <a:endParaRPr b="1" i="0" sz="3037" u="none" cap="none" strike="noStrike">
              <a:solidFill>
                <a:srgbClr val="FFFFFF"/>
              </a:solidFill>
              <a:latin typeface="Poppins"/>
              <a:ea typeface="Poppins"/>
              <a:cs typeface="Poppins"/>
              <a:sym typeface="Poppins"/>
            </a:endParaRPr>
          </a:p>
          <a:p>
            <a:pPr indent="0" lvl="0" marL="0" marR="0" rtl="0" algn="l">
              <a:lnSpc>
                <a:spcPct val="90000"/>
              </a:lnSpc>
              <a:spcBef>
                <a:spcPts val="0"/>
              </a:spcBef>
              <a:spcAft>
                <a:spcPts val="0"/>
              </a:spcAft>
              <a:buClr>
                <a:srgbClr val="000000"/>
              </a:buClr>
              <a:buSzPts val="3037"/>
              <a:buFont typeface="Arial"/>
              <a:buNone/>
            </a:pPr>
            <a:r>
              <a:rPr b="1" i="0" lang="en" sz="3037" u="none" cap="none" strike="noStrike">
                <a:solidFill>
                  <a:srgbClr val="FFFFFF"/>
                </a:solidFill>
                <a:latin typeface="Poppins"/>
                <a:ea typeface="Poppins"/>
                <a:cs typeface="Poppins"/>
                <a:sym typeface="Poppins"/>
              </a:rPr>
              <a:t>benefits card</a:t>
            </a:r>
            <a:endParaRPr b="1" i="0" sz="3037" u="none" cap="none" strike="noStrike">
              <a:solidFill>
                <a:srgbClr val="FFFFFF"/>
              </a:solidFill>
              <a:latin typeface="Poppins"/>
              <a:ea typeface="Poppins"/>
              <a:cs typeface="Poppins"/>
              <a:sym typeface="Poppins"/>
            </a:endParaRPr>
          </a:p>
        </p:txBody>
      </p:sp>
      <p:pic>
        <p:nvPicPr>
          <p:cNvPr id="4831" name="Google Shape;4831;g3d4066824e0_0_601"/>
          <p:cNvPicPr preferRelativeResize="0"/>
          <p:nvPr/>
        </p:nvPicPr>
        <p:blipFill rotWithShape="1">
          <a:blip r:embed="rId3">
            <a:alphaModFix/>
          </a:blip>
          <a:srcRect b="1219" l="0" r="0" t="1229"/>
          <a:stretch/>
        </p:blipFill>
        <p:spPr>
          <a:xfrm>
            <a:off x="740956" y="2249089"/>
            <a:ext cx="2849628" cy="1985756"/>
          </a:xfrm>
          <a:prstGeom prst="rect">
            <a:avLst/>
          </a:prstGeom>
          <a:noFill/>
          <a:ln>
            <a:noFill/>
          </a:ln>
        </p:spPr>
      </p:pic>
      <p:sp>
        <p:nvSpPr>
          <p:cNvPr id="4832" name="Google Shape;4832;g3d4066824e0_0_601"/>
          <p:cNvSpPr/>
          <p:nvPr/>
        </p:nvSpPr>
        <p:spPr>
          <a:xfrm>
            <a:off x="4467352" y="3886862"/>
            <a:ext cx="193496" cy="168950"/>
          </a:xfrm>
          <a:custGeom>
            <a:rect b="b" l="l" r="r" t="t"/>
            <a:pathLst>
              <a:path extrusionOk="0" h="2882" w="3301">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4833" name="Google Shape;4833;g3d4066824e0_0_601"/>
          <p:cNvSpPr/>
          <p:nvPr/>
        </p:nvSpPr>
        <p:spPr>
          <a:xfrm>
            <a:off x="4467352" y="3496012"/>
            <a:ext cx="193496" cy="168950"/>
          </a:xfrm>
          <a:custGeom>
            <a:rect b="b" l="l" r="r" t="t"/>
            <a:pathLst>
              <a:path extrusionOk="0" h="2882" w="3301">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4834" name="Google Shape;4834;g3d4066824e0_0_601"/>
          <p:cNvSpPr/>
          <p:nvPr/>
        </p:nvSpPr>
        <p:spPr>
          <a:xfrm>
            <a:off x="4467352" y="2855262"/>
            <a:ext cx="193496" cy="168950"/>
          </a:xfrm>
          <a:custGeom>
            <a:rect b="b" l="l" r="r" t="t"/>
            <a:pathLst>
              <a:path extrusionOk="0" h="2882" w="3301">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4835" name="Google Shape;4835;g3d4066824e0_0_601"/>
          <p:cNvSpPr/>
          <p:nvPr/>
        </p:nvSpPr>
        <p:spPr>
          <a:xfrm>
            <a:off x="4467352" y="2214512"/>
            <a:ext cx="193496" cy="168950"/>
          </a:xfrm>
          <a:custGeom>
            <a:rect b="b" l="l" r="r" t="t"/>
            <a:pathLst>
              <a:path extrusionOk="0" h="2882" w="3301">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4836" name="Google Shape;4836;g3d4066824e0_0_601"/>
          <p:cNvSpPr/>
          <p:nvPr/>
        </p:nvSpPr>
        <p:spPr>
          <a:xfrm>
            <a:off x="4467352" y="1823662"/>
            <a:ext cx="193496" cy="168950"/>
          </a:xfrm>
          <a:custGeom>
            <a:rect b="b" l="l" r="r" t="t"/>
            <a:pathLst>
              <a:path extrusionOk="0" h="2882" w="3301">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87"/>
              <a:buFont typeface="Arial"/>
              <a:buNone/>
            </a:pPr>
            <a:r>
              <a:t/>
            </a:r>
            <a:endParaRPr b="0" i="0" sz="1387" u="none" cap="none" strike="noStrike">
              <a:solidFill>
                <a:srgbClr val="000000"/>
              </a:solidFill>
              <a:latin typeface="Arial"/>
              <a:ea typeface="Arial"/>
              <a:cs typeface="Arial"/>
              <a:sym typeface="Arial"/>
            </a:endParaRPr>
          </a:p>
        </p:txBody>
      </p:sp>
      <p:sp>
        <p:nvSpPr>
          <p:cNvPr id="4837" name="Google Shape;4837;g3d4066824e0_0_601"/>
          <p:cNvSpPr txBox="1"/>
          <p:nvPr/>
        </p:nvSpPr>
        <p:spPr>
          <a:xfrm>
            <a:off x="4755275" y="1715688"/>
            <a:ext cx="3000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25000"/>
              </a:lnSpc>
              <a:spcBef>
                <a:spcPts val="2000"/>
              </a:spcBef>
              <a:spcAft>
                <a:spcPts val="0"/>
              </a:spcAft>
              <a:buClr>
                <a:srgbClr val="000000"/>
              </a:buClr>
              <a:buSzPts val="1300"/>
              <a:buFont typeface="Arial"/>
              <a:buNone/>
            </a:pPr>
            <a:r>
              <a:rPr b="0" i="0" lang="en" sz="1300" u="none" cap="none" strike="noStrike">
                <a:solidFill>
                  <a:schemeClr val="dk1"/>
                </a:solidFill>
                <a:latin typeface="Poppins"/>
                <a:ea typeface="Poppins"/>
                <a:cs typeface="Poppins"/>
                <a:sym typeface="Poppins"/>
              </a:rPr>
              <a:t>Free benefits card</a:t>
            </a:r>
            <a:endParaRPr b="0" i="0" sz="1300" u="none" cap="none" strike="noStrike">
              <a:solidFill>
                <a:schemeClr val="dk1"/>
              </a:solidFill>
              <a:latin typeface="Poppins"/>
              <a:ea typeface="Poppins"/>
              <a:cs typeface="Poppins"/>
              <a:sym typeface="Poppins"/>
            </a:endParaRPr>
          </a:p>
        </p:txBody>
      </p:sp>
      <p:sp>
        <p:nvSpPr>
          <p:cNvPr id="4838" name="Google Shape;4838;g3d4066824e0_0_601"/>
          <p:cNvSpPr txBox="1"/>
          <p:nvPr/>
        </p:nvSpPr>
        <p:spPr>
          <a:xfrm>
            <a:off x="4755275" y="2106538"/>
            <a:ext cx="3511800" cy="634800"/>
          </a:xfrm>
          <a:prstGeom prst="rect">
            <a:avLst/>
          </a:prstGeom>
          <a:noFill/>
          <a:ln>
            <a:noFill/>
          </a:ln>
        </p:spPr>
        <p:txBody>
          <a:bodyPr anchorCtr="0" anchor="t" bIns="91425" lIns="91425" spcFirstLastPara="1" rIns="91425" wrap="square" tIns="91425">
            <a:spAutoFit/>
          </a:bodyPr>
          <a:lstStyle/>
          <a:p>
            <a:pPr indent="0" lvl="0" marL="0" marR="0" rtl="0" algn="l">
              <a:lnSpc>
                <a:spcPct val="125000"/>
              </a:lnSpc>
              <a:spcBef>
                <a:spcPts val="1200"/>
              </a:spcBef>
              <a:spcAft>
                <a:spcPts val="0"/>
              </a:spcAft>
              <a:buClr>
                <a:srgbClr val="000000"/>
              </a:buClr>
              <a:buSzPts val="1300"/>
              <a:buFont typeface="Arial"/>
              <a:buNone/>
            </a:pPr>
            <a:r>
              <a:rPr b="0" i="0" lang="en" sz="1300" u="none" cap="none" strike="noStrike">
                <a:solidFill>
                  <a:schemeClr val="dk1"/>
                </a:solidFill>
                <a:latin typeface="Poppins"/>
                <a:ea typeface="Poppins"/>
                <a:cs typeface="Poppins"/>
                <a:sym typeface="Poppins"/>
              </a:rPr>
              <a:t>Add to your mobile wallet for easy access on the go</a:t>
            </a:r>
            <a:endParaRPr b="0" i="0" sz="1300" u="none" cap="none" strike="noStrike">
              <a:solidFill>
                <a:schemeClr val="dk1"/>
              </a:solidFill>
              <a:latin typeface="Poppins"/>
              <a:ea typeface="Poppins"/>
              <a:cs typeface="Poppins"/>
              <a:sym typeface="Poppins"/>
            </a:endParaRPr>
          </a:p>
        </p:txBody>
      </p:sp>
      <p:sp>
        <p:nvSpPr>
          <p:cNvPr id="4839" name="Google Shape;4839;g3d4066824e0_0_601"/>
          <p:cNvSpPr txBox="1"/>
          <p:nvPr/>
        </p:nvSpPr>
        <p:spPr>
          <a:xfrm>
            <a:off x="4755275" y="2747288"/>
            <a:ext cx="3347400" cy="634800"/>
          </a:xfrm>
          <a:prstGeom prst="rect">
            <a:avLst/>
          </a:prstGeom>
          <a:noFill/>
          <a:ln>
            <a:noFill/>
          </a:ln>
        </p:spPr>
        <p:txBody>
          <a:bodyPr anchorCtr="0" anchor="t" bIns="91425" lIns="91425" spcFirstLastPara="1" rIns="91425" wrap="square" tIns="91425">
            <a:spAutoFit/>
          </a:bodyPr>
          <a:lstStyle/>
          <a:p>
            <a:pPr indent="0" lvl="0" marL="0" marR="0" rtl="0" algn="l">
              <a:lnSpc>
                <a:spcPct val="125000"/>
              </a:lnSpc>
              <a:spcBef>
                <a:spcPts val="1200"/>
              </a:spcBef>
              <a:spcAft>
                <a:spcPts val="0"/>
              </a:spcAft>
              <a:buClr>
                <a:srgbClr val="000000"/>
              </a:buClr>
              <a:buSzPts val="1300"/>
              <a:buFont typeface="Arial"/>
              <a:buNone/>
            </a:pPr>
            <a:r>
              <a:rPr b="0" i="0" lang="en" sz="1300" u="none" cap="none" strike="noStrike">
                <a:solidFill>
                  <a:schemeClr val="dk1"/>
                </a:solidFill>
                <a:latin typeface="Poppins"/>
                <a:ea typeface="Poppins"/>
                <a:cs typeface="Poppins"/>
                <a:sym typeface="Poppins"/>
              </a:rPr>
              <a:t>Minimize the amount of out-of-pocket spending</a:t>
            </a:r>
            <a:endParaRPr b="0" i="0" sz="1300" u="none" cap="none" strike="noStrike">
              <a:solidFill>
                <a:schemeClr val="dk1"/>
              </a:solidFill>
              <a:latin typeface="Poppins"/>
              <a:ea typeface="Poppins"/>
              <a:cs typeface="Poppins"/>
              <a:sym typeface="Poppins"/>
            </a:endParaRPr>
          </a:p>
        </p:txBody>
      </p:sp>
      <p:sp>
        <p:nvSpPr>
          <p:cNvPr id="4840" name="Google Shape;4840;g3d4066824e0_0_601"/>
          <p:cNvSpPr txBox="1"/>
          <p:nvPr/>
        </p:nvSpPr>
        <p:spPr>
          <a:xfrm>
            <a:off x="4755275" y="3388038"/>
            <a:ext cx="3000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25000"/>
              </a:lnSpc>
              <a:spcBef>
                <a:spcPts val="1200"/>
              </a:spcBef>
              <a:spcAft>
                <a:spcPts val="0"/>
              </a:spcAft>
              <a:buClr>
                <a:srgbClr val="000000"/>
              </a:buClr>
              <a:buSzPts val="1300"/>
              <a:buFont typeface="Arial"/>
              <a:buNone/>
            </a:pPr>
            <a:r>
              <a:rPr b="0" i="0" lang="en" sz="1300" u="none" cap="none" strike="noStrike">
                <a:solidFill>
                  <a:schemeClr val="dk1"/>
                </a:solidFill>
                <a:latin typeface="Poppins"/>
                <a:ea typeface="Poppins"/>
                <a:cs typeface="Poppins"/>
                <a:sym typeface="Poppins"/>
              </a:rPr>
              <a:t>Valid for </a:t>
            </a:r>
            <a:r>
              <a:rPr lang="en" sz="1300">
                <a:solidFill>
                  <a:schemeClr val="dk1"/>
                </a:solidFill>
                <a:latin typeface="Poppins"/>
                <a:ea typeface="Poppins"/>
                <a:cs typeface="Poppins"/>
                <a:sym typeface="Poppins"/>
              </a:rPr>
              <a:t>four </a:t>
            </a:r>
            <a:r>
              <a:rPr b="0" i="0" lang="en" sz="1300" u="none" cap="none" strike="noStrike">
                <a:solidFill>
                  <a:schemeClr val="dk1"/>
                </a:solidFill>
                <a:latin typeface="Poppins"/>
                <a:ea typeface="Poppins"/>
                <a:cs typeface="Poppins"/>
                <a:sym typeface="Poppins"/>
              </a:rPr>
              <a:t>years</a:t>
            </a:r>
            <a:endParaRPr b="0" i="0" sz="1300" u="none" cap="none" strike="noStrike">
              <a:solidFill>
                <a:schemeClr val="dk1"/>
              </a:solidFill>
              <a:latin typeface="Poppins"/>
              <a:ea typeface="Poppins"/>
              <a:cs typeface="Poppins"/>
              <a:sym typeface="Poppins"/>
            </a:endParaRPr>
          </a:p>
        </p:txBody>
      </p:sp>
      <p:sp>
        <p:nvSpPr>
          <p:cNvPr id="4841" name="Google Shape;4841;g3d4066824e0_0_601"/>
          <p:cNvSpPr txBox="1"/>
          <p:nvPr/>
        </p:nvSpPr>
        <p:spPr>
          <a:xfrm>
            <a:off x="4755275" y="3778888"/>
            <a:ext cx="3000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25000"/>
              </a:lnSpc>
              <a:spcBef>
                <a:spcPts val="1200"/>
              </a:spcBef>
              <a:spcAft>
                <a:spcPts val="0"/>
              </a:spcAft>
              <a:buClr>
                <a:srgbClr val="000000"/>
              </a:buClr>
              <a:buSzPts val="1300"/>
              <a:buFont typeface="Arial"/>
              <a:buNone/>
            </a:pPr>
            <a:r>
              <a:rPr b="0" i="0" lang="en" sz="1300" u="none" cap="none" strike="noStrike">
                <a:solidFill>
                  <a:schemeClr val="dk1"/>
                </a:solidFill>
                <a:latin typeface="Poppins"/>
                <a:ea typeface="Poppins"/>
                <a:cs typeface="Poppins"/>
                <a:sym typeface="Poppins"/>
              </a:rPr>
              <a:t>Instant access to plan funds</a:t>
            </a:r>
            <a:endParaRPr b="0" i="0" sz="1300" u="none" cap="none" strike="noStrike">
              <a:solidFill>
                <a:schemeClr val="dk1"/>
              </a:solidFill>
              <a:latin typeface="Poppins"/>
              <a:ea typeface="Poppins"/>
              <a:cs typeface="Poppins"/>
              <a:sym typeface="Poppins"/>
            </a:endParaRPr>
          </a:p>
        </p:txBody>
      </p:sp>
      <p:sp>
        <p:nvSpPr>
          <p:cNvPr id="4842" name="Google Shape;4842;g3d4066824e0_0_601"/>
          <p:cNvSpPr txBox="1"/>
          <p:nvPr/>
        </p:nvSpPr>
        <p:spPr>
          <a:xfrm>
            <a:off x="315022" y="4856559"/>
            <a:ext cx="3249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rgbClr val="25146F"/>
                </a:solidFill>
                <a:latin typeface="Poppins Medium"/>
                <a:ea typeface="Poppins Medium"/>
                <a:cs typeface="Poppins Medium"/>
                <a:sym typeface="Poppins Medium"/>
              </a:rPr>
              <a:t>Page </a:t>
            </a:r>
            <a:fld id="{00000000-1234-1234-1234-123412341234}" type="slidenum">
              <a:rPr b="0" i="0" lang="en" sz="525" u="none" cap="none" strike="noStrike">
                <a:solidFill>
                  <a:srgbClr val="25146F"/>
                </a:solidFill>
                <a:latin typeface="Poppins Medium"/>
                <a:ea typeface="Poppins Medium"/>
                <a:cs typeface="Poppins Medium"/>
                <a:sym typeface="Poppins Medium"/>
              </a:rPr>
              <a:t>‹#›</a:t>
            </a:fld>
            <a:endParaRPr b="0" i="0" sz="525" u="none" cap="none" strike="noStrike">
              <a:solidFill>
                <a:srgbClr val="25146F"/>
              </a:solidFill>
              <a:latin typeface="Poppins Medium"/>
              <a:ea typeface="Poppins Medium"/>
              <a:cs typeface="Poppins Medium"/>
              <a:sym typeface="Poppins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1FF"/>
        </a:solidFill>
      </p:bgPr>
    </p:bg>
    <p:spTree>
      <p:nvGrpSpPr>
        <p:cNvPr id="4846" name="Shape 4846"/>
        <p:cNvGrpSpPr/>
        <p:nvPr/>
      </p:nvGrpSpPr>
      <p:grpSpPr>
        <a:xfrm>
          <a:off x="0" y="0"/>
          <a:ext cx="0" cy="0"/>
          <a:chOff x="0" y="0"/>
          <a:chExt cx="0" cy="0"/>
        </a:xfrm>
      </p:grpSpPr>
      <p:grpSp>
        <p:nvGrpSpPr>
          <p:cNvPr id="4847" name="Google Shape;4847;g3dd1c5bbe8d_1_1463"/>
          <p:cNvGrpSpPr/>
          <p:nvPr/>
        </p:nvGrpSpPr>
        <p:grpSpPr>
          <a:xfrm>
            <a:off x="309900" y="325650"/>
            <a:ext cx="8524200" cy="4338900"/>
            <a:chOff x="310600" y="317625"/>
            <a:chExt cx="8524200" cy="4338900"/>
          </a:xfrm>
        </p:grpSpPr>
        <p:sp>
          <p:nvSpPr>
            <p:cNvPr id="4848" name="Google Shape;4848;g3dd1c5bbe8d_1_1463"/>
            <p:cNvSpPr/>
            <p:nvPr/>
          </p:nvSpPr>
          <p:spPr>
            <a:xfrm rot="5400000">
              <a:off x="4304650" y="126375"/>
              <a:ext cx="4338900" cy="4721400"/>
            </a:xfrm>
            <a:prstGeom prst="round2SameRect">
              <a:avLst>
                <a:gd fmla="val 8069" name="adj1"/>
                <a:gd fmla="val 0" name="adj2"/>
              </a:avLst>
            </a:prstGeom>
            <a:solidFill>
              <a:srgbClr val="FDFD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a:ea typeface="Inter"/>
                <a:cs typeface="Inter"/>
                <a:sym typeface="Inter"/>
              </a:endParaRPr>
            </a:p>
          </p:txBody>
        </p:sp>
        <p:sp>
          <p:nvSpPr>
            <p:cNvPr id="4849" name="Google Shape;4849;g3dd1c5bbe8d_1_1463"/>
            <p:cNvSpPr/>
            <p:nvPr/>
          </p:nvSpPr>
          <p:spPr>
            <a:xfrm rot="-5400000">
              <a:off x="42550" y="585675"/>
              <a:ext cx="4338900" cy="3802800"/>
            </a:xfrm>
            <a:prstGeom prst="round2SameRect">
              <a:avLst>
                <a:gd fmla="val 8069" name="adj1"/>
                <a:gd fmla="val 0" name="adj2"/>
              </a:avLst>
            </a:prstGeom>
            <a:gradFill>
              <a:gsLst>
                <a:gs pos="0">
                  <a:srgbClr val="172DA1"/>
                </a:gs>
                <a:gs pos="36000">
                  <a:srgbClr val="25146F"/>
                </a:gs>
                <a:gs pos="100000">
                  <a:srgbClr val="FF032B"/>
                </a:gs>
              </a:gsLst>
              <a:path path="circle">
                <a:fillToRect b="0%" l="0%" r="100%" t="100%"/>
              </a:path>
              <a:tileRect b="-100%" l="-100%" r="0%" t="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a:ea typeface="Inter"/>
                <a:cs typeface="Inter"/>
                <a:sym typeface="Inter"/>
              </a:endParaRPr>
            </a:p>
          </p:txBody>
        </p:sp>
      </p:grpSp>
      <p:sp>
        <p:nvSpPr>
          <p:cNvPr id="4850" name="Google Shape;4850;g3dd1c5bbe8d_1_1463"/>
          <p:cNvSpPr txBox="1"/>
          <p:nvPr/>
        </p:nvSpPr>
        <p:spPr>
          <a:xfrm>
            <a:off x="315022" y="4856559"/>
            <a:ext cx="3249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rgbClr val="25146F"/>
                </a:solidFill>
                <a:latin typeface="Poppins Medium"/>
                <a:ea typeface="Poppins Medium"/>
                <a:cs typeface="Poppins Medium"/>
                <a:sym typeface="Poppins Medium"/>
              </a:rPr>
              <a:t>Page </a:t>
            </a:r>
            <a:fld id="{00000000-1234-1234-1234-123412341234}" type="slidenum">
              <a:rPr b="0" i="0" lang="en" sz="525" u="none" cap="none" strike="noStrike">
                <a:solidFill>
                  <a:srgbClr val="25146F"/>
                </a:solidFill>
                <a:latin typeface="Poppins Medium"/>
                <a:ea typeface="Poppins Medium"/>
                <a:cs typeface="Poppins Medium"/>
                <a:sym typeface="Poppins Medium"/>
              </a:rPr>
              <a:t>‹#›</a:t>
            </a:fld>
            <a:endParaRPr b="0" i="0" sz="525" u="none" cap="none" strike="noStrike">
              <a:solidFill>
                <a:srgbClr val="25146F"/>
              </a:solidFill>
              <a:latin typeface="Poppins Medium"/>
              <a:ea typeface="Poppins Medium"/>
              <a:cs typeface="Poppins Medium"/>
              <a:sym typeface="Poppins Medium"/>
            </a:endParaRPr>
          </a:p>
        </p:txBody>
      </p:sp>
      <p:sp>
        <p:nvSpPr>
          <p:cNvPr id="4851" name="Google Shape;4851;g3dd1c5bbe8d_1_1463"/>
          <p:cNvSpPr txBox="1"/>
          <p:nvPr/>
        </p:nvSpPr>
        <p:spPr>
          <a:xfrm>
            <a:off x="4410600" y="1295375"/>
            <a:ext cx="3981900" cy="2904300"/>
          </a:xfrm>
          <a:prstGeom prst="rect">
            <a:avLst/>
          </a:prstGeom>
          <a:noFill/>
          <a:ln>
            <a:noFill/>
          </a:ln>
        </p:spPr>
        <p:txBody>
          <a:bodyPr anchorCtr="0" anchor="t" bIns="91425" lIns="91425" spcFirstLastPara="1" rIns="91425" wrap="square" tIns="91425">
            <a:noAutofit/>
          </a:bodyPr>
          <a:lstStyle/>
          <a:p>
            <a:pPr indent="0" lvl="0" marL="76200" rtl="0" algn="l">
              <a:lnSpc>
                <a:spcPct val="125000"/>
              </a:lnSpc>
              <a:spcBef>
                <a:spcPts val="750"/>
              </a:spcBef>
              <a:spcAft>
                <a:spcPts val="0"/>
              </a:spcAft>
              <a:buNone/>
            </a:pPr>
            <a:r>
              <a:rPr lang="en">
                <a:solidFill>
                  <a:srgbClr val="25146F"/>
                </a:solidFill>
                <a:latin typeface="Poppins"/>
                <a:ea typeface="Poppins"/>
                <a:cs typeface="Poppins"/>
                <a:sym typeface="Poppins"/>
              </a:rPr>
              <a:t>Any documentation provided must contain the following information:</a:t>
            </a:r>
            <a:endParaRPr>
              <a:solidFill>
                <a:srgbClr val="25146F"/>
              </a:solidFill>
              <a:latin typeface="Poppins"/>
              <a:ea typeface="Poppins"/>
              <a:cs typeface="Poppins"/>
              <a:sym typeface="Poppins"/>
            </a:endParaRPr>
          </a:p>
          <a:p>
            <a:pPr indent="0" lvl="0" marL="76200" rtl="0" algn="l">
              <a:lnSpc>
                <a:spcPct val="125000"/>
              </a:lnSpc>
              <a:spcBef>
                <a:spcPts val="0"/>
              </a:spcBef>
              <a:spcAft>
                <a:spcPts val="0"/>
              </a:spcAft>
              <a:buNone/>
            </a:pPr>
            <a:r>
              <a:t/>
            </a:r>
            <a:endParaRPr>
              <a:solidFill>
                <a:srgbClr val="25146F"/>
              </a:solidFill>
              <a:latin typeface="Poppins"/>
              <a:ea typeface="Poppins"/>
              <a:cs typeface="Poppins"/>
              <a:sym typeface="Poppins"/>
            </a:endParaRPr>
          </a:p>
          <a:p>
            <a:pPr indent="-317500" lvl="0" marL="457200" rtl="0" algn="l">
              <a:lnSpc>
                <a:spcPct val="100000"/>
              </a:lnSpc>
              <a:spcBef>
                <a:spcPts val="0"/>
              </a:spcBef>
              <a:spcAft>
                <a:spcPts val="0"/>
              </a:spcAft>
              <a:buClr>
                <a:srgbClr val="DA0025"/>
              </a:buClr>
              <a:buSzPts val="1400"/>
              <a:buFont typeface="Poppins"/>
              <a:buChar char="●"/>
            </a:pPr>
            <a:r>
              <a:rPr b="1" lang="en">
                <a:solidFill>
                  <a:srgbClr val="25146F"/>
                </a:solidFill>
                <a:latin typeface="Poppins"/>
                <a:ea typeface="Poppins"/>
                <a:cs typeface="Poppins"/>
                <a:sym typeface="Poppins"/>
              </a:rPr>
              <a:t>When </a:t>
            </a:r>
            <a:r>
              <a:rPr lang="en">
                <a:solidFill>
                  <a:srgbClr val="25146F"/>
                </a:solidFill>
                <a:latin typeface="Poppins"/>
                <a:ea typeface="Poppins"/>
                <a:cs typeface="Poppins"/>
                <a:sym typeface="Poppins"/>
              </a:rPr>
              <a:t>the service was received</a:t>
            </a:r>
            <a:endParaRPr>
              <a:solidFill>
                <a:srgbClr val="25146F"/>
              </a:solidFill>
              <a:latin typeface="Poppins"/>
              <a:ea typeface="Poppins"/>
              <a:cs typeface="Poppins"/>
              <a:sym typeface="Poppins"/>
            </a:endParaRPr>
          </a:p>
          <a:p>
            <a:pPr indent="-317500" lvl="0" marL="457200" rtl="0" algn="l">
              <a:lnSpc>
                <a:spcPct val="100000"/>
              </a:lnSpc>
              <a:spcBef>
                <a:spcPts val="1000"/>
              </a:spcBef>
              <a:spcAft>
                <a:spcPts val="0"/>
              </a:spcAft>
              <a:buClr>
                <a:srgbClr val="DA0025"/>
              </a:buClr>
              <a:buSzPts val="1400"/>
              <a:buFont typeface="Poppins"/>
              <a:buChar char="●"/>
            </a:pPr>
            <a:r>
              <a:rPr b="1" lang="en">
                <a:solidFill>
                  <a:srgbClr val="25146F"/>
                </a:solidFill>
                <a:latin typeface="Poppins"/>
                <a:ea typeface="Poppins"/>
                <a:cs typeface="Poppins"/>
                <a:sym typeface="Poppins"/>
              </a:rPr>
              <a:t>Where </a:t>
            </a:r>
            <a:r>
              <a:rPr lang="en">
                <a:solidFill>
                  <a:srgbClr val="25146F"/>
                </a:solidFill>
                <a:latin typeface="Poppins"/>
                <a:ea typeface="Poppins"/>
                <a:cs typeface="Poppins"/>
                <a:sym typeface="Poppins"/>
              </a:rPr>
              <a:t>the service was received</a:t>
            </a:r>
            <a:endParaRPr>
              <a:solidFill>
                <a:srgbClr val="25146F"/>
              </a:solidFill>
              <a:latin typeface="Poppins"/>
              <a:ea typeface="Poppins"/>
              <a:cs typeface="Poppins"/>
              <a:sym typeface="Poppins"/>
            </a:endParaRPr>
          </a:p>
          <a:p>
            <a:pPr indent="-317500" lvl="0" marL="457200" rtl="0" algn="l">
              <a:lnSpc>
                <a:spcPct val="100000"/>
              </a:lnSpc>
              <a:spcBef>
                <a:spcPts val="1000"/>
              </a:spcBef>
              <a:spcAft>
                <a:spcPts val="0"/>
              </a:spcAft>
              <a:buClr>
                <a:srgbClr val="DA0025"/>
              </a:buClr>
              <a:buSzPts val="1400"/>
              <a:buFont typeface="Poppins"/>
              <a:buChar char="●"/>
            </a:pPr>
            <a:r>
              <a:rPr b="1" lang="en">
                <a:solidFill>
                  <a:srgbClr val="25146F"/>
                </a:solidFill>
                <a:latin typeface="Poppins"/>
                <a:ea typeface="Poppins"/>
                <a:cs typeface="Poppins"/>
                <a:sym typeface="Poppins"/>
              </a:rPr>
              <a:t>What service </a:t>
            </a:r>
            <a:r>
              <a:rPr lang="en">
                <a:solidFill>
                  <a:srgbClr val="25146F"/>
                </a:solidFill>
                <a:latin typeface="Poppins"/>
                <a:ea typeface="Poppins"/>
                <a:cs typeface="Poppins"/>
                <a:sym typeface="Poppins"/>
              </a:rPr>
              <a:t>was received </a:t>
            </a:r>
            <a:endParaRPr>
              <a:solidFill>
                <a:srgbClr val="25146F"/>
              </a:solidFill>
              <a:latin typeface="Poppins"/>
              <a:ea typeface="Poppins"/>
              <a:cs typeface="Poppins"/>
              <a:sym typeface="Poppins"/>
            </a:endParaRPr>
          </a:p>
          <a:p>
            <a:pPr indent="-317500" lvl="0" marL="457200" rtl="0" algn="l">
              <a:lnSpc>
                <a:spcPct val="100000"/>
              </a:lnSpc>
              <a:spcBef>
                <a:spcPts val="1000"/>
              </a:spcBef>
              <a:spcAft>
                <a:spcPts val="0"/>
              </a:spcAft>
              <a:buClr>
                <a:srgbClr val="DA0025"/>
              </a:buClr>
              <a:buSzPts val="1400"/>
              <a:buFont typeface="Poppins"/>
              <a:buChar char="●"/>
            </a:pPr>
            <a:r>
              <a:rPr b="1" lang="en">
                <a:solidFill>
                  <a:srgbClr val="25146F"/>
                </a:solidFill>
                <a:latin typeface="Poppins"/>
                <a:ea typeface="Poppins"/>
                <a:cs typeface="Poppins"/>
                <a:sym typeface="Poppins"/>
              </a:rPr>
              <a:t>The amount/cost</a:t>
            </a:r>
            <a:r>
              <a:rPr lang="en">
                <a:solidFill>
                  <a:srgbClr val="25146F"/>
                </a:solidFill>
                <a:latin typeface="Poppins"/>
                <a:ea typeface="Poppins"/>
                <a:cs typeface="Poppins"/>
                <a:sym typeface="Poppins"/>
              </a:rPr>
              <a:t> of the service received</a:t>
            </a:r>
            <a:endParaRPr>
              <a:solidFill>
                <a:srgbClr val="25146F"/>
              </a:solidFill>
              <a:latin typeface="Poppins"/>
              <a:ea typeface="Poppins"/>
              <a:cs typeface="Poppins"/>
              <a:sym typeface="Poppins"/>
            </a:endParaRPr>
          </a:p>
          <a:p>
            <a:pPr indent="-317500" lvl="0" marL="457200" rtl="0" algn="l">
              <a:lnSpc>
                <a:spcPct val="100000"/>
              </a:lnSpc>
              <a:spcBef>
                <a:spcPts val="1000"/>
              </a:spcBef>
              <a:spcAft>
                <a:spcPts val="1000"/>
              </a:spcAft>
              <a:buClr>
                <a:srgbClr val="DA0025"/>
              </a:buClr>
              <a:buSzPts val="1400"/>
              <a:buFont typeface="Poppins"/>
              <a:buChar char="●"/>
            </a:pPr>
            <a:r>
              <a:rPr b="1" lang="en">
                <a:solidFill>
                  <a:srgbClr val="25146F"/>
                </a:solidFill>
                <a:latin typeface="Poppins"/>
                <a:ea typeface="Poppins"/>
                <a:cs typeface="Poppins"/>
                <a:sym typeface="Poppins"/>
              </a:rPr>
              <a:t>Who </a:t>
            </a:r>
            <a:r>
              <a:rPr lang="en">
                <a:solidFill>
                  <a:srgbClr val="25146F"/>
                </a:solidFill>
                <a:latin typeface="Poppins"/>
                <a:ea typeface="Poppins"/>
                <a:cs typeface="Poppins"/>
                <a:sym typeface="Poppins"/>
              </a:rPr>
              <a:t>received the service</a:t>
            </a:r>
            <a:endParaRPr>
              <a:solidFill>
                <a:srgbClr val="25146F"/>
              </a:solidFill>
              <a:latin typeface="Poppins"/>
              <a:ea typeface="Poppins"/>
              <a:cs typeface="Poppins"/>
              <a:sym typeface="Poppins"/>
            </a:endParaRPr>
          </a:p>
        </p:txBody>
      </p:sp>
      <p:grpSp>
        <p:nvGrpSpPr>
          <p:cNvPr id="4852" name="Google Shape;4852;g3dd1c5bbe8d_1_1463"/>
          <p:cNvGrpSpPr/>
          <p:nvPr/>
        </p:nvGrpSpPr>
        <p:grpSpPr>
          <a:xfrm>
            <a:off x="639925" y="1564050"/>
            <a:ext cx="3230400" cy="2315700"/>
            <a:chOff x="608300" y="1699025"/>
            <a:chExt cx="3230400" cy="2315700"/>
          </a:xfrm>
        </p:grpSpPr>
        <p:sp>
          <p:nvSpPr>
            <p:cNvPr id="4853" name="Google Shape;4853;g3dd1c5bbe8d_1_1463"/>
            <p:cNvSpPr txBox="1"/>
            <p:nvPr/>
          </p:nvSpPr>
          <p:spPr>
            <a:xfrm>
              <a:off x="608300" y="1699025"/>
              <a:ext cx="3230400" cy="4398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None/>
              </a:pPr>
              <a:r>
                <a:rPr b="1" lang="en" sz="3037">
                  <a:solidFill>
                    <a:srgbClr val="FFFFFF"/>
                  </a:solidFill>
                  <a:latin typeface="Poppins"/>
                  <a:ea typeface="Poppins"/>
                  <a:cs typeface="Poppins"/>
                  <a:sym typeface="Poppins"/>
                </a:rPr>
                <a:t>Claim filing</a:t>
              </a:r>
              <a:endParaRPr b="1" sz="3037">
                <a:solidFill>
                  <a:srgbClr val="FFFFFF"/>
                </a:solidFill>
                <a:latin typeface="Poppins"/>
                <a:ea typeface="Poppins"/>
                <a:cs typeface="Poppins"/>
                <a:sym typeface="Poppins"/>
              </a:endParaRPr>
            </a:p>
          </p:txBody>
        </p:sp>
        <p:sp>
          <p:nvSpPr>
            <p:cNvPr id="4854" name="Google Shape;4854;g3dd1c5bbe8d_1_1463"/>
            <p:cNvSpPr txBox="1"/>
            <p:nvPr/>
          </p:nvSpPr>
          <p:spPr>
            <a:xfrm>
              <a:off x="608300" y="2429225"/>
              <a:ext cx="3000000" cy="15855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lang="en" sz="1300">
                  <a:solidFill>
                    <a:srgbClr val="FFFFFF"/>
                  </a:solidFill>
                  <a:latin typeface="Poppins Medium"/>
                  <a:ea typeface="Poppins Medium"/>
                  <a:cs typeface="Poppins Medium"/>
                  <a:sym typeface="Poppins Medium"/>
                </a:rPr>
                <a:t>The best form of documentation when submitting a claim is an </a:t>
              </a:r>
              <a:r>
                <a:rPr b="1" lang="en" sz="1300">
                  <a:solidFill>
                    <a:srgbClr val="FFFFFF"/>
                  </a:solidFill>
                  <a:latin typeface="Poppins"/>
                  <a:ea typeface="Poppins"/>
                  <a:cs typeface="Poppins"/>
                  <a:sym typeface="Poppins"/>
                </a:rPr>
                <a:t>explanation of benefits (EOB) </a:t>
              </a:r>
              <a:r>
                <a:rPr lang="en" sz="1300">
                  <a:solidFill>
                    <a:srgbClr val="FFFFFF"/>
                  </a:solidFill>
                  <a:latin typeface="Poppins"/>
                  <a:ea typeface="Poppins"/>
                  <a:cs typeface="Poppins"/>
                  <a:sym typeface="Poppins"/>
                </a:rPr>
                <a:t>from your carrier, or an </a:t>
              </a:r>
              <a:r>
                <a:rPr b="1" lang="en" sz="1300">
                  <a:solidFill>
                    <a:srgbClr val="FFFFFF"/>
                  </a:solidFill>
                  <a:latin typeface="Poppins"/>
                  <a:ea typeface="Poppins"/>
                  <a:cs typeface="Poppins"/>
                  <a:sym typeface="Poppins"/>
                </a:rPr>
                <a:t>itemized receipt </a:t>
              </a:r>
              <a:r>
                <a:rPr lang="en" sz="1300">
                  <a:solidFill>
                    <a:srgbClr val="FFFFFF"/>
                  </a:solidFill>
                  <a:latin typeface="Poppins Medium"/>
                  <a:ea typeface="Poppins Medium"/>
                  <a:cs typeface="Poppins Medium"/>
                  <a:sym typeface="Poppins Medium"/>
                </a:rPr>
                <a:t>from your provider.</a:t>
              </a:r>
              <a:endParaRPr sz="1300">
                <a:solidFill>
                  <a:srgbClr val="FFFFFF"/>
                </a:solidFill>
                <a:latin typeface="Poppins Medium"/>
                <a:ea typeface="Poppins Medium"/>
                <a:cs typeface="Poppins Medium"/>
                <a:sym typeface="Poppins Medium"/>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8" name="Shape 4858"/>
        <p:cNvGrpSpPr/>
        <p:nvPr/>
      </p:nvGrpSpPr>
      <p:grpSpPr>
        <a:xfrm>
          <a:off x="0" y="0"/>
          <a:ext cx="0" cy="0"/>
          <a:chOff x="0" y="0"/>
          <a:chExt cx="0" cy="0"/>
        </a:xfrm>
      </p:grpSpPr>
      <p:sp>
        <p:nvSpPr>
          <p:cNvPr id="4859" name="Google Shape;4859;g3d3bba9fb65_0_263"/>
          <p:cNvSpPr txBox="1"/>
          <p:nvPr>
            <p:ph type="title"/>
          </p:nvPr>
        </p:nvSpPr>
        <p:spPr>
          <a:xfrm>
            <a:off x="315025" y="319875"/>
            <a:ext cx="8502900" cy="437400"/>
          </a:xfrm>
          <a:prstGeom prst="rect">
            <a:avLst/>
          </a:prstGeom>
          <a:noFill/>
          <a:ln>
            <a:noFill/>
          </a:ln>
        </p:spPr>
        <p:txBody>
          <a:bodyPr anchorCtr="0" anchor="t" bIns="0" lIns="0" spcFirstLastPara="1" rIns="0" wrap="square" tIns="0">
            <a:noAutofit/>
          </a:bodyPr>
          <a:lstStyle/>
          <a:p>
            <a:pPr indent="0" lvl="0" marL="0" rtl="0" algn="l">
              <a:lnSpc>
                <a:spcPct val="103000"/>
              </a:lnSpc>
              <a:spcBef>
                <a:spcPts val="0"/>
              </a:spcBef>
              <a:spcAft>
                <a:spcPts val="0"/>
              </a:spcAft>
              <a:buSzPts val="2550"/>
              <a:buNone/>
            </a:pPr>
            <a:r>
              <a:rPr lang="en"/>
              <a:t>Claim filing options</a:t>
            </a:r>
            <a:endParaRPr/>
          </a:p>
        </p:txBody>
      </p:sp>
      <p:sp>
        <p:nvSpPr>
          <p:cNvPr id="4860" name="Google Shape;4860;g3d3bba9fb65_0_263"/>
          <p:cNvSpPr txBox="1"/>
          <p:nvPr>
            <p:ph idx="3" type="subTitle"/>
          </p:nvPr>
        </p:nvSpPr>
        <p:spPr>
          <a:xfrm>
            <a:off x="1711718" y="2655525"/>
            <a:ext cx="2567700" cy="572100"/>
          </a:xfrm>
          <a:prstGeom prst="rect">
            <a:avLst/>
          </a:prstGeom>
          <a:noFill/>
          <a:ln>
            <a:noFill/>
          </a:ln>
        </p:spPr>
        <p:txBody>
          <a:bodyPr anchorCtr="0" anchor="t" bIns="34275" lIns="34275" spcFirstLastPara="1" rIns="34275" wrap="square" tIns="34275">
            <a:noAutofit/>
          </a:bodyPr>
          <a:lstStyle/>
          <a:p>
            <a:pPr indent="0" lvl="0" marL="0" rtl="0" algn="ctr">
              <a:lnSpc>
                <a:spcPct val="95000"/>
              </a:lnSpc>
              <a:spcBef>
                <a:spcPts val="0"/>
              </a:spcBef>
              <a:spcAft>
                <a:spcPts val="0"/>
              </a:spcAft>
              <a:buSzPts val="945"/>
              <a:buNone/>
            </a:pPr>
            <a:r>
              <a:rPr lang="en">
                <a:latin typeface="Poppins"/>
                <a:ea typeface="Poppins"/>
                <a:cs typeface="Poppins"/>
                <a:sym typeface="Poppins"/>
              </a:rPr>
              <a:t>Mobile app, online </a:t>
            </a:r>
            <a:endParaRPr>
              <a:latin typeface="Poppins"/>
              <a:ea typeface="Poppins"/>
              <a:cs typeface="Poppins"/>
              <a:sym typeface="Poppins"/>
            </a:endParaRPr>
          </a:p>
          <a:p>
            <a:pPr indent="0" lvl="0" marL="0" rtl="0" algn="ctr">
              <a:lnSpc>
                <a:spcPct val="95000"/>
              </a:lnSpc>
              <a:spcBef>
                <a:spcPts val="0"/>
              </a:spcBef>
              <a:spcAft>
                <a:spcPts val="0"/>
              </a:spcAft>
              <a:buSzPts val="945"/>
              <a:buNone/>
            </a:pPr>
            <a:r>
              <a:rPr lang="en">
                <a:latin typeface="Poppins"/>
                <a:ea typeface="Poppins"/>
                <a:cs typeface="Poppins"/>
                <a:sym typeface="Poppins"/>
              </a:rPr>
              <a:t>account, or manual claims</a:t>
            </a:r>
            <a:endParaRPr/>
          </a:p>
        </p:txBody>
      </p:sp>
      <p:sp>
        <p:nvSpPr>
          <p:cNvPr id="4861" name="Google Shape;4861;g3d3bba9fb65_0_263"/>
          <p:cNvSpPr txBox="1"/>
          <p:nvPr>
            <p:ph idx="4" type="subTitle"/>
          </p:nvPr>
        </p:nvSpPr>
        <p:spPr>
          <a:xfrm>
            <a:off x="4882652" y="2655525"/>
            <a:ext cx="2567700" cy="572100"/>
          </a:xfrm>
          <a:prstGeom prst="rect">
            <a:avLst/>
          </a:prstGeom>
          <a:noFill/>
          <a:ln>
            <a:noFill/>
          </a:ln>
        </p:spPr>
        <p:txBody>
          <a:bodyPr anchorCtr="0" anchor="t" bIns="34275" lIns="34275" spcFirstLastPara="1" rIns="34275" wrap="square" tIns="34275">
            <a:noAutofit/>
          </a:bodyPr>
          <a:lstStyle/>
          <a:p>
            <a:pPr indent="0" lvl="0" marL="0" rtl="0" algn="ctr">
              <a:lnSpc>
                <a:spcPct val="95000"/>
              </a:lnSpc>
              <a:spcBef>
                <a:spcPts val="0"/>
              </a:spcBef>
              <a:spcAft>
                <a:spcPts val="0"/>
              </a:spcAft>
              <a:buSzPts val="945"/>
              <a:buNone/>
            </a:pPr>
            <a:r>
              <a:rPr lang="en">
                <a:latin typeface="Poppins"/>
                <a:ea typeface="Poppins"/>
                <a:cs typeface="Poppins"/>
                <a:sym typeface="Poppins"/>
              </a:rPr>
              <a:t>Choose direct deposit </a:t>
            </a:r>
            <a:endParaRPr>
              <a:latin typeface="Poppins"/>
              <a:ea typeface="Poppins"/>
              <a:cs typeface="Poppins"/>
              <a:sym typeface="Poppins"/>
            </a:endParaRPr>
          </a:p>
          <a:p>
            <a:pPr indent="0" lvl="0" marL="0" rtl="0" algn="ctr">
              <a:lnSpc>
                <a:spcPct val="95000"/>
              </a:lnSpc>
              <a:spcBef>
                <a:spcPts val="0"/>
              </a:spcBef>
              <a:spcAft>
                <a:spcPts val="0"/>
              </a:spcAft>
              <a:buSzPts val="945"/>
              <a:buNone/>
            </a:pPr>
            <a:r>
              <a:rPr lang="en">
                <a:latin typeface="Poppins"/>
                <a:ea typeface="Poppins"/>
                <a:cs typeface="Poppins"/>
                <a:sym typeface="Poppins"/>
              </a:rPr>
              <a:t>or paper check</a:t>
            </a:r>
            <a:endParaRPr>
              <a:latin typeface="Poppins"/>
              <a:ea typeface="Poppins"/>
              <a:cs typeface="Poppins"/>
              <a:sym typeface="Poppins"/>
            </a:endParaRPr>
          </a:p>
          <a:p>
            <a:pPr indent="0" lvl="0" marL="0" rtl="0" algn="ctr">
              <a:lnSpc>
                <a:spcPct val="94000"/>
              </a:lnSpc>
              <a:spcBef>
                <a:spcPts val="0"/>
              </a:spcBef>
              <a:spcAft>
                <a:spcPts val="0"/>
              </a:spcAft>
              <a:buSzPts val="945"/>
              <a:buNone/>
            </a:pPr>
            <a:r>
              <a:t/>
            </a:r>
            <a:endParaRPr/>
          </a:p>
        </p:txBody>
      </p:sp>
      <p:sp>
        <p:nvSpPr>
          <p:cNvPr id="4862" name="Google Shape;4862;g3d3bba9fb65_0_263"/>
          <p:cNvSpPr txBox="1"/>
          <p:nvPr>
            <p:ph idx="1" type="body"/>
          </p:nvPr>
        </p:nvSpPr>
        <p:spPr>
          <a:xfrm>
            <a:off x="1711703" y="3344466"/>
            <a:ext cx="2567700" cy="7584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1350"/>
              </a:spcBef>
              <a:spcAft>
                <a:spcPts val="0"/>
              </a:spcAft>
              <a:buSzPts val="810"/>
              <a:buNone/>
            </a:pPr>
            <a:r>
              <a:rPr lang="en" sz="1237"/>
              <a:t>Processed weekly</a:t>
            </a:r>
            <a:endParaRPr sz="1237"/>
          </a:p>
          <a:p>
            <a:pPr indent="0" lvl="0" marL="0" rtl="0" algn="l">
              <a:lnSpc>
                <a:spcPct val="95000"/>
              </a:lnSpc>
              <a:spcBef>
                <a:spcPts val="1350"/>
              </a:spcBef>
              <a:spcAft>
                <a:spcPts val="0"/>
              </a:spcAft>
              <a:buSzPts val="810"/>
              <a:buNone/>
            </a:pPr>
            <a:r>
              <a:t/>
            </a:r>
            <a:endParaRPr/>
          </a:p>
        </p:txBody>
      </p:sp>
      <p:sp>
        <p:nvSpPr>
          <p:cNvPr id="4863" name="Google Shape;4863;g3d3bba9fb65_0_263"/>
          <p:cNvSpPr txBox="1"/>
          <p:nvPr>
            <p:ph idx="2" type="body"/>
          </p:nvPr>
        </p:nvSpPr>
        <p:spPr>
          <a:xfrm>
            <a:off x="4882637" y="3344466"/>
            <a:ext cx="2567700" cy="7584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1350"/>
              </a:spcBef>
              <a:spcAft>
                <a:spcPts val="0"/>
              </a:spcAft>
              <a:buSzPts val="810"/>
              <a:buNone/>
            </a:pPr>
            <a:r>
              <a:rPr lang="en" sz="1237"/>
              <a:t>Direct deposit – FREE</a:t>
            </a:r>
            <a:endParaRPr sz="1237"/>
          </a:p>
          <a:p>
            <a:pPr indent="0" lvl="0" marL="0" rtl="0" algn="l">
              <a:lnSpc>
                <a:spcPct val="95000"/>
              </a:lnSpc>
              <a:spcBef>
                <a:spcPts val="1350"/>
              </a:spcBef>
              <a:spcAft>
                <a:spcPts val="0"/>
              </a:spcAft>
              <a:buSzPts val="810"/>
              <a:buNone/>
            </a:pPr>
            <a:r>
              <a:rPr lang="en" sz="1237"/>
              <a:t>$25 minimum reimbursement for paper checks</a:t>
            </a:r>
            <a:endParaRPr/>
          </a:p>
        </p:txBody>
      </p:sp>
      <p:grpSp>
        <p:nvGrpSpPr>
          <p:cNvPr id="4864" name="Google Shape;4864;g3d3bba9fb65_0_263"/>
          <p:cNvGrpSpPr/>
          <p:nvPr/>
        </p:nvGrpSpPr>
        <p:grpSpPr>
          <a:xfrm>
            <a:off x="2569565" y="1522643"/>
            <a:ext cx="851948" cy="595965"/>
            <a:chOff x="1958825" y="1441000"/>
            <a:chExt cx="118550" cy="82925"/>
          </a:xfrm>
        </p:grpSpPr>
        <p:sp>
          <p:nvSpPr>
            <p:cNvPr id="4865" name="Google Shape;4865;g3d3bba9fb65_0_263"/>
            <p:cNvSpPr/>
            <p:nvPr/>
          </p:nvSpPr>
          <p:spPr>
            <a:xfrm>
              <a:off x="2022050" y="1472825"/>
              <a:ext cx="55325" cy="51100"/>
            </a:xfrm>
            <a:custGeom>
              <a:rect b="b" l="l" r="r" t="t"/>
              <a:pathLst>
                <a:path extrusionOk="0" h="2044" w="2213">
                  <a:moveTo>
                    <a:pt x="269" y="201"/>
                  </a:moveTo>
                  <a:lnTo>
                    <a:pt x="302" y="218"/>
                  </a:lnTo>
                  <a:lnTo>
                    <a:pt x="336" y="235"/>
                  </a:lnTo>
                  <a:lnTo>
                    <a:pt x="386" y="302"/>
                  </a:lnTo>
                  <a:lnTo>
                    <a:pt x="420" y="319"/>
                  </a:lnTo>
                  <a:lnTo>
                    <a:pt x="838" y="737"/>
                  </a:lnTo>
                  <a:lnTo>
                    <a:pt x="872" y="754"/>
                  </a:lnTo>
                  <a:lnTo>
                    <a:pt x="889" y="771"/>
                  </a:lnTo>
                  <a:lnTo>
                    <a:pt x="922" y="771"/>
                  </a:lnTo>
                  <a:lnTo>
                    <a:pt x="956" y="754"/>
                  </a:lnTo>
                  <a:lnTo>
                    <a:pt x="1257" y="603"/>
                  </a:lnTo>
                  <a:lnTo>
                    <a:pt x="1374" y="553"/>
                  </a:lnTo>
                  <a:lnTo>
                    <a:pt x="1458" y="536"/>
                  </a:lnTo>
                  <a:lnTo>
                    <a:pt x="1525" y="536"/>
                  </a:lnTo>
                  <a:lnTo>
                    <a:pt x="1592" y="587"/>
                  </a:lnTo>
                  <a:lnTo>
                    <a:pt x="1659" y="687"/>
                  </a:lnTo>
                  <a:lnTo>
                    <a:pt x="1726" y="821"/>
                  </a:lnTo>
                  <a:lnTo>
                    <a:pt x="1760" y="888"/>
                  </a:lnTo>
                  <a:lnTo>
                    <a:pt x="1810" y="1005"/>
                  </a:lnTo>
                  <a:lnTo>
                    <a:pt x="1827" y="1106"/>
                  </a:lnTo>
                  <a:lnTo>
                    <a:pt x="1844" y="1190"/>
                  </a:lnTo>
                  <a:lnTo>
                    <a:pt x="1844" y="1257"/>
                  </a:lnTo>
                  <a:lnTo>
                    <a:pt x="1844" y="1290"/>
                  </a:lnTo>
                  <a:lnTo>
                    <a:pt x="1860" y="1324"/>
                  </a:lnTo>
                  <a:lnTo>
                    <a:pt x="1994" y="1474"/>
                  </a:lnTo>
                  <a:lnTo>
                    <a:pt x="1643" y="1843"/>
                  </a:lnTo>
                  <a:lnTo>
                    <a:pt x="1542" y="1742"/>
                  </a:lnTo>
                  <a:lnTo>
                    <a:pt x="1509" y="1726"/>
                  </a:lnTo>
                  <a:lnTo>
                    <a:pt x="1475" y="1709"/>
                  </a:lnTo>
                  <a:lnTo>
                    <a:pt x="1039" y="1709"/>
                  </a:lnTo>
                  <a:lnTo>
                    <a:pt x="922" y="1675"/>
                  </a:lnTo>
                  <a:lnTo>
                    <a:pt x="721" y="1592"/>
                  </a:lnTo>
                  <a:lnTo>
                    <a:pt x="520" y="1508"/>
                  </a:lnTo>
                  <a:lnTo>
                    <a:pt x="403" y="1441"/>
                  </a:lnTo>
                  <a:lnTo>
                    <a:pt x="386" y="1407"/>
                  </a:lnTo>
                  <a:lnTo>
                    <a:pt x="369" y="1357"/>
                  </a:lnTo>
                  <a:lnTo>
                    <a:pt x="386" y="1307"/>
                  </a:lnTo>
                  <a:lnTo>
                    <a:pt x="420" y="1290"/>
                  </a:lnTo>
                  <a:lnTo>
                    <a:pt x="453" y="1273"/>
                  </a:lnTo>
                  <a:lnTo>
                    <a:pt x="520" y="1290"/>
                  </a:lnTo>
                  <a:lnTo>
                    <a:pt x="570" y="1324"/>
                  </a:lnTo>
                  <a:lnTo>
                    <a:pt x="637" y="1340"/>
                  </a:lnTo>
                  <a:lnTo>
                    <a:pt x="688" y="1340"/>
                  </a:lnTo>
                  <a:lnTo>
                    <a:pt x="721" y="1324"/>
                  </a:lnTo>
                  <a:lnTo>
                    <a:pt x="755" y="1290"/>
                  </a:lnTo>
                  <a:lnTo>
                    <a:pt x="788" y="1257"/>
                  </a:lnTo>
                  <a:lnTo>
                    <a:pt x="805" y="1190"/>
                  </a:lnTo>
                  <a:lnTo>
                    <a:pt x="805" y="1089"/>
                  </a:lnTo>
                  <a:lnTo>
                    <a:pt x="771" y="1005"/>
                  </a:lnTo>
                  <a:lnTo>
                    <a:pt x="721" y="922"/>
                  </a:lnTo>
                  <a:lnTo>
                    <a:pt x="269" y="469"/>
                  </a:lnTo>
                  <a:lnTo>
                    <a:pt x="235" y="436"/>
                  </a:lnTo>
                  <a:lnTo>
                    <a:pt x="202" y="352"/>
                  </a:lnTo>
                  <a:lnTo>
                    <a:pt x="219" y="285"/>
                  </a:lnTo>
                  <a:lnTo>
                    <a:pt x="252" y="218"/>
                  </a:lnTo>
                  <a:lnTo>
                    <a:pt x="269" y="201"/>
                  </a:lnTo>
                  <a:close/>
                  <a:moveTo>
                    <a:pt x="269" y="0"/>
                  </a:moveTo>
                  <a:lnTo>
                    <a:pt x="185" y="17"/>
                  </a:lnTo>
                  <a:lnTo>
                    <a:pt x="118" y="67"/>
                  </a:lnTo>
                  <a:lnTo>
                    <a:pt x="51" y="134"/>
                  </a:lnTo>
                  <a:lnTo>
                    <a:pt x="18" y="218"/>
                  </a:lnTo>
                  <a:lnTo>
                    <a:pt x="1" y="302"/>
                  </a:lnTo>
                  <a:lnTo>
                    <a:pt x="18" y="386"/>
                  </a:lnTo>
                  <a:lnTo>
                    <a:pt x="34" y="453"/>
                  </a:lnTo>
                  <a:lnTo>
                    <a:pt x="51" y="520"/>
                  </a:lnTo>
                  <a:lnTo>
                    <a:pt x="118" y="620"/>
                  </a:lnTo>
                  <a:lnTo>
                    <a:pt x="570" y="1072"/>
                  </a:lnTo>
                  <a:lnTo>
                    <a:pt x="604" y="1106"/>
                  </a:lnTo>
                  <a:lnTo>
                    <a:pt x="537" y="1089"/>
                  </a:lnTo>
                  <a:lnTo>
                    <a:pt x="470" y="1072"/>
                  </a:lnTo>
                  <a:lnTo>
                    <a:pt x="403" y="1089"/>
                  </a:lnTo>
                  <a:lnTo>
                    <a:pt x="336" y="1106"/>
                  </a:lnTo>
                  <a:lnTo>
                    <a:pt x="286" y="1139"/>
                  </a:lnTo>
                  <a:lnTo>
                    <a:pt x="235" y="1190"/>
                  </a:lnTo>
                  <a:lnTo>
                    <a:pt x="202" y="1257"/>
                  </a:lnTo>
                  <a:lnTo>
                    <a:pt x="185" y="1324"/>
                  </a:lnTo>
                  <a:lnTo>
                    <a:pt x="168" y="1391"/>
                  </a:lnTo>
                  <a:lnTo>
                    <a:pt x="185" y="1458"/>
                  </a:lnTo>
                  <a:lnTo>
                    <a:pt x="219" y="1525"/>
                  </a:lnTo>
                  <a:lnTo>
                    <a:pt x="269" y="1592"/>
                  </a:lnTo>
                  <a:lnTo>
                    <a:pt x="319" y="1625"/>
                  </a:lnTo>
                  <a:lnTo>
                    <a:pt x="403" y="1675"/>
                  </a:lnTo>
                  <a:lnTo>
                    <a:pt x="654" y="1776"/>
                  </a:lnTo>
                  <a:lnTo>
                    <a:pt x="889" y="1876"/>
                  </a:lnTo>
                  <a:lnTo>
                    <a:pt x="1023" y="1910"/>
                  </a:lnTo>
                  <a:lnTo>
                    <a:pt x="1425" y="1910"/>
                  </a:lnTo>
                  <a:lnTo>
                    <a:pt x="1542" y="2010"/>
                  </a:lnTo>
                  <a:lnTo>
                    <a:pt x="1592" y="2044"/>
                  </a:lnTo>
                  <a:lnTo>
                    <a:pt x="1710" y="2044"/>
                  </a:lnTo>
                  <a:lnTo>
                    <a:pt x="1760" y="1994"/>
                  </a:lnTo>
                  <a:lnTo>
                    <a:pt x="2162" y="1592"/>
                  </a:lnTo>
                  <a:lnTo>
                    <a:pt x="2195" y="1525"/>
                  </a:lnTo>
                  <a:lnTo>
                    <a:pt x="2212" y="1474"/>
                  </a:lnTo>
                  <a:lnTo>
                    <a:pt x="2195" y="1424"/>
                  </a:lnTo>
                  <a:lnTo>
                    <a:pt x="2162" y="1374"/>
                  </a:lnTo>
                  <a:lnTo>
                    <a:pt x="2045" y="1223"/>
                  </a:lnTo>
                  <a:lnTo>
                    <a:pt x="2045" y="1139"/>
                  </a:lnTo>
                  <a:lnTo>
                    <a:pt x="2028" y="1039"/>
                  </a:lnTo>
                  <a:lnTo>
                    <a:pt x="1994" y="922"/>
                  </a:lnTo>
                  <a:lnTo>
                    <a:pt x="1944" y="804"/>
                  </a:lnTo>
                  <a:lnTo>
                    <a:pt x="1894" y="721"/>
                  </a:lnTo>
                  <a:lnTo>
                    <a:pt x="1827" y="570"/>
                  </a:lnTo>
                  <a:lnTo>
                    <a:pt x="1726" y="436"/>
                  </a:lnTo>
                  <a:lnTo>
                    <a:pt x="1659" y="386"/>
                  </a:lnTo>
                  <a:lnTo>
                    <a:pt x="1592" y="352"/>
                  </a:lnTo>
                  <a:lnTo>
                    <a:pt x="1525" y="335"/>
                  </a:lnTo>
                  <a:lnTo>
                    <a:pt x="1441" y="335"/>
                  </a:lnTo>
                  <a:lnTo>
                    <a:pt x="1324" y="352"/>
                  </a:lnTo>
                  <a:lnTo>
                    <a:pt x="1190" y="419"/>
                  </a:lnTo>
                  <a:lnTo>
                    <a:pt x="922" y="536"/>
                  </a:lnTo>
                  <a:lnTo>
                    <a:pt x="554" y="185"/>
                  </a:lnTo>
                  <a:lnTo>
                    <a:pt x="537" y="151"/>
                  </a:lnTo>
                  <a:lnTo>
                    <a:pt x="487" y="101"/>
                  </a:lnTo>
                  <a:lnTo>
                    <a:pt x="436" y="51"/>
                  </a:lnTo>
                  <a:lnTo>
                    <a:pt x="353" y="17"/>
                  </a:lnTo>
                  <a:lnTo>
                    <a:pt x="269" y="0"/>
                  </a:lnTo>
                  <a:close/>
                </a:path>
              </a:pathLst>
            </a:custGeom>
            <a:solidFill>
              <a:schemeClr val="lt1"/>
            </a:solidFill>
            <a:ln>
              <a:noFill/>
            </a:ln>
          </p:spPr>
          <p:txBody>
            <a:bodyPr anchorCtr="0" anchor="ctr" bIns="162650" lIns="162650" spcFirstLastPara="1" rIns="162650" wrap="square" tIns="162650">
              <a:noAutofit/>
            </a:bodyPr>
            <a:lstStyle/>
            <a:p>
              <a:pPr indent="0" lvl="0" marL="0" marR="0" rtl="0" algn="l">
                <a:lnSpc>
                  <a:spcPct val="100000"/>
                </a:lnSpc>
                <a:spcBef>
                  <a:spcPts val="0"/>
                </a:spcBef>
                <a:spcAft>
                  <a:spcPts val="0"/>
                </a:spcAft>
                <a:buClr>
                  <a:srgbClr val="000000"/>
                </a:buClr>
                <a:buSzPts val="2468"/>
                <a:buFont typeface="Arial"/>
                <a:buNone/>
              </a:pPr>
              <a:r>
                <a:t/>
              </a:r>
              <a:endParaRPr b="0" i="0" sz="2468" u="none" cap="none" strike="noStrike">
                <a:solidFill>
                  <a:srgbClr val="000000"/>
                </a:solidFill>
                <a:latin typeface="Arial"/>
                <a:ea typeface="Arial"/>
                <a:cs typeface="Arial"/>
                <a:sym typeface="Arial"/>
              </a:endParaRPr>
            </a:p>
          </p:txBody>
        </p:sp>
        <p:sp>
          <p:nvSpPr>
            <p:cNvPr id="4866" name="Google Shape;4866;g3d3bba9fb65_0_263"/>
            <p:cNvSpPr/>
            <p:nvPr/>
          </p:nvSpPr>
          <p:spPr>
            <a:xfrm>
              <a:off x="2022050" y="1472825"/>
              <a:ext cx="55325" cy="51100"/>
            </a:xfrm>
            <a:custGeom>
              <a:rect b="b" l="l" r="r" t="t"/>
              <a:pathLst>
                <a:path extrusionOk="0" fill="none" h="2044" w="2213">
                  <a:moveTo>
                    <a:pt x="1643" y="2044"/>
                  </a:moveTo>
                  <a:lnTo>
                    <a:pt x="1643" y="2044"/>
                  </a:lnTo>
                  <a:lnTo>
                    <a:pt x="1592" y="2044"/>
                  </a:lnTo>
                  <a:lnTo>
                    <a:pt x="1542" y="2010"/>
                  </a:lnTo>
                  <a:lnTo>
                    <a:pt x="1425" y="1910"/>
                  </a:lnTo>
                  <a:lnTo>
                    <a:pt x="1425" y="1910"/>
                  </a:lnTo>
                  <a:lnTo>
                    <a:pt x="1023" y="1910"/>
                  </a:lnTo>
                  <a:lnTo>
                    <a:pt x="1023" y="1910"/>
                  </a:lnTo>
                  <a:lnTo>
                    <a:pt x="889" y="1876"/>
                  </a:lnTo>
                  <a:lnTo>
                    <a:pt x="654" y="1776"/>
                  </a:lnTo>
                  <a:lnTo>
                    <a:pt x="403" y="1675"/>
                  </a:lnTo>
                  <a:lnTo>
                    <a:pt x="319" y="1625"/>
                  </a:lnTo>
                  <a:lnTo>
                    <a:pt x="269" y="1592"/>
                  </a:lnTo>
                  <a:lnTo>
                    <a:pt x="269" y="1592"/>
                  </a:lnTo>
                  <a:lnTo>
                    <a:pt x="219" y="1525"/>
                  </a:lnTo>
                  <a:lnTo>
                    <a:pt x="185" y="1458"/>
                  </a:lnTo>
                  <a:lnTo>
                    <a:pt x="168" y="1391"/>
                  </a:lnTo>
                  <a:lnTo>
                    <a:pt x="185" y="1324"/>
                  </a:lnTo>
                  <a:lnTo>
                    <a:pt x="185" y="1324"/>
                  </a:lnTo>
                  <a:lnTo>
                    <a:pt x="202" y="1257"/>
                  </a:lnTo>
                  <a:lnTo>
                    <a:pt x="235" y="1190"/>
                  </a:lnTo>
                  <a:lnTo>
                    <a:pt x="286" y="1139"/>
                  </a:lnTo>
                  <a:lnTo>
                    <a:pt x="336" y="1106"/>
                  </a:lnTo>
                  <a:lnTo>
                    <a:pt x="336" y="1106"/>
                  </a:lnTo>
                  <a:lnTo>
                    <a:pt x="403" y="1089"/>
                  </a:lnTo>
                  <a:lnTo>
                    <a:pt x="470" y="1072"/>
                  </a:lnTo>
                  <a:lnTo>
                    <a:pt x="537" y="1089"/>
                  </a:lnTo>
                  <a:lnTo>
                    <a:pt x="604" y="1106"/>
                  </a:lnTo>
                  <a:lnTo>
                    <a:pt x="604" y="1106"/>
                  </a:lnTo>
                  <a:lnTo>
                    <a:pt x="570" y="1072"/>
                  </a:lnTo>
                  <a:lnTo>
                    <a:pt x="118" y="620"/>
                  </a:lnTo>
                  <a:lnTo>
                    <a:pt x="118" y="620"/>
                  </a:lnTo>
                  <a:lnTo>
                    <a:pt x="51" y="520"/>
                  </a:lnTo>
                  <a:lnTo>
                    <a:pt x="34" y="453"/>
                  </a:lnTo>
                  <a:lnTo>
                    <a:pt x="18" y="386"/>
                  </a:lnTo>
                  <a:lnTo>
                    <a:pt x="18" y="386"/>
                  </a:lnTo>
                  <a:lnTo>
                    <a:pt x="1" y="302"/>
                  </a:lnTo>
                  <a:lnTo>
                    <a:pt x="18" y="218"/>
                  </a:lnTo>
                  <a:lnTo>
                    <a:pt x="51" y="134"/>
                  </a:lnTo>
                  <a:lnTo>
                    <a:pt x="118" y="67"/>
                  </a:lnTo>
                  <a:lnTo>
                    <a:pt x="118" y="67"/>
                  </a:lnTo>
                  <a:lnTo>
                    <a:pt x="185" y="17"/>
                  </a:lnTo>
                  <a:lnTo>
                    <a:pt x="269" y="0"/>
                  </a:lnTo>
                  <a:lnTo>
                    <a:pt x="269" y="0"/>
                  </a:lnTo>
                  <a:lnTo>
                    <a:pt x="353" y="17"/>
                  </a:lnTo>
                  <a:lnTo>
                    <a:pt x="436" y="51"/>
                  </a:lnTo>
                  <a:lnTo>
                    <a:pt x="487" y="101"/>
                  </a:lnTo>
                  <a:lnTo>
                    <a:pt x="537" y="151"/>
                  </a:lnTo>
                  <a:lnTo>
                    <a:pt x="537" y="151"/>
                  </a:lnTo>
                  <a:lnTo>
                    <a:pt x="554" y="185"/>
                  </a:lnTo>
                  <a:lnTo>
                    <a:pt x="922" y="536"/>
                  </a:lnTo>
                  <a:lnTo>
                    <a:pt x="922" y="536"/>
                  </a:lnTo>
                  <a:lnTo>
                    <a:pt x="1190" y="419"/>
                  </a:lnTo>
                  <a:lnTo>
                    <a:pt x="1324" y="352"/>
                  </a:lnTo>
                  <a:lnTo>
                    <a:pt x="1441" y="335"/>
                  </a:lnTo>
                  <a:lnTo>
                    <a:pt x="1441" y="335"/>
                  </a:lnTo>
                  <a:lnTo>
                    <a:pt x="1525" y="335"/>
                  </a:lnTo>
                  <a:lnTo>
                    <a:pt x="1592" y="352"/>
                  </a:lnTo>
                  <a:lnTo>
                    <a:pt x="1659" y="386"/>
                  </a:lnTo>
                  <a:lnTo>
                    <a:pt x="1726" y="436"/>
                  </a:lnTo>
                  <a:lnTo>
                    <a:pt x="1827" y="570"/>
                  </a:lnTo>
                  <a:lnTo>
                    <a:pt x="1894" y="721"/>
                  </a:lnTo>
                  <a:lnTo>
                    <a:pt x="1894" y="721"/>
                  </a:lnTo>
                  <a:lnTo>
                    <a:pt x="1944" y="804"/>
                  </a:lnTo>
                  <a:lnTo>
                    <a:pt x="1944" y="804"/>
                  </a:lnTo>
                  <a:lnTo>
                    <a:pt x="1994" y="922"/>
                  </a:lnTo>
                  <a:lnTo>
                    <a:pt x="2028" y="1039"/>
                  </a:lnTo>
                  <a:lnTo>
                    <a:pt x="2045" y="1139"/>
                  </a:lnTo>
                  <a:lnTo>
                    <a:pt x="2045" y="1223"/>
                  </a:lnTo>
                  <a:lnTo>
                    <a:pt x="2162" y="1374"/>
                  </a:lnTo>
                  <a:lnTo>
                    <a:pt x="2162" y="1374"/>
                  </a:lnTo>
                  <a:lnTo>
                    <a:pt x="2195" y="1424"/>
                  </a:lnTo>
                  <a:lnTo>
                    <a:pt x="2212" y="1474"/>
                  </a:lnTo>
                  <a:lnTo>
                    <a:pt x="2195" y="1525"/>
                  </a:lnTo>
                  <a:lnTo>
                    <a:pt x="2162" y="1592"/>
                  </a:lnTo>
                  <a:lnTo>
                    <a:pt x="1760" y="1994"/>
                  </a:lnTo>
                  <a:lnTo>
                    <a:pt x="1760" y="1994"/>
                  </a:lnTo>
                  <a:lnTo>
                    <a:pt x="1710" y="2044"/>
                  </a:lnTo>
                  <a:lnTo>
                    <a:pt x="1643" y="2044"/>
                  </a:lnTo>
                  <a:lnTo>
                    <a:pt x="1643" y="2044"/>
                  </a:lnTo>
                </a:path>
              </a:pathLst>
            </a:custGeom>
            <a:solidFill>
              <a:schemeClr val="lt1"/>
            </a:solidFill>
            <a:ln>
              <a:noFill/>
            </a:ln>
          </p:spPr>
          <p:txBody>
            <a:bodyPr anchorCtr="0" anchor="ctr" bIns="162650" lIns="162650" spcFirstLastPara="1" rIns="162650" wrap="square" tIns="162650">
              <a:noAutofit/>
            </a:bodyPr>
            <a:lstStyle/>
            <a:p>
              <a:pPr indent="0" lvl="0" marL="0" marR="0" rtl="0" algn="l">
                <a:lnSpc>
                  <a:spcPct val="100000"/>
                </a:lnSpc>
                <a:spcBef>
                  <a:spcPts val="0"/>
                </a:spcBef>
                <a:spcAft>
                  <a:spcPts val="0"/>
                </a:spcAft>
                <a:buClr>
                  <a:srgbClr val="000000"/>
                </a:buClr>
                <a:buSzPts val="2468"/>
                <a:buFont typeface="Arial"/>
                <a:buNone/>
              </a:pPr>
              <a:r>
                <a:t/>
              </a:r>
              <a:endParaRPr b="0" i="0" sz="2468" u="none" cap="none" strike="noStrike">
                <a:solidFill>
                  <a:srgbClr val="000000"/>
                </a:solidFill>
                <a:latin typeface="Arial"/>
                <a:ea typeface="Arial"/>
                <a:cs typeface="Arial"/>
                <a:sym typeface="Arial"/>
              </a:endParaRPr>
            </a:p>
          </p:txBody>
        </p:sp>
        <p:sp>
          <p:nvSpPr>
            <p:cNvPr id="4867" name="Google Shape;4867;g3d3bba9fb65_0_263"/>
            <p:cNvSpPr/>
            <p:nvPr/>
          </p:nvSpPr>
          <p:spPr>
            <a:xfrm>
              <a:off x="2062275" y="1519300"/>
              <a:ext cx="0" cy="25"/>
            </a:xfrm>
            <a:custGeom>
              <a:rect b="b" l="l" r="r" t="t"/>
              <a:pathLst>
                <a:path extrusionOk="0" fill="none" h="1" w="120000">
                  <a:moveTo>
                    <a:pt x="0" y="1"/>
                  </a:moveTo>
                  <a:lnTo>
                    <a:pt x="0" y="1"/>
                  </a:lnTo>
                  <a:lnTo>
                    <a:pt x="0" y="1"/>
                  </a:lnTo>
                </a:path>
              </a:pathLst>
            </a:custGeom>
            <a:solidFill>
              <a:schemeClr val="lt1"/>
            </a:solidFill>
            <a:ln>
              <a:noFill/>
            </a:ln>
          </p:spPr>
          <p:txBody>
            <a:bodyPr anchorCtr="0" anchor="ctr" bIns="162650" lIns="162650" spcFirstLastPara="1" rIns="162650" wrap="square" tIns="162650">
              <a:noAutofit/>
            </a:bodyPr>
            <a:lstStyle/>
            <a:p>
              <a:pPr indent="0" lvl="0" marL="0" marR="0" rtl="0" algn="l">
                <a:lnSpc>
                  <a:spcPct val="100000"/>
                </a:lnSpc>
                <a:spcBef>
                  <a:spcPts val="0"/>
                </a:spcBef>
                <a:spcAft>
                  <a:spcPts val="0"/>
                </a:spcAft>
                <a:buClr>
                  <a:srgbClr val="000000"/>
                </a:buClr>
                <a:buSzPts val="2468"/>
                <a:buFont typeface="Arial"/>
                <a:buNone/>
              </a:pPr>
              <a:r>
                <a:t/>
              </a:r>
              <a:endParaRPr b="0" i="0" sz="2468" u="none" cap="none" strike="noStrike">
                <a:solidFill>
                  <a:srgbClr val="000000"/>
                </a:solidFill>
                <a:latin typeface="Arial"/>
                <a:ea typeface="Arial"/>
                <a:cs typeface="Arial"/>
                <a:sym typeface="Arial"/>
              </a:endParaRPr>
            </a:p>
          </p:txBody>
        </p:sp>
        <p:sp>
          <p:nvSpPr>
            <p:cNvPr id="4868" name="Google Shape;4868;g3d3bba9fb65_0_263"/>
            <p:cNvSpPr/>
            <p:nvPr/>
          </p:nvSpPr>
          <p:spPr>
            <a:xfrm>
              <a:off x="2063950" y="1519300"/>
              <a:ext cx="0" cy="25"/>
            </a:xfrm>
            <a:custGeom>
              <a:rect b="b" l="l" r="r" t="t"/>
              <a:pathLst>
                <a:path extrusionOk="0" fill="none" h="1" w="120000">
                  <a:moveTo>
                    <a:pt x="0" y="1"/>
                  </a:moveTo>
                  <a:lnTo>
                    <a:pt x="0" y="1"/>
                  </a:lnTo>
                  <a:lnTo>
                    <a:pt x="0" y="1"/>
                  </a:lnTo>
                </a:path>
              </a:pathLst>
            </a:custGeom>
            <a:solidFill>
              <a:schemeClr val="lt1"/>
            </a:solidFill>
            <a:ln>
              <a:noFill/>
            </a:ln>
          </p:spPr>
          <p:txBody>
            <a:bodyPr anchorCtr="0" anchor="ctr" bIns="162650" lIns="162650" spcFirstLastPara="1" rIns="162650" wrap="square" tIns="162650">
              <a:noAutofit/>
            </a:bodyPr>
            <a:lstStyle/>
            <a:p>
              <a:pPr indent="0" lvl="0" marL="0" marR="0" rtl="0" algn="l">
                <a:lnSpc>
                  <a:spcPct val="100000"/>
                </a:lnSpc>
                <a:spcBef>
                  <a:spcPts val="0"/>
                </a:spcBef>
                <a:spcAft>
                  <a:spcPts val="0"/>
                </a:spcAft>
                <a:buClr>
                  <a:srgbClr val="000000"/>
                </a:buClr>
                <a:buSzPts val="2468"/>
                <a:buFont typeface="Arial"/>
                <a:buNone/>
              </a:pPr>
              <a:r>
                <a:t/>
              </a:r>
              <a:endParaRPr b="0" i="0" sz="2468" u="none" cap="none" strike="noStrike">
                <a:solidFill>
                  <a:srgbClr val="000000"/>
                </a:solidFill>
                <a:latin typeface="Arial"/>
                <a:ea typeface="Arial"/>
                <a:cs typeface="Arial"/>
                <a:sym typeface="Arial"/>
              </a:endParaRPr>
            </a:p>
          </p:txBody>
        </p:sp>
        <p:sp>
          <p:nvSpPr>
            <p:cNvPr id="4869" name="Google Shape;4869;g3d3bba9fb65_0_263"/>
            <p:cNvSpPr/>
            <p:nvPr/>
          </p:nvSpPr>
          <p:spPr>
            <a:xfrm>
              <a:off x="2027075" y="1477850"/>
              <a:ext cx="44850" cy="41050"/>
            </a:xfrm>
            <a:custGeom>
              <a:rect b="b" l="l" r="r" t="t"/>
              <a:pathLst>
                <a:path extrusionOk="0" fill="none" h="1642" w="1794">
                  <a:moveTo>
                    <a:pt x="252" y="1072"/>
                  </a:moveTo>
                  <a:lnTo>
                    <a:pt x="252" y="1072"/>
                  </a:lnTo>
                  <a:lnTo>
                    <a:pt x="219" y="1089"/>
                  </a:lnTo>
                  <a:lnTo>
                    <a:pt x="219" y="1089"/>
                  </a:lnTo>
                  <a:lnTo>
                    <a:pt x="185" y="1106"/>
                  </a:lnTo>
                  <a:lnTo>
                    <a:pt x="168" y="1156"/>
                  </a:lnTo>
                  <a:lnTo>
                    <a:pt x="168" y="1156"/>
                  </a:lnTo>
                  <a:lnTo>
                    <a:pt x="185" y="1206"/>
                  </a:lnTo>
                  <a:lnTo>
                    <a:pt x="202" y="1240"/>
                  </a:lnTo>
                  <a:lnTo>
                    <a:pt x="202" y="1240"/>
                  </a:lnTo>
                  <a:lnTo>
                    <a:pt x="319" y="1307"/>
                  </a:lnTo>
                  <a:lnTo>
                    <a:pt x="520" y="1391"/>
                  </a:lnTo>
                  <a:lnTo>
                    <a:pt x="721" y="1474"/>
                  </a:lnTo>
                  <a:lnTo>
                    <a:pt x="838" y="1508"/>
                  </a:lnTo>
                  <a:lnTo>
                    <a:pt x="838" y="1508"/>
                  </a:lnTo>
                  <a:lnTo>
                    <a:pt x="1274" y="1508"/>
                  </a:lnTo>
                  <a:lnTo>
                    <a:pt x="1274" y="1508"/>
                  </a:lnTo>
                  <a:lnTo>
                    <a:pt x="1308" y="1525"/>
                  </a:lnTo>
                  <a:lnTo>
                    <a:pt x="1341" y="1541"/>
                  </a:lnTo>
                  <a:lnTo>
                    <a:pt x="1442" y="1642"/>
                  </a:lnTo>
                  <a:lnTo>
                    <a:pt x="1793" y="1273"/>
                  </a:lnTo>
                  <a:lnTo>
                    <a:pt x="1659" y="1123"/>
                  </a:lnTo>
                  <a:lnTo>
                    <a:pt x="1659" y="1123"/>
                  </a:lnTo>
                  <a:lnTo>
                    <a:pt x="1643" y="1089"/>
                  </a:lnTo>
                  <a:lnTo>
                    <a:pt x="1643" y="1056"/>
                  </a:lnTo>
                  <a:lnTo>
                    <a:pt x="1643" y="1056"/>
                  </a:lnTo>
                  <a:lnTo>
                    <a:pt x="1643" y="989"/>
                  </a:lnTo>
                  <a:lnTo>
                    <a:pt x="1626" y="905"/>
                  </a:lnTo>
                  <a:lnTo>
                    <a:pt x="1609" y="804"/>
                  </a:lnTo>
                  <a:lnTo>
                    <a:pt x="1559" y="687"/>
                  </a:lnTo>
                  <a:lnTo>
                    <a:pt x="1559" y="687"/>
                  </a:lnTo>
                  <a:lnTo>
                    <a:pt x="1525" y="620"/>
                  </a:lnTo>
                  <a:lnTo>
                    <a:pt x="1525" y="620"/>
                  </a:lnTo>
                  <a:lnTo>
                    <a:pt x="1458" y="486"/>
                  </a:lnTo>
                  <a:lnTo>
                    <a:pt x="1391" y="386"/>
                  </a:lnTo>
                  <a:lnTo>
                    <a:pt x="1324" y="335"/>
                  </a:lnTo>
                  <a:lnTo>
                    <a:pt x="1291" y="335"/>
                  </a:lnTo>
                  <a:lnTo>
                    <a:pt x="1257" y="335"/>
                  </a:lnTo>
                  <a:lnTo>
                    <a:pt x="1257" y="335"/>
                  </a:lnTo>
                  <a:lnTo>
                    <a:pt x="1173" y="352"/>
                  </a:lnTo>
                  <a:lnTo>
                    <a:pt x="1056" y="402"/>
                  </a:lnTo>
                  <a:lnTo>
                    <a:pt x="755" y="553"/>
                  </a:lnTo>
                  <a:lnTo>
                    <a:pt x="755" y="553"/>
                  </a:lnTo>
                  <a:lnTo>
                    <a:pt x="721" y="570"/>
                  </a:lnTo>
                  <a:lnTo>
                    <a:pt x="688" y="570"/>
                  </a:lnTo>
                  <a:lnTo>
                    <a:pt x="671" y="553"/>
                  </a:lnTo>
                  <a:lnTo>
                    <a:pt x="637" y="536"/>
                  </a:lnTo>
                  <a:lnTo>
                    <a:pt x="219" y="118"/>
                  </a:lnTo>
                  <a:lnTo>
                    <a:pt x="219" y="118"/>
                  </a:lnTo>
                  <a:lnTo>
                    <a:pt x="185" y="101"/>
                  </a:lnTo>
                  <a:lnTo>
                    <a:pt x="185" y="101"/>
                  </a:lnTo>
                  <a:lnTo>
                    <a:pt x="135" y="34"/>
                  </a:lnTo>
                  <a:lnTo>
                    <a:pt x="101" y="17"/>
                  </a:lnTo>
                  <a:lnTo>
                    <a:pt x="68" y="0"/>
                  </a:lnTo>
                  <a:lnTo>
                    <a:pt x="68" y="0"/>
                  </a:lnTo>
                  <a:lnTo>
                    <a:pt x="51" y="17"/>
                  </a:lnTo>
                  <a:lnTo>
                    <a:pt x="51" y="17"/>
                  </a:lnTo>
                  <a:lnTo>
                    <a:pt x="18" y="84"/>
                  </a:lnTo>
                  <a:lnTo>
                    <a:pt x="1" y="151"/>
                  </a:lnTo>
                  <a:lnTo>
                    <a:pt x="1" y="151"/>
                  </a:lnTo>
                  <a:lnTo>
                    <a:pt x="34" y="235"/>
                  </a:lnTo>
                  <a:lnTo>
                    <a:pt x="68" y="268"/>
                  </a:lnTo>
                  <a:lnTo>
                    <a:pt x="520" y="721"/>
                  </a:lnTo>
                  <a:lnTo>
                    <a:pt x="520" y="721"/>
                  </a:lnTo>
                  <a:lnTo>
                    <a:pt x="570" y="804"/>
                  </a:lnTo>
                  <a:lnTo>
                    <a:pt x="604" y="888"/>
                  </a:lnTo>
                  <a:lnTo>
                    <a:pt x="604" y="989"/>
                  </a:lnTo>
                  <a:lnTo>
                    <a:pt x="587" y="1056"/>
                  </a:lnTo>
                  <a:lnTo>
                    <a:pt x="587" y="1056"/>
                  </a:lnTo>
                  <a:lnTo>
                    <a:pt x="554" y="1089"/>
                  </a:lnTo>
                  <a:lnTo>
                    <a:pt x="520" y="1123"/>
                  </a:lnTo>
                  <a:lnTo>
                    <a:pt x="487" y="1139"/>
                  </a:lnTo>
                  <a:lnTo>
                    <a:pt x="453" y="1139"/>
                  </a:lnTo>
                  <a:lnTo>
                    <a:pt x="436" y="1139"/>
                  </a:lnTo>
                  <a:lnTo>
                    <a:pt x="436" y="1139"/>
                  </a:lnTo>
                  <a:lnTo>
                    <a:pt x="369" y="1123"/>
                  </a:lnTo>
                  <a:lnTo>
                    <a:pt x="369" y="1123"/>
                  </a:lnTo>
                  <a:lnTo>
                    <a:pt x="319" y="1089"/>
                  </a:lnTo>
                  <a:lnTo>
                    <a:pt x="252" y="1072"/>
                  </a:lnTo>
                  <a:lnTo>
                    <a:pt x="252" y="1072"/>
                  </a:lnTo>
                </a:path>
              </a:pathLst>
            </a:custGeom>
            <a:solidFill>
              <a:schemeClr val="lt1"/>
            </a:solidFill>
            <a:ln>
              <a:noFill/>
            </a:ln>
          </p:spPr>
          <p:txBody>
            <a:bodyPr anchorCtr="0" anchor="ctr" bIns="162650" lIns="162650" spcFirstLastPara="1" rIns="162650" wrap="square" tIns="162650">
              <a:noAutofit/>
            </a:bodyPr>
            <a:lstStyle/>
            <a:p>
              <a:pPr indent="0" lvl="0" marL="0" marR="0" rtl="0" algn="l">
                <a:lnSpc>
                  <a:spcPct val="100000"/>
                </a:lnSpc>
                <a:spcBef>
                  <a:spcPts val="0"/>
                </a:spcBef>
                <a:spcAft>
                  <a:spcPts val="0"/>
                </a:spcAft>
                <a:buClr>
                  <a:srgbClr val="000000"/>
                </a:buClr>
                <a:buSzPts val="2468"/>
                <a:buFont typeface="Arial"/>
                <a:buNone/>
              </a:pPr>
              <a:r>
                <a:t/>
              </a:r>
              <a:endParaRPr b="0" i="0" sz="2468" u="none" cap="none" strike="noStrike">
                <a:solidFill>
                  <a:srgbClr val="000000"/>
                </a:solidFill>
                <a:latin typeface="Arial"/>
                <a:ea typeface="Arial"/>
                <a:cs typeface="Arial"/>
                <a:sym typeface="Arial"/>
              </a:endParaRPr>
            </a:p>
          </p:txBody>
        </p:sp>
        <p:sp>
          <p:nvSpPr>
            <p:cNvPr id="4870" name="Google Shape;4870;g3d3bba9fb65_0_263"/>
            <p:cNvSpPr/>
            <p:nvPr/>
          </p:nvSpPr>
          <p:spPr>
            <a:xfrm>
              <a:off x="2072325" y="1510500"/>
              <a:ext cx="25" cy="25"/>
            </a:xfrm>
            <a:custGeom>
              <a:rect b="b" l="l" r="r" t="t"/>
              <a:pathLst>
                <a:path extrusionOk="0" fill="none" h="1" w="1">
                  <a:moveTo>
                    <a:pt x="0" y="1"/>
                  </a:moveTo>
                  <a:lnTo>
                    <a:pt x="0" y="1"/>
                  </a:lnTo>
                </a:path>
              </a:pathLst>
            </a:custGeom>
            <a:solidFill>
              <a:schemeClr val="lt1"/>
            </a:solidFill>
            <a:ln>
              <a:noFill/>
            </a:ln>
          </p:spPr>
          <p:txBody>
            <a:bodyPr anchorCtr="0" anchor="ctr" bIns="162650" lIns="162650" spcFirstLastPara="1" rIns="162650" wrap="square" tIns="162650">
              <a:noAutofit/>
            </a:bodyPr>
            <a:lstStyle/>
            <a:p>
              <a:pPr indent="0" lvl="0" marL="0" marR="0" rtl="0" algn="l">
                <a:lnSpc>
                  <a:spcPct val="100000"/>
                </a:lnSpc>
                <a:spcBef>
                  <a:spcPts val="0"/>
                </a:spcBef>
                <a:spcAft>
                  <a:spcPts val="0"/>
                </a:spcAft>
                <a:buClr>
                  <a:srgbClr val="000000"/>
                </a:buClr>
                <a:buSzPts val="2468"/>
                <a:buFont typeface="Arial"/>
                <a:buNone/>
              </a:pPr>
              <a:r>
                <a:t/>
              </a:r>
              <a:endParaRPr b="0" i="0" sz="2468" u="none" cap="none" strike="noStrike">
                <a:solidFill>
                  <a:srgbClr val="000000"/>
                </a:solidFill>
                <a:latin typeface="Arial"/>
                <a:ea typeface="Arial"/>
                <a:cs typeface="Arial"/>
                <a:sym typeface="Arial"/>
              </a:endParaRPr>
            </a:p>
          </p:txBody>
        </p:sp>
        <p:sp>
          <p:nvSpPr>
            <p:cNvPr id="4871" name="Google Shape;4871;g3d3bba9fb65_0_263"/>
            <p:cNvSpPr/>
            <p:nvPr/>
          </p:nvSpPr>
          <p:spPr>
            <a:xfrm>
              <a:off x="1979775" y="1441000"/>
              <a:ext cx="80000" cy="34775"/>
            </a:xfrm>
            <a:custGeom>
              <a:rect b="b" l="l" r="r" t="t"/>
              <a:pathLst>
                <a:path extrusionOk="0" h="1391" w="3200">
                  <a:moveTo>
                    <a:pt x="235" y="0"/>
                  </a:moveTo>
                  <a:lnTo>
                    <a:pt x="134" y="17"/>
                  </a:lnTo>
                  <a:lnTo>
                    <a:pt x="67" y="67"/>
                  </a:lnTo>
                  <a:lnTo>
                    <a:pt x="17" y="151"/>
                  </a:lnTo>
                  <a:lnTo>
                    <a:pt x="0" y="235"/>
                  </a:lnTo>
                  <a:lnTo>
                    <a:pt x="0" y="268"/>
                  </a:lnTo>
                  <a:lnTo>
                    <a:pt x="34" y="302"/>
                  </a:lnTo>
                  <a:lnTo>
                    <a:pt x="67" y="335"/>
                  </a:lnTo>
                  <a:lnTo>
                    <a:pt x="134" y="335"/>
                  </a:lnTo>
                  <a:lnTo>
                    <a:pt x="168" y="302"/>
                  </a:lnTo>
                  <a:lnTo>
                    <a:pt x="184" y="268"/>
                  </a:lnTo>
                  <a:lnTo>
                    <a:pt x="201" y="235"/>
                  </a:lnTo>
                  <a:lnTo>
                    <a:pt x="201" y="218"/>
                  </a:lnTo>
                  <a:lnTo>
                    <a:pt x="235" y="201"/>
                  </a:lnTo>
                  <a:lnTo>
                    <a:pt x="2965" y="201"/>
                  </a:lnTo>
                  <a:lnTo>
                    <a:pt x="2982" y="218"/>
                  </a:lnTo>
                  <a:lnTo>
                    <a:pt x="2998" y="235"/>
                  </a:lnTo>
                  <a:lnTo>
                    <a:pt x="2998" y="1290"/>
                  </a:lnTo>
                  <a:lnTo>
                    <a:pt x="2998" y="1340"/>
                  </a:lnTo>
                  <a:lnTo>
                    <a:pt x="3015" y="1357"/>
                  </a:lnTo>
                  <a:lnTo>
                    <a:pt x="3049" y="1391"/>
                  </a:lnTo>
                  <a:lnTo>
                    <a:pt x="3132" y="1391"/>
                  </a:lnTo>
                  <a:lnTo>
                    <a:pt x="3166" y="1357"/>
                  </a:lnTo>
                  <a:lnTo>
                    <a:pt x="3183" y="1340"/>
                  </a:lnTo>
                  <a:lnTo>
                    <a:pt x="3200" y="1290"/>
                  </a:lnTo>
                  <a:lnTo>
                    <a:pt x="3200" y="235"/>
                  </a:lnTo>
                  <a:lnTo>
                    <a:pt x="3183" y="151"/>
                  </a:lnTo>
                  <a:lnTo>
                    <a:pt x="3132" y="67"/>
                  </a:lnTo>
                  <a:lnTo>
                    <a:pt x="3049" y="17"/>
                  </a:lnTo>
                  <a:lnTo>
                    <a:pt x="2965" y="0"/>
                  </a:lnTo>
                  <a:close/>
                </a:path>
              </a:pathLst>
            </a:custGeom>
            <a:solidFill>
              <a:schemeClr val="lt1"/>
            </a:solidFill>
            <a:ln>
              <a:noFill/>
            </a:ln>
          </p:spPr>
          <p:txBody>
            <a:bodyPr anchorCtr="0" anchor="ctr" bIns="162650" lIns="162650" spcFirstLastPara="1" rIns="162650" wrap="square" tIns="162650">
              <a:noAutofit/>
            </a:bodyPr>
            <a:lstStyle/>
            <a:p>
              <a:pPr indent="0" lvl="0" marL="0" marR="0" rtl="0" algn="l">
                <a:lnSpc>
                  <a:spcPct val="100000"/>
                </a:lnSpc>
                <a:spcBef>
                  <a:spcPts val="0"/>
                </a:spcBef>
                <a:spcAft>
                  <a:spcPts val="0"/>
                </a:spcAft>
                <a:buClr>
                  <a:srgbClr val="000000"/>
                </a:buClr>
                <a:buSzPts val="2468"/>
                <a:buFont typeface="Arial"/>
                <a:buNone/>
              </a:pPr>
              <a:r>
                <a:t/>
              </a:r>
              <a:endParaRPr b="0" i="0" sz="2468" u="none" cap="none" strike="noStrike">
                <a:solidFill>
                  <a:srgbClr val="000000"/>
                </a:solidFill>
                <a:latin typeface="Arial"/>
                <a:ea typeface="Arial"/>
                <a:cs typeface="Arial"/>
                <a:sym typeface="Arial"/>
              </a:endParaRPr>
            </a:p>
          </p:txBody>
        </p:sp>
        <p:sp>
          <p:nvSpPr>
            <p:cNvPr id="4872" name="Google Shape;4872;g3d3bba9fb65_0_263"/>
            <p:cNvSpPr/>
            <p:nvPr/>
          </p:nvSpPr>
          <p:spPr>
            <a:xfrm>
              <a:off x="1979775" y="1500875"/>
              <a:ext cx="40625" cy="8400"/>
            </a:xfrm>
            <a:custGeom>
              <a:rect b="b" l="l" r="r" t="t"/>
              <a:pathLst>
                <a:path extrusionOk="0" h="336" w="1625">
                  <a:moveTo>
                    <a:pt x="67" y="1"/>
                  </a:moveTo>
                  <a:lnTo>
                    <a:pt x="34" y="34"/>
                  </a:lnTo>
                  <a:lnTo>
                    <a:pt x="0" y="68"/>
                  </a:lnTo>
                  <a:lnTo>
                    <a:pt x="0" y="101"/>
                  </a:lnTo>
                  <a:lnTo>
                    <a:pt x="17" y="185"/>
                  </a:lnTo>
                  <a:lnTo>
                    <a:pt x="67" y="269"/>
                  </a:lnTo>
                  <a:lnTo>
                    <a:pt x="134" y="319"/>
                  </a:lnTo>
                  <a:lnTo>
                    <a:pt x="235" y="336"/>
                  </a:lnTo>
                  <a:lnTo>
                    <a:pt x="1524" y="336"/>
                  </a:lnTo>
                  <a:lnTo>
                    <a:pt x="1575" y="319"/>
                  </a:lnTo>
                  <a:lnTo>
                    <a:pt x="1591" y="302"/>
                  </a:lnTo>
                  <a:lnTo>
                    <a:pt x="1625" y="269"/>
                  </a:lnTo>
                  <a:lnTo>
                    <a:pt x="1625" y="235"/>
                  </a:lnTo>
                  <a:lnTo>
                    <a:pt x="1625" y="202"/>
                  </a:lnTo>
                  <a:lnTo>
                    <a:pt x="1591" y="168"/>
                  </a:lnTo>
                  <a:lnTo>
                    <a:pt x="1575" y="135"/>
                  </a:lnTo>
                  <a:lnTo>
                    <a:pt x="235" y="135"/>
                  </a:lnTo>
                  <a:lnTo>
                    <a:pt x="201" y="118"/>
                  </a:lnTo>
                  <a:lnTo>
                    <a:pt x="201" y="101"/>
                  </a:lnTo>
                  <a:lnTo>
                    <a:pt x="184" y="68"/>
                  </a:lnTo>
                  <a:lnTo>
                    <a:pt x="168" y="34"/>
                  </a:lnTo>
                  <a:lnTo>
                    <a:pt x="134" y="1"/>
                  </a:lnTo>
                  <a:close/>
                </a:path>
              </a:pathLst>
            </a:custGeom>
            <a:solidFill>
              <a:schemeClr val="lt1"/>
            </a:solidFill>
            <a:ln>
              <a:noFill/>
            </a:ln>
          </p:spPr>
          <p:txBody>
            <a:bodyPr anchorCtr="0" anchor="ctr" bIns="162650" lIns="162650" spcFirstLastPara="1" rIns="162650" wrap="square" tIns="162650">
              <a:noAutofit/>
            </a:bodyPr>
            <a:lstStyle/>
            <a:p>
              <a:pPr indent="0" lvl="0" marL="0" marR="0" rtl="0" algn="l">
                <a:lnSpc>
                  <a:spcPct val="100000"/>
                </a:lnSpc>
                <a:spcBef>
                  <a:spcPts val="0"/>
                </a:spcBef>
                <a:spcAft>
                  <a:spcPts val="0"/>
                </a:spcAft>
                <a:buClr>
                  <a:srgbClr val="000000"/>
                </a:buClr>
                <a:buSzPts val="2468"/>
                <a:buFont typeface="Arial"/>
                <a:buNone/>
              </a:pPr>
              <a:r>
                <a:t/>
              </a:r>
              <a:endParaRPr b="0" i="0" sz="2468" u="none" cap="none" strike="noStrike">
                <a:solidFill>
                  <a:srgbClr val="000000"/>
                </a:solidFill>
                <a:latin typeface="Arial"/>
                <a:ea typeface="Arial"/>
                <a:cs typeface="Arial"/>
                <a:sym typeface="Arial"/>
              </a:endParaRPr>
            </a:p>
          </p:txBody>
        </p:sp>
        <p:sp>
          <p:nvSpPr>
            <p:cNvPr id="4873" name="Google Shape;4873;g3d3bba9fb65_0_263"/>
            <p:cNvSpPr/>
            <p:nvPr/>
          </p:nvSpPr>
          <p:spPr>
            <a:xfrm>
              <a:off x="2002375" y="1457325"/>
              <a:ext cx="57400" cy="5050"/>
            </a:xfrm>
            <a:custGeom>
              <a:rect b="b" l="l" r="r" t="t"/>
              <a:pathLst>
                <a:path extrusionOk="0" h="202" w="2296">
                  <a:moveTo>
                    <a:pt x="101" y="1"/>
                  </a:moveTo>
                  <a:lnTo>
                    <a:pt x="51" y="17"/>
                  </a:lnTo>
                  <a:lnTo>
                    <a:pt x="34" y="34"/>
                  </a:lnTo>
                  <a:lnTo>
                    <a:pt x="1" y="68"/>
                  </a:lnTo>
                  <a:lnTo>
                    <a:pt x="1" y="101"/>
                  </a:lnTo>
                  <a:lnTo>
                    <a:pt x="1" y="151"/>
                  </a:lnTo>
                  <a:lnTo>
                    <a:pt x="34" y="185"/>
                  </a:lnTo>
                  <a:lnTo>
                    <a:pt x="51" y="202"/>
                  </a:lnTo>
                  <a:lnTo>
                    <a:pt x="2228" y="202"/>
                  </a:lnTo>
                  <a:lnTo>
                    <a:pt x="2262" y="185"/>
                  </a:lnTo>
                  <a:lnTo>
                    <a:pt x="2279" y="151"/>
                  </a:lnTo>
                  <a:lnTo>
                    <a:pt x="2296" y="101"/>
                  </a:lnTo>
                  <a:lnTo>
                    <a:pt x="2279" y="68"/>
                  </a:lnTo>
                  <a:lnTo>
                    <a:pt x="2262" y="34"/>
                  </a:lnTo>
                  <a:lnTo>
                    <a:pt x="2228" y="17"/>
                  </a:lnTo>
                  <a:lnTo>
                    <a:pt x="2195" y="1"/>
                  </a:lnTo>
                  <a:close/>
                </a:path>
              </a:pathLst>
            </a:custGeom>
            <a:solidFill>
              <a:schemeClr val="lt1"/>
            </a:solidFill>
            <a:ln>
              <a:noFill/>
            </a:ln>
          </p:spPr>
          <p:txBody>
            <a:bodyPr anchorCtr="0" anchor="ctr" bIns="162650" lIns="162650" spcFirstLastPara="1" rIns="162650" wrap="square" tIns="162650">
              <a:noAutofit/>
            </a:bodyPr>
            <a:lstStyle/>
            <a:p>
              <a:pPr indent="0" lvl="0" marL="0" marR="0" rtl="0" algn="l">
                <a:lnSpc>
                  <a:spcPct val="100000"/>
                </a:lnSpc>
                <a:spcBef>
                  <a:spcPts val="0"/>
                </a:spcBef>
                <a:spcAft>
                  <a:spcPts val="0"/>
                </a:spcAft>
                <a:buClr>
                  <a:srgbClr val="000000"/>
                </a:buClr>
                <a:buSzPts val="2468"/>
                <a:buFont typeface="Arial"/>
                <a:buNone/>
              </a:pPr>
              <a:r>
                <a:t/>
              </a:r>
              <a:endParaRPr b="0" i="0" sz="2468" u="none" cap="none" strike="noStrike">
                <a:solidFill>
                  <a:srgbClr val="000000"/>
                </a:solidFill>
                <a:latin typeface="Arial"/>
                <a:ea typeface="Arial"/>
                <a:cs typeface="Arial"/>
                <a:sym typeface="Arial"/>
              </a:endParaRPr>
            </a:p>
          </p:txBody>
        </p:sp>
        <p:sp>
          <p:nvSpPr>
            <p:cNvPr id="4874" name="Google Shape;4874;g3d3bba9fb65_0_263"/>
            <p:cNvSpPr/>
            <p:nvPr/>
          </p:nvSpPr>
          <p:spPr>
            <a:xfrm>
              <a:off x="1958825" y="1452300"/>
              <a:ext cx="42750" cy="42750"/>
            </a:xfrm>
            <a:custGeom>
              <a:rect b="b" l="l" r="r" t="t"/>
              <a:pathLst>
                <a:path extrusionOk="0" h="1710" w="1710">
                  <a:moveTo>
                    <a:pt x="855" y="202"/>
                  </a:moveTo>
                  <a:lnTo>
                    <a:pt x="989" y="218"/>
                  </a:lnTo>
                  <a:lnTo>
                    <a:pt x="1106" y="252"/>
                  </a:lnTo>
                  <a:lnTo>
                    <a:pt x="1223" y="302"/>
                  </a:lnTo>
                  <a:lnTo>
                    <a:pt x="1307" y="386"/>
                  </a:lnTo>
                  <a:lnTo>
                    <a:pt x="1391" y="486"/>
                  </a:lnTo>
                  <a:lnTo>
                    <a:pt x="1458" y="604"/>
                  </a:lnTo>
                  <a:lnTo>
                    <a:pt x="1491" y="721"/>
                  </a:lnTo>
                  <a:lnTo>
                    <a:pt x="1508" y="855"/>
                  </a:lnTo>
                  <a:lnTo>
                    <a:pt x="1491" y="989"/>
                  </a:lnTo>
                  <a:lnTo>
                    <a:pt x="1458" y="1106"/>
                  </a:lnTo>
                  <a:lnTo>
                    <a:pt x="1391" y="1207"/>
                  </a:lnTo>
                  <a:lnTo>
                    <a:pt x="1307" y="1307"/>
                  </a:lnTo>
                  <a:lnTo>
                    <a:pt x="1223" y="1391"/>
                  </a:lnTo>
                  <a:lnTo>
                    <a:pt x="1106" y="1458"/>
                  </a:lnTo>
                  <a:lnTo>
                    <a:pt x="989" y="1491"/>
                  </a:lnTo>
                  <a:lnTo>
                    <a:pt x="855" y="1508"/>
                  </a:lnTo>
                  <a:lnTo>
                    <a:pt x="721" y="1491"/>
                  </a:lnTo>
                  <a:lnTo>
                    <a:pt x="604" y="1458"/>
                  </a:lnTo>
                  <a:lnTo>
                    <a:pt x="486" y="1391"/>
                  </a:lnTo>
                  <a:lnTo>
                    <a:pt x="386" y="1307"/>
                  </a:lnTo>
                  <a:lnTo>
                    <a:pt x="319" y="1207"/>
                  </a:lnTo>
                  <a:lnTo>
                    <a:pt x="252" y="1106"/>
                  </a:lnTo>
                  <a:lnTo>
                    <a:pt x="218" y="989"/>
                  </a:lnTo>
                  <a:lnTo>
                    <a:pt x="202" y="855"/>
                  </a:lnTo>
                  <a:lnTo>
                    <a:pt x="218" y="721"/>
                  </a:lnTo>
                  <a:lnTo>
                    <a:pt x="252" y="604"/>
                  </a:lnTo>
                  <a:lnTo>
                    <a:pt x="319" y="486"/>
                  </a:lnTo>
                  <a:lnTo>
                    <a:pt x="386" y="386"/>
                  </a:lnTo>
                  <a:lnTo>
                    <a:pt x="486" y="302"/>
                  </a:lnTo>
                  <a:lnTo>
                    <a:pt x="604" y="252"/>
                  </a:lnTo>
                  <a:lnTo>
                    <a:pt x="721" y="218"/>
                  </a:lnTo>
                  <a:lnTo>
                    <a:pt x="855" y="202"/>
                  </a:lnTo>
                  <a:close/>
                  <a:moveTo>
                    <a:pt x="855" y="1"/>
                  </a:moveTo>
                  <a:lnTo>
                    <a:pt x="687" y="17"/>
                  </a:lnTo>
                  <a:lnTo>
                    <a:pt x="520" y="68"/>
                  </a:lnTo>
                  <a:lnTo>
                    <a:pt x="369" y="135"/>
                  </a:lnTo>
                  <a:lnTo>
                    <a:pt x="252" y="252"/>
                  </a:lnTo>
                  <a:lnTo>
                    <a:pt x="151" y="369"/>
                  </a:lnTo>
                  <a:lnTo>
                    <a:pt x="68" y="520"/>
                  </a:lnTo>
                  <a:lnTo>
                    <a:pt x="17" y="671"/>
                  </a:lnTo>
                  <a:lnTo>
                    <a:pt x="1" y="855"/>
                  </a:lnTo>
                  <a:lnTo>
                    <a:pt x="17" y="1022"/>
                  </a:lnTo>
                  <a:lnTo>
                    <a:pt x="68" y="1173"/>
                  </a:lnTo>
                  <a:lnTo>
                    <a:pt x="151" y="1324"/>
                  </a:lnTo>
                  <a:lnTo>
                    <a:pt x="252" y="1458"/>
                  </a:lnTo>
                  <a:lnTo>
                    <a:pt x="369" y="1558"/>
                  </a:lnTo>
                  <a:lnTo>
                    <a:pt x="520" y="1642"/>
                  </a:lnTo>
                  <a:lnTo>
                    <a:pt x="687" y="1692"/>
                  </a:lnTo>
                  <a:lnTo>
                    <a:pt x="855" y="1709"/>
                  </a:lnTo>
                  <a:lnTo>
                    <a:pt x="1022" y="1692"/>
                  </a:lnTo>
                  <a:lnTo>
                    <a:pt x="1190" y="1642"/>
                  </a:lnTo>
                  <a:lnTo>
                    <a:pt x="1324" y="1558"/>
                  </a:lnTo>
                  <a:lnTo>
                    <a:pt x="1458" y="1458"/>
                  </a:lnTo>
                  <a:lnTo>
                    <a:pt x="1558" y="1324"/>
                  </a:lnTo>
                  <a:lnTo>
                    <a:pt x="1642" y="1173"/>
                  </a:lnTo>
                  <a:lnTo>
                    <a:pt x="1692" y="1022"/>
                  </a:lnTo>
                  <a:lnTo>
                    <a:pt x="1709" y="855"/>
                  </a:lnTo>
                  <a:lnTo>
                    <a:pt x="1692" y="671"/>
                  </a:lnTo>
                  <a:lnTo>
                    <a:pt x="1642" y="520"/>
                  </a:lnTo>
                  <a:lnTo>
                    <a:pt x="1558" y="369"/>
                  </a:lnTo>
                  <a:lnTo>
                    <a:pt x="1458" y="252"/>
                  </a:lnTo>
                  <a:lnTo>
                    <a:pt x="1324" y="135"/>
                  </a:lnTo>
                  <a:lnTo>
                    <a:pt x="1190" y="68"/>
                  </a:lnTo>
                  <a:lnTo>
                    <a:pt x="1022" y="17"/>
                  </a:lnTo>
                  <a:lnTo>
                    <a:pt x="855" y="1"/>
                  </a:lnTo>
                  <a:close/>
                </a:path>
              </a:pathLst>
            </a:custGeom>
            <a:solidFill>
              <a:schemeClr val="lt1"/>
            </a:solidFill>
            <a:ln>
              <a:noFill/>
            </a:ln>
          </p:spPr>
          <p:txBody>
            <a:bodyPr anchorCtr="0" anchor="ctr" bIns="162650" lIns="162650" spcFirstLastPara="1" rIns="162650" wrap="square" tIns="162650">
              <a:noAutofit/>
            </a:bodyPr>
            <a:lstStyle/>
            <a:p>
              <a:pPr indent="0" lvl="0" marL="0" marR="0" rtl="0" algn="l">
                <a:lnSpc>
                  <a:spcPct val="100000"/>
                </a:lnSpc>
                <a:spcBef>
                  <a:spcPts val="0"/>
                </a:spcBef>
                <a:spcAft>
                  <a:spcPts val="0"/>
                </a:spcAft>
                <a:buClr>
                  <a:srgbClr val="000000"/>
                </a:buClr>
                <a:buSzPts val="2468"/>
                <a:buFont typeface="Arial"/>
                <a:buNone/>
              </a:pPr>
              <a:r>
                <a:t/>
              </a:r>
              <a:endParaRPr b="0" i="0" sz="2468" u="none" cap="none" strike="noStrike">
                <a:solidFill>
                  <a:srgbClr val="000000"/>
                </a:solidFill>
                <a:latin typeface="Arial"/>
                <a:ea typeface="Arial"/>
                <a:cs typeface="Arial"/>
                <a:sym typeface="Arial"/>
              </a:endParaRPr>
            </a:p>
          </p:txBody>
        </p:sp>
        <p:sp>
          <p:nvSpPr>
            <p:cNvPr id="4875" name="Google Shape;4875;g3d3bba9fb65_0_263"/>
            <p:cNvSpPr/>
            <p:nvPr/>
          </p:nvSpPr>
          <p:spPr>
            <a:xfrm>
              <a:off x="1970975" y="1466125"/>
              <a:ext cx="19275" cy="17200"/>
            </a:xfrm>
            <a:custGeom>
              <a:rect b="b" l="l" r="r" t="t"/>
              <a:pathLst>
                <a:path extrusionOk="0" h="688" w="771">
                  <a:moveTo>
                    <a:pt x="620" y="0"/>
                  </a:moveTo>
                  <a:lnTo>
                    <a:pt x="587" y="34"/>
                  </a:lnTo>
                  <a:lnTo>
                    <a:pt x="285" y="436"/>
                  </a:lnTo>
                  <a:lnTo>
                    <a:pt x="168" y="319"/>
                  </a:lnTo>
                  <a:lnTo>
                    <a:pt x="134" y="285"/>
                  </a:lnTo>
                  <a:lnTo>
                    <a:pt x="51" y="285"/>
                  </a:lnTo>
                  <a:lnTo>
                    <a:pt x="17" y="319"/>
                  </a:lnTo>
                  <a:lnTo>
                    <a:pt x="0" y="352"/>
                  </a:lnTo>
                  <a:lnTo>
                    <a:pt x="0" y="386"/>
                  </a:lnTo>
                  <a:lnTo>
                    <a:pt x="0" y="419"/>
                  </a:lnTo>
                  <a:lnTo>
                    <a:pt x="17" y="453"/>
                  </a:lnTo>
                  <a:lnTo>
                    <a:pt x="235" y="654"/>
                  </a:lnTo>
                  <a:lnTo>
                    <a:pt x="268" y="687"/>
                  </a:lnTo>
                  <a:lnTo>
                    <a:pt x="352" y="687"/>
                  </a:lnTo>
                  <a:lnTo>
                    <a:pt x="386" y="654"/>
                  </a:lnTo>
                  <a:lnTo>
                    <a:pt x="754" y="151"/>
                  </a:lnTo>
                  <a:lnTo>
                    <a:pt x="771" y="118"/>
                  </a:lnTo>
                  <a:lnTo>
                    <a:pt x="771" y="84"/>
                  </a:lnTo>
                  <a:lnTo>
                    <a:pt x="754" y="51"/>
                  </a:lnTo>
                  <a:lnTo>
                    <a:pt x="737" y="17"/>
                  </a:lnTo>
                  <a:lnTo>
                    <a:pt x="687" y="0"/>
                  </a:lnTo>
                  <a:close/>
                </a:path>
              </a:pathLst>
            </a:custGeom>
            <a:solidFill>
              <a:schemeClr val="lt1"/>
            </a:solidFill>
            <a:ln>
              <a:noFill/>
            </a:ln>
          </p:spPr>
          <p:txBody>
            <a:bodyPr anchorCtr="0" anchor="ctr" bIns="162650" lIns="162650" spcFirstLastPara="1" rIns="162650" wrap="square" tIns="162650">
              <a:noAutofit/>
            </a:bodyPr>
            <a:lstStyle/>
            <a:p>
              <a:pPr indent="0" lvl="0" marL="0" marR="0" rtl="0" algn="l">
                <a:lnSpc>
                  <a:spcPct val="100000"/>
                </a:lnSpc>
                <a:spcBef>
                  <a:spcPts val="0"/>
                </a:spcBef>
                <a:spcAft>
                  <a:spcPts val="0"/>
                </a:spcAft>
                <a:buClr>
                  <a:srgbClr val="000000"/>
                </a:buClr>
                <a:buSzPts val="2468"/>
                <a:buFont typeface="Arial"/>
                <a:buNone/>
              </a:pPr>
              <a:r>
                <a:t/>
              </a:r>
              <a:endParaRPr b="0" i="0" sz="2468" u="none" cap="none" strike="noStrike">
                <a:solidFill>
                  <a:srgbClr val="000000"/>
                </a:solidFill>
                <a:latin typeface="Arial"/>
                <a:ea typeface="Arial"/>
                <a:cs typeface="Arial"/>
                <a:sym typeface="Arial"/>
              </a:endParaRPr>
            </a:p>
          </p:txBody>
        </p:sp>
      </p:grpSp>
      <p:grpSp>
        <p:nvGrpSpPr>
          <p:cNvPr id="4876" name="Google Shape;4876;g3d3bba9fb65_0_263"/>
          <p:cNvGrpSpPr/>
          <p:nvPr/>
        </p:nvGrpSpPr>
        <p:grpSpPr>
          <a:xfrm>
            <a:off x="5795021" y="1417053"/>
            <a:ext cx="742953" cy="578700"/>
            <a:chOff x="1586550" y="2587575"/>
            <a:chExt cx="102200" cy="79600"/>
          </a:xfrm>
        </p:grpSpPr>
        <p:sp>
          <p:nvSpPr>
            <p:cNvPr id="4877" name="Google Shape;4877;g3d3bba9fb65_0_263"/>
            <p:cNvSpPr/>
            <p:nvPr/>
          </p:nvSpPr>
          <p:spPr>
            <a:xfrm>
              <a:off x="1586550" y="2600550"/>
              <a:ext cx="97600" cy="66625"/>
            </a:xfrm>
            <a:custGeom>
              <a:rect b="b" l="l" r="r" t="t"/>
              <a:pathLst>
                <a:path extrusionOk="0" h="2665" w="3904">
                  <a:moveTo>
                    <a:pt x="67" y="1"/>
                  </a:moveTo>
                  <a:lnTo>
                    <a:pt x="34" y="34"/>
                  </a:lnTo>
                  <a:lnTo>
                    <a:pt x="0" y="51"/>
                  </a:lnTo>
                  <a:lnTo>
                    <a:pt x="0" y="101"/>
                  </a:lnTo>
                  <a:lnTo>
                    <a:pt x="0" y="2564"/>
                  </a:lnTo>
                  <a:lnTo>
                    <a:pt x="0" y="2597"/>
                  </a:lnTo>
                  <a:lnTo>
                    <a:pt x="34" y="2631"/>
                  </a:lnTo>
                  <a:lnTo>
                    <a:pt x="67" y="2664"/>
                  </a:lnTo>
                  <a:lnTo>
                    <a:pt x="3836" y="2664"/>
                  </a:lnTo>
                  <a:lnTo>
                    <a:pt x="3870" y="2631"/>
                  </a:lnTo>
                  <a:lnTo>
                    <a:pt x="3903" y="2597"/>
                  </a:lnTo>
                  <a:lnTo>
                    <a:pt x="3903" y="2564"/>
                  </a:lnTo>
                  <a:lnTo>
                    <a:pt x="3903" y="1241"/>
                  </a:lnTo>
                  <a:lnTo>
                    <a:pt x="3903" y="1207"/>
                  </a:lnTo>
                  <a:lnTo>
                    <a:pt x="3870" y="1174"/>
                  </a:lnTo>
                  <a:lnTo>
                    <a:pt x="3836" y="1140"/>
                  </a:lnTo>
                  <a:lnTo>
                    <a:pt x="3769" y="1140"/>
                  </a:lnTo>
                  <a:lnTo>
                    <a:pt x="3736" y="1174"/>
                  </a:lnTo>
                  <a:lnTo>
                    <a:pt x="3719" y="1207"/>
                  </a:lnTo>
                  <a:lnTo>
                    <a:pt x="3702" y="1241"/>
                  </a:lnTo>
                  <a:lnTo>
                    <a:pt x="3702" y="2463"/>
                  </a:lnTo>
                  <a:lnTo>
                    <a:pt x="201" y="2463"/>
                  </a:lnTo>
                  <a:lnTo>
                    <a:pt x="201" y="202"/>
                  </a:lnTo>
                  <a:lnTo>
                    <a:pt x="2178" y="202"/>
                  </a:lnTo>
                  <a:lnTo>
                    <a:pt x="2211" y="185"/>
                  </a:lnTo>
                  <a:lnTo>
                    <a:pt x="2245" y="168"/>
                  </a:lnTo>
                  <a:lnTo>
                    <a:pt x="2262" y="135"/>
                  </a:lnTo>
                  <a:lnTo>
                    <a:pt x="2278" y="101"/>
                  </a:lnTo>
                  <a:lnTo>
                    <a:pt x="2262" y="51"/>
                  </a:lnTo>
                  <a:lnTo>
                    <a:pt x="2245" y="34"/>
                  </a:lnTo>
                  <a:lnTo>
                    <a:pt x="2211" y="1"/>
                  </a:lnTo>
                  <a:close/>
                </a:path>
              </a:pathLst>
            </a:custGeom>
            <a:solidFill>
              <a:schemeClr val="lt1"/>
            </a:solidFill>
            <a:ln>
              <a:noFill/>
            </a:ln>
          </p:spPr>
          <p:txBody>
            <a:bodyPr anchorCtr="0" anchor="ctr" bIns="162650" lIns="162650" spcFirstLastPara="1" rIns="162650" wrap="square" tIns="162650">
              <a:noAutofit/>
            </a:bodyPr>
            <a:lstStyle/>
            <a:p>
              <a:pPr indent="0" lvl="0" marL="0" marR="0" rtl="0" algn="l">
                <a:lnSpc>
                  <a:spcPct val="100000"/>
                </a:lnSpc>
                <a:spcBef>
                  <a:spcPts val="0"/>
                </a:spcBef>
                <a:spcAft>
                  <a:spcPts val="0"/>
                </a:spcAft>
                <a:buClr>
                  <a:srgbClr val="000000"/>
                </a:buClr>
                <a:buSzPts val="2468"/>
                <a:buFont typeface="Arial"/>
                <a:buNone/>
              </a:pPr>
              <a:r>
                <a:t/>
              </a:r>
              <a:endParaRPr b="0" i="0" sz="2468" u="none" cap="none" strike="noStrike">
                <a:solidFill>
                  <a:srgbClr val="000000"/>
                </a:solidFill>
                <a:latin typeface="Arial"/>
                <a:ea typeface="Arial"/>
                <a:cs typeface="Arial"/>
                <a:sym typeface="Arial"/>
              </a:endParaRPr>
            </a:p>
          </p:txBody>
        </p:sp>
        <p:sp>
          <p:nvSpPr>
            <p:cNvPr id="4878" name="Google Shape;4878;g3d3bba9fb65_0_263"/>
            <p:cNvSpPr/>
            <p:nvPr/>
          </p:nvSpPr>
          <p:spPr>
            <a:xfrm>
              <a:off x="1634700" y="2644525"/>
              <a:ext cx="30600" cy="5050"/>
            </a:xfrm>
            <a:custGeom>
              <a:rect b="b" l="l" r="r" t="t"/>
              <a:pathLst>
                <a:path extrusionOk="0" h="202" w="1224">
                  <a:moveTo>
                    <a:pt x="101" y="1"/>
                  </a:moveTo>
                  <a:lnTo>
                    <a:pt x="51" y="18"/>
                  </a:lnTo>
                  <a:lnTo>
                    <a:pt x="34" y="34"/>
                  </a:lnTo>
                  <a:lnTo>
                    <a:pt x="1" y="68"/>
                  </a:lnTo>
                  <a:lnTo>
                    <a:pt x="1" y="101"/>
                  </a:lnTo>
                  <a:lnTo>
                    <a:pt x="1" y="135"/>
                  </a:lnTo>
                  <a:lnTo>
                    <a:pt x="34" y="168"/>
                  </a:lnTo>
                  <a:lnTo>
                    <a:pt x="51" y="202"/>
                  </a:lnTo>
                  <a:lnTo>
                    <a:pt x="1173" y="202"/>
                  </a:lnTo>
                  <a:lnTo>
                    <a:pt x="1207" y="168"/>
                  </a:lnTo>
                  <a:lnTo>
                    <a:pt x="1223" y="135"/>
                  </a:lnTo>
                  <a:lnTo>
                    <a:pt x="1223" y="101"/>
                  </a:lnTo>
                  <a:lnTo>
                    <a:pt x="1223" y="68"/>
                  </a:lnTo>
                  <a:lnTo>
                    <a:pt x="1207" y="34"/>
                  </a:lnTo>
                  <a:lnTo>
                    <a:pt x="1173" y="18"/>
                  </a:lnTo>
                  <a:lnTo>
                    <a:pt x="1123" y="1"/>
                  </a:lnTo>
                  <a:close/>
                </a:path>
              </a:pathLst>
            </a:custGeom>
            <a:solidFill>
              <a:schemeClr val="lt1"/>
            </a:solidFill>
            <a:ln>
              <a:noFill/>
            </a:ln>
          </p:spPr>
          <p:txBody>
            <a:bodyPr anchorCtr="0" anchor="ctr" bIns="162650" lIns="162650" spcFirstLastPara="1" rIns="162650" wrap="square" tIns="162650">
              <a:noAutofit/>
            </a:bodyPr>
            <a:lstStyle/>
            <a:p>
              <a:pPr indent="0" lvl="0" marL="0" marR="0" rtl="0" algn="l">
                <a:lnSpc>
                  <a:spcPct val="100000"/>
                </a:lnSpc>
                <a:spcBef>
                  <a:spcPts val="0"/>
                </a:spcBef>
                <a:spcAft>
                  <a:spcPts val="0"/>
                </a:spcAft>
                <a:buClr>
                  <a:srgbClr val="000000"/>
                </a:buClr>
                <a:buSzPts val="2468"/>
                <a:buFont typeface="Arial"/>
                <a:buNone/>
              </a:pPr>
              <a:r>
                <a:t/>
              </a:r>
              <a:endParaRPr b="0" i="0" sz="2468" u="none" cap="none" strike="noStrike">
                <a:solidFill>
                  <a:srgbClr val="000000"/>
                </a:solidFill>
                <a:latin typeface="Arial"/>
                <a:ea typeface="Arial"/>
                <a:cs typeface="Arial"/>
                <a:sym typeface="Arial"/>
              </a:endParaRPr>
            </a:p>
          </p:txBody>
        </p:sp>
        <p:sp>
          <p:nvSpPr>
            <p:cNvPr id="4879" name="Google Shape;4879;g3d3bba9fb65_0_263"/>
            <p:cNvSpPr/>
            <p:nvPr/>
          </p:nvSpPr>
          <p:spPr>
            <a:xfrm>
              <a:off x="1634700" y="2633650"/>
              <a:ext cx="30600" cy="5050"/>
            </a:xfrm>
            <a:custGeom>
              <a:rect b="b" l="l" r="r" t="t"/>
              <a:pathLst>
                <a:path extrusionOk="0" h="202" w="1224">
                  <a:moveTo>
                    <a:pt x="51" y="0"/>
                  </a:moveTo>
                  <a:lnTo>
                    <a:pt x="34" y="17"/>
                  </a:lnTo>
                  <a:lnTo>
                    <a:pt x="1" y="51"/>
                  </a:lnTo>
                  <a:lnTo>
                    <a:pt x="1" y="101"/>
                  </a:lnTo>
                  <a:lnTo>
                    <a:pt x="1" y="134"/>
                  </a:lnTo>
                  <a:lnTo>
                    <a:pt x="34" y="168"/>
                  </a:lnTo>
                  <a:lnTo>
                    <a:pt x="51" y="185"/>
                  </a:lnTo>
                  <a:lnTo>
                    <a:pt x="101" y="201"/>
                  </a:lnTo>
                  <a:lnTo>
                    <a:pt x="1123" y="201"/>
                  </a:lnTo>
                  <a:lnTo>
                    <a:pt x="1173" y="185"/>
                  </a:lnTo>
                  <a:lnTo>
                    <a:pt x="1207" y="168"/>
                  </a:lnTo>
                  <a:lnTo>
                    <a:pt x="1223" y="134"/>
                  </a:lnTo>
                  <a:lnTo>
                    <a:pt x="1223" y="101"/>
                  </a:lnTo>
                  <a:lnTo>
                    <a:pt x="1223" y="51"/>
                  </a:lnTo>
                  <a:lnTo>
                    <a:pt x="1207" y="17"/>
                  </a:lnTo>
                  <a:lnTo>
                    <a:pt x="1173" y="0"/>
                  </a:lnTo>
                  <a:close/>
                </a:path>
              </a:pathLst>
            </a:custGeom>
            <a:solidFill>
              <a:schemeClr val="lt1"/>
            </a:solidFill>
            <a:ln>
              <a:noFill/>
            </a:ln>
          </p:spPr>
          <p:txBody>
            <a:bodyPr anchorCtr="0" anchor="ctr" bIns="162650" lIns="162650" spcFirstLastPara="1" rIns="162650" wrap="square" tIns="162650">
              <a:noAutofit/>
            </a:bodyPr>
            <a:lstStyle/>
            <a:p>
              <a:pPr indent="0" lvl="0" marL="0" marR="0" rtl="0" algn="l">
                <a:lnSpc>
                  <a:spcPct val="100000"/>
                </a:lnSpc>
                <a:spcBef>
                  <a:spcPts val="0"/>
                </a:spcBef>
                <a:spcAft>
                  <a:spcPts val="0"/>
                </a:spcAft>
                <a:buClr>
                  <a:srgbClr val="000000"/>
                </a:buClr>
                <a:buSzPts val="2468"/>
                <a:buFont typeface="Arial"/>
                <a:buNone/>
              </a:pPr>
              <a:r>
                <a:t/>
              </a:r>
              <a:endParaRPr b="0" i="0" sz="2468" u="none" cap="none" strike="noStrike">
                <a:solidFill>
                  <a:srgbClr val="000000"/>
                </a:solidFill>
                <a:latin typeface="Arial"/>
                <a:ea typeface="Arial"/>
                <a:cs typeface="Arial"/>
                <a:sym typeface="Arial"/>
              </a:endParaRPr>
            </a:p>
          </p:txBody>
        </p:sp>
        <p:sp>
          <p:nvSpPr>
            <p:cNvPr id="4880" name="Google Shape;4880;g3d3bba9fb65_0_263"/>
            <p:cNvSpPr/>
            <p:nvPr/>
          </p:nvSpPr>
          <p:spPr>
            <a:xfrm>
              <a:off x="1649350" y="2587575"/>
              <a:ext cx="39400" cy="39800"/>
            </a:xfrm>
            <a:custGeom>
              <a:rect b="b" l="l" r="r" t="t"/>
              <a:pathLst>
                <a:path extrusionOk="0" h="1592" w="1576">
                  <a:moveTo>
                    <a:pt x="788" y="202"/>
                  </a:moveTo>
                  <a:lnTo>
                    <a:pt x="905" y="218"/>
                  </a:lnTo>
                  <a:lnTo>
                    <a:pt x="1023" y="252"/>
                  </a:lnTo>
                  <a:lnTo>
                    <a:pt x="1123" y="302"/>
                  </a:lnTo>
                  <a:lnTo>
                    <a:pt x="1207" y="386"/>
                  </a:lnTo>
                  <a:lnTo>
                    <a:pt x="1274" y="470"/>
                  </a:lnTo>
                  <a:lnTo>
                    <a:pt x="1341" y="570"/>
                  </a:lnTo>
                  <a:lnTo>
                    <a:pt x="1374" y="671"/>
                  </a:lnTo>
                  <a:lnTo>
                    <a:pt x="1374" y="805"/>
                  </a:lnTo>
                  <a:lnTo>
                    <a:pt x="1374" y="922"/>
                  </a:lnTo>
                  <a:lnTo>
                    <a:pt x="1341" y="1022"/>
                  </a:lnTo>
                  <a:lnTo>
                    <a:pt x="1274" y="1123"/>
                  </a:lnTo>
                  <a:lnTo>
                    <a:pt x="1207" y="1223"/>
                  </a:lnTo>
                  <a:lnTo>
                    <a:pt x="1123" y="1290"/>
                  </a:lnTo>
                  <a:lnTo>
                    <a:pt x="1023" y="1341"/>
                  </a:lnTo>
                  <a:lnTo>
                    <a:pt x="905" y="1374"/>
                  </a:lnTo>
                  <a:lnTo>
                    <a:pt x="788" y="1391"/>
                  </a:lnTo>
                  <a:lnTo>
                    <a:pt x="671" y="1374"/>
                  </a:lnTo>
                  <a:lnTo>
                    <a:pt x="554" y="1341"/>
                  </a:lnTo>
                  <a:lnTo>
                    <a:pt x="453" y="1290"/>
                  </a:lnTo>
                  <a:lnTo>
                    <a:pt x="369" y="1223"/>
                  </a:lnTo>
                  <a:lnTo>
                    <a:pt x="302" y="1123"/>
                  </a:lnTo>
                  <a:lnTo>
                    <a:pt x="235" y="1022"/>
                  </a:lnTo>
                  <a:lnTo>
                    <a:pt x="202" y="922"/>
                  </a:lnTo>
                  <a:lnTo>
                    <a:pt x="202" y="805"/>
                  </a:lnTo>
                  <a:lnTo>
                    <a:pt x="202" y="671"/>
                  </a:lnTo>
                  <a:lnTo>
                    <a:pt x="235" y="570"/>
                  </a:lnTo>
                  <a:lnTo>
                    <a:pt x="302" y="470"/>
                  </a:lnTo>
                  <a:lnTo>
                    <a:pt x="369" y="386"/>
                  </a:lnTo>
                  <a:lnTo>
                    <a:pt x="453" y="302"/>
                  </a:lnTo>
                  <a:lnTo>
                    <a:pt x="554" y="252"/>
                  </a:lnTo>
                  <a:lnTo>
                    <a:pt x="671" y="218"/>
                  </a:lnTo>
                  <a:lnTo>
                    <a:pt x="788" y="202"/>
                  </a:lnTo>
                  <a:close/>
                  <a:moveTo>
                    <a:pt x="788" y="1"/>
                  </a:moveTo>
                  <a:lnTo>
                    <a:pt x="621" y="17"/>
                  </a:lnTo>
                  <a:lnTo>
                    <a:pt x="487" y="68"/>
                  </a:lnTo>
                  <a:lnTo>
                    <a:pt x="353" y="135"/>
                  </a:lnTo>
                  <a:lnTo>
                    <a:pt x="235" y="235"/>
                  </a:lnTo>
                  <a:lnTo>
                    <a:pt x="135" y="352"/>
                  </a:lnTo>
                  <a:lnTo>
                    <a:pt x="51" y="486"/>
                  </a:lnTo>
                  <a:lnTo>
                    <a:pt x="18" y="637"/>
                  </a:lnTo>
                  <a:lnTo>
                    <a:pt x="1" y="805"/>
                  </a:lnTo>
                  <a:lnTo>
                    <a:pt x="18" y="955"/>
                  </a:lnTo>
                  <a:lnTo>
                    <a:pt x="51" y="1106"/>
                  </a:lnTo>
                  <a:lnTo>
                    <a:pt x="135" y="1240"/>
                  </a:lnTo>
                  <a:lnTo>
                    <a:pt x="235" y="1357"/>
                  </a:lnTo>
                  <a:lnTo>
                    <a:pt x="353" y="1458"/>
                  </a:lnTo>
                  <a:lnTo>
                    <a:pt x="487" y="1525"/>
                  </a:lnTo>
                  <a:lnTo>
                    <a:pt x="621" y="1575"/>
                  </a:lnTo>
                  <a:lnTo>
                    <a:pt x="788" y="1592"/>
                  </a:lnTo>
                  <a:lnTo>
                    <a:pt x="956" y="1575"/>
                  </a:lnTo>
                  <a:lnTo>
                    <a:pt x="1090" y="1525"/>
                  </a:lnTo>
                  <a:lnTo>
                    <a:pt x="1240" y="1458"/>
                  </a:lnTo>
                  <a:lnTo>
                    <a:pt x="1358" y="1357"/>
                  </a:lnTo>
                  <a:lnTo>
                    <a:pt x="1441" y="1240"/>
                  </a:lnTo>
                  <a:lnTo>
                    <a:pt x="1525" y="1106"/>
                  </a:lnTo>
                  <a:lnTo>
                    <a:pt x="1559" y="955"/>
                  </a:lnTo>
                  <a:lnTo>
                    <a:pt x="1575" y="805"/>
                  </a:lnTo>
                  <a:lnTo>
                    <a:pt x="1559" y="637"/>
                  </a:lnTo>
                  <a:lnTo>
                    <a:pt x="1525" y="486"/>
                  </a:lnTo>
                  <a:lnTo>
                    <a:pt x="1441" y="352"/>
                  </a:lnTo>
                  <a:lnTo>
                    <a:pt x="1358" y="235"/>
                  </a:lnTo>
                  <a:lnTo>
                    <a:pt x="1240" y="135"/>
                  </a:lnTo>
                  <a:lnTo>
                    <a:pt x="1090" y="68"/>
                  </a:lnTo>
                  <a:lnTo>
                    <a:pt x="956" y="17"/>
                  </a:lnTo>
                  <a:lnTo>
                    <a:pt x="788" y="1"/>
                  </a:lnTo>
                  <a:close/>
                </a:path>
              </a:pathLst>
            </a:custGeom>
            <a:solidFill>
              <a:schemeClr val="lt1"/>
            </a:solidFill>
            <a:ln>
              <a:noFill/>
            </a:ln>
          </p:spPr>
          <p:txBody>
            <a:bodyPr anchorCtr="0" anchor="ctr" bIns="162650" lIns="162650" spcFirstLastPara="1" rIns="162650" wrap="square" tIns="162650">
              <a:noAutofit/>
            </a:bodyPr>
            <a:lstStyle/>
            <a:p>
              <a:pPr indent="0" lvl="0" marL="0" marR="0" rtl="0" algn="l">
                <a:lnSpc>
                  <a:spcPct val="100000"/>
                </a:lnSpc>
                <a:spcBef>
                  <a:spcPts val="0"/>
                </a:spcBef>
                <a:spcAft>
                  <a:spcPts val="0"/>
                </a:spcAft>
                <a:buClr>
                  <a:srgbClr val="000000"/>
                </a:buClr>
                <a:buSzPts val="2468"/>
                <a:buFont typeface="Arial"/>
                <a:buNone/>
              </a:pPr>
              <a:r>
                <a:t/>
              </a:r>
              <a:endParaRPr b="0" i="0" sz="2468" u="none" cap="none" strike="noStrike">
                <a:solidFill>
                  <a:srgbClr val="000000"/>
                </a:solidFill>
                <a:latin typeface="Arial"/>
                <a:ea typeface="Arial"/>
                <a:cs typeface="Arial"/>
                <a:sym typeface="Arial"/>
              </a:endParaRPr>
            </a:p>
          </p:txBody>
        </p:sp>
        <p:sp>
          <p:nvSpPr>
            <p:cNvPr id="4881" name="Google Shape;4881;g3d3bba9fb65_0_263"/>
            <p:cNvSpPr/>
            <p:nvPr/>
          </p:nvSpPr>
          <p:spPr>
            <a:xfrm>
              <a:off x="1660250" y="2600150"/>
              <a:ext cx="18450" cy="16775"/>
            </a:xfrm>
            <a:custGeom>
              <a:rect b="b" l="l" r="r" t="t"/>
              <a:pathLst>
                <a:path extrusionOk="0" h="671" w="738">
                  <a:moveTo>
                    <a:pt x="620" y="0"/>
                  </a:moveTo>
                  <a:lnTo>
                    <a:pt x="587" y="17"/>
                  </a:lnTo>
                  <a:lnTo>
                    <a:pt x="553" y="50"/>
                  </a:lnTo>
                  <a:lnTo>
                    <a:pt x="285" y="419"/>
                  </a:lnTo>
                  <a:lnTo>
                    <a:pt x="168" y="302"/>
                  </a:lnTo>
                  <a:lnTo>
                    <a:pt x="134" y="285"/>
                  </a:lnTo>
                  <a:lnTo>
                    <a:pt x="101" y="268"/>
                  </a:lnTo>
                  <a:lnTo>
                    <a:pt x="67" y="285"/>
                  </a:lnTo>
                  <a:lnTo>
                    <a:pt x="34" y="302"/>
                  </a:lnTo>
                  <a:lnTo>
                    <a:pt x="0" y="335"/>
                  </a:lnTo>
                  <a:lnTo>
                    <a:pt x="0" y="369"/>
                  </a:lnTo>
                  <a:lnTo>
                    <a:pt x="0" y="419"/>
                  </a:lnTo>
                  <a:lnTo>
                    <a:pt x="34" y="452"/>
                  </a:lnTo>
                  <a:lnTo>
                    <a:pt x="218" y="637"/>
                  </a:lnTo>
                  <a:lnTo>
                    <a:pt x="252" y="653"/>
                  </a:lnTo>
                  <a:lnTo>
                    <a:pt x="285" y="670"/>
                  </a:lnTo>
                  <a:lnTo>
                    <a:pt x="302" y="670"/>
                  </a:lnTo>
                  <a:lnTo>
                    <a:pt x="335" y="653"/>
                  </a:lnTo>
                  <a:lnTo>
                    <a:pt x="369" y="620"/>
                  </a:lnTo>
                  <a:lnTo>
                    <a:pt x="704" y="168"/>
                  </a:lnTo>
                  <a:lnTo>
                    <a:pt x="721" y="134"/>
                  </a:lnTo>
                  <a:lnTo>
                    <a:pt x="737" y="101"/>
                  </a:lnTo>
                  <a:lnTo>
                    <a:pt x="721" y="50"/>
                  </a:lnTo>
                  <a:lnTo>
                    <a:pt x="687" y="34"/>
                  </a:lnTo>
                  <a:lnTo>
                    <a:pt x="654" y="17"/>
                  </a:lnTo>
                  <a:lnTo>
                    <a:pt x="620" y="0"/>
                  </a:lnTo>
                  <a:close/>
                </a:path>
              </a:pathLst>
            </a:custGeom>
            <a:solidFill>
              <a:schemeClr val="lt1"/>
            </a:solidFill>
            <a:ln>
              <a:noFill/>
            </a:ln>
          </p:spPr>
          <p:txBody>
            <a:bodyPr anchorCtr="0" anchor="ctr" bIns="162650" lIns="162650" spcFirstLastPara="1" rIns="162650" wrap="square" tIns="162650">
              <a:noAutofit/>
            </a:bodyPr>
            <a:lstStyle/>
            <a:p>
              <a:pPr indent="0" lvl="0" marL="0" marR="0" rtl="0" algn="l">
                <a:lnSpc>
                  <a:spcPct val="100000"/>
                </a:lnSpc>
                <a:spcBef>
                  <a:spcPts val="0"/>
                </a:spcBef>
                <a:spcAft>
                  <a:spcPts val="0"/>
                </a:spcAft>
                <a:buClr>
                  <a:srgbClr val="000000"/>
                </a:buClr>
                <a:buSzPts val="2468"/>
                <a:buFont typeface="Arial"/>
                <a:buNone/>
              </a:pPr>
              <a:r>
                <a:t/>
              </a:r>
              <a:endParaRPr b="0" i="0" sz="2468" u="none" cap="none" strike="noStrike">
                <a:solidFill>
                  <a:srgbClr val="000000"/>
                </a:solidFill>
                <a:latin typeface="Arial"/>
                <a:ea typeface="Arial"/>
                <a:cs typeface="Arial"/>
                <a:sym typeface="Arial"/>
              </a:endParaRPr>
            </a:p>
          </p:txBody>
        </p:sp>
        <p:sp>
          <p:nvSpPr>
            <p:cNvPr id="4882" name="Google Shape;4882;g3d3bba9fb65_0_263"/>
            <p:cNvSpPr/>
            <p:nvPr/>
          </p:nvSpPr>
          <p:spPr>
            <a:xfrm>
              <a:off x="1612500" y="2619400"/>
              <a:ext cx="9250" cy="7150"/>
            </a:xfrm>
            <a:custGeom>
              <a:rect b="b" l="l" r="r" t="t"/>
              <a:pathLst>
                <a:path extrusionOk="0" h="286" w="370">
                  <a:moveTo>
                    <a:pt x="101" y="1"/>
                  </a:moveTo>
                  <a:lnTo>
                    <a:pt x="68" y="17"/>
                  </a:lnTo>
                  <a:lnTo>
                    <a:pt x="34" y="34"/>
                  </a:lnTo>
                  <a:lnTo>
                    <a:pt x="1" y="68"/>
                  </a:lnTo>
                  <a:lnTo>
                    <a:pt x="1" y="101"/>
                  </a:lnTo>
                  <a:lnTo>
                    <a:pt x="1" y="135"/>
                  </a:lnTo>
                  <a:lnTo>
                    <a:pt x="34" y="168"/>
                  </a:lnTo>
                  <a:lnTo>
                    <a:pt x="68" y="202"/>
                  </a:lnTo>
                  <a:lnTo>
                    <a:pt x="101" y="202"/>
                  </a:lnTo>
                  <a:lnTo>
                    <a:pt x="152" y="219"/>
                  </a:lnTo>
                  <a:lnTo>
                    <a:pt x="202" y="252"/>
                  </a:lnTo>
                  <a:lnTo>
                    <a:pt x="235" y="269"/>
                  </a:lnTo>
                  <a:lnTo>
                    <a:pt x="269" y="286"/>
                  </a:lnTo>
                  <a:lnTo>
                    <a:pt x="302" y="269"/>
                  </a:lnTo>
                  <a:lnTo>
                    <a:pt x="336" y="252"/>
                  </a:lnTo>
                  <a:lnTo>
                    <a:pt x="369" y="219"/>
                  </a:lnTo>
                  <a:lnTo>
                    <a:pt x="369" y="185"/>
                  </a:lnTo>
                  <a:lnTo>
                    <a:pt x="369" y="151"/>
                  </a:lnTo>
                  <a:lnTo>
                    <a:pt x="353" y="118"/>
                  </a:lnTo>
                  <a:lnTo>
                    <a:pt x="302" y="68"/>
                  </a:lnTo>
                  <a:lnTo>
                    <a:pt x="235" y="34"/>
                  </a:lnTo>
                  <a:lnTo>
                    <a:pt x="168" y="1"/>
                  </a:lnTo>
                  <a:close/>
                </a:path>
              </a:pathLst>
            </a:custGeom>
            <a:solidFill>
              <a:schemeClr val="lt1"/>
            </a:solidFill>
            <a:ln>
              <a:noFill/>
            </a:ln>
          </p:spPr>
          <p:txBody>
            <a:bodyPr anchorCtr="0" anchor="ctr" bIns="162650" lIns="162650" spcFirstLastPara="1" rIns="162650" wrap="square" tIns="162650">
              <a:noAutofit/>
            </a:bodyPr>
            <a:lstStyle/>
            <a:p>
              <a:pPr indent="0" lvl="0" marL="0" marR="0" rtl="0" algn="l">
                <a:lnSpc>
                  <a:spcPct val="100000"/>
                </a:lnSpc>
                <a:spcBef>
                  <a:spcPts val="0"/>
                </a:spcBef>
                <a:spcAft>
                  <a:spcPts val="0"/>
                </a:spcAft>
                <a:buClr>
                  <a:srgbClr val="000000"/>
                </a:buClr>
                <a:buSzPts val="2468"/>
                <a:buFont typeface="Arial"/>
                <a:buNone/>
              </a:pPr>
              <a:r>
                <a:t/>
              </a:r>
              <a:endParaRPr b="0" i="0" sz="2468" u="none" cap="none" strike="noStrike">
                <a:solidFill>
                  <a:srgbClr val="000000"/>
                </a:solidFill>
                <a:latin typeface="Arial"/>
                <a:ea typeface="Arial"/>
                <a:cs typeface="Arial"/>
                <a:sym typeface="Arial"/>
              </a:endParaRPr>
            </a:p>
          </p:txBody>
        </p:sp>
        <p:sp>
          <p:nvSpPr>
            <p:cNvPr id="4883" name="Google Shape;4883;g3d3bba9fb65_0_263"/>
            <p:cNvSpPr/>
            <p:nvPr/>
          </p:nvSpPr>
          <p:spPr>
            <a:xfrm>
              <a:off x="1607475" y="2641175"/>
              <a:ext cx="9675" cy="7150"/>
            </a:xfrm>
            <a:custGeom>
              <a:rect b="b" l="l" r="r" t="t"/>
              <a:pathLst>
                <a:path extrusionOk="0" h="286" w="387">
                  <a:moveTo>
                    <a:pt x="118" y="1"/>
                  </a:moveTo>
                  <a:lnTo>
                    <a:pt x="68" y="18"/>
                  </a:lnTo>
                  <a:lnTo>
                    <a:pt x="34" y="34"/>
                  </a:lnTo>
                  <a:lnTo>
                    <a:pt x="18" y="68"/>
                  </a:lnTo>
                  <a:lnTo>
                    <a:pt x="1" y="101"/>
                  </a:lnTo>
                  <a:lnTo>
                    <a:pt x="18" y="135"/>
                  </a:lnTo>
                  <a:lnTo>
                    <a:pt x="34" y="168"/>
                  </a:lnTo>
                  <a:lnTo>
                    <a:pt x="85" y="219"/>
                  </a:lnTo>
                  <a:lnTo>
                    <a:pt x="152" y="252"/>
                  </a:lnTo>
                  <a:lnTo>
                    <a:pt x="219" y="269"/>
                  </a:lnTo>
                  <a:lnTo>
                    <a:pt x="286" y="286"/>
                  </a:lnTo>
                  <a:lnTo>
                    <a:pt x="319" y="269"/>
                  </a:lnTo>
                  <a:lnTo>
                    <a:pt x="353" y="252"/>
                  </a:lnTo>
                  <a:lnTo>
                    <a:pt x="369" y="219"/>
                  </a:lnTo>
                  <a:lnTo>
                    <a:pt x="386" y="185"/>
                  </a:lnTo>
                  <a:lnTo>
                    <a:pt x="369" y="152"/>
                  </a:lnTo>
                  <a:lnTo>
                    <a:pt x="353" y="118"/>
                  </a:lnTo>
                  <a:lnTo>
                    <a:pt x="319" y="85"/>
                  </a:lnTo>
                  <a:lnTo>
                    <a:pt x="286" y="85"/>
                  </a:lnTo>
                  <a:lnTo>
                    <a:pt x="235" y="68"/>
                  </a:lnTo>
                  <a:lnTo>
                    <a:pt x="185" y="34"/>
                  </a:lnTo>
                  <a:lnTo>
                    <a:pt x="152" y="18"/>
                  </a:lnTo>
                  <a:lnTo>
                    <a:pt x="118" y="1"/>
                  </a:lnTo>
                  <a:close/>
                </a:path>
              </a:pathLst>
            </a:custGeom>
            <a:solidFill>
              <a:schemeClr val="lt1"/>
            </a:solidFill>
            <a:ln>
              <a:noFill/>
            </a:ln>
          </p:spPr>
          <p:txBody>
            <a:bodyPr anchorCtr="0" anchor="ctr" bIns="162650" lIns="162650" spcFirstLastPara="1" rIns="162650" wrap="square" tIns="162650">
              <a:noAutofit/>
            </a:bodyPr>
            <a:lstStyle/>
            <a:p>
              <a:pPr indent="0" lvl="0" marL="0" marR="0" rtl="0" algn="l">
                <a:lnSpc>
                  <a:spcPct val="100000"/>
                </a:lnSpc>
                <a:spcBef>
                  <a:spcPts val="0"/>
                </a:spcBef>
                <a:spcAft>
                  <a:spcPts val="0"/>
                </a:spcAft>
                <a:buClr>
                  <a:srgbClr val="000000"/>
                </a:buClr>
                <a:buSzPts val="2468"/>
                <a:buFont typeface="Arial"/>
                <a:buNone/>
              </a:pPr>
              <a:r>
                <a:t/>
              </a:r>
              <a:endParaRPr b="0" i="0" sz="2468" u="none" cap="none" strike="noStrike">
                <a:solidFill>
                  <a:srgbClr val="000000"/>
                </a:solidFill>
                <a:latin typeface="Arial"/>
                <a:ea typeface="Arial"/>
                <a:cs typeface="Arial"/>
                <a:sym typeface="Arial"/>
              </a:endParaRPr>
            </a:p>
          </p:txBody>
        </p:sp>
        <p:sp>
          <p:nvSpPr>
            <p:cNvPr id="4884" name="Google Shape;4884;g3d3bba9fb65_0_263"/>
            <p:cNvSpPr/>
            <p:nvPr/>
          </p:nvSpPr>
          <p:spPr>
            <a:xfrm>
              <a:off x="1606650" y="2619400"/>
              <a:ext cx="10900" cy="16775"/>
            </a:xfrm>
            <a:custGeom>
              <a:rect b="b" l="l" r="r" t="t"/>
              <a:pathLst>
                <a:path extrusionOk="0" h="671" w="436">
                  <a:moveTo>
                    <a:pt x="268" y="1"/>
                  </a:moveTo>
                  <a:lnTo>
                    <a:pt x="201" y="34"/>
                  </a:lnTo>
                  <a:lnTo>
                    <a:pt x="151" y="51"/>
                  </a:lnTo>
                  <a:lnTo>
                    <a:pt x="101" y="101"/>
                  </a:lnTo>
                  <a:lnTo>
                    <a:pt x="51" y="151"/>
                  </a:lnTo>
                  <a:lnTo>
                    <a:pt x="17" y="202"/>
                  </a:lnTo>
                  <a:lnTo>
                    <a:pt x="0" y="269"/>
                  </a:lnTo>
                  <a:lnTo>
                    <a:pt x="0" y="336"/>
                  </a:lnTo>
                  <a:lnTo>
                    <a:pt x="0" y="403"/>
                  </a:lnTo>
                  <a:lnTo>
                    <a:pt x="17" y="470"/>
                  </a:lnTo>
                  <a:lnTo>
                    <a:pt x="51" y="537"/>
                  </a:lnTo>
                  <a:lnTo>
                    <a:pt x="101" y="587"/>
                  </a:lnTo>
                  <a:lnTo>
                    <a:pt x="151" y="621"/>
                  </a:lnTo>
                  <a:lnTo>
                    <a:pt x="201" y="654"/>
                  </a:lnTo>
                  <a:lnTo>
                    <a:pt x="268" y="671"/>
                  </a:lnTo>
                  <a:lnTo>
                    <a:pt x="369" y="671"/>
                  </a:lnTo>
                  <a:lnTo>
                    <a:pt x="402" y="654"/>
                  </a:lnTo>
                  <a:lnTo>
                    <a:pt x="419" y="621"/>
                  </a:lnTo>
                  <a:lnTo>
                    <a:pt x="436" y="570"/>
                  </a:lnTo>
                  <a:lnTo>
                    <a:pt x="419" y="537"/>
                  </a:lnTo>
                  <a:lnTo>
                    <a:pt x="402" y="503"/>
                  </a:lnTo>
                  <a:lnTo>
                    <a:pt x="369" y="487"/>
                  </a:lnTo>
                  <a:lnTo>
                    <a:pt x="335" y="470"/>
                  </a:lnTo>
                  <a:lnTo>
                    <a:pt x="285" y="470"/>
                  </a:lnTo>
                  <a:lnTo>
                    <a:pt x="235" y="436"/>
                  </a:lnTo>
                  <a:lnTo>
                    <a:pt x="201" y="386"/>
                  </a:lnTo>
                  <a:lnTo>
                    <a:pt x="201" y="336"/>
                  </a:lnTo>
                  <a:lnTo>
                    <a:pt x="201" y="286"/>
                  </a:lnTo>
                  <a:lnTo>
                    <a:pt x="235" y="235"/>
                  </a:lnTo>
                  <a:lnTo>
                    <a:pt x="285" y="219"/>
                  </a:lnTo>
                  <a:lnTo>
                    <a:pt x="335" y="202"/>
                  </a:lnTo>
                  <a:lnTo>
                    <a:pt x="369" y="202"/>
                  </a:lnTo>
                  <a:lnTo>
                    <a:pt x="402" y="168"/>
                  </a:lnTo>
                  <a:lnTo>
                    <a:pt x="419" y="135"/>
                  </a:lnTo>
                  <a:lnTo>
                    <a:pt x="436" y="101"/>
                  </a:lnTo>
                  <a:lnTo>
                    <a:pt x="419" y="68"/>
                  </a:lnTo>
                  <a:lnTo>
                    <a:pt x="402" y="34"/>
                  </a:lnTo>
                  <a:lnTo>
                    <a:pt x="369" y="17"/>
                  </a:lnTo>
                  <a:lnTo>
                    <a:pt x="335" y="1"/>
                  </a:lnTo>
                  <a:close/>
                </a:path>
              </a:pathLst>
            </a:custGeom>
            <a:solidFill>
              <a:schemeClr val="lt1"/>
            </a:solidFill>
            <a:ln>
              <a:noFill/>
            </a:ln>
          </p:spPr>
          <p:txBody>
            <a:bodyPr anchorCtr="0" anchor="ctr" bIns="162650" lIns="162650" spcFirstLastPara="1" rIns="162650" wrap="square" tIns="162650">
              <a:noAutofit/>
            </a:bodyPr>
            <a:lstStyle/>
            <a:p>
              <a:pPr indent="0" lvl="0" marL="0" marR="0" rtl="0" algn="l">
                <a:lnSpc>
                  <a:spcPct val="100000"/>
                </a:lnSpc>
                <a:spcBef>
                  <a:spcPts val="0"/>
                </a:spcBef>
                <a:spcAft>
                  <a:spcPts val="0"/>
                </a:spcAft>
                <a:buClr>
                  <a:srgbClr val="000000"/>
                </a:buClr>
                <a:buSzPts val="2468"/>
                <a:buFont typeface="Arial"/>
                <a:buNone/>
              </a:pPr>
              <a:r>
                <a:t/>
              </a:r>
              <a:endParaRPr b="0" i="0" sz="2468" u="none" cap="none" strike="noStrike">
                <a:solidFill>
                  <a:srgbClr val="000000"/>
                </a:solidFill>
                <a:latin typeface="Arial"/>
                <a:ea typeface="Arial"/>
                <a:cs typeface="Arial"/>
                <a:sym typeface="Arial"/>
              </a:endParaRPr>
            </a:p>
          </p:txBody>
        </p:sp>
        <p:sp>
          <p:nvSpPr>
            <p:cNvPr id="4885" name="Google Shape;4885;g3d3bba9fb65_0_263"/>
            <p:cNvSpPr/>
            <p:nvPr/>
          </p:nvSpPr>
          <p:spPr>
            <a:xfrm>
              <a:off x="1612500" y="2631125"/>
              <a:ext cx="10925" cy="17200"/>
            </a:xfrm>
            <a:custGeom>
              <a:rect b="b" l="l" r="r" t="t"/>
              <a:pathLst>
                <a:path extrusionOk="0" h="688" w="437">
                  <a:moveTo>
                    <a:pt x="101" y="1"/>
                  </a:moveTo>
                  <a:lnTo>
                    <a:pt x="68" y="18"/>
                  </a:lnTo>
                  <a:lnTo>
                    <a:pt x="34" y="34"/>
                  </a:lnTo>
                  <a:lnTo>
                    <a:pt x="1" y="68"/>
                  </a:lnTo>
                  <a:lnTo>
                    <a:pt x="1" y="101"/>
                  </a:lnTo>
                  <a:lnTo>
                    <a:pt x="1" y="152"/>
                  </a:lnTo>
                  <a:lnTo>
                    <a:pt x="34" y="185"/>
                  </a:lnTo>
                  <a:lnTo>
                    <a:pt x="68" y="202"/>
                  </a:lnTo>
                  <a:lnTo>
                    <a:pt x="101" y="202"/>
                  </a:lnTo>
                  <a:lnTo>
                    <a:pt x="152" y="219"/>
                  </a:lnTo>
                  <a:lnTo>
                    <a:pt x="202" y="252"/>
                  </a:lnTo>
                  <a:lnTo>
                    <a:pt x="219" y="286"/>
                  </a:lnTo>
                  <a:lnTo>
                    <a:pt x="235" y="353"/>
                  </a:lnTo>
                  <a:lnTo>
                    <a:pt x="219" y="403"/>
                  </a:lnTo>
                  <a:lnTo>
                    <a:pt x="202" y="436"/>
                  </a:lnTo>
                  <a:lnTo>
                    <a:pt x="152" y="470"/>
                  </a:lnTo>
                  <a:lnTo>
                    <a:pt x="101" y="487"/>
                  </a:lnTo>
                  <a:lnTo>
                    <a:pt x="68" y="487"/>
                  </a:lnTo>
                  <a:lnTo>
                    <a:pt x="34" y="520"/>
                  </a:lnTo>
                  <a:lnTo>
                    <a:pt x="1" y="554"/>
                  </a:lnTo>
                  <a:lnTo>
                    <a:pt x="1" y="587"/>
                  </a:lnTo>
                  <a:lnTo>
                    <a:pt x="1" y="621"/>
                  </a:lnTo>
                  <a:lnTo>
                    <a:pt x="34" y="654"/>
                  </a:lnTo>
                  <a:lnTo>
                    <a:pt x="68" y="671"/>
                  </a:lnTo>
                  <a:lnTo>
                    <a:pt x="101" y="688"/>
                  </a:lnTo>
                  <a:lnTo>
                    <a:pt x="168" y="671"/>
                  </a:lnTo>
                  <a:lnTo>
                    <a:pt x="235" y="654"/>
                  </a:lnTo>
                  <a:lnTo>
                    <a:pt x="286" y="621"/>
                  </a:lnTo>
                  <a:lnTo>
                    <a:pt x="336" y="587"/>
                  </a:lnTo>
                  <a:lnTo>
                    <a:pt x="386" y="537"/>
                  </a:lnTo>
                  <a:lnTo>
                    <a:pt x="403" y="487"/>
                  </a:lnTo>
                  <a:lnTo>
                    <a:pt x="436" y="420"/>
                  </a:lnTo>
                  <a:lnTo>
                    <a:pt x="436" y="353"/>
                  </a:lnTo>
                  <a:lnTo>
                    <a:pt x="436" y="286"/>
                  </a:lnTo>
                  <a:lnTo>
                    <a:pt x="403" y="219"/>
                  </a:lnTo>
                  <a:lnTo>
                    <a:pt x="386" y="152"/>
                  </a:lnTo>
                  <a:lnTo>
                    <a:pt x="336" y="101"/>
                  </a:lnTo>
                  <a:lnTo>
                    <a:pt x="286" y="68"/>
                  </a:lnTo>
                  <a:lnTo>
                    <a:pt x="235" y="34"/>
                  </a:lnTo>
                  <a:lnTo>
                    <a:pt x="168" y="18"/>
                  </a:lnTo>
                  <a:lnTo>
                    <a:pt x="101" y="1"/>
                  </a:lnTo>
                  <a:close/>
                </a:path>
              </a:pathLst>
            </a:custGeom>
            <a:solidFill>
              <a:schemeClr val="lt1"/>
            </a:solidFill>
            <a:ln>
              <a:noFill/>
            </a:ln>
          </p:spPr>
          <p:txBody>
            <a:bodyPr anchorCtr="0" anchor="ctr" bIns="162650" lIns="162650" spcFirstLastPara="1" rIns="162650" wrap="square" tIns="162650">
              <a:noAutofit/>
            </a:bodyPr>
            <a:lstStyle/>
            <a:p>
              <a:pPr indent="0" lvl="0" marL="0" marR="0" rtl="0" algn="l">
                <a:lnSpc>
                  <a:spcPct val="100000"/>
                </a:lnSpc>
                <a:spcBef>
                  <a:spcPts val="0"/>
                </a:spcBef>
                <a:spcAft>
                  <a:spcPts val="0"/>
                </a:spcAft>
                <a:buClr>
                  <a:srgbClr val="000000"/>
                </a:buClr>
                <a:buSzPts val="2468"/>
                <a:buFont typeface="Arial"/>
                <a:buNone/>
              </a:pPr>
              <a:r>
                <a:t/>
              </a:r>
              <a:endParaRPr b="0" i="0" sz="2468" u="none" cap="none" strike="noStrike">
                <a:solidFill>
                  <a:srgbClr val="000000"/>
                </a:solidFill>
                <a:latin typeface="Arial"/>
                <a:ea typeface="Arial"/>
                <a:cs typeface="Arial"/>
                <a:sym typeface="Arial"/>
              </a:endParaRPr>
            </a:p>
          </p:txBody>
        </p:sp>
        <p:sp>
          <p:nvSpPr>
            <p:cNvPr id="4886" name="Google Shape;4886;g3d3bba9fb65_0_263"/>
            <p:cNvSpPr/>
            <p:nvPr/>
          </p:nvSpPr>
          <p:spPr>
            <a:xfrm>
              <a:off x="1612100" y="2643275"/>
              <a:ext cx="5050" cy="7975"/>
            </a:xfrm>
            <a:custGeom>
              <a:rect b="b" l="l" r="r" t="t"/>
              <a:pathLst>
                <a:path extrusionOk="0" h="319" w="202">
                  <a:moveTo>
                    <a:pt x="50" y="1"/>
                  </a:moveTo>
                  <a:lnTo>
                    <a:pt x="34" y="34"/>
                  </a:lnTo>
                  <a:lnTo>
                    <a:pt x="0" y="68"/>
                  </a:lnTo>
                  <a:lnTo>
                    <a:pt x="0" y="101"/>
                  </a:lnTo>
                  <a:lnTo>
                    <a:pt x="0" y="218"/>
                  </a:lnTo>
                  <a:lnTo>
                    <a:pt x="0" y="252"/>
                  </a:lnTo>
                  <a:lnTo>
                    <a:pt x="34" y="285"/>
                  </a:lnTo>
                  <a:lnTo>
                    <a:pt x="50" y="319"/>
                  </a:lnTo>
                  <a:lnTo>
                    <a:pt x="134" y="319"/>
                  </a:lnTo>
                  <a:lnTo>
                    <a:pt x="168" y="285"/>
                  </a:lnTo>
                  <a:lnTo>
                    <a:pt x="184" y="252"/>
                  </a:lnTo>
                  <a:lnTo>
                    <a:pt x="201" y="218"/>
                  </a:lnTo>
                  <a:lnTo>
                    <a:pt x="201" y="101"/>
                  </a:lnTo>
                  <a:lnTo>
                    <a:pt x="184" y="68"/>
                  </a:lnTo>
                  <a:lnTo>
                    <a:pt x="168" y="34"/>
                  </a:lnTo>
                  <a:lnTo>
                    <a:pt x="134" y="1"/>
                  </a:lnTo>
                  <a:close/>
                </a:path>
              </a:pathLst>
            </a:custGeom>
            <a:solidFill>
              <a:schemeClr val="lt1"/>
            </a:solidFill>
            <a:ln>
              <a:noFill/>
            </a:ln>
          </p:spPr>
          <p:txBody>
            <a:bodyPr anchorCtr="0" anchor="ctr" bIns="162650" lIns="162650" spcFirstLastPara="1" rIns="162650" wrap="square" tIns="162650">
              <a:noAutofit/>
            </a:bodyPr>
            <a:lstStyle/>
            <a:p>
              <a:pPr indent="0" lvl="0" marL="0" marR="0" rtl="0" algn="l">
                <a:lnSpc>
                  <a:spcPct val="100000"/>
                </a:lnSpc>
                <a:spcBef>
                  <a:spcPts val="0"/>
                </a:spcBef>
                <a:spcAft>
                  <a:spcPts val="0"/>
                </a:spcAft>
                <a:buClr>
                  <a:srgbClr val="000000"/>
                </a:buClr>
                <a:buSzPts val="2468"/>
                <a:buFont typeface="Arial"/>
                <a:buNone/>
              </a:pPr>
              <a:r>
                <a:t/>
              </a:r>
              <a:endParaRPr b="0" i="0" sz="2468" u="none" cap="none" strike="noStrike">
                <a:solidFill>
                  <a:srgbClr val="000000"/>
                </a:solidFill>
                <a:latin typeface="Arial"/>
                <a:ea typeface="Arial"/>
                <a:cs typeface="Arial"/>
                <a:sym typeface="Arial"/>
              </a:endParaRPr>
            </a:p>
          </p:txBody>
        </p:sp>
        <p:sp>
          <p:nvSpPr>
            <p:cNvPr id="4887" name="Google Shape;4887;g3d3bba9fb65_0_263"/>
            <p:cNvSpPr/>
            <p:nvPr/>
          </p:nvSpPr>
          <p:spPr>
            <a:xfrm>
              <a:off x="1612100" y="2616475"/>
              <a:ext cx="5050" cy="7975"/>
            </a:xfrm>
            <a:custGeom>
              <a:rect b="b" l="l" r="r" t="t"/>
              <a:pathLst>
                <a:path extrusionOk="0" h="319" w="202">
                  <a:moveTo>
                    <a:pt x="50" y="0"/>
                  </a:moveTo>
                  <a:lnTo>
                    <a:pt x="34" y="34"/>
                  </a:lnTo>
                  <a:lnTo>
                    <a:pt x="0" y="51"/>
                  </a:lnTo>
                  <a:lnTo>
                    <a:pt x="0" y="101"/>
                  </a:lnTo>
                  <a:lnTo>
                    <a:pt x="0" y="218"/>
                  </a:lnTo>
                  <a:lnTo>
                    <a:pt x="0" y="252"/>
                  </a:lnTo>
                  <a:lnTo>
                    <a:pt x="34" y="285"/>
                  </a:lnTo>
                  <a:lnTo>
                    <a:pt x="50" y="319"/>
                  </a:lnTo>
                  <a:lnTo>
                    <a:pt x="134" y="319"/>
                  </a:lnTo>
                  <a:lnTo>
                    <a:pt x="168" y="285"/>
                  </a:lnTo>
                  <a:lnTo>
                    <a:pt x="184" y="252"/>
                  </a:lnTo>
                  <a:lnTo>
                    <a:pt x="201" y="218"/>
                  </a:lnTo>
                  <a:lnTo>
                    <a:pt x="201" y="101"/>
                  </a:lnTo>
                  <a:lnTo>
                    <a:pt x="184" y="51"/>
                  </a:lnTo>
                  <a:lnTo>
                    <a:pt x="168" y="34"/>
                  </a:lnTo>
                  <a:lnTo>
                    <a:pt x="134" y="0"/>
                  </a:lnTo>
                  <a:close/>
                </a:path>
              </a:pathLst>
            </a:custGeom>
            <a:solidFill>
              <a:schemeClr val="lt1"/>
            </a:solidFill>
            <a:ln>
              <a:noFill/>
            </a:ln>
          </p:spPr>
          <p:txBody>
            <a:bodyPr anchorCtr="0" anchor="ctr" bIns="162650" lIns="162650" spcFirstLastPara="1" rIns="162650" wrap="square" tIns="162650">
              <a:noAutofit/>
            </a:bodyPr>
            <a:lstStyle/>
            <a:p>
              <a:pPr indent="0" lvl="0" marL="0" marR="0" rtl="0" algn="l">
                <a:lnSpc>
                  <a:spcPct val="100000"/>
                </a:lnSpc>
                <a:spcBef>
                  <a:spcPts val="0"/>
                </a:spcBef>
                <a:spcAft>
                  <a:spcPts val="0"/>
                </a:spcAft>
                <a:buClr>
                  <a:srgbClr val="000000"/>
                </a:buClr>
                <a:buSzPts val="2468"/>
                <a:buFont typeface="Arial"/>
                <a:buNone/>
              </a:pPr>
              <a:r>
                <a:t/>
              </a:r>
              <a:endParaRPr b="0" i="0" sz="2468" u="none" cap="none" strike="noStrike">
                <a:solidFill>
                  <a:srgbClr val="000000"/>
                </a:solidFill>
                <a:latin typeface="Arial"/>
                <a:ea typeface="Arial"/>
                <a:cs typeface="Arial"/>
                <a:sym typeface="Arial"/>
              </a:endParaRPr>
            </a:p>
          </p:txBody>
        </p:sp>
      </p:grpSp>
      <p:sp>
        <p:nvSpPr>
          <p:cNvPr id="4888" name="Google Shape;4888;g3d3bba9fb65_0_263"/>
          <p:cNvSpPr txBox="1"/>
          <p:nvPr/>
        </p:nvSpPr>
        <p:spPr>
          <a:xfrm>
            <a:off x="315022" y="4856559"/>
            <a:ext cx="324900" cy="9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25"/>
              <a:buFont typeface="Arial"/>
              <a:buNone/>
            </a:pPr>
            <a:r>
              <a:rPr b="0" i="0" lang="en" sz="525" u="none" cap="none" strike="noStrike">
                <a:solidFill>
                  <a:srgbClr val="25146F"/>
                </a:solidFill>
                <a:latin typeface="Poppins Medium"/>
                <a:ea typeface="Poppins Medium"/>
                <a:cs typeface="Poppins Medium"/>
                <a:sym typeface="Poppins Medium"/>
              </a:rPr>
              <a:t>Page </a:t>
            </a:r>
            <a:fld id="{00000000-1234-1234-1234-123412341234}" type="slidenum">
              <a:rPr b="0" i="0" lang="en" sz="525" u="none" cap="none" strike="noStrike">
                <a:solidFill>
                  <a:srgbClr val="25146F"/>
                </a:solidFill>
                <a:latin typeface="Poppins Medium"/>
                <a:ea typeface="Poppins Medium"/>
                <a:cs typeface="Poppins Medium"/>
                <a:sym typeface="Poppins Medium"/>
              </a:rPr>
              <a:t>‹#›</a:t>
            </a:fld>
            <a:endParaRPr b="0" i="0" sz="525" u="none" cap="none" strike="noStrike">
              <a:solidFill>
                <a:srgbClr val="25146F"/>
              </a:solidFill>
              <a:latin typeface="Poppins Medium"/>
              <a:ea typeface="Poppins Medium"/>
              <a:cs typeface="Poppins Medium"/>
              <a:sym typeface="Poppins Medium"/>
            </a:endParaRPr>
          </a:p>
        </p:txBody>
      </p:sp>
    </p:spTree>
  </p:cSld>
  <p:clrMapOvr>
    <a:masterClrMapping/>
  </p:clrMapOvr>
</p:sld>
</file>

<file path=ppt/theme/theme1.xml><?xml version="1.0" encoding="utf-8"?>
<a:theme xmlns:a="http://schemas.openxmlformats.org/drawingml/2006/main" xmlns:r="http://schemas.openxmlformats.org/officeDocument/2006/relationships"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Natalie Devick</dc:creator>
</cp:coreProperties>
</file>