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96.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165.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45.xml"/>
  <Override ContentType="application/vnd.openxmlformats-officedocument.presentationml.slideLayout+xml" PartName="/ppt/slideLayouts/slideLayout189.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85.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84.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124.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9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171.xml"/>
  <Override ContentType="application/vnd.openxmlformats-officedocument.presentationml.slideLayout+xml" PartName="/ppt/slideLayouts/slideLayout198.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94.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83.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19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115.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100.xml"/>
  <Override ContentType="application/vnd.openxmlformats-officedocument.presentationml.slideLayout+xml" PartName="/ppt/slideLayouts/slideLayout143.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8.xml"/>
  <Override ContentType="application/vnd.openxmlformats-officedocument.theme+xml" PartName="/ppt/theme/theme9.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9" r:id="rId5"/>
    <p:sldMasterId id="2147483689" r:id="rId6"/>
    <p:sldMasterId id="2147483710" r:id="rId7"/>
    <p:sldMasterId id="2147483732" r:id="rId8"/>
    <p:sldMasterId id="2147483780" r:id="rId9"/>
    <p:sldMasterId id="2147483812" r:id="rId10"/>
    <p:sldMasterId id="2147483823" r:id="rId11"/>
  </p:sldMasterIdLst>
  <p:notesMasterIdLst>
    <p:notesMasterId r:id="rId12"/>
  </p:notesMasterIdLst>
  <p:sldIdLst>
    <p:sldId id="256" r:id="rId13"/>
    <p:sldId id="257" r:id="rId14"/>
    <p:sldId id="258" r:id="rId15"/>
    <p:sldId id="259" r:id="rId16"/>
    <p:sldId id="260" r:id="rId17"/>
    <p:sldId id="261" r:id="rId18"/>
    <p:sldId id="262" r:id="rId19"/>
    <p:sldId id="263" r:id="rId20"/>
    <p:sldId id="264" r:id="rId21"/>
    <p:sldId id="265" r:id="rId22"/>
    <p:sldId id="266" r:id="rId23"/>
    <p:sldId id="267" r:id="rId24"/>
    <p:sldId id="268" r:id="rId25"/>
  </p:sldIdLst>
  <p:sldSz cy="5143500" cx="9144000"/>
  <p:notesSz cx="6858000" cy="9144000"/>
  <p:embeddedFontLst>
    <p:embeddedFont>
      <p:font typeface="Inter"/>
      <p:regular r:id="rId26"/>
      <p:bold r:id="rId27"/>
      <p:italic r:id="rId28"/>
      <p:boldItalic r:id="rId29"/>
    </p:embeddedFont>
    <p:embeddedFont>
      <p:font typeface="Roboto Condensed"/>
      <p:regular r:id="rId30"/>
      <p:bold r:id="rId31"/>
      <p:italic r:id="rId32"/>
      <p:boldItalic r:id="rId33"/>
    </p:embeddedFont>
    <p:embeddedFont>
      <p:font typeface="Inter ExtraBold"/>
      <p:bold r:id="rId34"/>
      <p:boldItalic r:id="rId35"/>
    </p:embeddedFont>
    <p:embeddedFont>
      <p:font typeface="Quattrocento Sans"/>
      <p:regular r:id="rId36"/>
      <p:bold r:id="rId37"/>
      <p:italic r:id="rId38"/>
      <p:boldItalic r:id="rId39"/>
    </p:embeddedFont>
    <p:embeddedFont>
      <p:font typeface="Inter Medium"/>
      <p:regular r:id="rId40"/>
      <p:bold r:id="rId41"/>
      <p:italic r:id="rId42"/>
      <p:boldItalic r:id="rId43"/>
    </p:embeddedFont>
    <p:embeddedFont>
      <p:font typeface="Inter Black"/>
      <p:bold r:id="rId44"/>
      <p:boldItalic r:id="rId45"/>
    </p:embeddedFont>
    <p:embeddedFont>
      <p:font typeface="Open Sans"/>
      <p:regular r:id="rId46"/>
      <p:bold r:id="rId47"/>
      <p:italic r:id="rId48"/>
      <p:boldItalic r:id="rId4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50" roundtripDataSignature="AMtx7mgHQrw2JTqvjhwa5egpuiQ5/skX4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InterMedium-regular.fntdata"/><Relationship Id="rId42" Type="http://schemas.openxmlformats.org/officeDocument/2006/relationships/font" Target="fonts/InterMedium-italic.fntdata"/><Relationship Id="rId41" Type="http://schemas.openxmlformats.org/officeDocument/2006/relationships/font" Target="fonts/InterMedium-bold.fntdata"/><Relationship Id="rId44" Type="http://schemas.openxmlformats.org/officeDocument/2006/relationships/font" Target="fonts/InterBlack-bold.fntdata"/><Relationship Id="rId43" Type="http://schemas.openxmlformats.org/officeDocument/2006/relationships/font" Target="fonts/InterMedium-boldItalic.fntdata"/><Relationship Id="rId46" Type="http://schemas.openxmlformats.org/officeDocument/2006/relationships/font" Target="fonts/OpenSans-regular.fntdata"/><Relationship Id="rId45" Type="http://schemas.openxmlformats.org/officeDocument/2006/relationships/font" Target="fonts/InterBlack-boldItalic.fntdata"/><Relationship Id="rId1" Type="http://schemas.openxmlformats.org/officeDocument/2006/relationships/theme" Target="theme/theme9.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48" Type="http://schemas.openxmlformats.org/officeDocument/2006/relationships/font" Target="fonts/OpenSans-italic.fntdata"/><Relationship Id="rId47" Type="http://schemas.openxmlformats.org/officeDocument/2006/relationships/font" Target="fonts/OpenSans-bold.fntdata"/><Relationship Id="rId49" Type="http://schemas.openxmlformats.org/officeDocument/2006/relationships/font" Target="fonts/OpenSans-boldItalic.fntdata"/><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slideMaster" Target="slideMasters/slideMaster5.xml"/><Relationship Id="rId31" Type="http://schemas.openxmlformats.org/officeDocument/2006/relationships/font" Target="fonts/RobotoCondensed-bold.fntdata"/><Relationship Id="rId30" Type="http://schemas.openxmlformats.org/officeDocument/2006/relationships/font" Target="fonts/RobotoCondensed-regular.fntdata"/><Relationship Id="rId33" Type="http://schemas.openxmlformats.org/officeDocument/2006/relationships/font" Target="fonts/RobotoCondensed-boldItalic.fntdata"/><Relationship Id="rId32" Type="http://schemas.openxmlformats.org/officeDocument/2006/relationships/font" Target="fonts/RobotoCondensed-italic.fntdata"/><Relationship Id="rId35" Type="http://schemas.openxmlformats.org/officeDocument/2006/relationships/font" Target="fonts/InterExtraBold-boldItalic.fntdata"/><Relationship Id="rId34" Type="http://schemas.openxmlformats.org/officeDocument/2006/relationships/font" Target="fonts/InterExtraBold-bold.fntdata"/><Relationship Id="rId37" Type="http://schemas.openxmlformats.org/officeDocument/2006/relationships/font" Target="fonts/QuattrocentoSans-bold.fntdata"/><Relationship Id="rId36" Type="http://schemas.openxmlformats.org/officeDocument/2006/relationships/font" Target="fonts/QuattrocentoSans-regular.fntdata"/><Relationship Id="rId39" Type="http://schemas.openxmlformats.org/officeDocument/2006/relationships/font" Target="fonts/QuattrocentoSans-boldItalic.fntdata"/><Relationship Id="rId38" Type="http://schemas.openxmlformats.org/officeDocument/2006/relationships/font" Target="fonts/QuattrocentoSans-italic.fntdata"/><Relationship Id="rId20" Type="http://schemas.openxmlformats.org/officeDocument/2006/relationships/slide" Target="slides/slide8.xml"/><Relationship Id="rId22" Type="http://schemas.openxmlformats.org/officeDocument/2006/relationships/slide" Target="slides/slide10.xml"/><Relationship Id="rId21" Type="http://schemas.openxmlformats.org/officeDocument/2006/relationships/slide" Target="slides/slide9.xml"/><Relationship Id="rId24" Type="http://schemas.openxmlformats.org/officeDocument/2006/relationships/slide" Target="slides/slide12.xml"/><Relationship Id="rId23" Type="http://schemas.openxmlformats.org/officeDocument/2006/relationships/slide" Target="slides/slide11.xml"/><Relationship Id="rId26" Type="http://schemas.openxmlformats.org/officeDocument/2006/relationships/font" Target="fonts/Inter-regular.fntdata"/><Relationship Id="rId25" Type="http://schemas.openxmlformats.org/officeDocument/2006/relationships/slide" Target="slides/slide13.xml"/><Relationship Id="rId28" Type="http://schemas.openxmlformats.org/officeDocument/2006/relationships/font" Target="fonts/Inter-italic.fntdata"/><Relationship Id="rId27" Type="http://schemas.openxmlformats.org/officeDocument/2006/relationships/font" Target="fonts/Inter-bold.fntdata"/><Relationship Id="rId29" Type="http://schemas.openxmlformats.org/officeDocument/2006/relationships/font" Target="fonts/Inter-boldItalic.fntdata"/><Relationship Id="rId50" Type="http://customschemas.google.com/relationships/presentationmetadata" Target="metadata"/><Relationship Id="rId11" Type="http://schemas.openxmlformats.org/officeDocument/2006/relationships/slideMaster" Target="slideMasters/slideMaster8.xml"/><Relationship Id="rId10" Type="http://schemas.openxmlformats.org/officeDocument/2006/relationships/slideMaster" Target="slideMasters/slideMaster7.xml"/><Relationship Id="rId13" Type="http://schemas.openxmlformats.org/officeDocument/2006/relationships/slide" Target="slides/slide1.xml"/><Relationship Id="rId12" Type="http://schemas.openxmlformats.org/officeDocument/2006/relationships/notesMaster" Target="notesMasters/notesMaster1.xml"/><Relationship Id="rId15" Type="http://schemas.openxmlformats.org/officeDocument/2006/relationships/slide" Target="slides/slide3.xml"/><Relationship Id="rId14" Type="http://schemas.openxmlformats.org/officeDocument/2006/relationships/slide" Target="slides/slide2.xml"/><Relationship Id="rId17" Type="http://schemas.openxmlformats.org/officeDocument/2006/relationships/slide" Target="slides/slide5.xml"/><Relationship Id="rId16" Type="http://schemas.openxmlformats.org/officeDocument/2006/relationships/slide" Target="slides/slide4.xml"/><Relationship Id="rId19" Type="http://schemas.openxmlformats.org/officeDocument/2006/relationships/slide" Target="slides/slide7.xml"/><Relationship Id="rId1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99" name="Shape 13999"/>
        <p:cNvGrpSpPr/>
        <p:nvPr/>
      </p:nvGrpSpPr>
      <p:grpSpPr>
        <a:xfrm>
          <a:off x="0" y="0"/>
          <a:ext cx="0" cy="0"/>
          <a:chOff x="0" y="0"/>
          <a:chExt cx="0" cy="0"/>
        </a:xfrm>
      </p:grpSpPr>
      <p:sp>
        <p:nvSpPr>
          <p:cNvPr id="14000" name="Google Shape;14000;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01" name="Google Shape;14001;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Lifestyle Spending Account.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2" name="Shape 14182"/>
        <p:cNvGrpSpPr/>
        <p:nvPr/>
      </p:nvGrpSpPr>
      <p:grpSpPr>
        <a:xfrm>
          <a:off x="0" y="0"/>
          <a:ext cx="0" cy="0"/>
          <a:chOff x="0" y="0"/>
          <a:chExt cx="0" cy="0"/>
        </a:xfrm>
      </p:grpSpPr>
      <p:sp>
        <p:nvSpPr>
          <p:cNvPr id="14183" name="Google Shape;14183;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184" name="Google Shape;14184;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SzPts val="1100"/>
              <a:buNone/>
            </a:pPr>
            <a:r>
              <a:rPr lang="en" sz="1200">
                <a:solidFill>
                  <a:schemeClr val="dk1"/>
                </a:solidFill>
              </a:rPr>
              <a:t>The WEX mobile app provides you with quick easy access to your online account. After logging in the first time, you can set up fingerprint access right from your phone. </a:t>
            </a:r>
            <a:endParaRPr sz="1200">
              <a:solidFill>
                <a:schemeClr val="dk1"/>
              </a:solidFill>
            </a:endParaRPr>
          </a:p>
          <a:p>
            <a:pPr indent="0" lvl="0" marL="0" rtl="0" algn="l">
              <a:lnSpc>
                <a:spcPct val="115000"/>
              </a:lnSpc>
              <a:spcBef>
                <a:spcPts val="0"/>
              </a:spcBef>
              <a:spcAft>
                <a:spcPts val="0"/>
              </a:spcAft>
              <a:buSzPts val="1100"/>
              <a:buNone/>
            </a:pPr>
            <a:r>
              <a:t/>
            </a:r>
            <a:endParaRPr sz="1200">
              <a:solidFill>
                <a:schemeClr val="dk1"/>
              </a:solidFill>
            </a:endParaRPr>
          </a:p>
          <a:p>
            <a:pPr indent="0" lvl="0" marL="0" rtl="0" algn="l">
              <a:lnSpc>
                <a:spcPct val="115000"/>
              </a:lnSpc>
              <a:spcBef>
                <a:spcPts val="0"/>
              </a:spcBef>
              <a:spcAft>
                <a:spcPts val="0"/>
              </a:spcAft>
              <a:buSzPts val="1100"/>
              <a:buNone/>
            </a:pPr>
            <a:r>
              <a:rPr lang="en" sz="1200">
                <a:solidFill>
                  <a:schemeClr val="dk1"/>
                </a:solidFill>
              </a:rPr>
              <a:t>Other great features include: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endParaRPr>
          </a:p>
          <a:p>
            <a:pPr indent="-181240" lvl="0" marL="181240" rtl="0" algn="l">
              <a:lnSpc>
                <a:spcPct val="115000"/>
              </a:lnSpc>
              <a:spcBef>
                <a:spcPts val="0"/>
              </a:spcBef>
              <a:spcAft>
                <a:spcPts val="0"/>
              </a:spcAft>
              <a:buClr>
                <a:schemeClr val="dk1"/>
              </a:buClr>
              <a:buSzPts val="1200"/>
              <a:buChar char="•"/>
            </a:pPr>
            <a:r>
              <a:rPr lang="en" sz="1200">
                <a:solidFill>
                  <a:schemeClr val="dk1"/>
                </a:solidFill>
              </a:rPr>
              <a:t>Easily check your account balance while standing in line at the store, making it easy to decide if you want to use your plan dollars to cover a purchase.</a:t>
            </a:r>
            <a:endParaRPr sz="1200">
              <a:solidFill>
                <a:schemeClr val="dk1"/>
              </a:solidFill>
              <a:latin typeface="Calibri"/>
              <a:ea typeface="Calibri"/>
              <a:cs typeface="Calibri"/>
              <a:sym typeface="Calibri"/>
            </a:endParaRPr>
          </a:p>
        </p:txBody>
      </p:sp>
      <p:sp>
        <p:nvSpPr>
          <p:cNvPr id="14185" name="Google Shape;14185;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23" name="Shape 14223"/>
        <p:cNvGrpSpPr/>
        <p:nvPr/>
      </p:nvGrpSpPr>
      <p:grpSpPr>
        <a:xfrm>
          <a:off x="0" y="0"/>
          <a:ext cx="0" cy="0"/>
          <a:chOff x="0" y="0"/>
          <a:chExt cx="0" cy="0"/>
        </a:xfrm>
      </p:grpSpPr>
      <p:sp>
        <p:nvSpPr>
          <p:cNvPr id="14224" name="Google Shape;14224;g3058d1c7796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225" name="Google Shape;14225;g3058d1c7796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rPr i="1" lang="en"/>
              <a:t>If participates ask for instructions…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Live Chat: from your online account, select Need Help? in the bottom right corner, which will open a virtual assistant window, then follow prompts.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Support on Website: </a:t>
            </a:r>
            <a:r>
              <a:rPr i="1" lang="en">
                <a:solidFill>
                  <a:schemeClr val="dk1"/>
                </a:solidFill>
              </a:rPr>
              <a:t>To access the form, follow the below steps: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298450" lvl="0" marL="457200" rtl="0" algn="l">
              <a:lnSpc>
                <a:spcPct val="115000"/>
              </a:lnSpc>
              <a:spcBef>
                <a:spcPts val="1200"/>
              </a:spcBef>
              <a:spcAft>
                <a:spcPts val="0"/>
              </a:spcAft>
              <a:buClr>
                <a:schemeClr val="dk1"/>
              </a:buClr>
              <a:buSzPts val="11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Complete the form.</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A successful submission message will appear indicating that we'll be in touch.</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The employee/participant will receive an email response with additional details or resolution to their inquiry.</a:t>
            </a:r>
            <a:endParaRPr/>
          </a:p>
          <a:p>
            <a:pPr indent="0" lvl="0" marL="0" rtl="0" algn="l">
              <a:lnSpc>
                <a:spcPct val="100000"/>
              </a:lnSpc>
              <a:spcBef>
                <a:spcPts val="1200"/>
              </a:spcBef>
              <a:spcAft>
                <a:spcPts val="0"/>
              </a:spcAft>
              <a:buClr>
                <a:schemeClr val="dk1"/>
              </a:buClr>
              <a:buSzPts val="1200"/>
              <a:buFont typeface="Calibri"/>
              <a:buNone/>
            </a:pPr>
            <a:r>
              <a:rPr i="1" lang="en"/>
              <a:t>Form URL: </a:t>
            </a:r>
            <a:r>
              <a:rPr i="1" lang="en" u="sng">
                <a:solidFill>
                  <a:schemeClr val="hlink"/>
                </a:solidFill>
                <a:hlinkClick r:id="rId5"/>
              </a:rPr>
              <a:t>https://wexhealthinc.my.site.com/WEXbenefitscontactus/s/</a:t>
            </a:r>
            <a:endParaRPr i="1"/>
          </a:p>
          <a:p>
            <a:pPr indent="0" lvl="0" marL="0" rtl="0" algn="l">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0" name="Shape 14260"/>
        <p:cNvGrpSpPr/>
        <p:nvPr/>
      </p:nvGrpSpPr>
      <p:grpSpPr>
        <a:xfrm>
          <a:off x="0" y="0"/>
          <a:ext cx="0" cy="0"/>
          <a:chOff x="0" y="0"/>
          <a:chExt cx="0" cy="0"/>
        </a:xfrm>
      </p:grpSpPr>
      <p:sp>
        <p:nvSpPr>
          <p:cNvPr id="14261" name="Google Shape;14261;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262" name="Google Shape;14262;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4" name="Shape 14264"/>
        <p:cNvGrpSpPr/>
        <p:nvPr/>
      </p:nvGrpSpPr>
      <p:grpSpPr>
        <a:xfrm>
          <a:off x="0" y="0"/>
          <a:ext cx="0" cy="0"/>
          <a:chOff x="0" y="0"/>
          <a:chExt cx="0" cy="0"/>
        </a:xfrm>
      </p:grpSpPr>
      <p:sp>
        <p:nvSpPr>
          <p:cNvPr id="14265" name="Google Shape;14265;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266" name="Google Shape;14266;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04" name="Shape 14004"/>
        <p:cNvGrpSpPr/>
        <p:nvPr/>
      </p:nvGrpSpPr>
      <p:grpSpPr>
        <a:xfrm>
          <a:off x="0" y="0"/>
          <a:ext cx="0" cy="0"/>
          <a:chOff x="0" y="0"/>
          <a:chExt cx="0" cy="0"/>
        </a:xfrm>
      </p:grpSpPr>
      <p:sp>
        <p:nvSpPr>
          <p:cNvPr id="14005" name="Google Shape;14005;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06" name="Google Shape;14006;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During our presentation today, I will be reviewing what a lifestyle spending account, or LSA, is and why you should consider enrolling in an LSA.</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a:solidFill>
                <a:schemeClr val="dk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10" name="Shape 14010"/>
        <p:cNvGrpSpPr/>
        <p:nvPr/>
      </p:nvGrpSpPr>
      <p:grpSpPr>
        <a:xfrm>
          <a:off x="0" y="0"/>
          <a:ext cx="0" cy="0"/>
          <a:chOff x="0" y="0"/>
          <a:chExt cx="0" cy="0"/>
        </a:xfrm>
      </p:grpSpPr>
      <p:sp>
        <p:nvSpPr>
          <p:cNvPr id="14011" name="Google Shape;14011;g280e44c372a_0_187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12" name="Google Shape;14012;g280e44c372a_0_187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A lifestyle spending account, or LSA, is a benefits account funded by your employer. With those funds, an LSA is used for qualified expenses that promote a happy and healthy lifestyle by reimbursing you for eligible physical, emotional, and financial wellness expenses.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 LSA is funded by post-tax employer contributions which means distributions from the LSA will be treated as taxable income. If there are any funds left over at the end of the year, they cannot be cashed out.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If you have a flexible spending account, also known as an FSA, or a health savings account, also called an HSA, they can be paired with an LSA to manage the long-term and short-term expenses that are a part of life. </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50" name="Shape 14050"/>
        <p:cNvGrpSpPr/>
        <p:nvPr/>
      </p:nvGrpSpPr>
      <p:grpSpPr>
        <a:xfrm>
          <a:off x="0" y="0"/>
          <a:ext cx="0" cy="0"/>
          <a:chOff x="0" y="0"/>
          <a:chExt cx="0" cy="0"/>
        </a:xfrm>
      </p:grpSpPr>
      <p:sp>
        <p:nvSpPr>
          <p:cNvPr id="14051" name="Google Shape;14051;g280de3d4a38_0_19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52" name="Google Shape;14052;g280de3d4a38_0_19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employer has control over how much can be contributed to the plan, and whether funds carry over to the next plan year.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employer also determines when contributions become available. This could be 100% at the beginning of the plan year, scheduled throughout the year, or activity based. For example: upon successful completion of certain health-related tasks.</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employer also determines who is eligible to participate in an LSA. Be sure to reach out to your human resources representative for the specifics of your LSA plan!</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59" name="Shape 14059"/>
        <p:cNvGrpSpPr/>
        <p:nvPr/>
      </p:nvGrpSpPr>
      <p:grpSpPr>
        <a:xfrm>
          <a:off x="0" y="0"/>
          <a:ext cx="0" cy="0"/>
          <a:chOff x="0" y="0"/>
          <a:chExt cx="0" cy="0"/>
        </a:xfrm>
      </p:grpSpPr>
      <p:sp>
        <p:nvSpPr>
          <p:cNvPr id="14060" name="Google Shape;14060;g280de3d4a38_0_568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61" name="Google Shape;14061;g280de3d4a38_0_56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Your employer also determines what expenses are eligible for reimbursement. These can vary quite a bit from student loan payments, to gym memberships and much more.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67" name="Shape 14067"/>
        <p:cNvGrpSpPr/>
        <p:nvPr/>
      </p:nvGrpSpPr>
      <p:grpSpPr>
        <a:xfrm>
          <a:off x="0" y="0"/>
          <a:ext cx="0" cy="0"/>
          <a:chOff x="0" y="0"/>
          <a:chExt cx="0" cy="0"/>
        </a:xfrm>
      </p:grpSpPr>
      <p:sp>
        <p:nvSpPr>
          <p:cNvPr id="14068" name="Google Shape;14068;g280e44c372a_0_37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To help demonstrate what an LSA is, </a:t>
            </a:r>
            <a:r>
              <a:rPr lang="en" sz="1200"/>
              <a:t>we are going to</a:t>
            </a:r>
            <a:r>
              <a:rPr i="0" lang="en" sz="1200" u="none" cap="none" strike="noStrike">
                <a:solidFill>
                  <a:srgbClr val="000000"/>
                </a:solidFill>
              </a:rPr>
              <a:t> compare it to a standard flexible spending account.</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FSA – an FSA is employer owned  and you forfeit any unused money back at the end of a plan year an LSA works the same way.</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 FSA can be funded by either the employer OR the employee. An LSA is strictly funded by the employer.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 FSA can be used to reimburse expenses for medical, dental, vision, and preventative goods or services. LSA eligible expenses are medical, emotional, and/or financial expenses that are determined by your employer.</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Reimbursements from your FSA are pre-tax dollars, and you do not pay taxes on the amount you are reimbursed. LSA reimbursements are post-tax funds that will be counted towards your taxable income.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FSA funds are considered use-it-or-lose-it. With an LSA, your employer will determine whether or not you can roll unused funds into the next plan year. </a:t>
            </a:r>
            <a:endParaRPr sz="1200"/>
          </a:p>
        </p:txBody>
      </p:sp>
      <p:sp>
        <p:nvSpPr>
          <p:cNvPr id="14069" name="Google Shape;14069;g280e44c372a_0_37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97" name="Shape 14097"/>
        <p:cNvGrpSpPr/>
        <p:nvPr/>
      </p:nvGrpSpPr>
      <p:grpSpPr>
        <a:xfrm>
          <a:off x="0" y="0"/>
          <a:ext cx="0" cy="0"/>
          <a:chOff x="0" y="0"/>
          <a:chExt cx="0" cy="0"/>
        </a:xfrm>
      </p:grpSpPr>
      <p:sp>
        <p:nvSpPr>
          <p:cNvPr id="14098" name="Google Shape;14098;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99" name="Google Shape;14099;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rPr>
              <a:t>Let us talk a bit about documentation! </a:t>
            </a:r>
            <a:r>
              <a:rPr i="1" lang="en" sz="1200">
                <a:solidFill>
                  <a:schemeClr val="dk1"/>
                </a:solidFill>
              </a:rPr>
              <a:t>(say jokingly) </a:t>
            </a:r>
            <a:r>
              <a:rPr lang="en" sz="1200">
                <a:solidFill>
                  <a:schemeClr val="dk1"/>
                </a:solidFill>
              </a:rPr>
              <a:t>Everyone loves providing documentation, right?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For anything you paid out of pocket, you can submit a reimbursement request with documentation showing the following information: </a:t>
            </a:r>
            <a:endParaRPr sz="1200">
              <a:solidFill>
                <a:schemeClr val="dk1"/>
              </a:solidFill>
            </a:endParaRPr>
          </a:p>
          <a:p>
            <a:pPr indent="0" lvl="0" marL="0" rtl="0" algn="l">
              <a:lnSpc>
                <a:spcPct val="100000"/>
              </a:lnSpc>
              <a:spcBef>
                <a:spcPts val="0"/>
              </a:spcBef>
              <a:spcAft>
                <a:spcPts val="0"/>
              </a:spcAft>
              <a:buSzPts val="1100"/>
              <a:buNone/>
            </a:pPr>
            <a:r>
              <a:t/>
            </a:r>
            <a:endParaRPr sz="1200">
              <a:solidFill>
                <a:schemeClr val="dk1"/>
              </a:solidFill>
            </a:endParaRPr>
          </a:p>
          <a:p>
            <a:pPr indent="-304800" lvl="1" marL="800100" rtl="0" algn="l">
              <a:lnSpc>
                <a:spcPct val="150000"/>
              </a:lnSpc>
              <a:spcBef>
                <a:spcPts val="500"/>
              </a:spcBef>
              <a:spcAft>
                <a:spcPts val="0"/>
              </a:spcAft>
              <a:buClr>
                <a:schemeClr val="dk1"/>
              </a:buClr>
              <a:buSzPts val="1200"/>
              <a:buChar char="•"/>
            </a:pPr>
            <a:r>
              <a:rPr lang="en" sz="1200">
                <a:solidFill>
                  <a:schemeClr val="dk1"/>
                </a:solidFill>
              </a:rPr>
              <a:t>When the expense was incurred</a:t>
            </a:r>
            <a:endParaRPr sz="1200">
              <a:solidFill>
                <a:schemeClr val="dk1"/>
              </a:solidFill>
            </a:endParaRPr>
          </a:p>
          <a:p>
            <a:pPr indent="-304800" lvl="1" marL="800100" rtl="0" algn="l">
              <a:lnSpc>
                <a:spcPct val="150000"/>
              </a:lnSpc>
              <a:spcBef>
                <a:spcPts val="500"/>
              </a:spcBef>
              <a:spcAft>
                <a:spcPts val="0"/>
              </a:spcAft>
              <a:buClr>
                <a:schemeClr val="dk1"/>
              </a:buClr>
              <a:buSzPts val="1200"/>
              <a:buChar char="•"/>
            </a:pPr>
            <a:r>
              <a:rPr lang="en" sz="1200">
                <a:solidFill>
                  <a:schemeClr val="dk1"/>
                </a:solidFill>
              </a:rPr>
              <a:t>Where the expense was incurred</a:t>
            </a:r>
            <a:endParaRPr sz="1200">
              <a:solidFill>
                <a:schemeClr val="dk1"/>
              </a:solidFill>
            </a:endParaRPr>
          </a:p>
          <a:p>
            <a:pPr indent="-304800" lvl="1" marL="800100" rtl="0" algn="l">
              <a:lnSpc>
                <a:spcPct val="150000"/>
              </a:lnSpc>
              <a:spcBef>
                <a:spcPts val="500"/>
              </a:spcBef>
              <a:spcAft>
                <a:spcPts val="0"/>
              </a:spcAft>
              <a:buClr>
                <a:schemeClr val="dk1"/>
              </a:buClr>
              <a:buSzPts val="1200"/>
              <a:buChar char="•"/>
            </a:pPr>
            <a:r>
              <a:rPr lang="en" sz="1200">
                <a:solidFill>
                  <a:schemeClr val="dk1"/>
                </a:solidFill>
              </a:rPr>
              <a:t>What the expense was</a:t>
            </a:r>
            <a:endParaRPr sz="1200">
              <a:solidFill>
                <a:schemeClr val="dk1"/>
              </a:solidFill>
            </a:endParaRPr>
          </a:p>
          <a:p>
            <a:pPr indent="-304800" lvl="1" marL="800100" rtl="0" algn="l">
              <a:lnSpc>
                <a:spcPct val="150000"/>
              </a:lnSpc>
              <a:spcBef>
                <a:spcPts val="500"/>
              </a:spcBef>
              <a:spcAft>
                <a:spcPts val="0"/>
              </a:spcAft>
              <a:buClr>
                <a:schemeClr val="dk1"/>
              </a:buClr>
              <a:buSzPts val="1200"/>
              <a:buChar char="•"/>
            </a:pPr>
            <a:r>
              <a:rPr lang="en" sz="1200">
                <a:solidFill>
                  <a:schemeClr val="dk1"/>
                </a:solidFill>
              </a:rPr>
              <a:t>The amount/cost of the expense incurred</a:t>
            </a:r>
            <a:endParaRPr sz="1200">
              <a:solidFill>
                <a:schemeClr val="dk1"/>
              </a:solidFill>
            </a:endParaRPr>
          </a:p>
          <a:p>
            <a:pPr indent="-95250" lvl="0" marL="171450" rtl="0" algn="l">
              <a:lnSpc>
                <a:spcPct val="100000"/>
              </a:lnSpc>
              <a:spcBef>
                <a:spcPts val="0"/>
              </a:spcBef>
              <a:spcAft>
                <a:spcPts val="0"/>
              </a:spcAft>
              <a:buSzPts val="1100"/>
              <a:buNone/>
            </a:pPr>
            <a:r>
              <a:t/>
            </a:r>
            <a:endParaRPr sz="1200">
              <a:solidFill>
                <a:schemeClr val="dk1"/>
              </a:solidFill>
              <a:latin typeface="Calibri"/>
              <a:ea typeface="Calibri"/>
              <a:cs typeface="Calibri"/>
              <a:sym typeface="Calibri"/>
            </a:endParaRPr>
          </a:p>
          <a:p>
            <a:pPr indent="-171450" lvl="0" marL="171450" marR="0" rtl="0" algn="l">
              <a:lnSpc>
                <a:spcPct val="100000"/>
              </a:lnSpc>
              <a:spcBef>
                <a:spcPts val="0"/>
              </a:spcBef>
              <a:spcAft>
                <a:spcPts val="0"/>
              </a:spcAft>
              <a:buClr>
                <a:schemeClr val="dk1"/>
              </a:buClr>
              <a:buSzPts val="1200"/>
              <a:buFont typeface="Calibri"/>
              <a:buChar char="-"/>
            </a:pPr>
            <a:r>
              <a:t/>
            </a:r>
            <a:endParaRPr sz="1200">
              <a:solidFill>
                <a:schemeClr val="dk1"/>
              </a:solidFill>
              <a:latin typeface="Calibri"/>
              <a:ea typeface="Calibri"/>
              <a:cs typeface="Calibri"/>
              <a:sym typeface="Calibri"/>
            </a:endParaRPr>
          </a:p>
          <a:p>
            <a:pPr indent="-95250" lvl="0" marL="17145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16" name="Shape 14116"/>
        <p:cNvGrpSpPr/>
        <p:nvPr/>
      </p:nvGrpSpPr>
      <p:grpSpPr>
        <a:xfrm>
          <a:off x="0" y="0"/>
          <a:ext cx="0" cy="0"/>
          <a:chOff x="0" y="0"/>
          <a:chExt cx="0" cy="0"/>
        </a:xfrm>
      </p:grpSpPr>
      <p:sp>
        <p:nvSpPr>
          <p:cNvPr id="14117" name="Google Shape;14117;g280e44c372a_0_694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118" name="Google Shape;14118;g280e44c372a_0_69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Arial"/>
              <a:buNone/>
            </a:pPr>
            <a:r>
              <a:rPr lang="en" sz="1200">
                <a:solidFill>
                  <a:schemeClr val="dk1"/>
                </a:solidFill>
              </a:rPr>
              <a:t>Depending on your plan design you can file a claim in your online account or mobile app, or may be able to submit a Claim Form as well.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Once approved, you’ll either receive a check reimbursement, OR you can set up direct deposit. This can be done easily through your online account and allows us to add funds directly to your bank account!</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49" name="Shape 14149"/>
        <p:cNvGrpSpPr/>
        <p:nvPr/>
      </p:nvGrpSpPr>
      <p:grpSpPr>
        <a:xfrm>
          <a:off x="0" y="0"/>
          <a:ext cx="0" cy="0"/>
          <a:chOff x="0" y="0"/>
          <a:chExt cx="0" cy="0"/>
        </a:xfrm>
      </p:grpSpPr>
      <p:sp>
        <p:nvSpPr>
          <p:cNvPr id="14150" name="Google Shape;14150;g2615d7e4917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151" name="Google Shape;14151;g2615d7e4917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Now let’s end with a highlight of how you can access all of your accounts with u</a:t>
            </a:r>
            <a:r>
              <a:rPr lang="en" sz="1200"/>
              <a:t>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You can get access </a:t>
            </a:r>
            <a:r>
              <a:rPr lang="en" sz="1200"/>
              <a:t>your account information by logging into your online account. Here you see details and balances of any accounts with us, transactions, and complete any tasks you’d like or need to take on your account. We also have the free WEX benefits mobile app. </a:t>
            </a:r>
            <a:endParaRPr sz="12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7.jp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7.jp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7.jp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7.jp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3.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3.jp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9.jpg"/><Relationship Id="rId3" Type="http://schemas.openxmlformats.org/officeDocument/2006/relationships/image" Target="../media/image30.png"/><Relationship Id="rId4" Type="http://schemas.openxmlformats.org/officeDocument/2006/relationships/image" Target="../media/image28.jp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3.jpg"/><Relationship Id="rId3" Type="http://schemas.openxmlformats.org/officeDocument/2006/relationships/image" Target="../media/image32.png"/><Relationship Id="rId4" Type="http://schemas.openxmlformats.org/officeDocument/2006/relationships/image" Target="../media/image31.jp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9.jpg"/><Relationship Id="rId3" Type="http://schemas.openxmlformats.org/officeDocument/2006/relationships/image" Target="../media/image30.png"/><Relationship Id="rId4" Type="http://schemas.openxmlformats.org/officeDocument/2006/relationships/image" Target="../media/image28.jpg"/></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3.jpg"/><Relationship Id="rId3" Type="http://schemas.openxmlformats.org/officeDocument/2006/relationships/image" Target="../media/image32.png"/><Relationship Id="rId4" Type="http://schemas.openxmlformats.org/officeDocument/2006/relationships/image" Target="../media/image31.jpg"/></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png"/></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png"/></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png"/></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png"/></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jpg"/><Relationship Id="rId3" Type="http://schemas.openxmlformats.org/officeDocument/2006/relationships/image" Target="../media/image1.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3.jp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6.jp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5.jp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2.jp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8.jp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4.jp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2.jp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9.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6.jp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4.jp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0.jp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7.jp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jp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3.jp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00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004" name="Google Shape;100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005" name="Google Shape;100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006" name="Google Shape;100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
  <p:cSld name="2 Content Rectangles">
    <p:spTree>
      <p:nvGrpSpPr>
        <p:cNvPr id="7559" name="Shape 7559"/>
        <p:cNvGrpSpPr/>
        <p:nvPr/>
      </p:nvGrpSpPr>
      <p:grpSpPr>
        <a:xfrm>
          <a:off x="0" y="0"/>
          <a:ext cx="0" cy="0"/>
          <a:chOff x="0" y="0"/>
          <a:chExt cx="0" cy="0"/>
        </a:xfrm>
      </p:grpSpPr>
      <p:sp>
        <p:nvSpPr>
          <p:cNvPr id="7560" name="Google Shape;7560;p24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61" name="Google Shape;7561;p24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562" name="Google Shape;7562;p241"/>
          <p:cNvSpPr txBox="1"/>
          <p:nvPr>
            <p:ph idx="1" type="body"/>
          </p:nvPr>
        </p:nvSpPr>
        <p:spPr>
          <a:xfrm>
            <a:off x="413544"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63" name="Google Shape;7563;p241"/>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64" name="Google Shape;7564;p241"/>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Rectangles">
  <p:cSld name="2 Bulleted Content Rectangles">
    <p:spTree>
      <p:nvGrpSpPr>
        <p:cNvPr id="7565" name="Shape 7565"/>
        <p:cNvGrpSpPr/>
        <p:nvPr/>
      </p:nvGrpSpPr>
      <p:grpSpPr>
        <a:xfrm>
          <a:off x="0" y="0"/>
          <a:ext cx="0" cy="0"/>
          <a:chOff x="0" y="0"/>
          <a:chExt cx="0" cy="0"/>
        </a:xfrm>
      </p:grpSpPr>
      <p:sp>
        <p:nvSpPr>
          <p:cNvPr id="7566" name="Google Shape;7566;p24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67" name="Google Shape;7567;p24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568" name="Google Shape;7568;p242"/>
          <p:cNvSpPr txBox="1"/>
          <p:nvPr>
            <p:ph idx="1" type="body"/>
          </p:nvPr>
        </p:nvSpPr>
        <p:spPr>
          <a:xfrm>
            <a:off x="413544" y="1366243"/>
            <a:ext cx="4138784" cy="2752576"/>
          </a:xfrm>
          <a:prstGeom prst="rect">
            <a:avLst/>
          </a:prstGeom>
          <a:solidFill>
            <a:schemeClr val="accent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69" name="Google Shape;7569;p242"/>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70" name="Google Shape;7570;p242"/>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7571" name="Shape 7571"/>
        <p:cNvGrpSpPr/>
        <p:nvPr/>
      </p:nvGrpSpPr>
      <p:grpSpPr>
        <a:xfrm>
          <a:off x="0" y="0"/>
          <a:ext cx="0" cy="0"/>
          <a:chOff x="0" y="0"/>
          <a:chExt cx="0" cy="0"/>
        </a:xfrm>
      </p:grpSpPr>
      <p:sp>
        <p:nvSpPr>
          <p:cNvPr id="7572" name="Google Shape;7572;p243"/>
          <p:cNvSpPr txBox="1"/>
          <p:nvPr>
            <p:ph idx="1" type="body"/>
          </p:nvPr>
        </p:nvSpPr>
        <p:spPr>
          <a:xfrm>
            <a:off x="411870" y="1366243"/>
            <a:ext cx="4138783" cy="512563"/>
          </a:xfrm>
          <a:prstGeom prst="rect">
            <a:avLst/>
          </a:prstGeom>
          <a:solidFill>
            <a:srgbClr val="FFFFFF"/>
          </a:solid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7573" name="Google Shape;7573;p243"/>
          <p:cNvSpPr txBox="1"/>
          <p:nvPr>
            <p:ph idx="2" type="body"/>
          </p:nvPr>
        </p:nvSpPr>
        <p:spPr>
          <a:xfrm>
            <a:off x="4593348" y="1366243"/>
            <a:ext cx="4137946" cy="512563"/>
          </a:xfrm>
          <a:prstGeom prst="rect">
            <a:avLst/>
          </a:prstGeom>
          <a:no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7574" name="Google Shape;7574;p24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575" name="Google Shape;7575;p24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76" name="Google Shape;7576;p243"/>
          <p:cNvSpPr txBox="1"/>
          <p:nvPr>
            <p:ph idx="3" type="body"/>
          </p:nvPr>
        </p:nvSpPr>
        <p:spPr>
          <a:xfrm>
            <a:off x="413544" y="1973182"/>
            <a:ext cx="4138784"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77" name="Google Shape;7577;p243"/>
          <p:cNvSpPr txBox="1"/>
          <p:nvPr>
            <p:ph idx="4" type="body"/>
          </p:nvPr>
        </p:nvSpPr>
        <p:spPr>
          <a:xfrm>
            <a:off x="4593348" y="1973182"/>
            <a:ext cx="4137946"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78" name="Google Shape;7578;p243"/>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p:cSld name="3 Content">
    <p:spTree>
      <p:nvGrpSpPr>
        <p:cNvPr id="7579" name="Shape 7579"/>
        <p:cNvGrpSpPr/>
        <p:nvPr/>
      </p:nvGrpSpPr>
      <p:grpSpPr>
        <a:xfrm>
          <a:off x="0" y="0"/>
          <a:ext cx="0" cy="0"/>
          <a:chOff x="0" y="0"/>
          <a:chExt cx="0" cy="0"/>
        </a:xfrm>
      </p:grpSpPr>
      <p:sp>
        <p:nvSpPr>
          <p:cNvPr id="7580" name="Google Shape;7580;p24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81" name="Google Shape;7581;p24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582" name="Google Shape;7582;p244"/>
          <p:cNvSpPr txBox="1"/>
          <p:nvPr>
            <p:ph idx="1" type="body"/>
          </p:nvPr>
        </p:nvSpPr>
        <p:spPr>
          <a:xfrm>
            <a:off x="413544" y="1366243"/>
            <a:ext cx="274187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83" name="Google Shape;7583;p244"/>
          <p:cNvSpPr txBox="1"/>
          <p:nvPr>
            <p:ph idx="2"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84" name="Google Shape;7584;p244"/>
          <p:cNvSpPr txBox="1"/>
          <p:nvPr>
            <p:ph idx="3"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85" name="Google Shape;7585;p244"/>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p:cSld name="3 Content Rectangles">
    <p:spTree>
      <p:nvGrpSpPr>
        <p:cNvPr id="7586" name="Shape 7586"/>
        <p:cNvGrpSpPr/>
        <p:nvPr/>
      </p:nvGrpSpPr>
      <p:grpSpPr>
        <a:xfrm>
          <a:off x="0" y="0"/>
          <a:ext cx="0" cy="0"/>
          <a:chOff x="0" y="0"/>
          <a:chExt cx="0" cy="0"/>
        </a:xfrm>
      </p:grpSpPr>
      <p:sp>
        <p:nvSpPr>
          <p:cNvPr id="7587" name="Google Shape;7587;p24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88" name="Google Shape;7588;p24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589" name="Google Shape;7589;p245"/>
          <p:cNvSpPr txBox="1"/>
          <p:nvPr>
            <p:ph idx="1" type="body"/>
          </p:nvPr>
        </p:nvSpPr>
        <p:spPr>
          <a:xfrm>
            <a:off x="413544"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90" name="Google Shape;7590;p245"/>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91" name="Google Shape;7591;p245"/>
          <p:cNvSpPr txBox="1"/>
          <p:nvPr>
            <p:ph idx="3" type="body"/>
          </p:nvPr>
        </p:nvSpPr>
        <p:spPr>
          <a:xfrm flipH="1">
            <a:off x="5990523" y="1366243"/>
            <a:ext cx="2739935"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92" name="Google Shape;7592;p245"/>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Alternate">
  <p:cSld name="3 Content Rectangles Alternate">
    <p:spTree>
      <p:nvGrpSpPr>
        <p:cNvPr id="7593" name="Shape 7593"/>
        <p:cNvGrpSpPr/>
        <p:nvPr/>
      </p:nvGrpSpPr>
      <p:grpSpPr>
        <a:xfrm>
          <a:off x="0" y="0"/>
          <a:ext cx="0" cy="0"/>
          <a:chOff x="0" y="0"/>
          <a:chExt cx="0" cy="0"/>
        </a:xfrm>
      </p:grpSpPr>
      <p:sp>
        <p:nvSpPr>
          <p:cNvPr id="7594" name="Google Shape;7594;p24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95" name="Google Shape;7595;p24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596" name="Google Shape;7596;p246"/>
          <p:cNvSpPr txBox="1"/>
          <p:nvPr>
            <p:ph idx="1" type="body"/>
          </p:nvPr>
        </p:nvSpPr>
        <p:spPr>
          <a:xfrm>
            <a:off x="413544" y="1607345"/>
            <a:ext cx="2742446"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97" name="Google Shape;7597;p246"/>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98" name="Google Shape;7598;p246"/>
          <p:cNvSpPr txBox="1"/>
          <p:nvPr>
            <p:ph idx="3" type="body"/>
          </p:nvPr>
        </p:nvSpPr>
        <p:spPr>
          <a:xfrm flipH="1">
            <a:off x="5990522" y="1607345"/>
            <a:ext cx="2739935"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99" name="Google Shape;7599;p246"/>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440">
          <p15:clr>
            <a:srgbClr val="FBAE40"/>
          </p15:clr>
        </p15:guide>
        <p15:guide id="2" orient="horz" pos="3474">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p:cSld name="4 Content">
    <p:spTree>
      <p:nvGrpSpPr>
        <p:cNvPr id="7600" name="Shape 7600"/>
        <p:cNvGrpSpPr/>
        <p:nvPr/>
      </p:nvGrpSpPr>
      <p:grpSpPr>
        <a:xfrm>
          <a:off x="0" y="0"/>
          <a:ext cx="0" cy="0"/>
          <a:chOff x="0" y="0"/>
          <a:chExt cx="0" cy="0"/>
        </a:xfrm>
      </p:grpSpPr>
      <p:sp>
        <p:nvSpPr>
          <p:cNvPr id="7601" name="Google Shape;7601;p247"/>
          <p:cNvSpPr txBox="1"/>
          <p:nvPr>
            <p:ph idx="1" type="body"/>
          </p:nvPr>
        </p:nvSpPr>
        <p:spPr>
          <a:xfrm>
            <a:off x="413776"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02" name="Google Shape;7602;p24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03" name="Google Shape;7603;p24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04" name="Google Shape;7604;p247"/>
          <p:cNvSpPr txBox="1"/>
          <p:nvPr>
            <p:ph idx="2" type="body"/>
          </p:nvPr>
        </p:nvSpPr>
        <p:spPr>
          <a:xfrm>
            <a:off x="2504577"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05" name="Google Shape;7605;p247"/>
          <p:cNvSpPr txBox="1"/>
          <p:nvPr>
            <p:ph idx="3" type="body"/>
          </p:nvPr>
        </p:nvSpPr>
        <p:spPr>
          <a:xfrm>
            <a:off x="4595378"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06" name="Google Shape;7606;p247"/>
          <p:cNvSpPr txBox="1"/>
          <p:nvPr>
            <p:ph idx="4" type="body"/>
          </p:nvPr>
        </p:nvSpPr>
        <p:spPr>
          <a:xfrm>
            <a:off x="6686179"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07" name="Google Shape;7607;p247"/>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p:cSld name="4 Content Rectangles">
    <p:spTree>
      <p:nvGrpSpPr>
        <p:cNvPr id="7608" name="Shape 7608"/>
        <p:cNvGrpSpPr/>
        <p:nvPr/>
      </p:nvGrpSpPr>
      <p:grpSpPr>
        <a:xfrm>
          <a:off x="0" y="0"/>
          <a:ext cx="0" cy="0"/>
          <a:chOff x="0" y="0"/>
          <a:chExt cx="0" cy="0"/>
        </a:xfrm>
      </p:grpSpPr>
      <p:sp>
        <p:nvSpPr>
          <p:cNvPr id="7609" name="Google Shape;7609;p248"/>
          <p:cNvSpPr txBox="1"/>
          <p:nvPr>
            <p:ph idx="1" type="body"/>
          </p:nvPr>
        </p:nvSpPr>
        <p:spPr>
          <a:xfrm>
            <a:off x="413776"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10" name="Google Shape;7610;p24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11" name="Google Shape;7611;p24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12" name="Google Shape;7612;p248"/>
          <p:cNvSpPr txBox="1"/>
          <p:nvPr>
            <p:ph idx="2" type="body"/>
          </p:nvPr>
        </p:nvSpPr>
        <p:spPr>
          <a:xfrm>
            <a:off x="2504577"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13" name="Google Shape;7613;p248"/>
          <p:cNvSpPr txBox="1"/>
          <p:nvPr>
            <p:ph idx="3" type="body"/>
          </p:nvPr>
        </p:nvSpPr>
        <p:spPr>
          <a:xfrm>
            <a:off x="4595378"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14" name="Google Shape;7614;p248"/>
          <p:cNvSpPr txBox="1"/>
          <p:nvPr>
            <p:ph idx="4" type="body"/>
          </p:nvPr>
        </p:nvSpPr>
        <p:spPr>
          <a:xfrm>
            <a:off x="6686179"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15" name="Google Shape;7615;p248"/>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with titles">
  <p:cSld name="4 Content Rectangles with titles">
    <p:spTree>
      <p:nvGrpSpPr>
        <p:cNvPr id="7616" name="Shape 7616"/>
        <p:cNvGrpSpPr/>
        <p:nvPr/>
      </p:nvGrpSpPr>
      <p:grpSpPr>
        <a:xfrm>
          <a:off x="0" y="0"/>
          <a:ext cx="0" cy="0"/>
          <a:chOff x="0" y="0"/>
          <a:chExt cx="0" cy="0"/>
        </a:xfrm>
      </p:grpSpPr>
      <p:sp>
        <p:nvSpPr>
          <p:cNvPr id="7617" name="Google Shape;7617;p249"/>
          <p:cNvSpPr txBox="1"/>
          <p:nvPr>
            <p:ph idx="1" type="body"/>
          </p:nvPr>
        </p:nvSpPr>
        <p:spPr>
          <a:xfrm>
            <a:off x="413776" y="1989088"/>
            <a:ext cx="2044278"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18" name="Google Shape;7618;p24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19" name="Google Shape;7619;p24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20" name="Google Shape;7620;p249"/>
          <p:cNvSpPr txBox="1"/>
          <p:nvPr>
            <p:ph idx="2" type="body"/>
          </p:nvPr>
        </p:nvSpPr>
        <p:spPr>
          <a:xfrm>
            <a:off x="2504577" y="1989090"/>
            <a:ext cx="204356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21" name="Google Shape;7621;p249"/>
          <p:cNvSpPr txBox="1"/>
          <p:nvPr>
            <p:ph idx="3" type="body"/>
          </p:nvPr>
        </p:nvSpPr>
        <p:spPr>
          <a:xfrm>
            <a:off x="4595378" y="1989088"/>
            <a:ext cx="2040334"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22" name="Google Shape;7622;p249"/>
          <p:cNvSpPr txBox="1"/>
          <p:nvPr>
            <p:ph idx="4" type="body"/>
          </p:nvPr>
        </p:nvSpPr>
        <p:spPr>
          <a:xfrm>
            <a:off x="6686179" y="1989090"/>
            <a:ext cx="204511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23" name="Google Shape;7623;p249"/>
          <p:cNvSpPr txBox="1"/>
          <p:nvPr>
            <p:ph idx="5" type="body"/>
          </p:nvPr>
        </p:nvSpPr>
        <p:spPr>
          <a:xfrm>
            <a:off x="413776" y="1371020"/>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24" name="Google Shape;7624;p249"/>
          <p:cNvSpPr txBox="1"/>
          <p:nvPr>
            <p:ph idx="6" type="body"/>
          </p:nvPr>
        </p:nvSpPr>
        <p:spPr>
          <a:xfrm>
            <a:off x="2503259" y="1371021"/>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25" name="Google Shape;7625;p249"/>
          <p:cNvSpPr txBox="1"/>
          <p:nvPr>
            <p:ph idx="7" type="body"/>
          </p:nvPr>
        </p:nvSpPr>
        <p:spPr>
          <a:xfrm>
            <a:off x="4595077" y="1371020"/>
            <a:ext cx="2044224"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26" name="Google Shape;7626;p249"/>
          <p:cNvSpPr txBox="1"/>
          <p:nvPr>
            <p:ph idx="8" type="body"/>
          </p:nvPr>
        </p:nvSpPr>
        <p:spPr>
          <a:xfrm>
            <a:off x="6684557" y="1371020"/>
            <a:ext cx="2049798"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27" name="Google Shape;7627;p249"/>
          <p:cNvSpPr txBox="1"/>
          <p:nvPr>
            <p:ph idx="9"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782">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p:cSld name="5 Content">
    <p:spTree>
      <p:nvGrpSpPr>
        <p:cNvPr id="7628" name="Shape 7628"/>
        <p:cNvGrpSpPr/>
        <p:nvPr/>
      </p:nvGrpSpPr>
      <p:grpSpPr>
        <a:xfrm>
          <a:off x="0" y="0"/>
          <a:ext cx="0" cy="0"/>
          <a:chOff x="0" y="0"/>
          <a:chExt cx="0" cy="0"/>
        </a:xfrm>
      </p:grpSpPr>
      <p:sp>
        <p:nvSpPr>
          <p:cNvPr id="7629" name="Google Shape;7629;p25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30" name="Google Shape;7630;p25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31" name="Google Shape;7631;p250"/>
          <p:cNvSpPr txBox="1"/>
          <p:nvPr>
            <p:ph idx="1" type="body"/>
          </p:nvPr>
        </p:nvSpPr>
        <p:spPr>
          <a:xfrm>
            <a:off x="415504"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32" name="Google Shape;7632;p250"/>
          <p:cNvSpPr txBox="1"/>
          <p:nvPr>
            <p:ph idx="2"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33" name="Google Shape;7633;p250"/>
          <p:cNvSpPr txBox="1"/>
          <p:nvPr>
            <p:ph idx="3"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34" name="Google Shape;7634;p250"/>
          <p:cNvSpPr txBox="1"/>
          <p:nvPr>
            <p:ph idx="4"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35" name="Google Shape;7635;p250"/>
          <p:cNvSpPr txBox="1"/>
          <p:nvPr>
            <p:ph idx="5"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36" name="Google Shape;7636;p25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3" name="Shape 1653"/>
        <p:cNvGrpSpPr/>
        <p:nvPr/>
      </p:nvGrpSpPr>
      <p:grpSpPr>
        <a:xfrm>
          <a:off x="0" y="0"/>
          <a:ext cx="0" cy="0"/>
          <a:chOff x="0" y="0"/>
          <a:chExt cx="0" cy="0"/>
        </a:xfrm>
      </p:grpSpPr>
      <p:sp>
        <p:nvSpPr>
          <p:cNvPr id="1654" name="Google Shape;165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3" name="Google Shape;166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4" name="Google Shape;166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665" name="Google Shape;166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667" name="Google Shape;166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
  <p:cSld name="5 Content Rectangles">
    <p:spTree>
      <p:nvGrpSpPr>
        <p:cNvPr id="7637" name="Shape 7637"/>
        <p:cNvGrpSpPr/>
        <p:nvPr/>
      </p:nvGrpSpPr>
      <p:grpSpPr>
        <a:xfrm>
          <a:off x="0" y="0"/>
          <a:ext cx="0" cy="0"/>
          <a:chOff x="0" y="0"/>
          <a:chExt cx="0" cy="0"/>
        </a:xfrm>
      </p:grpSpPr>
      <p:sp>
        <p:nvSpPr>
          <p:cNvPr id="7638" name="Google Shape;7638;p25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39" name="Google Shape;7639;p25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40" name="Google Shape;7640;p251"/>
          <p:cNvSpPr txBox="1"/>
          <p:nvPr>
            <p:ph idx="1" type="body"/>
          </p:nvPr>
        </p:nvSpPr>
        <p:spPr>
          <a:xfrm>
            <a:off x="413544"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41" name="Google Shape;7641;p251"/>
          <p:cNvSpPr txBox="1"/>
          <p:nvPr>
            <p:ph idx="2" type="body"/>
          </p:nvPr>
        </p:nvSpPr>
        <p:spPr>
          <a:xfrm>
            <a:off x="2092765"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42" name="Google Shape;7642;p251"/>
          <p:cNvSpPr txBox="1"/>
          <p:nvPr>
            <p:ph idx="3" type="body"/>
          </p:nvPr>
        </p:nvSpPr>
        <p:spPr>
          <a:xfrm>
            <a:off x="3771986"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43" name="Google Shape;7643;p251"/>
          <p:cNvSpPr txBox="1"/>
          <p:nvPr>
            <p:ph idx="4" type="body"/>
          </p:nvPr>
        </p:nvSpPr>
        <p:spPr>
          <a:xfrm>
            <a:off x="5451207"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44" name="Google Shape;7644;p251"/>
          <p:cNvSpPr txBox="1"/>
          <p:nvPr>
            <p:ph idx="5" type="body"/>
          </p:nvPr>
        </p:nvSpPr>
        <p:spPr>
          <a:xfrm>
            <a:off x="7130429"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45" name="Google Shape;7645;p251"/>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p:cSld name="6 Content">
    <p:spTree>
      <p:nvGrpSpPr>
        <p:cNvPr id="7646" name="Shape 7646"/>
        <p:cNvGrpSpPr/>
        <p:nvPr/>
      </p:nvGrpSpPr>
      <p:grpSpPr>
        <a:xfrm>
          <a:off x="0" y="0"/>
          <a:ext cx="0" cy="0"/>
          <a:chOff x="0" y="0"/>
          <a:chExt cx="0" cy="0"/>
        </a:xfrm>
      </p:grpSpPr>
      <p:sp>
        <p:nvSpPr>
          <p:cNvPr id="7647" name="Google Shape;7647;p25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48" name="Google Shape;7648;p25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49" name="Google Shape;7649;p252"/>
          <p:cNvSpPr txBox="1"/>
          <p:nvPr>
            <p:ph idx="1" type="body"/>
          </p:nvPr>
        </p:nvSpPr>
        <p:spPr>
          <a:xfrm>
            <a:off x="413543"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50" name="Google Shape;7650;p252"/>
          <p:cNvSpPr txBox="1"/>
          <p:nvPr>
            <p:ph idx="2" type="body"/>
          </p:nvPr>
        </p:nvSpPr>
        <p:spPr>
          <a:xfrm>
            <a:off x="1811722"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51" name="Google Shape;7651;p252"/>
          <p:cNvSpPr txBox="1"/>
          <p:nvPr>
            <p:ph idx="3" type="body"/>
          </p:nvPr>
        </p:nvSpPr>
        <p:spPr>
          <a:xfrm>
            <a:off x="320990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52" name="Google Shape;7652;p252"/>
          <p:cNvSpPr txBox="1"/>
          <p:nvPr>
            <p:ph idx="4" type="body"/>
          </p:nvPr>
        </p:nvSpPr>
        <p:spPr>
          <a:xfrm>
            <a:off x="460808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53" name="Google Shape;7653;p252"/>
          <p:cNvSpPr txBox="1"/>
          <p:nvPr>
            <p:ph idx="5" type="body"/>
          </p:nvPr>
        </p:nvSpPr>
        <p:spPr>
          <a:xfrm>
            <a:off x="6006260"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54" name="Google Shape;7654;p252"/>
          <p:cNvSpPr txBox="1"/>
          <p:nvPr>
            <p:ph idx="6" type="body"/>
          </p:nvPr>
        </p:nvSpPr>
        <p:spPr>
          <a:xfrm>
            <a:off x="7404439"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55" name="Google Shape;7655;p252"/>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os="135">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Rectangles">
  <p:cSld name="6 Content Rectangles">
    <p:spTree>
      <p:nvGrpSpPr>
        <p:cNvPr id="7656" name="Shape 7656"/>
        <p:cNvGrpSpPr/>
        <p:nvPr/>
      </p:nvGrpSpPr>
      <p:grpSpPr>
        <a:xfrm>
          <a:off x="0" y="0"/>
          <a:ext cx="0" cy="0"/>
          <a:chOff x="0" y="0"/>
          <a:chExt cx="0" cy="0"/>
        </a:xfrm>
      </p:grpSpPr>
      <p:sp>
        <p:nvSpPr>
          <p:cNvPr id="7657" name="Google Shape;7657;p25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58" name="Google Shape;7658;p25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59" name="Google Shape;7659;p253"/>
          <p:cNvSpPr txBox="1"/>
          <p:nvPr>
            <p:ph idx="1" type="body"/>
          </p:nvPr>
        </p:nvSpPr>
        <p:spPr>
          <a:xfrm>
            <a:off x="413543"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60" name="Google Shape;7660;p253"/>
          <p:cNvSpPr txBox="1"/>
          <p:nvPr>
            <p:ph idx="2" type="body"/>
          </p:nvPr>
        </p:nvSpPr>
        <p:spPr>
          <a:xfrm>
            <a:off x="1811722"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61" name="Google Shape;7661;p253"/>
          <p:cNvSpPr txBox="1"/>
          <p:nvPr>
            <p:ph idx="3" type="body"/>
          </p:nvPr>
        </p:nvSpPr>
        <p:spPr>
          <a:xfrm>
            <a:off x="320990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62" name="Google Shape;7662;p253"/>
          <p:cNvSpPr txBox="1"/>
          <p:nvPr>
            <p:ph idx="4" type="body"/>
          </p:nvPr>
        </p:nvSpPr>
        <p:spPr>
          <a:xfrm>
            <a:off x="460808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63" name="Google Shape;7663;p253"/>
          <p:cNvSpPr txBox="1"/>
          <p:nvPr>
            <p:ph idx="5" type="body"/>
          </p:nvPr>
        </p:nvSpPr>
        <p:spPr>
          <a:xfrm>
            <a:off x="6006260"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64" name="Google Shape;7664;p253"/>
          <p:cNvSpPr txBox="1"/>
          <p:nvPr>
            <p:ph idx="6" type="body"/>
          </p:nvPr>
        </p:nvSpPr>
        <p:spPr>
          <a:xfrm>
            <a:off x="7404439"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65" name="Google Shape;7665;p253"/>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ontent Squares">
  <p:cSld name="12 Content Squares">
    <p:spTree>
      <p:nvGrpSpPr>
        <p:cNvPr id="7666" name="Shape 7666"/>
        <p:cNvGrpSpPr/>
        <p:nvPr/>
      </p:nvGrpSpPr>
      <p:grpSpPr>
        <a:xfrm>
          <a:off x="0" y="0"/>
          <a:ext cx="0" cy="0"/>
          <a:chOff x="0" y="0"/>
          <a:chExt cx="0" cy="0"/>
        </a:xfrm>
      </p:grpSpPr>
      <p:sp>
        <p:nvSpPr>
          <p:cNvPr id="7667" name="Google Shape;7667;p25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68" name="Google Shape;7668;p25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69" name="Google Shape;7669;p254"/>
          <p:cNvSpPr txBox="1"/>
          <p:nvPr>
            <p:ph idx="1" type="body"/>
          </p:nvPr>
        </p:nvSpPr>
        <p:spPr>
          <a:xfrm>
            <a:off x="413543" y="1366241"/>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0" name="Google Shape;7670;p254"/>
          <p:cNvSpPr txBox="1"/>
          <p:nvPr>
            <p:ph idx="2" type="body"/>
          </p:nvPr>
        </p:nvSpPr>
        <p:spPr>
          <a:xfrm>
            <a:off x="1811722"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1" name="Google Shape;7671;p254"/>
          <p:cNvSpPr txBox="1"/>
          <p:nvPr>
            <p:ph idx="3" type="body"/>
          </p:nvPr>
        </p:nvSpPr>
        <p:spPr>
          <a:xfrm>
            <a:off x="320990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2" name="Google Shape;7672;p254"/>
          <p:cNvSpPr txBox="1"/>
          <p:nvPr>
            <p:ph idx="4" type="body"/>
          </p:nvPr>
        </p:nvSpPr>
        <p:spPr>
          <a:xfrm>
            <a:off x="460808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3" name="Google Shape;7673;p254"/>
          <p:cNvSpPr txBox="1"/>
          <p:nvPr>
            <p:ph idx="5" type="body"/>
          </p:nvPr>
        </p:nvSpPr>
        <p:spPr>
          <a:xfrm>
            <a:off x="6006260"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4" name="Google Shape;7674;p254"/>
          <p:cNvSpPr txBox="1"/>
          <p:nvPr>
            <p:ph idx="6" type="body"/>
          </p:nvPr>
        </p:nvSpPr>
        <p:spPr>
          <a:xfrm>
            <a:off x="7404439"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5" name="Google Shape;7675;p254"/>
          <p:cNvSpPr txBox="1"/>
          <p:nvPr>
            <p:ph idx="7" type="body"/>
          </p:nvPr>
        </p:nvSpPr>
        <p:spPr>
          <a:xfrm>
            <a:off x="413543" y="2768818"/>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6" name="Google Shape;7676;p254"/>
          <p:cNvSpPr txBox="1"/>
          <p:nvPr>
            <p:ph idx="8" type="body"/>
          </p:nvPr>
        </p:nvSpPr>
        <p:spPr>
          <a:xfrm>
            <a:off x="1811889"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7" name="Google Shape;7677;p254"/>
          <p:cNvSpPr txBox="1"/>
          <p:nvPr>
            <p:ph idx="9" type="body"/>
          </p:nvPr>
        </p:nvSpPr>
        <p:spPr>
          <a:xfrm>
            <a:off x="3210236"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8" name="Google Shape;7678;p254"/>
          <p:cNvSpPr txBox="1"/>
          <p:nvPr>
            <p:ph idx="13" type="body"/>
          </p:nvPr>
        </p:nvSpPr>
        <p:spPr>
          <a:xfrm>
            <a:off x="4608582"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79" name="Google Shape;7679;p254"/>
          <p:cNvSpPr txBox="1"/>
          <p:nvPr>
            <p:ph idx="14" type="body"/>
          </p:nvPr>
        </p:nvSpPr>
        <p:spPr>
          <a:xfrm>
            <a:off x="6006928"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80" name="Google Shape;7680;p254"/>
          <p:cNvSpPr txBox="1"/>
          <p:nvPr>
            <p:ph idx="15" type="body"/>
          </p:nvPr>
        </p:nvSpPr>
        <p:spPr>
          <a:xfrm>
            <a:off x="7405275"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81" name="Google Shape;7681;p254"/>
          <p:cNvSpPr txBox="1"/>
          <p:nvPr>
            <p:ph idx="1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Content_Multiple Size Squares">
  <p:cSld name="9 Content_Multiple Size Squares">
    <p:spTree>
      <p:nvGrpSpPr>
        <p:cNvPr id="7682" name="Shape 7682"/>
        <p:cNvGrpSpPr/>
        <p:nvPr/>
      </p:nvGrpSpPr>
      <p:grpSpPr>
        <a:xfrm>
          <a:off x="0" y="0"/>
          <a:ext cx="0" cy="0"/>
          <a:chOff x="0" y="0"/>
          <a:chExt cx="0" cy="0"/>
        </a:xfrm>
      </p:grpSpPr>
      <p:sp>
        <p:nvSpPr>
          <p:cNvPr id="7683" name="Google Shape;7683;p25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84" name="Google Shape;7684;p25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85" name="Google Shape;7685;p255"/>
          <p:cNvSpPr txBox="1"/>
          <p:nvPr>
            <p:ph idx="1" type="body"/>
          </p:nvPr>
        </p:nvSpPr>
        <p:spPr>
          <a:xfrm>
            <a:off x="320990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86" name="Google Shape;7686;p255"/>
          <p:cNvSpPr txBox="1"/>
          <p:nvPr>
            <p:ph idx="2"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87" name="Google Shape;7687;p255"/>
          <p:cNvSpPr txBox="1"/>
          <p:nvPr>
            <p:ph idx="3"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88" name="Google Shape;7688;p255"/>
          <p:cNvSpPr txBox="1"/>
          <p:nvPr>
            <p:ph idx="4"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89" name="Google Shape;7689;p255"/>
          <p:cNvSpPr txBox="1"/>
          <p:nvPr>
            <p:ph idx="5" type="body"/>
          </p:nvPr>
        </p:nvSpPr>
        <p:spPr>
          <a:xfrm>
            <a:off x="3210236"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90" name="Google Shape;7690;p255"/>
          <p:cNvSpPr txBox="1"/>
          <p:nvPr>
            <p:ph idx="6"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91" name="Google Shape;7691;p255"/>
          <p:cNvSpPr txBox="1"/>
          <p:nvPr>
            <p:ph idx="7"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92" name="Google Shape;7692;p255"/>
          <p:cNvSpPr txBox="1"/>
          <p:nvPr>
            <p:ph idx="8"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93" name="Google Shape;7693;p255"/>
          <p:cNvSpPr txBox="1"/>
          <p:nvPr>
            <p:ph idx="9"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94" name="Google Shape;7694;p255"/>
          <p:cNvSpPr txBox="1"/>
          <p:nvPr>
            <p:ph idx="1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15:clr>
            <a:srgbClr val="FBAE40"/>
          </p15:clr>
        </p15:guide>
        <p15:guide id="2" pos="135">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_Multiple Size Squares">
  <p:cSld name="6 Content_Multiple Size Squares">
    <p:spTree>
      <p:nvGrpSpPr>
        <p:cNvPr id="7695" name="Shape 7695"/>
        <p:cNvGrpSpPr/>
        <p:nvPr/>
      </p:nvGrpSpPr>
      <p:grpSpPr>
        <a:xfrm>
          <a:off x="0" y="0"/>
          <a:ext cx="0" cy="0"/>
          <a:chOff x="0" y="0"/>
          <a:chExt cx="0" cy="0"/>
        </a:xfrm>
      </p:grpSpPr>
      <p:sp>
        <p:nvSpPr>
          <p:cNvPr id="7696" name="Google Shape;7696;p25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697" name="Google Shape;7697;p25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698" name="Google Shape;7698;p256"/>
          <p:cNvSpPr txBox="1"/>
          <p:nvPr>
            <p:ph idx="1"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699" name="Google Shape;7699;p256"/>
          <p:cNvSpPr txBox="1"/>
          <p:nvPr>
            <p:ph idx="2"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00" name="Google Shape;7700;p256"/>
          <p:cNvSpPr txBox="1"/>
          <p:nvPr>
            <p:ph idx="3"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01" name="Google Shape;7701;p256"/>
          <p:cNvSpPr txBox="1"/>
          <p:nvPr>
            <p:ph idx="4"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02" name="Google Shape;7702;p256"/>
          <p:cNvSpPr txBox="1"/>
          <p:nvPr>
            <p:ph idx="5"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03" name="Google Shape;7703;p256"/>
          <p:cNvSpPr txBox="1"/>
          <p:nvPr>
            <p:ph idx="6" type="body"/>
          </p:nvPr>
        </p:nvSpPr>
        <p:spPr>
          <a:xfrm>
            <a:off x="3212313" y="1366242"/>
            <a:ext cx="2721619"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04" name="Google Shape;7704;p256"/>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Content_Multiple Size Squares">
  <p:cSld name="7 Content_Multiple Size Squares">
    <p:spTree>
      <p:nvGrpSpPr>
        <p:cNvPr id="7705" name="Shape 7705"/>
        <p:cNvGrpSpPr/>
        <p:nvPr/>
      </p:nvGrpSpPr>
      <p:grpSpPr>
        <a:xfrm>
          <a:off x="0" y="0"/>
          <a:ext cx="0" cy="0"/>
          <a:chOff x="0" y="0"/>
          <a:chExt cx="0" cy="0"/>
        </a:xfrm>
      </p:grpSpPr>
      <p:sp>
        <p:nvSpPr>
          <p:cNvPr id="7706" name="Google Shape;7706;p25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07" name="Google Shape;7707;p25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08" name="Google Shape;7708;p257"/>
          <p:cNvSpPr txBox="1"/>
          <p:nvPr>
            <p:ph idx="1"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09" name="Google Shape;7709;p257"/>
          <p:cNvSpPr txBox="1"/>
          <p:nvPr>
            <p:ph idx="2"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10" name="Google Shape;7710;p257"/>
          <p:cNvSpPr txBox="1"/>
          <p:nvPr>
            <p:ph idx="3"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11" name="Google Shape;7711;p257"/>
          <p:cNvSpPr txBox="1"/>
          <p:nvPr>
            <p:ph idx="4"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12" name="Google Shape;7712;p257"/>
          <p:cNvSpPr txBox="1"/>
          <p:nvPr>
            <p:ph idx="5"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13" name="Google Shape;7713;p257"/>
          <p:cNvSpPr txBox="1"/>
          <p:nvPr>
            <p:ph idx="6"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14" name="Google Shape;7714;p257"/>
          <p:cNvSpPr txBox="1"/>
          <p:nvPr>
            <p:ph idx="7" type="body"/>
          </p:nvPr>
        </p:nvSpPr>
        <p:spPr>
          <a:xfrm>
            <a:off x="413543" y="1366243"/>
            <a:ext cx="4123716"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15" name="Google Shape;7715;p257"/>
          <p:cNvSpPr txBox="1"/>
          <p:nvPr>
            <p:ph idx="8"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_Blue Left">
  <p:cSld name="2 Content Rectangles_Blue Left">
    <p:spTree>
      <p:nvGrpSpPr>
        <p:cNvPr id="7716" name="Shape 7716"/>
        <p:cNvGrpSpPr/>
        <p:nvPr/>
      </p:nvGrpSpPr>
      <p:grpSpPr>
        <a:xfrm>
          <a:off x="0" y="0"/>
          <a:ext cx="0" cy="0"/>
          <a:chOff x="0" y="0"/>
          <a:chExt cx="0" cy="0"/>
        </a:xfrm>
      </p:grpSpPr>
      <p:sp>
        <p:nvSpPr>
          <p:cNvPr id="7717" name="Google Shape;7717;p25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18" name="Google Shape;7718;p258"/>
          <p:cNvSpPr txBox="1"/>
          <p:nvPr>
            <p:ph idx="1" type="body"/>
          </p:nvPr>
        </p:nvSpPr>
        <p:spPr>
          <a:xfrm>
            <a:off x="1" y="1366243"/>
            <a:ext cx="4110321" cy="2752576"/>
          </a:xfrm>
          <a:prstGeom prst="rect">
            <a:avLst/>
          </a:prstGeom>
          <a:solidFill>
            <a:schemeClr val="accent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19" name="Google Shape;7719;p258"/>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20" name="Google Shape;7720;p25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21" name="Google Shape;7721;p258"/>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_Blue Left">
  <p:cSld name="3 Content Rectangles_Blue Left">
    <p:spTree>
      <p:nvGrpSpPr>
        <p:cNvPr id="7722" name="Shape 7722"/>
        <p:cNvGrpSpPr/>
        <p:nvPr/>
      </p:nvGrpSpPr>
      <p:grpSpPr>
        <a:xfrm>
          <a:off x="0" y="0"/>
          <a:ext cx="0" cy="0"/>
          <a:chOff x="0" y="0"/>
          <a:chExt cx="0" cy="0"/>
        </a:xfrm>
      </p:grpSpPr>
      <p:sp>
        <p:nvSpPr>
          <p:cNvPr id="7723" name="Google Shape;7723;p25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24" name="Google Shape;7724;p25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25" name="Google Shape;7725;p259"/>
          <p:cNvSpPr txBox="1"/>
          <p:nvPr>
            <p:ph idx="1"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26" name="Google Shape;7726;p259"/>
          <p:cNvSpPr txBox="1"/>
          <p:nvPr>
            <p:ph idx="2"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27" name="Google Shape;7727;p259"/>
          <p:cNvSpPr txBox="1"/>
          <p:nvPr>
            <p:ph idx="3" type="body"/>
          </p:nvPr>
        </p:nvSpPr>
        <p:spPr>
          <a:xfrm>
            <a:off x="0" y="1366243"/>
            <a:ext cx="2742446"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28" name="Google Shape;7728;p259"/>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_Blue Left">
  <p:cSld name="5 Content Rectangles_Blue Left">
    <p:spTree>
      <p:nvGrpSpPr>
        <p:cNvPr id="7729" name="Shape 7729"/>
        <p:cNvGrpSpPr/>
        <p:nvPr/>
      </p:nvGrpSpPr>
      <p:grpSpPr>
        <a:xfrm>
          <a:off x="0" y="0"/>
          <a:ext cx="0" cy="0"/>
          <a:chOff x="0" y="0"/>
          <a:chExt cx="0" cy="0"/>
        </a:xfrm>
      </p:grpSpPr>
      <p:sp>
        <p:nvSpPr>
          <p:cNvPr id="7730" name="Google Shape;7730;p26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31" name="Google Shape;7731;p26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32" name="Google Shape;7732;p260"/>
          <p:cNvSpPr txBox="1"/>
          <p:nvPr>
            <p:ph idx="1"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33" name="Google Shape;7733;p260"/>
          <p:cNvSpPr txBox="1"/>
          <p:nvPr>
            <p:ph idx="2"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34" name="Google Shape;7734;p260"/>
          <p:cNvSpPr txBox="1"/>
          <p:nvPr>
            <p:ph idx="3"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35" name="Google Shape;7735;p260"/>
          <p:cNvSpPr txBox="1"/>
          <p:nvPr>
            <p:ph idx="4"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36" name="Google Shape;7736;p260"/>
          <p:cNvSpPr txBox="1"/>
          <p:nvPr>
            <p:ph idx="5" type="body"/>
          </p:nvPr>
        </p:nvSpPr>
        <p:spPr>
          <a:xfrm>
            <a:off x="0" y="1366243"/>
            <a:ext cx="1600865" cy="2752576"/>
          </a:xfrm>
          <a:prstGeom prst="rect">
            <a:avLst/>
          </a:prstGeom>
          <a:solidFill>
            <a:schemeClr val="dk1"/>
          </a:solidFill>
          <a:ln>
            <a:noFill/>
          </a:ln>
        </p:spPr>
        <p:txBody>
          <a:bodyPr anchorCtr="0" anchor="t" bIns="182875" lIns="228600"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37" name="Google Shape;7737;p26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668"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 name="Google Shape;173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36" name="Google Shape;173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37" name="Google Shape;173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740" name="Google Shape;174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7738" name="Shape 7738"/>
        <p:cNvGrpSpPr/>
        <p:nvPr/>
      </p:nvGrpSpPr>
      <p:grpSpPr>
        <a:xfrm>
          <a:off x="0" y="0"/>
          <a:ext cx="0" cy="0"/>
          <a:chOff x="0" y="0"/>
          <a:chExt cx="0" cy="0"/>
        </a:xfrm>
      </p:grpSpPr>
      <p:sp>
        <p:nvSpPr>
          <p:cNvPr id="7739" name="Google Shape;7739;p26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40" name="Google Shape;7740;p26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41" name="Google Shape;7741;p261"/>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White">
  <p:cSld name="Title Only_White">
    <p:bg>
      <p:bgPr>
        <a:solidFill>
          <a:srgbClr val="FFFFFF"/>
        </a:solidFill>
      </p:bgPr>
    </p:bg>
    <p:spTree>
      <p:nvGrpSpPr>
        <p:cNvPr id="7742" name="Shape 7742"/>
        <p:cNvGrpSpPr/>
        <p:nvPr/>
      </p:nvGrpSpPr>
      <p:grpSpPr>
        <a:xfrm>
          <a:off x="0" y="0"/>
          <a:ext cx="0" cy="0"/>
          <a:chOff x="0" y="0"/>
          <a:chExt cx="0" cy="0"/>
        </a:xfrm>
      </p:grpSpPr>
      <p:sp>
        <p:nvSpPr>
          <p:cNvPr id="7743" name="Google Shape;7743;p26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44" name="Google Shape;7744;p26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45" name="Google Shape;7745;p26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mo">
  <p:cSld name="Demo">
    <p:bg>
      <p:bgPr>
        <a:blipFill>
          <a:blip r:embed="rId2">
            <a:alphaModFix/>
          </a:blip>
          <a:stretch>
            <a:fillRect/>
          </a:stretch>
        </a:blipFill>
      </p:bgPr>
    </p:bg>
    <p:spTree>
      <p:nvGrpSpPr>
        <p:cNvPr id="7746" name="Shape 7746"/>
        <p:cNvGrpSpPr/>
        <p:nvPr/>
      </p:nvGrpSpPr>
      <p:grpSpPr>
        <a:xfrm>
          <a:off x="0" y="0"/>
          <a:ext cx="0" cy="0"/>
          <a:chOff x="0" y="0"/>
          <a:chExt cx="0" cy="0"/>
        </a:xfrm>
      </p:grpSpPr>
      <p:sp>
        <p:nvSpPr>
          <p:cNvPr id="7747" name="Google Shape;7747;p263"/>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48" name="Google Shape;7748;p26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49" name="Google Shape;7749;p263"/>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50" name="Google Shape;7750;p263"/>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DEMO</a:t>
            </a:r>
            <a:endParaRPr b="0" i="0" sz="1400" u="none" cap="none" strike="noStrike">
              <a:solidFill>
                <a:srgbClr val="000000"/>
              </a:solidFill>
              <a:latin typeface="Arial"/>
              <a:ea typeface="Arial"/>
              <a:cs typeface="Arial"/>
              <a:sym typeface="Arial"/>
            </a:endParaRPr>
          </a:p>
        </p:txBody>
      </p:sp>
      <p:grpSp>
        <p:nvGrpSpPr>
          <p:cNvPr id="7751" name="Google Shape;7751;p263"/>
          <p:cNvGrpSpPr/>
          <p:nvPr/>
        </p:nvGrpSpPr>
        <p:grpSpPr>
          <a:xfrm>
            <a:off x="4431688" y="1128144"/>
            <a:ext cx="280624" cy="244421"/>
            <a:chOff x="9439275" y="6796088"/>
            <a:chExt cx="639763" cy="557212"/>
          </a:xfrm>
        </p:grpSpPr>
        <p:sp>
          <p:nvSpPr>
            <p:cNvPr id="7752" name="Google Shape;7752;p263"/>
            <p:cNvSpPr/>
            <p:nvPr/>
          </p:nvSpPr>
          <p:spPr>
            <a:xfrm>
              <a:off x="9737725" y="7158038"/>
              <a:ext cx="150813" cy="195262"/>
            </a:xfrm>
            <a:custGeom>
              <a:rect b="b" l="l" r="r" t="t"/>
              <a:pathLst>
                <a:path extrusionOk="0" h="67" w="52">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7753" name="Google Shape;7753;p263"/>
            <p:cNvSpPr/>
            <p:nvPr/>
          </p:nvSpPr>
          <p:spPr>
            <a:xfrm>
              <a:off x="9439275" y="6796088"/>
              <a:ext cx="639763" cy="476250"/>
            </a:xfrm>
            <a:custGeom>
              <a:rect b="b" l="l" r="r" t="t"/>
              <a:pathLst>
                <a:path extrusionOk="0" h="164" w="221">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7754" name="Google Shape;7754;p263"/>
          <p:cNvSpPr txBox="1"/>
          <p:nvPr/>
        </p:nvSpPr>
        <p:spPr>
          <a:xfrm>
            <a:off x="1824594" y="770029"/>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nnouncing">
  <p:cSld name="Announcing">
    <p:bg>
      <p:bgPr>
        <a:blipFill>
          <a:blip r:embed="rId2">
            <a:alphaModFix/>
          </a:blip>
          <a:stretch>
            <a:fillRect/>
          </a:stretch>
        </a:blipFill>
      </p:bgPr>
    </p:bg>
    <p:spTree>
      <p:nvGrpSpPr>
        <p:cNvPr id="7755" name="Shape 7755"/>
        <p:cNvGrpSpPr/>
        <p:nvPr/>
      </p:nvGrpSpPr>
      <p:grpSpPr>
        <a:xfrm>
          <a:off x="0" y="0"/>
          <a:ext cx="0" cy="0"/>
          <a:chOff x="0" y="0"/>
          <a:chExt cx="0" cy="0"/>
        </a:xfrm>
      </p:grpSpPr>
      <p:sp>
        <p:nvSpPr>
          <p:cNvPr id="7756" name="Google Shape;7756;p264"/>
          <p:cNvSpPr txBox="1"/>
          <p:nvPr>
            <p:ph type="title"/>
          </p:nvPr>
        </p:nvSpPr>
        <p:spPr>
          <a:xfrm>
            <a:off x="413100" y="2189157"/>
            <a:ext cx="8317801"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57" name="Google Shape;7757;p26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grpSp>
        <p:nvGrpSpPr>
          <p:cNvPr id="7758" name="Google Shape;7758;p264"/>
          <p:cNvGrpSpPr/>
          <p:nvPr/>
        </p:nvGrpSpPr>
        <p:grpSpPr>
          <a:xfrm>
            <a:off x="4430992" y="1128143"/>
            <a:ext cx="282016" cy="205426"/>
            <a:chOff x="12003088" y="6784975"/>
            <a:chExt cx="642937" cy="468313"/>
          </a:xfrm>
        </p:grpSpPr>
        <p:sp>
          <p:nvSpPr>
            <p:cNvPr id="7759" name="Google Shape;7759;p264"/>
            <p:cNvSpPr/>
            <p:nvPr/>
          </p:nvSpPr>
          <p:spPr>
            <a:xfrm>
              <a:off x="12058650" y="6784975"/>
              <a:ext cx="587375" cy="442913"/>
            </a:xfrm>
            <a:custGeom>
              <a:rect b="b" l="l" r="r" t="t"/>
              <a:pathLst>
                <a:path extrusionOk="0" h="152" w="203">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7760" name="Google Shape;7760;p264"/>
            <p:cNvSpPr/>
            <p:nvPr/>
          </p:nvSpPr>
          <p:spPr>
            <a:xfrm>
              <a:off x="12003088" y="6869113"/>
              <a:ext cx="87312" cy="276225"/>
            </a:xfrm>
            <a:custGeom>
              <a:rect b="b" l="l" r="r" t="t"/>
              <a:pathLst>
                <a:path extrusionOk="0" h="95" w="3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7761" name="Google Shape;7761;p264"/>
            <p:cNvSpPr/>
            <p:nvPr/>
          </p:nvSpPr>
          <p:spPr>
            <a:xfrm>
              <a:off x="12084050" y="7096125"/>
              <a:ext cx="252412" cy="157163"/>
            </a:xfrm>
            <a:custGeom>
              <a:rect b="b" l="l" r="r" t="t"/>
              <a:pathLst>
                <a:path extrusionOk="0" h="54" w="87">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7762" name="Google Shape;7762;p264"/>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ANNOUNCING</a:t>
            </a:r>
            <a:endParaRPr b="0" i="0" sz="1400" u="none" cap="none" strike="noStrike">
              <a:solidFill>
                <a:srgbClr val="000000"/>
              </a:solidFill>
              <a:latin typeface="Arial"/>
              <a:ea typeface="Arial"/>
              <a:cs typeface="Arial"/>
              <a:sym typeface="Arial"/>
            </a:endParaRPr>
          </a:p>
        </p:txBody>
      </p:sp>
      <p:sp>
        <p:nvSpPr>
          <p:cNvPr id="7763" name="Google Shape;7763;p264"/>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o">
  <p:cSld name="Video">
    <p:bg>
      <p:bgPr>
        <a:blipFill>
          <a:blip r:embed="rId2">
            <a:alphaModFix/>
          </a:blip>
          <a:stretch>
            <a:fillRect/>
          </a:stretch>
        </a:blipFill>
      </p:bgPr>
    </p:bg>
    <p:spTree>
      <p:nvGrpSpPr>
        <p:cNvPr id="7764" name="Shape 7764"/>
        <p:cNvGrpSpPr/>
        <p:nvPr/>
      </p:nvGrpSpPr>
      <p:grpSpPr>
        <a:xfrm>
          <a:off x="0" y="0"/>
          <a:ext cx="0" cy="0"/>
          <a:chOff x="0" y="0"/>
          <a:chExt cx="0" cy="0"/>
        </a:xfrm>
      </p:grpSpPr>
      <p:sp>
        <p:nvSpPr>
          <p:cNvPr id="7765" name="Google Shape;7765;p265"/>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66" name="Google Shape;7766;p26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67" name="Google Shape;7767;p265"/>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VIDEO</a:t>
            </a:r>
            <a:endParaRPr b="0" i="0" sz="1400" u="none" cap="none" strike="noStrike">
              <a:solidFill>
                <a:srgbClr val="000000"/>
              </a:solidFill>
              <a:latin typeface="Arial"/>
              <a:ea typeface="Arial"/>
              <a:cs typeface="Arial"/>
              <a:sym typeface="Arial"/>
            </a:endParaRPr>
          </a:p>
        </p:txBody>
      </p:sp>
      <p:grpSp>
        <p:nvGrpSpPr>
          <p:cNvPr id="7768" name="Google Shape;7768;p265"/>
          <p:cNvGrpSpPr/>
          <p:nvPr/>
        </p:nvGrpSpPr>
        <p:grpSpPr>
          <a:xfrm>
            <a:off x="4409714" y="1126654"/>
            <a:ext cx="324571" cy="198462"/>
            <a:chOff x="7391400" y="6900863"/>
            <a:chExt cx="804863" cy="492125"/>
          </a:xfrm>
        </p:grpSpPr>
        <p:sp>
          <p:nvSpPr>
            <p:cNvPr id="7769" name="Google Shape;7769;p265"/>
            <p:cNvSpPr/>
            <p:nvPr/>
          </p:nvSpPr>
          <p:spPr>
            <a:xfrm>
              <a:off x="7391400" y="6900863"/>
              <a:ext cx="617538" cy="492125"/>
            </a:xfrm>
            <a:custGeom>
              <a:rect b="b" l="l" r="r" t="t"/>
              <a:pathLst>
                <a:path extrusionOk="0" h="170" w="214">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7770" name="Google Shape;7770;p265"/>
            <p:cNvSpPr/>
            <p:nvPr/>
          </p:nvSpPr>
          <p:spPr>
            <a:xfrm>
              <a:off x="7977188" y="6943726"/>
              <a:ext cx="219075" cy="406400"/>
            </a:xfrm>
            <a:custGeom>
              <a:rect b="b" l="l" r="r" t="t"/>
              <a:pathLst>
                <a:path extrusionOk="0" h="140" w="76">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7771" name="Google Shape;7771;p265"/>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amp;A">
  <p:cSld name="Q&amp;A">
    <p:bg>
      <p:bgPr>
        <a:blipFill>
          <a:blip r:embed="rId2">
            <a:alphaModFix/>
          </a:blip>
          <a:stretch>
            <a:fillRect/>
          </a:stretch>
        </a:blipFill>
      </p:bgPr>
    </p:bg>
    <p:spTree>
      <p:nvGrpSpPr>
        <p:cNvPr id="7772" name="Shape 7772"/>
        <p:cNvGrpSpPr/>
        <p:nvPr/>
      </p:nvGrpSpPr>
      <p:grpSpPr>
        <a:xfrm>
          <a:off x="0" y="0"/>
          <a:ext cx="0" cy="0"/>
          <a:chOff x="0" y="0"/>
          <a:chExt cx="0" cy="0"/>
        </a:xfrm>
      </p:grpSpPr>
      <p:sp>
        <p:nvSpPr>
          <p:cNvPr id="7773" name="Google Shape;7773;p266"/>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74" name="Google Shape;7774;p26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75" name="Google Shape;7775;p266"/>
          <p:cNvSpPr txBox="1"/>
          <p:nvPr/>
        </p:nvSpPr>
        <p:spPr>
          <a:xfrm>
            <a:off x="1015723" y="1356373"/>
            <a:ext cx="7112556" cy="313710"/>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687"/>
              <a:buFont typeface="Arial"/>
              <a:buNone/>
            </a:pPr>
            <a:r>
              <a:rPr b="0" i="0" lang="en" sz="1687" u="none" cap="none" strike="noStrike">
                <a:solidFill>
                  <a:schemeClr val="accent5"/>
                </a:solidFill>
                <a:latin typeface="Calibri"/>
                <a:ea typeface="Calibri"/>
                <a:cs typeface="Calibri"/>
                <a:sym typeface="Calibri"/>
              </a:rPr>
              <a:t>Q&amp;A</a:t>
            </a:r>
            <a:endParaRPr b="0" i="0" sz="1400" u="none" cap="none" strike="noStrike">
              <a:solidFill>
                <a:srgbClr val="000000"/>
              </a:solidFill>
              <a:latin typeface="Arial"/>
              <a:ea typeface="Arial"/>
              <a:cs typeface="Arial"/>
              <a:sym typeface="Arial"/>
            </a:endParaRPr>
          </a:p>
        </p:txBody>
      </p:sp>
      <p:grpSp>
        <p:nvGrpSpPr>
          <p:cNvPr id="7776" name="Google Shape;7776;p266"/>
          <p:cNvGrpSpPr/>
          <p:nvPr/>
        </p:nvGrpSpPr>
        <p:grpSpPr>
          <a:xfrm>
            <a:off x="4409714" y="1108134"/>
            <a:ext cx="324571" cy="261821"/>
            <a:chOff x="3017838" y="2587625"/>
            <a:chExt cx="812801" cy="655638"/>
          </a:xfrm>
        </p:grpSpPr>
        <p:sp>
          <p:nvSpPr>
            <p:cNvPr id="7777" name="Google Shape;7777;p266"/>
            <p:cNvSpPr/>
            <p:nvPr/>
          </p:nvSpPr>
          <p:spPr>
            <a:xfrm>
              <a:off x="3292476" y="2728913"/>
              <a:ext cx="538163" cy="514350"/>
            </a:xfrm>
            <a:custGeom>
              <a:rect b="b" l="l" r="r" t="t"/>
              <a:pathLst>
                <a:path extrusionOk="0" h="178" w="186">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7778" name="Google Shape;7778;p266"/>
            <p:cNvSpPr/>
            <p:nvPr/>
          </p:nvSpPr>
          <p:spPr>
            <a:xfrm>
              <a:off x="3017838" y="2587625"/>
              <a:ext cx="450850" cy="433388"/>
            </a:xfrm>
            <a:custGeom>
              <a:rect b="b" l="l" r="r" t="t"/>
              <a:pathLst>
                <a:path extrusionOk="0" h="150" w="156">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chemeClr val="accent5"/>
                </a:solidFill>
                <a:latin typeface="Arial"/>
                <a:ea typeface="Arial"/>
                <a:cs typeface="Arial"/>
                <a:sym typeface="Arial"/>
              </a:endParaRPr>
            </a:p>
          </p:txBody>
        </p:sp>
      </p:grpSp>
      <p:sp>
        <p:nvSpPr>
          <p:cNvPr id="7779" name="Google Shape;7779;p266"/>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cial Custom">
  <p:cSld name="Special Custom">
    <p:bg>
      <p:bgPr>
        <a:blipFill>
          <a:blip r:embed="rId2">
            <a:alphaModFix/>
          </a:blip>
          <a:stretch>
            <a:fillRect/>
          </a:stretch>
        </a:blipFill>
      </p:bgPr>
    </p:bg>
    <p:spTree>
      <p:nvGrpSpPr>
        <p:cNvPr id="7780" name="Shape 7780"/>
        <p:cNvGrpSpPr/>
        <p:nvPr/>
      </p:nvGrpSpPr>
      <p:grpSpPr>
        <a:xfrm>
          <a:off x="0" y="0"/>
          <a:ext cx="0" cy="0"/>
          <a:chOff x="0" y="0"/>
          <a:chExt cx="0" cy="0"/>
        </a:xfrm>
      </p:grpSpPr>
      <p:sp>
        <p:nvSpPr>
          <p:cNvPr id="7781" name="Google Shape;7781;p267"/>
          <p:cNvSpPr txBox="1"/>
          <p:nvPr>
            <p:ph type="title"/>
          </p:nvPr>
        </p:nvSpPr>
        <p:spPr>
          <a:xfrm>
            <a:off x="413099" y="2189157"/>
            <a:ext cx="8317802" cy="503052"/>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782" name="Google Shape;7782;p26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83" name="Google Shape;7783;p267"/>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84" name="Google Shape;7784;p267"/>
          <p:cNvSpPr txBox="1"/>
          <p:nvPr>
            <p:ph idx="2" type="body"/>
          </p:nvPr>
        </p:nvSpPr>
        <p:spPr>
          <a:xfrm>
            <a:off x="413099" y="1366243"/>
            <a:ext cx="8317802" cy="275917"/>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accent5"/>
              </a:buClr>
              <a:buSzPts val="1406"/>
              <a:buFont typeface="Inter"/>
              <a:buNone/>
              <a:defRPr b="0" sz="1406" cap="none">
                <a:solidFill>
                  <a:schemeClr val="accent5"/>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785" name="Google Shape;7785;p267"/>
          <p:cNvSpPr/>
          <p:nvPr>
            <p:ph idx="3" type="pic"/>
          </p:nvPr>
        </p:nvSpPr>
        <p:spPr>
          <a:xfrm>
            <a:off x="4365998" y="1090325"/>
            <a:ext cx="404428" cy="275917"/>
          </a:xfrm>
          <a:prstGeom prst="rect">
            <a:avLst/>
          </a:prstGeom>
          <a:noFill/>
          <a:ln>
            <a:noFill/>
          </a:ln>
        </p:spPr>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blipFill>
          <a:blip r:embed="rId2">
            <a:alphaModFix/>
          </a:blip>
          <a:stretch>
            <a:fillRect/>
          </a:stretch>
        </a:blipFill>
      </p:bgPr>
    </p:bg>
    <p:spTree>
      <p:nvGrpSpPr>
        <p:cNvPr id="7786" name="Shape 7786"/>
        <p:cNvGrpSpPr/>
        <p:nvPr/>
      </p:nvGrpSpPr>
      <p:grpSpPr>
        <a:xfrm>
          <a:off x="0" y="0"/>
          <a:ext cx="0" cy="0"/>
          <a:chOff x="0" y="0"/>
          <a:chExt cx="0" cy="0"/>
        </a:xfrm>
      </p:grpSpPr>
      <p:sp>
        <p:nvSpPr>
          <p:cNvPr id="7787" name="Google Shape;7787;p26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788" name="Google Shape;7788;p268"/>
          <p:cNvSpPr/>
          <p:nvPr/>
        </p:nvSpPr>
        <p:spPr>
          <a:xfrm>
            <a:off x="294410" y="4856522"/>
            <a:ext cx="1013419" cy="21127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73"/>
              <a:buFont typeface="Arial"/>
              <a:buNone/>
            </a:pPr>
            <a:r>
              <a:rPr b="0" i="0" lang="en" sz="773" u="none" cap="none" strike="noStrike">
                <a:solidFill>
                  <a:schemeClr val="lt1"/>
                </a:solidFill>
                <a:latin typeface="Inter Black"/>
                <a:ea typeface="Inter Black"/>
                <a:cs typeface="Inter Black"/>
                <a:sym typeface="Inter Black"/>
              </a:rPr>
              <a:t>© 2021 WEX Inc.</a:t>
            </a:r>
            <a:endParaRPr b="0" i="0" sz="773" u="none" cap="none" strike="noStrike">
              <a:solidFill>
                <a:schemeClr val="lt1"/>
              </a:solidFill>
              <a:latin typeface="Arial"/>
              <a:ea typeface="Arial"/>
              <a:cs typeface="Arial"/>
              <a:sym typeface="Arial"/>
            </a:endParaRPr>
          </a:p>
        </p:txBody>
      </p:sp>
      <p:sp>
        <p:nvSpPr>
          <p:cNvPr id="7789" name="Google Shape;7789;p268"/>
          <p:cNvSpPr txBox="1"/>
          <p:nvPr>
            <p:ph type="ctrTitle"/>
          </p:nvPr>
        </p:nvSpPr>
        <p:spPr>
          <a:xfrm>
            <a:off x="2493386" y="1166259"/>
            <a:ext cx="4157228" cy="1958717"/>
          </a:xfrm>
          <a:prstGeom prst="rect">
            <a:avLst/>
          </a:prstGeom>
          <a:noFill/>
          <a:ln>
            <a:noFill/>
          </a:ln>
        </p:spPr>
        <p:txBody>
          <a:bodyPr anchorCtr="0" anchor="ctr" bIns="45700" lIns="91425" spcFirstLastPara="1" rIns="91425" wrap="square" tIns="45700">
            <a:noAutofit/>
          </a:bodyPr>
          <a:lstStyle>
            <a:lvl1pPr lvl="0" algn="ctr">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794" name="Shape 7794"/>
        <p:cNvGrpSpPr/>
        <p:nvPr/>
      </p:nvGrpSpPr>
      <p:grpSpPr>
        <a:xfrm>
          <a:off x="0" y="0"/>
          <a:ext cx="0" cy="0"/>
          <a:chOff x="0" y="0"/>
          <a:chExt cx="0" cy="0"/>
        </a:xfrm>
      </p:grpSpPr>
      <p:sp>
        <p:nvSpPr>
          <p:cNvPr id="7795" name="Google Shape;7795;g280e44c372a_0_698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96" name="Google Shape;7796;g280e44c372a_0_69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97" name="Google Shape;7797;g280e44c372a_0_6985"/>
          <p:cNvGrpSpPr/>
          <p:nvPr/>
        </p:nvGrpSpPr>
        <p:grpSpPr>
          <a:xfrm>
            <a:off x="8041173" y="4778596"/>
            <a:ext cx="598277" cy="170409"/>
            <a:chOff x="238125" y="1822850"/>
            <a:chExt cx="7080200" cy="2016675"/>
          </a:xfrm>
        </p:grpSpPr>
        <p:sp>
          <p:nvSpPr>
            <p:cNvPr id="7798" name="Google Shape;7798;g280e44c372a_0_698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g280e44c372a_0_698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g280e44c372a_0_698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g280e44c372a_0_698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g280e44c372a_0_698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g280e44c372a_0_698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g280e44c372a_0_698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805" name="Google Shape;7805;g280e44c372a_0_69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7806" name="Shape 7806"/>
        <p:cNvGrpSpPr/>
        <p:nvPr/>
      </p:nvGrpSpPr>
      <p:grpSpPr>
        <a:xfrm>
          <a:off x="0" y="0"/>
          <a:ext cx="0" cy="0"/>
          <a:chOff x="0" y="0"/>
          <a:chExt cx="0" cy="0"/>
        </a:xfrm>
      </p:grpSpPr>
      <p:sp>
        <p:nvSpPr>
          <p:cNvPr id="7807" name="Google Shape;7807;g280e44c372a_0_6978"/>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808" name="Google Shape;7808;g280e44c372a_0_6978"/>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809" name="Google Shape;7809;g280e44c372a_0_69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810" name="Google Shape;7810;g280e44c372a_0_6978"/>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g280e44c372a_0_6978"/>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7812" name="Google Shape;7812;g280e44c372a_0_697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742"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8" name="Google Shape;174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49" name="Google Shape;174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50" name="Google Shape;175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753" name="Google Shape;175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813" name="Shape 7813"/>
        <p:cNvGrpSpPr/>
        <p:nvPr/>
      </p:nvGrpSpPr>
      <p:grpSpPr>
        <a:xfrm>
          <a:off x="0" y="0"/>
          <a:ext cx="0" cy="0"/>
          <a:chOff x="0" y="0"/>
          <a:chExt cx="0" cy="0"/>
        </a:xfrm>
      </p:grpSpPr>
      <p:sp>
        <p:nvSpPr>
          <p:cNvPr id="7814" name="Google Shape;7814;g280e44c372a_0_699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7815" name="Shape 7815"/>
        <p:cNvGrpSpPr/>
        <p:nvPr/>
      </p:nvGrpSpPr>
      <p:grpSpPr>
        <a:xfrm>
          <a:off x="0" y="0"/>
          <a:ext cx="0" cy="0"/>
          <a:chOff x="0" y="0"/>
          <a:chExt cx="0" cy="0"/>
        </a:xfrm>
      </p:grpSpPr>
      <p:sp>
        <p:nvSpPr>
          <p:cNvPr id="7816" name="Google Shape;7816;g280e44c372a_0_6999"/>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817" name="Google Shape;7817;g280e44c372a_0_6999"/>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818" name="Google Shape;7818;g280e44c372a_0_6999"/>
          <p:cNvGrpSpPr/>
          <p:nvPr/>
        </p:nvGrpSpPr>
        <p:grpSpPr>
          <a:xfrm>
            <a:off x="7833119" y="4564515"/>
            <a:ext cx="1026629" cy="292418"/>
            <a:chOff x="238125" y="1822850"/>
            <a:chExt cx="7080200" cy="2016675"/>
          </a:xfrm>
        </p:grpSpPr>
        <p:sp>
          <p:nvSpPr>
            <p:cNvPr id="7819" name="Google Shape;7819;g280e44c372a_0_69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g280e44c372a_0_69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g280e44c372a_0_69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g280e44c372a_0_69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g280e44c372a_0_69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g280e44c372a_0_69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g280e44c372a_0_69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7826" name="Shape 7826"/>
        <p:cNvGrpSpPr/>
        <p:nvPr/>
      </p:nvGrpSpPr>
      <p:grpSpPr>
        <a:xfrm>
          <a:off x="0" y="0"/>
          <a:ext cx="0" cy="0"/>
          <a:chOff x="0" y="0"/>
          <a:chExt cx="0" cy="0"/>
        </a:xfrm>
      </p:grpSpPr>
      <p:sp>
        <p:nvSpPr>
          <p:cNvPr id="7827" name="Google Shape;7827;g280e44c372a_0_7010"/>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g280e44c372a_0_7010"/>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829" name="Google Shape;7829;g280e44c372a_0_7010"/>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7830" name="Google Shape;7830;g280e44c372a_0_7010"/>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7831" name="Shape 7831"/>
        <p:cNvGrpSpPr/>
        <p:nvPr/>
      </p:nvGrpSpPr>
      <p:grpSpPr>
        <a:xfrm>
          <a:off x="0" y="0"/>
          <a:ext cx="0" cy="0"/>
          <a:chOff x="0" y="0"/>
          <a:chExt cx="0" cy="0"/>
        </a:xfrm>
      </p:grpSpPr>
      <p:sp>
        <p:nvSpPr>
          <p:cNvPr id="7832" name="Google Shape;7832;g280e44c372a_0_7015"/>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833" name="Google Shape;7833;g280e44c372a_0_70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834" name="Google Shape;7834;g280e44c372a_0_7015"/>
          <p:cNvGrpSpPr/>
          <p:nvPr/>
        </p:nvGrpSpPr>
        <p:grpSpPr>
          <a:xfrm>
            <a:off x="455001" y="401909"/>
            <a:ext cx="908390" cy="258739"/>
            <a:chOff x="238125" y="1822850"/>
            <a:chExt cx="7080200" cy="2016675"/>
          </a:xfrm>
        </p:grpSpPr>
        <p:sp>
          <p:nvSpPr>
            <p:cNvPr id="7835" name="Google Shape;7835;g280e44c372a_0_70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g280e44c372a_0_70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g280e44c372a_0_70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g280e44c372a_0_70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g280e44c372a_0_70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g280e44c372a_0_70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g280e44c372a_0_70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842" name="Google Shape;7842;g280e44c372a_0_70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7843" name="Shape 7843"/>
        <p:cNvGrpSpPr/>
        <p:nvPr/>
      </p:nvGrpSpPr>
      <p:grpSpPr>
        <a:xfrm>
          <a:off x="0" y="0"/>
          <a:ext cx="0" cy="0"/>
          <a:chOff x="0" y="0"/>
          <a:chExt cx="0" cy="0"/>
        </a:xfrm>
      </p:grpSpPr>
      <p:sp>
        <p:nvSpPr>
          <p:cNvPr id="7844" name="Google Shape;7844;g280e44c372a_0_702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845" name="Google Shape;7845;g280e44c372a_0_702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846" name="Google Shape;7846;g280e44c372a_0_7027"/>
          <p:cNvGrpSpPr/>
          <p:nvPr/>
        </p:nvGrpSpPr>
        <p:grpSpPr>
          <a:xfrm>
            <a:off x="455001" y="401909"/>
            <a:ext cx="908390" cy="258739"/>
            <a:chOff x="238125" y="1822850"/>
            <a:chExt cx="7080200" cy="2016675"/>
          </a:xfrm>
        </p:grpSpPr>
        <p:sp>
          <p:nvSpPr>
            <p:cNvPr id="7847" name="Google Shape;7847;g280e44c372a_0_70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g280e44c372a_0_70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g280e44c372a_0_70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g280e44c372a_0_70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g280e44c372a_0_70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g280e44c372a_0_70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g280e44c372a_0_70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854" name="Google Shape;7854;g280e44c372a_0_702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7855" name="Shape 7855"/>
        <p:cNvGrpSpPr/>
        <p:nvPr/>
      </p:nvGrpSpPr>
      <p:grpSpPr>
        <a:xfrm>
          <a:off x="0" y="0"/>
          <a:ext cx="0" cy="0"/>
          <a:chOff x="0" y="0"/>
          <a:chExt cx="0" cy="0"/>
        </a:xfrm>
      </p:grpSpPr>
      <p:sp>
        <p:nvSpPr>
          <p:cNvPr id="7856" name="Google Shape;7856;g280e44c372a_0_703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857" name="Google Shape;7857;g280e44c372a_0_7039"/>
          <p:cNvGrpSpPr/>
          <p:nvPr/>
        </p:nvGrpSpPr>
        <p:grpSpPr>
          <a:xfrm>
            <a:off x="2622652" y="3587453"/>
            <a:ext cx="2377550" cy="653782"/>
            <a:chOff x="2159414" y="3486447"/>
            <a:chExt cx="2606105" cy="720500"/>
          </a:xfrm>
        </p:grpSpPr>
        <p:grpSp>
          <p:nvGrpSpPr>
            <p:cNvPr id="7858" name="Google Shape;7858;g280e44c372a_0_7039"/>
            <p:cNvGrpSpPr/>
            <p:nvPr/>
          </p:nvGrpSpPr>
          <p:grpSpPr>
            <a:xfrm>
              <a:off x="2159414" y="3486447"/>
              <a:ext cx="2606105" cy="49200"/>
              <a:chOff x="2159414" y="3486447"/>
              <a:chExt cx="2606105" cy="49200"/>
            </a:xfrm>
          </p:grpSpPr>
          <p:sp>
            <p:nvSpPr>
              <p:cNvPr id="7859" name="Google Shape;7859;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5" name="Google Shape;7875;g280e44c372a_0_7039"/>
            <p:cNvGrpSpPr/>
            <p:nvPr/>
          </p:nvGrpSpPr>
          <p:grpSpPr>
            <a:xfrm>
              <a:off x="2159414" y="3652838"/>
              <a:ext cx="2606105" cy="49200"/>
              <a:chOff x="2159414" y="3486447"/>
              <a:chExt cx="2606105" cy="49200"/>
            </a:xfrm>
          </p:grpSpPr>
          <p:sp>
            <p:nvSpPr>
              <p:cNvPr id="7876" name="Google Shape;7876;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92" name="Google Shape;7892;g280e44c372a_0_7039"/>
            <p:cNvGrpSpPr/>
            <p:nvPr/>
          </p:nvGrpSpPr>
          <p:grpSpPr>
            <a:xfrm>
              <a:off x="2159414" y="3819188"/>
              <a:ext cx="2606105" cy="49200"/>
              <a:chOff x="2159414" y="3486447"/>
              <a:chExt cx="2606105" cy="49200"/>
            </a:xfrm>
          </p:grpSpPr>
          <p:sp>
            <p:nvSpPr>
              <p:cNvPr id="7893" name="Google Shape;7893;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09" name="Google Shape;7909;g280e44c372a_0_7039"/>
            <p:cNvGrpSpPr/>
            <p:nvPr/>
          </p:nvGrpSpPr>
          <p:grpSpPr>
            <a:xfrm>
              <a:off x="2159414" y="3983540"/>
              <a:ext cx="2606105" cy="49200"/>
              <a:chOff x="2159414" y="3486447"/>
              <a:chExt cx="2606105" cy="49200"/>
            </a:xfrm>
          </p:grpSpPr>
          <p:sp>
            <p:nvSpPr>
              <p:cNvPr id="7910" name="Google Shape;7910;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26" name="Google Shape;7926;g280e44c372a_0_7039"/>
            <p:cNvGrpSpPr/>
            <p:nvPr/>
          </p:nvGrpSpPr>
          <p:grpSpPr>
            <a:xfrm>
              <a:off x="2159414" y="4157747"/>
              <a:ext cx="2606105" cy="49200"/>
              <a:chOff x="2159414" y="3486447"/>
              <a:chExt cx="2606105" cy="49200"/>
            </a:xfrm>
          </p:grpSpPr>
          <p:sp>
            <p:nvSpPr>
              <p:cNvPr id="7927" name="Google Shape;7927;g280e44c372a_0_70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g280e44c372a_0_70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g280e44c372a_0_70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g280e44c372a_0_70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g280e44c372a_0_70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g280e44c372a_0_70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g280e44c372a_0_70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g280e44c372a_0_70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g280e44c372a_0_70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g280e44c372a_0_70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g280e44c372a_0_70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g280e44c372a_0_70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g280e44c372a_0_70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g280e44c372a_0_70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g280e44c372a_0_70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g280e44c372a_0_70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943" name="Google Shape;7943;g280e44c372a_0_703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944" name="Google Shape;7944;g280e44c372a_0_703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945" name="Google Shape;7945;g280e44c372a_0_7039"/>
          <p:cNvGrpSpPr/>
          <p:nvPr/>
        </p:nvGrpSpPr>
        <p:grpSpPr>
          <a:xfrm>
            <a:off x="455001" y="401909"/>
            <a:ext cx="908390" cy="258739"/>
            <a:chOff x="238125" y="1822850"/>
            <a:chExt cx="7080200" cy="2016675"/>
          </a:xfrm>
        </p:grpSpPr>
        <p:sp>
          <p:nvSpPr>
            <p:cNvPr id="7946" name="Google Shape;7946;g280e44c372a_0_70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g280e44c372a_0_70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g280e44c372a_0_70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g280e44c372a_0_70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g280e44c372a_0_70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g280e44c372a_0_70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g280e44c372a_0_70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953" name="Google Shape;7953;g280e44c372a_0_703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954" name="Google Shape;7954;g280e44c372a_0_703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955" name="Shape 7955"/>
        <p:cNvGrpSpPr/>
        <p:nvPr/>
      </p:nvGrpSpPr>
      <p:grpSpPr>
        <a:xfrm>
          <a:off x="0" y="0"/>
          <a:ext cx="0" cy="0"/>
          <a:chOff x="0" y="0"/>
          <a:chExt cx="0" cy="0"/>
        </a:xfrm>
      </p:grpSpPr>
      <p:sp>
        <p:nvSpPr>
          <p:cNvPr id="7956" name="Google Shape;7956;g280e44c372a_0_7139"/>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957" name="Google Shape;7957;g280e44c372a_0_7139"/>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7958" name="Google Shape;7958;g280e44c372a_0_7139"/>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959" name="Google Shape;7959;g280e44c372a_0_7139"/>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960" name="Google Shape;7960;g280e44c372a_0_7139"/>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g280e44c372a_0_7139"/>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g280e44c372a_0_7139"/>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963" name="Google Shape;7963;g280e44c372a_0_7139"/>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7964" name="Google Shape;7964;g280e44c372a_0_7139"/>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7965" name="Google Shape;7965;g280e44c372a_0_7139"/>
          <p:cNvGrpSpPr/>
          <p:nvPr/>
        </p:nvGrpSpPr>
        <p:grpSpPr>
          <a:xfrm>
            <a:off x="5825945" y="3085919"/>
            <a:ext cx="1376700" cy="330600"/>
            <a:chOff x="5457350" y="2701375"/>
            <a:chExt cx="1376700" cy="330600"/>
          </a:xfrm>
        </p:grpSpPr>
        <p:sp>
          <p:nvSpPr>
            <p:cNvPr id="7966" name="Google Shape;7966;g280e44c372a_0_7139"/>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7967" name="Google Shape;7967;g280e44c372a_0_7139"/>
            <p:cNvGrpSpPr/>
            <p:nvPr/>
          </p:nvGrpSpPr>
          <p:grpSpPr>
            <a:xfrm>
              <a:off x="5541202" y="2774463"/>
              <a:ext cx="183000" cy="183000"/>
              <a:chOff x="5541202" y="2774463"/>
              <a:chExt cx="183000" cy="183000"/>
            </a:xfrm>
          </p:grpSpPr>
          <p:sp>
            <p:nvSpPr>
              <p:cNvPr id="7968" name="Google Shape;7968;g280e44c372a_0_7139"/>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g280e44c372a_0_7139"/>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970" name="Google Shape;7970;g280e44c372a_0_7139"/>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71" name="Google Shape;7971;g280e44c372a_0_7139"/>
          <p:cNvGrpSpPr/>
          <p:nvPr/>
        </p:nvGrpSpPr>
        <p:grpSpPr>
          <a:xfrm>
            <a:off x="2446250" y="4626181"/>
            <a:ext cx="845188" cy="162953"/>
            <a:chOff x="3701600" y="2570125"/>
            <a:chExt cx="1503625" cy="289900"/>
          </a:xfrm>
        </p:grpSpPr>
        <p:sp>
          <p:nvSpPr>
            <p:cNvPr id="7972" name="Google Shape;7972;g280e44c372a_0_713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g280e44c372a_0_713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g280e44c372a_0_713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g280e44c372a_0_713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g280e44c372a_0_713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g280e44c372a_0_713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g280e44c372a_0_713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g280e44c372a_0_713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g280e44c372a_0_713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g280e44c372a_0_713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g280e44c372a_0_713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g280e44c372a_0_713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4" name="Google Shape;7984;g280e44c372a_0_7139"/>
          <p:cNvGrpSpPr/>
          <p:nvPr/>
        </p:nvGrpSpPr>
        <p:grpSpPr>
          <a:xfrm>
            <a:off x="5267233" y="4595311"/>
            <a:ext cx="908377" cy="201300"/>
            <a:chOff x="5577025" y="2564875"/>
            <a:chExt cx="1764525" cy="390950"/>
          </a:xfrm>
        </p:grpSpPr>
        <p:sp>
          <p:nvSpPr>
            <p:cNvPr id="7985" name="Google Shape;7985;g280e44c372a_0_7139"/>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g280e44c372a_0_7139"/>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g280e44c372a_0_7139"/>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g280e44c372a_0_7139"/>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g280e44c372a_0_7139"/>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g280e44c372a_0_7139"/>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g280e44c372a_0_7139"/>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g280e44c372a_0_7139"/>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g280e44c372a_0_7139"/>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g280e44c372a_0_7139"/>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g280e44c372a_0_7139"/>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g280e44c372a_0_7139"/>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g280e44c372a_0_7139"/>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g280e44c372a_0_7139"/>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g280e44c372a_0_7139"/>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g280e44c372a_0_7139"/>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01" name="Google Shape;8001;g280e44c372a_0_7139"/>
          <p:cNvGrpSpPr/>
          <p:nvPr/>
        </p:nvGrpSpPr>
        <p:grpSpPr>
          <a:xfrm>
            <a:off x="3882459" y="4590168"/>
            <a:ext cx="682107" cy="266863"/>
            <a:chOff x="238125" y="2500825"/>
            <a:chExt cx="1678825" cy="656650"/>
          </a:xfrm>
        </p:grpSpPr>
        <p:sp>
          <p:nvSpPr>
            <p:cNvPr id="8002" name="Google Shape;8002;g280e44c372a_0_7139"/>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g280e44c372a_0_7139"/>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g280e44c372a_0_7139"/>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g280e44c372a_0_7139"/>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g280e44c372a_0_7139"/>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g280e44c372a_0_7139"/>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g280e44c372a_0_7139"/>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g280e44c372a_0_7139"/>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g280e44c372a_0_7139"/>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g280e44c372a_0_7139"/>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g280e44c372a_0_7139"/>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g280e44c372a_0_7139"/>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g280e44c372a_0_7139"/>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g280e44c372a_0_7139"/>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g280e44c372a_0_7139"/>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g280e44c372a_0_7139"/>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g280e44c372a_0_7139"/>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g280e44c372a_0_7139"/>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g280e44c372a_0_7139"/>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1" name="Google Shape;8021;g280e44c372a_0_7139"/>
          <p:cNvGrpSpPr/>
          <p:nvPr/>
        </p:nvGrpSpPr>
        <p:grpSpPr>
          <a:xfrm>
            <a:off x="6779578" y="4626181"/>
            <a:ext cx="845188" cy="162953"/>
            <a:chOff x="3701600" y="2570125"/>
            <a:chExt cx="1503625" cy="289900"/>
          </a:xfrm>
        </p:grpSpPr>
        <p:sp>
          <p:nvSpPr>
            <p:cNvPr id="8022" name="Google Shape;8022;g280e44c372a_0_713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g280e44c372a_0_713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g280e44c372a_0_713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g280e44c372a_0_713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g280e44c372a_0_713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g280e44c372a_0_713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g280e44c372a_0_713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g280e44c372a_0_713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g280e44c372a_0_713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g280e44c372a_0_713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g280e44c372a_0_713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g280e44c372a_0_713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034" name="Google Shape;8034;g280e44c372a_0_7139"/>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g280e44c372a_0_7139"/>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8036" name="Google Shape;8036;g280e44c372a_0_7139"/>
          <p:cNvGrpSpPr/>
          <p:nvPr/>
        </p:nvGrpSpPr>
        <p:grpSpPr>
          <a:xfrm>
            <a:off x="6292189" y="1426141"/>
            <a:ext cx="1425849" cy="1425202"/>
            <a:chOff x="1189450" y="238125"/>
            <a:chExt cx="5177375" cy="5175025"/>
          </a:xfrm>
        </p:grpSpPr>
        <p:sp>
          <p:nvSpPr>
            <p:cNvPr id="8037" name="Google Shape;8037;g280e44c372a_0_713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g280e44c372a_0_713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g280e44c372a_0_713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g280e44c372a_0_713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g280e44c372a_0_713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g280e44c372a_0_713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g280e44c372a_0_713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g280e44c372a_0_713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g280e44c372a_0_713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g280e44c372a_0_713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g280e44c372a_0_713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g280e44c372a_0_713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g280e44c372a_0_713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g280e44c372a_0_713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g280e44c372a_0_713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g280e44c372a_0_713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g280e44c372a_0_713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g280e44c372a_0_713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g280e44c372a_0_713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g280e44c372a_0_713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g280e44c372a_0_713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g280e44c372a_0_713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g280e44c372a_0_713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g280e44c372a_0_713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g280e44c372a_0_713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g280e44c372a_0_713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g280e44c372a_0_713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g280e44c372a_0_713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g280e44c372a_0_713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g280e44c372a_0_713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g280e44c372a_0_713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g280e44c372a_0_713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g280e44c372a_0_713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g280e44c372a_0_713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g280e44c372a_0_713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g280e44c372a_0_713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g280e44c372a_0_713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g280e44c372a_0_713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g280e44c372a_0_713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g280e44c372a_0_713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g280e44c372a_0_713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g280e44c372a_0_713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g280e44c372a_0_713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g280e44c372a_0_713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g280e44c372a_0_713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g280e44c372a_0_713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g280e44c372a_0_713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g280e44c372a_0_713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g280e44c372a_0_713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g280e44c372a_0_713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g280e44c372a_0_713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g280e44c372a_0_713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g280e44c372a_0_713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g280e44c372a_0_713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g280e44c372a_0_713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g280e44c372a_0_713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g280e44c372a_0_713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g280e44c372a_0_713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g280e44c372a_0_713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g280e44c372a_0_713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g280e44c372a_0_713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g280e44c372a_0_713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g280e44c372a_0_713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g280e44c372a_0_713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g280e44c372a_0_713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g280e44c372a_0_713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g280e44c372a_0_713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g280e44c372a_0_713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g280e44c372a_0_713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g280e44c372a_0_713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g280e44c372a_0_713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g280e44c372a_0_713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g280e44c372a_0_713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g280e44c372a_0_713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g280e44c372a_0_713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g280e44c372a_0_713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g280e44c372a_0_713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g280e44c372a_0_713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g280e44c372a_0_713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g280e44c372a_0_713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g280e44c372a_0_713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g280e44c372a_0_713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g280e44c372a_0_713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g280e44c372a_0_713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g280e44c372a_0_713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g280e44c372a_0_713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g280e44c372a_0_713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g280e44c372a_0_713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g280e44c372a_0_713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g280e44c372a_0_713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g280e44c372a_0_713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g280e44c372a_0_713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g280e44c372a_0_713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g280e44c372a_0_713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g280e44c372a_0_713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g280e44c372a_0_713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g280e44c372a_0_713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g280e44c372a_0_713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g280e44c372a_0_713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g280e44c372a_0_713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g280e44c372a_0_713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g280e44c372a_0_713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g280e44c372a_0_713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g280e44c372a_0_713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g280e44c372a_0_713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g280e44c372a_0_713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g280e44c372a_0_713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g280e44c372a_0_713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g280e44c372a_0_713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g280e44c372a_0_713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g280e44c372a_0_713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g280e44c372a_0_713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g280e44c372a_0_713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g280e44c372a_0_713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g280e44c372a_0_713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g280e44c372a_0_713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g280e44c372a_0_713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g280e44c372a_0_713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g280e44c372a_0_713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g280e44c372a_0_713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g280e44c372a_0_713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g280e44c372a_0_713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g280e44c372a_0_713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g280e44c372a_0_713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g280e44c372a_0_713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g280e44c372a_0_713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g280e44c372a_0_713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g280e44c372a_0_713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g280e44c372a_0_713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g280e44c372a_0_713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g280e44c372a_0_713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g280e44c372a_0_713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g280e44c372a_0_713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g280e44c372a_0_713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g280e44c372a_0_713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g280e44c372a_0_713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g280e44c372a_0_713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g280e44c372a_0_713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g280e44c372a_0_713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g280e44c372a_0_713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g280e44c372a_0_713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g280e44c372a_0_713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g280e44c372a_0_713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g280e44c372a_0_713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g280e44c372a_0_713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g280e44c372a_0_713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g280e44c372a_0_713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g280e44c372a_0_713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g280e44c372a_0_713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g280e44c372a_0_713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g280e44c372a_0_713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g280e44c372a_0_713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g280e44c372a_0_713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g280e44c372a_0_713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g280e44c372a_0_713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g280e44c372a_0_713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g280e44c372a_0_713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g280e44c372a_0_713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g280e44c372a_0_713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g280e44c372a_0_713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g280e44c372a_0_713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g280e44c372a_0_713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g280e44c372a_0_713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g280e44c372a_0_713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g280e44c372a_0_713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g280e44c372a_0_713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g280e44c372a_0_713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g280e44c372a_0_713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g280e44c372a_0_713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g280e44c372a_0_713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g280e44c372a_0_713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g280e44c372a_0_713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g280e44c372a_0_713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g280e44c372a_0_713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g280e44c372a_0_713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g280e44c372a_0_713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g280e44c372a_0_713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g280e44c372a_0_713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g280e44c372a_0_713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g280e44c372a_0_713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g280e44c372a_0_713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g280e44c372a_0_713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g280e44c372a_0_713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g280e44c372a_0_713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g280e44c372a_0_713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g280e44c372a_0_713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g280e44c372a_0_713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g280e44c372a_0_713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g280e44c372a_0_713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g280e44c372a_0_713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g280e44c372a_0_713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g280e44c372a_0_713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g280e44c372a_0_713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g280e44c372a_0_713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g280e44c372a_0_713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g280e44c372a_0_713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g280e44c372a_0_713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g280e44c372a_0_713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g280e44c372a_0_713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g280e44c372a_0_713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g280e44c372a_0_713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g280e44c372a_0_713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g280e44c372a_0_713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g280e44c372a_0_713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g280e44c372a_0_713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g280e44c372a_0_713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g280e44c372a_0_713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g280e44c372a_0_713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g280e44c372a_0_713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g280e44c372a_0_713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g280e44c372a_0_713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g280e44c372a_0_713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g280e44c372a_0_713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g280e44c372a_0_713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g280e44c372a_0_713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g280e44c372a_0_713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g280e44c372a_0_713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g280e44c372a_0_713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g280e44c372a_0_713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g280e44c372a_0_713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g280e44c372a_0_713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g280e44c372a_0_713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g280e44c372a_0_713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g280e44c372a_0_713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g280e44c372a_0_713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g280e44c372a_0_713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g280e44c372a_0_713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g280e44c372a_0_713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g280e44c372a_0_713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g280e44c372a_0_713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g280e44c372a_0_713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g280e44c372a_0_713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g280e44c372a_0_713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g280e44c372a_0_713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g280e44c372a_0_713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g280e44c372a_0_713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g280e44c372a_0_713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g280e44c372a_0_713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g280e44c372a_0_713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g280e44c372a_0_713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g280e44c372a_0_713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g280e44c372a_0_713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g280e44c372a_0_713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g280e44c372a_0_713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g280e44c372a_0_713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g280e44c372a_0_713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g280e44c372a_0_713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g280e44c372a_0_713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g280e44c372a_0_713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g280e44c372a_0_713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g280e44c372a_0_713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g280e44c372a_0_713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g280e44c372a_0_713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g280e44c372a_0_713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g280e44c372a_0_713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g280e44c372a_0_713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g280e44c372a_0_713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g280e44c372a_0_713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g280e44c372a_0_713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g280e44c372a_0_713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g280e44c372a_0_713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g280e44c372a_0_713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g280e44c372a_0_713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g280e44c372a_0_713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g280e44c372a_0_713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g280e44c372a_0_713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g280e44c372a_0_713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g280e44c372a_0_713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g280e44c372a_0_713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g280e44c372a_0_713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g280e44c372a_0_713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g280e44c372a_0_713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g280e44c372a_0_713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g280e44c372a_0_713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g280e44c372a_0_713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g280e44c372a_0_713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g280e44c372a_0_713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g280e44c372a_0_713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g280e44c372a_0_713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g280e44c372a_0_713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g280e44c372a_0_713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g280e44c372a_0_713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g280e44c372a_0_713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g280e44c372a_0_713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g280e44c372a_0_713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g280e44c372a_0_713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g280e44c372a_0_713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g280e44c372a_0_713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g280e44c372a_0_713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g280e44c372a_0_713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g280e44c372a_0_713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g280e44c372a_0_713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g280e44c372a_0_713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g280e44c372a_0_713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g280e44c372a_0_713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g280e44c372a_0_713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g280e44c372a_0_713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g280e44c372a_0_713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g280e44c372a_0_713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g280e44c372a_0_713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g280e44c372a_0_713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g280e44c372a_0_713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g280e44c372a_0_713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g280e44c372a_0_713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g280e44c372a_0_713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g280e44c372a_0_713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g280e44c372a_0_713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g280e44c372a_0_713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g280e44c372a_0_713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g280e44c372a_0_713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g280e44c372a_0_713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g280e44c372a_0_713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g280e44c372a_0_713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g280e44c372a_0_713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g280e44c372a_0_713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g280e44c372a_0_713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g280e44c372a_0_713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g280e44c372a_0_713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g280e44c372a_0_713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g280e44c372a_0_713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g280e44c372a_0_713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g280e44c372a_0_713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g280e44c372a_0_713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g280e44c372a_0_713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g280e44c372a_0_713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g280e44c372a_0_713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g280e44c372a_0_713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g280e44c372a_0_713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g280e44c372a_0_713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g280e44c372a_0_713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g280e44c372a_0_713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g280e44c372a_0_713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g280e44c372a_0_713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g280e44c372a_0_713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g280e44c372a_0_713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g280e44c372a_0_713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g280e44c372a_0_713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g280e44c372a_0_713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g280e44c372a_0_713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g280e44c372a_0_713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g280e44c372a_0_713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g280e44c372a_0_713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g280e44c372a_0_713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g280e44c372a_0_713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g280e44c372a_0_713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g280e44c372a_0_713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g280e44c372a_0_713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g280e44c372a_0_713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g280e44c372a_0_713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g280e44c372a_0_713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g280e44c372a_0_713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g280e44c372a_0_713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g280e44c372a_0_713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g280e44c372a_0_713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g280e44c372a_0_713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g280e44c372a_0_713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g280e44c372a_0_713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g280e44c372a_0_713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g280e44c372a_0_713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g280e44c372a_0_713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g280e44c372a_0_713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g280e44c372a_0_713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g280e44c372a_0_713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g280e44c372a_0_713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g280e44c372a_0_713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g280e44c372a_0_713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g280e44c372a_0_713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g280e44c372a_0_713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g280e44c372a_0_713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g280e44c372a_0_713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g280e44c372a_0_713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g280e44c372a_0_713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g280e44c372a_0_713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g280e44c372a_0_713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g280e44c372a_0_713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g280e44c372a_0_713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g280e44c372a_0_713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g280e44c372a_0_713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g280e44c372a_0_713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g280e44c372a_0_713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g280e44c372a_0_713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g280e44c372a_0_713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g280e44c372a_0_713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g280e44c372a_0_713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g280e44c372a_0_713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g280e44c372a_0_713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g280e44c372a_0_713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g280e44c372a_0_713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g280e44c372a_0_713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g280e44c372a_0_713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g280e44c372a_0_713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g280e44c372a_0_713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g280e44c372a_0_713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g280e44c372a_0_713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g280e44c372a_0_713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g280e44c372a_0_713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g280e44c372a_0_713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g280e44c372a_0_713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g280e44c372a_0_713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g280e44c372a_0_713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g280e44c372a_0_713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g280e44c372a_0_713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g280e44c372a_0_713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g280e44c372a_0_713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g280e44c372a_0_713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g280e44c372a_0_713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g280e44c372a_0_713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g280e44c372a_0_713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g280e44c372a_0_713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g280e44c372a_0_713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g280e44c372a_0_713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g280e44c372a_0_713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g280e44c372a_0_713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g280e44c372a_0_713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g280e44c372a_0_713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g280e44c372a_0_713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g280e44c372a_0_713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g280e44c372a_0_713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g280e44c372a_0_713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g280e44c372a_0_713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g280e44c372a_0_713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g280e44c372a_0_713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g280e44c372a_0_713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g280e44c372a_0_713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g280e44c372a_0_713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g280e44c372a_0_713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g280e44c372a_0_713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g280e44c372a_0_713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g280e44c372a_0_713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g280e44c372a_0_713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g280e44c372a_0_713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g280e44c372a_0_713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g280e44c372a_0_713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g280e44c372a_0_713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g280e44c372a_0_713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g280e44c372a_0_713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g280e44c372a_0_713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g280e44c372a_0_713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g280e44c372a_0_713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g280e44c372a_0_713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g280e44c372a_0_713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g280e44c372a_0_713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g280e44c372a_0_713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g280e44c372a_0_713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g280e44c372a_0_713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g280e44c372a_0_713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g280e44c372a_0_713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g280e44c372a_0_713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g280e44c372a_0_713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g280e44c372a_0_713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g280e44c372a_0_713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g280e44c372a_0_713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g280e44c372a_0_713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g280e44c372a_0_713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g280e44c372a_0_713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g280e44c372a_0_713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g280e44c372a_0_713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g280e44c372a_0_713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g280e44c372a_0_713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g280e44c372a_0_713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g280e44c372a_0_713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g280e44c372a_0_713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g280e44c372a_0_713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g280e44c372a_0_713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g280e44c372a_0_713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g280e44c372a_0_713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g280e44c372a_0_713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g280e44c372a_0_713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g280e44c372a_0_713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g280e44c372a_0_713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g280e44c372a_0_713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g280e44c372a_0_713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g280e44c372a_0_713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g280e44c372a_0_713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g280e44c372a_0_713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g280e44c372a_0_713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g280e44c372a_0_713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g280e44c372a_0_713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g280e44c372a_0_713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g280e44c372a_0_713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g280e44c372a_0_713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g280e44c372a_0_713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g280e44c372a_0_713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g280e44c372a_0_713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g280e44c372a_0_713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g280e44c372a_0_713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g280e44c372a_0_713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g280e44c372a_0_713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g280e44c372a_0_713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g280e44c372a_0_713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g280e44c372a_0_713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g280e44c372a_0_713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g280e44c372a_0_713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g280e44c372a_0_713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g280e44c372a_0_713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g280e44c372a_0_713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g280e44c372a_0_713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g280e44c372a_0_713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g280e44c372a_0_713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g280e44c372a_0_713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g280e44c372a_0_713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g280e44c372a_0_713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g280e44c372a_0_713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g280e44c372a_0_713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g280e44c372a_0_713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g280e44c372a_0_713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g280e44c372a_0_713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g280e44c372a_0_713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g280e44c372a_0_713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g280e44c372a_0_713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g280e44c372a_0_713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g280e44c372a_0_713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g280e44c372a_0_713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g280e44c372a_0_713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g280e44c372a_0_713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g280e44c372a_0_713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g280e44c372a_0_713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g280e44c372a_0_713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g280e44c372a_0_713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g280e44c372a_0_713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g280e44c372a_0_713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g280e44c372a_0_713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g280e44c372a_0_713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g280e44c372a_0_713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g280e44c372a_0_713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g280e44c372a_0_713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g280e44c372a_0_713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g280e44c372a_0_713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g280e44c372a_0_713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g280e44c372a_0_713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g280e44c372a_0_713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g280e44c372a_0_713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g280e44c372a_0_713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g280e44c372a_0_713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g280e44c372a_0_713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g280e44c372a_0_713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g280e44c372a_0_713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g280e44c372a_0_713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g280e44c372a_0_713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g280e44c372a_0_713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g280e44c372a_0_713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g280e44c372a_0_713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g280e44c372a_0_713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g280e44c372a_0_713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g280e44c372a_0_713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g280e44c372a_0_713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g280e44c372a_0_713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g280e44c372a_0_713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g280e44c372a_0_713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g280e44c372a_0_713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g280e44c372a_0_713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g280e44c372a_0_713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g280e44c372a_0_713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g280e44c372a_0_713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g280e44c372a_0_713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g280e44c372a_0_713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g280e44c372a_0_713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g280e44c372a_0_713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g280e44c372a_0_713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g280e44c372a_0_713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g280e44c372a_0_713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g280e44c372a_0_713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g280e44c372a_0_713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g280e44c372a_0_713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g280e44c372a_0_713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g280e44c372a_0_713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g280e44c372a_0_713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g280e44c372a_0_713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05" name="Google Shape;8605;g280e44c372a_0_7139"/>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606" name="Google Shape;8606;g280e44c372a_0_7139"/>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607" name="Shape 8607"/>
        <p:cNvGrpSpPr/>
        <p:nvPr/>
      </p:nvGrpSpPr>
      <p:grpSpPr>
        <a:xfrm>
          <a:off x="0" y="0"/>
          <a:ext cx="0" cy="0"/>
          <a:chOff x="0" y="0"/>
          <a:chExt cx="0" cy="0"/>
        </a:xfrm>
      </p:grpSpPr>
      <p:sp>
        <p:nvSpPr>
          <p:cNvPr id="8608" name="Google Shape;8608;g280e44c372a_0_779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609" name="Google Shape;8609;g280e44c372a_0_7791"/>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8610" name="Google Shape;8610;g280e44c372a_0_779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8611" name="Google Shape;8611;g280e44c372a_0_779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8612" name="Google Shape;8612;g280e44c372a_0_779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g280e44c372a_0_779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614" name="Google Shape;8614;g280e44c372a_0_7791"/>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8615" name="Google Shape;8615;g280e44c372a_0_7791"/>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8616" name="Google Shape;8616;g280e44c372a_0_7791"/>
          <p:cNvGrpSpPr/>
          <p:nvPr/>
        </p:nvGrpSpPr>
        <p:grpSpPr>
          <a:xfrm>
            <a:off x="5714586" y="1714973"/>
            <a:ext cx="1714747" cy="1713968"/>
            <a:chOff x="1189450" y="238125"/>
            <a:chExt cx="5177375" cy="5175025"/>
          </a:xfrm>
        </p:grpSpPr>
        <p:sp>
          <p:nvSpPr>
            <p:cNvPr id="8617" name="Google Shape;8617;g280e44c372a_0_779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g280e44c372a_0_779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g280e44c372a_0_779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g280e44c372a_0_779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g280e44c372a_0_779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g280e44c372a_0_779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g280e44c372a_0_779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g280e44c372a_0_779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g280e44c372a_0_779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g280e44c372a_0_779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g280e44c372a_0_779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g280e44c372a_0_779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g280e44c372a_0_779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g280e44c372a_0_779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g280e44c372a_0_779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g280e44c372a_0_779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g280e44c372a_0_779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g280e44c372a_0_779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g280e44c372a_0_779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g280e44c372a_0_779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g280e44c372a_0_779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g280e44c372a_0_779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g280e44c372a_0_779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g280e44c372a_0_779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g280e44c372a_0_779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g280e44c372a_0_779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g280e44c372a_0_779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g280e44c372a_0_779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g280e44c372a_0_779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g280e44c372a_0_779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g280e44c372a_0_779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g280e44c372a_0_779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g280e44c372a_0_779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g280e44c372a_0_779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g280e44c372a_0_779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g280e44c372a_0_779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g280e44c372a_0_779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g280e44c372a_0_779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g280e44c372a_0_779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g280e44c372a_0_779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g280e44c372a_0_779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g280e44c372a_0_779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g280e44c372a_0_779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g280e44c372a_0_779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g280e44c372a_0_779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g280e44c372a_0_779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g280e44c372a_0_779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g280e44c372a_0_779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g280e44c372a_0_779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g280e44c372a_0_779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g280e44c372a_0_779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g280e44c372a_0_779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g280e44c372a_0_779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g280e44c372a_0_779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g280e44c372a_0_779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g280e44c372a_0_779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g280e44c372a_0_779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g280e44c372a_0_779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g280e44c372a_0_779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g280e44c372a_0_779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g280e44c372a_0_779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g280e44c372a_0_779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g280e44c372a_0_779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g280e44c372a_0_779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g280e44c372a_0_779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g280e44c372a_0_779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g280e44c372a_0_779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g280e44c372a_0_779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g280e44c372a_0_779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g280e44c372a_0_779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g280e44c372a_0_779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g280e44c372a_0_779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g280e44c372a_0_779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g280e44c372a_0_779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g280e44c372a_0_779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g280e44c372a_0_779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g280e44c372a_0_779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g280e44c372a_0_779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g280e44c372a_0_779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g280e44c372a_0_779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g280e44c372a_0_779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g280e44c372a_0_779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g280e44c372a_0_779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g280e44c372a_0_779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g280e44c372a_0_779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g280e44c372a_0_779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g280e44c372a_0_779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g280e44c372a_0_779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g280e44c372a_0_779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g280e44c372a_0_779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g280e44c372a_0_779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g280e44c372a_0_779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g280e44c372a_0_779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g280e44c372a_0_779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g280e44c372a_0_779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g280e44c372a_0_779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g280e44c372a_0_779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g280e44c372a_0_779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g280e44c372a_0_779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g280e44c372a_0_779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g280e44c372a_0_779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g280e44c372a_0_779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g280e44c372a_0_779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g280e44c372a_0_779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g280e44c372a_0_779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g280e44c372a_0_779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g280e44c372a_0_779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g280e44c372a_0_779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g280e44c372a_0_779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g280e44c372a_0_779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g280e44c372a_0_779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g280e44c372a_0_779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g280e44c372a_0_779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g280e44c372a_0_779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g280e44c372a_0_779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g280e44c372a_0_779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g280e44c372a_0_779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g280e44c372a_0_779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g280e44c372a_0_779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g280e44c372a_0_779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g280e44c372a_0_779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g280e44c372a_0_779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g280e44c372a_0_779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g280e44c372a_0_779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g280e44c372a_0_779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g280e44c372a_0_779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g280e44c372a_0_779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g280e44c372a_0_779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g280e44c372a_0_779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g280e44c372a_0_779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g280e44c372a_0_779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g280e44c372a_0_779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g280e44c372a_0_779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g280e44c372a_0_779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g280e44c372a_0_779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g280e44c372a_0_779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g280e44c372a_0_779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g280e44c372a_0_779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g280e44c372a_0_779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g280e44c372a_0_779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g280e44c372a_0_779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g280e44c372a_0_779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g280e44c372a_0_779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g280e44c372a_0_779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g280e44c372a_0_779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g280e44c372a_0_779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g280e44c372a_0_779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g280e44c372a_0_779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g280e44c372a_0_779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g280e44c372a_0_779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g280e44c372a_0_779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g280e44c372a_0_779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g280e44c372a_0_779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g280e44c372a_0_779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g280e44c372a_0_779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g280e44c372a_0_779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g280e44c372a_0_779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g280e44c372a_0_779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g280e44c372a_0_779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g280e44c372a_0_779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g280e44c372a_0_779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g280e44c372a_0_779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g280e44c372a_0_779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g280e44c372a_0_779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g280e44c372a_0_779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g280e44c372a_0_779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g280e44c372a_0_779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g280e44c372a_0_779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g280e44c372a_0_779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g280e44c372a_0_779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g280e44c372a_0_779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g280e44c372a_0_779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g280e44c372a_0_779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g280e44c372a_0_779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g280e44c372a_0_779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g280e44c372a_0_779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g280e44c372a_0_779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g280e44c372a_0_779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g280e44c372a_0_779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g280e44c372a_0_779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g280e44c372a_0_779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g280e44c372a_0_779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g280e44c372a_0_779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g280e44c372a_0_779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g280e44c372a_0_779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g280e44c372a_0_779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g280e44c372a_0_779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g280e44c372a_0_779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g280e44c372a_0_779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g280e44c372a_0_779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g280e44c372a_0_779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g280e44c372a_0_779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g280e44c372a_0_779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g280e44c372a_0_779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g280e44c372a_0_779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g280e44c372a_0_779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g280e44c372a_0_779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g280e44c372a_0_779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g280e44c372a_0_779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g280e44c372a_0_779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g280e44c372a_0_779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g280e44c372a_0_779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g280e44c372a_0_779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g280e44c372a_0_779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g280e44c372a_0_779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g280e44c372a_0_779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g280e44c372a_0_779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g280e44c372a_0_779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g280e44c372a_0_779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g280e44c372a_0_779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g280e44c372a_0_779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g280e44c372a_0_779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g280e44c372a_0_779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g280e44c372a_0_779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g280e44c372a_0_779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g280e44c372a_0_779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g280e44c372a_0_779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g280e44c372a_0_779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g280e44c372a_0_779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g280e44c372a_0_779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g280e44c372a_0_779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g280e44c372a_0_779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g280e44c372a_0_779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g280e44c372a_0_779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g280e44c372a_0_779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g280e44c372a_0_779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g280e44c372a_0_779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g280e44c372a_0_779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g280e44c372a_0_779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g280e44c372a_0_779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g280e44c372a_0_779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g280e44c372a_0_779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g280e44c372a_0_779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g280e44c372a_0_779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g280e44c372a_0_779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g280e44c372a_0_779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g280e44c372a_0_779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g280e44c372a_0_779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g280e44c372a_0_779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g280e44c372a_0_779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g280e44c372a_0_779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g280e44c372a_0_779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g280e44c372a_0_779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g280e44c372a_0_779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g280e44c372a_0_779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g280e44c372a_0_779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g280e44c372a_0_779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g280e44c372a_0_779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g280e44c372a_0_779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g280e44c372a_0_779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g280e44c372a_0_779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g280e44c372a_0_779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g280e44c372a_0_779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g280e44c372a_0_779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g280e44c372a_0_779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g280e44c372a_0_779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g280e44c372a_0_779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g280e44c372a_0_779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g280e44c372a_0_779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g280e44c372a_0_779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g280e44c372a_0_779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g280e44c372a_0_779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g280e44c372a_0_779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g280e44c372a_0_779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g280e44c372a_0_779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g280e44c372a_0_779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g280e44c372a_0_779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g280e44c372a_0_779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g280e44c372a_0_779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g280e44c372a_0_779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g280e44c372a_0_779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g280e44c372a_0_779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g280e44c372a_0_779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g280e44c372a_0_779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g280e44c372a_0_779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g280e44c372a_0_779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g280e44c372a_0_779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g280e44c372a_0_779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g280e44c372a_0_779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g280e44c372a_0_779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g280e44c372a_0_779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g280e44c372a_0_779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g280e44c372a_0_779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g280e44c372a_0_779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g280e44c372a_0_779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g280e44c372a_0_779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g280e44c372a_0_779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g280e44c372a_0_779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g280e44c372a_0_779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g280e44c372a_0_779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g280e44c372a_0_779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g280e44c372a_0_779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g280e44c372a_0_779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g280e44c372a_0_779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g280e44c372a_0_779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g280e44c372a_0_779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g280e44c372a_0_779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g280e44c372a_0_779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g280e44c372a_0_779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g280e44c372a_0_779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g280e44c372a_0_779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g280e44c372a_0_779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g280e44c372a_0_779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g280e44c372a_0_779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g280e44c372a_0_779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g280e44c372a_0_779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g280e44c372a_0_779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g280e44c372a_0_779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g280e44c372a_0_779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g280e44c372a_0_779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g280e44c372a_0_779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g280e44c372a_0_779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g280e44c372a_0_779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g280e44c372a_0_779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g280e44c372a_0_779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g280e44c372a_0_779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g280e44c372a_0_779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g280e44c372a_0_779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g280e44c372a_0_779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g280e44c372a_0_779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g280e44c372a_0_779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g280e44c372a_0_779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g280e44c372a_0_779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g280e44c372a_0_779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g280e44c372a_0_779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g280e44c372a_0_779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g280e44c372a_0_779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g280e44c372a_0_779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g280e44c372a_0_779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g280e44c372a_0_779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g280e44c372a_0_779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g280e44c372a_0_779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g280e44c372a_0_779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g280e44c372a_0_779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g280e44c372a_0_779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g280e44c372a_0_779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g280e44c372a_0_779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g280e44c372a_0_779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g280e44c372a_0_779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g280e44c372a_0_779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g280e44c372a_0_779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g280e44c372a_0_779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g280e44c372a_0_779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g280e44c372a_0_779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g280e44c372a_0_779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g280e44c372a_0_779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g280e44c372a_0_779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g280e44c372a_0_779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g280e44c372a_0_779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g280e44c372a_0_779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g280e44c372a_0_779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g280e44c372a_0_779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g280e44c372a_0_779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g280e44c372a_0_779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g280e44c372a_0_779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g280e44c372a_0_779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g280e44c372a_0_779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g280e44c372a_0_779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g280e44c372a_0_779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g280e44c372a_0_779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g280e44c372a_0_779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g280e44c372a_0_779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g280e44c372a_0_779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g280e44c372a_0_779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g280e44c372a_0_779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g280e44c372a_0_779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g280e44c372a_0_779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g280e44c372a_0_779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g280e44c372a_0_779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g280e44c372a_0_779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g280e44c372a_0_779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g280e44c372a_0_779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g280e44c372a_0_779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g280e44c372a_0_779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g280e44c372a_0_779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g280e44c372a_0_779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g280e44c372a_0_779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g280e44c372a_0_779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g280e44c372a_0_779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g280e44c372a_0_779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g280e44c372a_0_779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g280e44c372a_0_779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g280e44c372a_0_779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g280e44c372a_0_779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g280e44c372a_0_779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g280e44c372a_0_779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g280e44c372a_0_779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g280e44c372a_0_779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g280e44c372a_0_779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g280e44c372a_0_779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g280e44c372a_0_779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g280e44c372a_0_779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g280e44c372a_0_779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g280e44c372a_0_779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g280e44c372a_0_779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g280e44c372a_0_779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g280e44c372a_0_779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g280e44c372a_0_779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g280e44c372a_0_779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g280e44c372a_0_779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g280e44c372a_0_779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g280e44c372a_0_779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g280e44c372a_0_779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g280e44c372a_0_779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g280e44c372a_0_779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g280e44c372a_0_779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g280e44c372a_0_779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g280e44c372a_0_779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g280e44c372a_0_779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g280e44c372a_0_779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g280e44c372a_0_779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g280e44c372a_0_779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g280e44c372a_0_779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g280e44c372a_0_779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g280e44c372a_0_779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g280e44c372a_0_779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g280e44c372a_0_779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g280e44c372a_0_779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g280e44c372a_0_779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g280e44c372a_0_779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g280e44c372a_0_779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g280e44c372a_0_779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g280e44c372a_0_779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g280e44c372a_0_779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g280e44c372a_0_779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g280e44c372a_0_779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g280e44c372a_0_779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g280e44c372a_0_779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g280e44c372a_0_779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g280e44c372a_0_779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g280e44c372a_0_779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g280e44c372a_0_779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g280e44c372a_0_779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g280e44c372a_0_779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g280e44c372a_0_779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g280e44c372a_0_779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g280e44c372a_0_779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g280e44c372a_0_779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g280e44c372a_0_779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g280e44c372a_0_779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g280e44c372a_0_779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g280e44c372a_0_779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g280e44c372a_0_779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g280e44c372a_0_779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g280e44c372a_0_779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g280e44c372a_0_779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g280e44c372a_0_779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g280e44c372a_0_779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g280e44c372a_0_779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g280e44c372a_0_779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g280e44c372a_0_779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g280e44c372a_0_779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g280e44c372a_0_779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g280e44c372a_0_779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g280e44c372a_0_779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g280e44c372a_0_779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g280e44c372a_0_779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g280e44c372a_0_779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g280e44c372a_0_779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g280e44c372a_0_779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g280e44c372a_0_779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g280e44c372a_0_779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g280e44c372a_0_779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g280e44c372a_0_779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g280e44c372a_0_779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g280e44c372a_0_779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g280e44c372a_0_779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g280e44c372a_0_779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g280e44c372a_0_779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g280e44c372a_0_779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g280e44c372a_0_779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g280e44c372a_0_779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g280e44c372a_0_779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g280e44c372a_0_779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g280e44c372a_0_779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g280e44c372a_0_779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g280e44c372a_0_779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g280e44c372a_0_779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g280e44c372a_0_779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g280e44c372a_0_779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g280e44c372a_0_779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g280e44c372a_0_779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g280e44c372a_0_779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g280e44c372a_0_779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g280e44c372a_0_779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g280e44c372a_0_779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g280e44c372a_0_779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g280e44c372a_0_779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g280e44c372a_0_779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g280e44c372a_0_779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g280e44c372a_0_779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g280e44c372a_0_779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g280e44c372a_0_779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g280e44c372a_0_779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g280e44c372a_0_779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g280e44c372a_0_779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g280e44c372a_0_779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g280e44c372a_0_779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g280e44c372a_0_779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g280e44c372a_0_779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g280e44c372a_0_779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g280e44c372a_0_779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g280e44c372a_0_779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g280e44c372a_0_779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g280e44c372a_0_779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g280e44c372a_0_779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g280e44c372a_0_779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g280e44c372a_0_779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g280e44c372a_0_779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g280e44c372a_0_779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g280e44c372a_0_779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g280e44c372a_0_779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g280e44c372a_0_779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g280e44c372a_0_779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g280e44c372a_0_779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g280e44c372a_0_779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g280e44c372a_0_779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g280e44c372a_0_779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g280e44c372a_0_779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g280e44c372a_0_779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g280e44c372a_0_779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g280e44c372a_0_779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g280e44c372a_0_779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g280e44c372a_0_779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g280e44c372a_0_779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g280e44c372a_0_779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g280e44c372a_0_779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g280e44c372a_0_779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g280e44c372a_0_779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g280e44c372a_0_779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g280e44c372a_0_779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g280e44c372a_0_779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g280e44c372a_0_779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g280e44c372a_0_779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g280e44c372a_0_779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g280e44c372a_0_779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g280e44c372a_0_779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g280e44c372a_0_779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g280e44c372a_0_779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g280e44c372a_0_779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g280e44c372a_0_779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g280e44c372a_0_779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g280e44c372a_0_779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g280e44c372a_0_779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g280e44c372a_0_779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g280e44c372a_0_779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g280e44c372a_0_779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g280e44c372a_0_779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g280e44c372a_0_779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g280e44c372a_0_779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g280e44c372a_0_779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g280e44c372a_0_779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g280e44c372a_0_779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g280e44c372a_0_779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g280e44c372a_0_779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g280e44c372a_0_779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g280e44c372a_0_779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g280e44c372a_0_779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g280e44c372a_0_779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g280e44c372a_0_779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g280e44c372a_0_779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g280e44c372a_0_779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g280e44c372a_0_779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g280e44c372a_0_779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g280e44c372a_0_779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g280e44c372a_0_779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g280e44c372a_0_779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g280e44c372a_0_779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9185" name="Google Shape;9185;g280e44c372a_0_779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186" name="Shape 9186"/>
        <p:cNvGrpSpPr/>
        <p:nvPr/>
      </p:nvGrpSpPr>
      <p:grpSpPr>
        <a:xfrm>
          <a:off x="0" y="0"/>
          <a:ext cx="0" cy="0"/>
          <a:chOff x="0" y="0"/>
          <a:chExt cx="0" cy="0"/>
        </a:xfrm>
      </p:grpSpPr>
      <p:sp>
        <p:nvSpPr>
          <p:cNvPr id="9187" name="Google Shape;9187;g280e44c372a_0_8370"/>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9188" name="Google Shape;9188;g280e44c372a_0_837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189" name="Google Shape;9189;g280e44c372a_0_83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9190" name="Shape 9190"/>
        <p:cNvGrpSpPr/>
        <p:nvPr/>
      </p:nvGrpSpPr>
      <p:grpSpPr>
        <a:xfrm>
          <a:off x="0" y="0"/>
          <a:ext cx="0" cy="0"/>
          <a:chOff x="0" y="0"/>
          <a:chExt cx="0" cy="0"/>
        </a:xfrm>
      </p:grpSpPr>
      <p:grpSp>
        <p:nvGrpSpPr>
          <p:cNvPr id="9191" name="Google Shape;9191;g280e44c372a_0_8374"/>
          <p:cNvGrpSpPr/>
          <p:nvPr/>
        </p:nvGrpSpPr>
        <p:grpSpPr>
          <a:xfrm>
            <a:off x="2693441" y="10"/>
            <a:ext cx="3757132" cy="5143716"/>
            <a:chOff x="1895100" y="238125"/>
            <a:chExt cx="3826000" cy="5238000"/>
          </a:xfrm>
        </p:grpSpPr>
        <p:sp>
          <p:nvSpPr>
            <p:cNvPr id="9192" name="Google Shape;9192;g280e44c372a_0_83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g280e44c372a_0_83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94" name="Google Shape;9194;g280e44c372a_0_83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9195" name="Google Shape;9195;g280e44c372a_0_83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196" name="Google Shape;9196;g280e44c372a_0_83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5" name="Shape 1755"/>
        <p:cNvGrpSpPr/>
        <p:nvPr/>
      </p:nvGrpSpPr>
      <p:grpSpPr>
        <a:xfrm>
          <a:off x="0" y="0"/>
          <a:ext cx="0" cy="0"/>
          <a:chOff x="0" y="0"/>
          <a:chExt cx="0" cy="0"/>
        </a:xfrm>
      </p:grpSpPr>
      <p:sp>
        <p:nvSpPr>
          <p:cNvPr id="1756" name="Google Shape;175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57" name="Google Shape;175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8" name="Google Shape;175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9" name="Google Shape;175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197" name="Shape 9197"/>
        <p:cNvGrpSpPr/>
        <p:nvPr/>
      </p:nvGrpSpPr>
      <p:grpSpPr>
        <a:xfrm>
          <a:off x="0" y="0"/>
          <a:ext cx="0" cy="0"/>
          <a:chOff x="0" y="0"/>
          <a:chExt cx="0" cy="0"/>
        </a:xfrm>
      </p:grpSpPr>
      <p:sp>
        <p:nvSpPr>
          <p:cNvPr id="9198" name="Google Shape;9198;g280e44c372a_0_838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199" name="Google Shape;9199;g280e44c372a_0_8381"/>
          <p:cNvGrpSpPr/>
          <p:nvPr/>
        </p:nvGrpSpPr>
        <p:grpSpPr>
          <a:xfrm>
            <a:off x="8041173" y="4778596"/>
            <a:ext cx="598277" cy="170409"/>
            <a:chOff x="238125" y="1822850"/>
            <a:chExt cx="7080200" cy="2016675"/>
          </a:xfrm>
        </p:grpSpPr>
        <p:sp>
          <p:nvSpPr>
            <p:cNvPr id="9200" name="Google Shape;9200;g280e44c372a_0_83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g280e44c372a_0_83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g280e44c372a_0_83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g280e44c372a_0_83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g280e44c372a_0_83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g280e44c372a_0_83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g280e44c372a_0_83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07" name="Google Shape;9207;g280e44c372a_0_838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208" name="Google Shape;9208;g280e44c372a_0_838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209" name="Google Shape;9209;g280e44c372a_0_8381"/>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g280e44c372a_0_8381"/>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211" name="Google Shape;9211;g280e44c372a_0_838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9212" name="Shape 9212"/>
        <p:cNvGrpSpPr/>
        <p:nvPr/>
      </p:nvGrpSpPr>
      <p:grpSpPr>
        <a:xfrm>
          <a:off x="0" y="0"/>
          <a:ext cx="0" cy="0"/>
          <a:chOff x="0" y="0"/>
          <a:chExt cx="0" cy="0"/>
        </a:xfrm>
      </p:grpSpPr>
      <p:grpSp>
        <p:nvGrpSpPr>
          <p:cNvPr id="9213" name="Google Shape;9213;g280e44c372a_0_8396"/>
          <p:cNvGrpSpPr/>
          <p:nvPr/>
        </p:nvGrpSpPr>
        <p:grpSpPr>
          <a:xfrm>
            <a:off x="1936602" y="6"/>
            <a:ext cx="3697033" cy="5143642"/>
            <a:chOff x="1926275" y="238125"/>
            <a:chExt cx="3765950" cy="5239525"/>
          </a:xfrm>
        </p:grpSpPr>
        <p:sp>
          <p:nvSpPr>
            <p:cNvPr id="9214" name="Google Shape;9214;g280e44c372a_0_839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g280e44c372a_0_839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g280e44c372a_0_839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g280e44c372a_0_839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g280e44c372a_0_839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g280e44c372a_0_839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g280e44c372a_0_839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g280e44c372a_0_839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g280e44c372a_0_839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g280e44c372a_0_839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g280e44c372a_0_839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g280e44c372a_0_839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g280e44c372a_0_839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g280e44c372a_0_839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g280e44c372a_0_839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g280e44c372a_0_839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g280e44c372a_0_839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g280e44c372a_0_839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g280e44c372a_0_839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g280e44c372a_0_839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g280e44c372a_0_839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g280e44c372a_0_839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g280e44c372a_0_839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g280e44c372a_0_839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g280e44c372a_0_839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g280e44c372a_0_839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g280e44c372a_0_839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g280e44c372a_0_839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g280e44c372a_0_839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g280e44c372a_0_839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g280e44c372a_0_839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g280e44c372a_0_839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g280e44c372a_0_839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g280e44c372a_0_839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g280e44c372a_0_839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g280e44c372a_0_839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g280e44c372a_0_839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g280e44c372a_0_839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g280e44c372a_0_839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g280e44c372a_0_839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g280e44c372a_0_839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g280e44c372a_0_839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g280e44c372a_0_839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g280e44c372a_0_839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g280e44c372a_0_839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g280e44c372a_0_839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g280e44c372a_0_839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g280e44c372a_0_839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g280e44c372a_0_839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g280e44c372a_0_839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g280e44c372a_0_839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g280e44c372a_0_839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g280e44c372a_0_839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g280e44c372a_0_839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g280e44c372a_0_839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g280e44c372a_0_839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g280e44c372a_0_839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g280e44c372a_0_839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g280e44c372a_0_839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g280e44c372a_0_839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74" name="Google Shape;9274;g280e44c372a_0_839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9275" name="Google Shape;9275;g280e44c372a_0_83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276" name="Google Shape;9276;g280e44c372a_0_839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277" name="Google Shape;9277;g280e44c372a_0_839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278" name="Google Shape;9278;g280e44c372a_0_8396"/>
          <p:cNvGrpSpPr/>
          <p:nvPr/>
        </p:nvGrpSpPr>
        <p:grpSpPr>
          <a:xfrm>
            <a:off x="8041173" y="4778596"/>
            <a:ext cx="598277" cy="170409"/>
            <a:chOff x="238125" y="1822850"/>
            <a:chExt cx="7080200" cy="2016675"/>
          </a:xfrm>
        </p:grpSpPr>
        <p:sp>
          <p:nvSpPr>
            <p:cNvPr id="9279" name="Google Shape;9279;g280e44c372a_0_83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g280e44c372a_0_83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g280e44c372a_0_83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g280e44c372a_0_83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g280e44c372a_0_83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g280e44c372a_0_83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g280e44c372a_0_83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86" name="Google Shape;9286;g280e44c372a_0_839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287" name="Google Shape;9287;g280e44c372a_0_83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9288" name="Shape 9288"/>
        <p:cNvGrpSpPr/>
        <p:nvPr/>
      </p:nvGrpSpPr>
      <p:grpSpPr>
        <a:xfrm>
          <a:off x="0" y="0"/>
          <a:ext cx="0" cy="0"/>
          <a:chOff x="0" y="0"/>
          <a:chExt cx="0" cy="0"/>
        </a:xfrm>
      </p:grpSpPr>
      <p:sp>
        <p:nvSpPr>
          <p:cNvPr id="9289" name="Google Shape;9289;g280e44c372a_0_847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9290" name="Google Shape;9290;g280e44c372a_0_84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291" name="Google Shape;9291;g280e44c372a_0_847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292" name="Google Shape;9292;g280e44c372a_0_847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293" name="Google Shape;9293;g280e44c372a_0_8472"/>
          <p:cNvGrpSpPr/>
          <p:nvPr/>
        </p:nvGrpSpPr>
        <p:grpSpPr>
          <a:xfrm>
            <a:off x="8041173" y="4778596"/>
            <a:ext cx="598277" cy="170409"/>
            <a:chOff x="238125" y="1822850"/>
            <a:chExt cx="7080200" cy="2016675"/>
          </a:xfrm>
        </p:grpSpPr>
        <p:sp>
          <p:nvSpPr>
            <p:cNvPr id="9294" name="Google Shape;9294;g280e44c372a_0_847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g280e44c372a_0_847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g280e44c372a_0_847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g280e44c372a_0_847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g280e44c372a_0_847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g280e44c372a_0_847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g280e44c372a_0_847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01" name="Google Shape;9301;g280e44c372a_0_8472"/>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302" name="Google Shape;9302;g280e44c372a_0_847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9303" name="Shape 9303"/>
        <p:cNvGrpSpPr/>
        <p:nvPr/>
      </p:nvGrpSpPr>
      <p:grpSpPr>
        <a:xfrm>
          <a:off x="0" y="0"/>
          <a:ext cx="0" cy="0"/>
          <a:chOff x="0" y="0"/>
          <a:chExt cx="0" cy="0"/>
        </a:xfrm>
      </p:grpSpPr>
      <p:sp>
        <p:nvSpPr>
          <p:cNvPr id="9304" name="Google Shape;9304;g280e44c372a_0_848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305" name="Google Shape;9305;g280e44c372a_0_848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306" name="Google Shape;9306;g280e44c372a_0_848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307" name="Google Shape;9307;g280e44c372a_0_848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g280e44c372a_0_848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9309" name="Google Shape;9309;g280e44c372a_0_8487"/>
          <p:cNvGrpSpPr/>
          <p:nvPr/>
        </p:nvGrpSpPr>
        <p:grpSpPr>
          <a:xfrm>
            <a:off x="8041173" y="4778596"/>
            <a:ext cx="598277" cy="170409"/>
            <a:chOff x="238125" y="1822850"/>
            <a:chExt cx="7080200" cy="2016675"/>
          </a:xfrm>
        </p:grpSpPr>
        <p:sp>
          <p:nvSpPr>
            <p:cNvPr id="9310" name="Google Shape;9310;g280e44c372a_0_848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g280e44c372a_0_848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g280e44c372a_0_848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g280e44c372a_0_848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g280e44c372a_0_848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g280e44c372a_0_848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g280e44c372a_0_848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9317" name="Shape 9317"/>
        <p:cNvGrpSpPr/>
        <p:nvPr/>
      </p:nvGrpSpPr>
      <p:grpSpPr>
        <a:xfrm>
          <a:off x="0" y="0"/>
          <a:ext cx="0" cy="0"/>
          <a:chOff x="0" y="0"/>
          <a:chExt cx="0" cy="0"/>
        </a:xfrm>
      </p:grpSpPr>
      <p:sp>
        <p:nvSpPr>
          <p:cNvPr id="9318" name="Google Shape;9318;g280e44c372a_0_8501"/>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319" name="Google Shape;9319;g280e44c372a_0_850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320" name="Google Shape;9320;g280e44c372a_0_8501"/>
          <p:cNvGrpSpPr/>
          <p:nvPr/>
        </p:nvGrpSpPr>
        <p:grpSpPr>
          <a:xfrm>
            <a:off x="8041173" y="4778596"/>
            <a:ext cx="598277" cy="170409"/>
            <a:chOff x="238125" y="1822850"/>
            <a:chExt cx="7080200" cy="2016675"/>
          </a:xfrm>
        </p:grpSpPr>
        <p:sp>
          <p:nvSpPr>
            <p:cNvPr id="9321" name="Google Shape;9321;g280e44c372a_0_850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g280e44c372a_0_850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g280e44c372a_0_850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g280e44c372a_0_850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g280e44c372a_0_850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g280e44c372a_0_850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g280e44c372a_0_850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28" name="Google Shape;9328;g280e44c372a_0_8501"/>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g280e44c372a_0_8501"/>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g280e44c372a_0_8501"/>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331" name="Google Shape;9331;g280e44c372a_0_8501"/>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9332" name="Google Shape;9332;g280e44c372a_0_8501"/>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9333" name="Google Shape;9333;g280e44c372a_0_8501"/>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334" name="Google Shape;9334;g280e44c372a_0_8501"/>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9335" name="Google Shape;9335;g280e44c372a_0_8501"/>
          <p:cNvGrpSpPr/>
          <p:nvPr/>
        </p:nvGrpSpPr>
        <p:grpSpPr>
          <a:xfrm>
            <a:off x="-118" y="1714760"/>
            <a:ext cx="1714747" cy="1713968"/>
            <a:chOff x="1189450" y="238125"/>
            <a:chExt cx="5177375" cy="5175025"/>
          </a:xfrm>
        </p:grpSpPr>
        <p:sp>
          <p:nvSpPr>
            <p:cNvPr id="9336" name="Google Shape;9336;g280e44c372a_0_85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g280e44c372a_0_85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g280e44c372a_0_85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g280e44c372a_0_85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g280e44c372a_0_85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g280e44c372a_0_85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g280e44c372a_0_85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g280e44c372a_0_85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g280e44c372a_0_85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g280e44c372a_0_85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g280e44c372a_0_85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g280e44c372a_0_85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g280e44c372a_0_85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g280e44c372a_0_85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g280e44c372a_0_85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g280e44c372a_0_85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g280e44c372a_0_85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g280e44c372a_0_85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g280e44c372a_0_85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g280e44c372a_0_85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g280e44c372a_0_85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g280e44c372a_0_85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g280e44c372a_0_85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g280e44c372a_0_85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g280e44c372a_0_85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g280e44c372a_0_85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g280e44c372a_0_85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g280e44c372a_0_85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g280e44c372a_0_85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g280e44c372a_0_85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g280e44c372a_0_85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g280e44c372a_0_85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g280e44c372a_0_85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g280e44c372a_0_85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g280e44c372a_0_85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g280e44c372a_0_85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g280e44c372a_0_85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g280e44c372a_0_85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g280e44c372a_0_85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g280e44c372a_0_85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g280e44c372a_0_85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g280e44c372a_0_85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g280e44c372a_0_85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g280e44c372a_0_85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g280e44c372a_0_85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g280e44c372a_0_85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g280e44c372a_0_85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g280e44c372a_0_85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g280e44c372a_0_85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g280e44c372a_0_85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g280e44c372a_0_85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g280e44c372a_0_85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g280e44c372a_0_85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g280e44c372a_0_85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g280e44c372a_0_85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g280e44c372a_0_85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g280e44c372a_0_85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g280e44c372a_0_85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g280e44c372a_0_85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g280e44c372a_0_85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g280e44c372a_0_85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g280e44c372a_0_85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g280e44c372a_0_85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g280e44c372a_0_85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g280e44c372a_0_85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g280e44c372a_0_85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g280e44c372a_0_85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g280e44c372a_0_85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g280e44c372a_0_85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g280e44c372a_0_85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g280e44c372a_0_85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g280e44c372a_0_85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g280e44c372a_0_85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g280e44c372a_0_85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g280e44c372a_0_85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g280e44c372a_0_85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g280e44c372a_0_85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g280e44c372a_0_85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g280e44c372a_0_85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g280e44c372a_0_85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g280e44c372a_0_85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g280e44c372a_0_85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g280e44c372a_0_85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g280e44c372a_0_85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g280e44c372a_0_85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g280e44c372a_0_85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g280e44c372a_0_85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g280e44c372a_0_85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g280e44c372a_0_85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g280e44c372a_0_85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g280e44c372a_0_85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g280e44c372a_0_85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g280e44c372a_0_85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g280e44c372a_0_85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g280e44c372a_0_85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g280e44c372a_0_85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g280e44c372a_0_85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g280e44c372a_0_85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g280e44c372a_0_85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g280e44c372a_0_85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g280e44c372a_0_85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g280e44c372a_0_85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g280e44c372a_0_85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g280e44c372a_0_85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g280e44c372a_0_85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g280e44c372a_0_85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g280e44c372a_0_85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g280e44c372a_0_85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g280e44c372a_0_85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g280e44c372a_0_85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g280e44c372a_0_85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g280e44c372a_0_85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g280e44c372a_0_85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g280e44c372a_0_85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g280e44c372a_0_85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g280e44c372a_0_85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g280e44c372a_0_85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g280e44c372a_0_85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g280e44c372a_0_85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g280e44c372a_0_85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g280e44c372a_0_85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g280e44c372a_0_85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g280e44c372a_0_85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g280e44c372a_0_85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g280e44c372a_0_85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g280e44c372a_0_85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g280e44c372a_0_85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g280e44c372a_0_85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g280e44c372a_0_85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g280e44c372a_0_85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g280e44c372a_0_85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g280e44c372a_0_85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g280e44c372a_0_85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g280e44c372a_0_85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g280e44c372a_0_85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g280e44c372a_0_85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g280e44c372a_0_85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g280e44c372a_0_85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g280e44c372a_0_85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g280e44c372a_0_85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g280e44c372a_0_85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g280e44c372a_0_85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g280e44c372a_0_85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g280e44c372a_0_85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g280e44c372a_0_85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g280e44c372a_0_85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g280e44c372a_0_85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g280e44c372a_0_85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g280e44c372a_0_85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g280e44c372a_0_85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g280e44c372a_0_85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g280e44c372a_0_85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g280e44c372a_0_85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g280e44c372a_0_85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g280e44c372a_0_85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g280e44c372a_0_85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g280e44c372a_0_85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g280e44c372a_0_85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g280e44c372a_0_85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g280e44c372a_0_85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g280e44c372a_0_85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g280e44c372a_0_85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g280e44c372a_0_85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g280e44c372a_0_85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g280e44c372a_0_85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g280e44c372a_0_85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g280e44c372a_0_85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g280e44c372a_0_85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g280e44c372a_0_85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g280e44c372a_0_85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g280e44c372a_0_85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g280e44c372a_0_85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g280e44c372a_0_85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g280e44c372a_0_85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g280e44c372a_0_85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g280e44c372a_0_85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g280e44c372a_0_85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g280e44c372a_0_85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g280e44c372a_0_85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g280e44c372a_0_85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g280e44c372a_0_85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g280e44c372a_0_85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g280e44c372a_0_85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g280e44c372a_0_85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g280e44c372a_0_85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g280e44c372a_0_85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g280e44c372a_0_85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g280e44c372a_0_85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g280e44c372a_0_85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g280e44c372a_0_85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g280e44c372a_0_85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g280e44c372a_0_85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g280e44c372a_0_85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g280e44c372a_0_85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g280e44c372a_0_85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g280e44c372a_0_85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g280e44c372a_0_85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g280e44c372a_0_85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g280e44c372a_0_85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g280e44c372a_0_85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g280e44c372a_0_85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g280e44c372a_0_85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g280e44c372a_0_85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g280e44c372a_0_85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g280e44c372a_0_85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g280e44c372a_0_85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g280e44c372a_0_85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g280e44c372a_0_85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g280e44c372a_0_85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g280e44c372a_0_85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g280e44c372a_0_85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g280e44c372a_0_85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g280e44c372a_0_85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g280e44c372a_0_85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g280e44c372a_0_85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g280e44c372a_0_85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g280e44c372a_0_85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g280e44c372a_0_85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g280e44c372a_0_85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g280e44c372a_0_85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g280e44c372a_0_85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g280e44c372a_0_85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g280e44c372a_0_85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g280e44c372a_0_85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g280e44c372a_0_85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g280e44c372a_0_85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g280e44c372a_0_85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g280e44c372a_0_85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g280e44c372a_0_85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g280e44c372a_0_85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g280e44c372a_0_85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g280e44c372a_0_85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g280e44c372a_0_85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g280e44c372a_0_85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g280e44c372a_0_85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g280e44c372a_0_85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g280e44c372a_0_85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g280e44c372a_0_85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g280e44c372a_0_85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g280e44c372a_0_85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g280e44c372a_0_85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g280e44c372a_0_85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g280e44c372a_0_85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g280e44c372a_0_85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g280e44c372a_0_85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g280e44c372a_0_85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g280e44c372a_0_85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g280e44c372a_0_85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g280e44c372a_0_85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g280e44c372a_0_85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g280e44c372a_0_85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g280e44c372a_0_85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g280e44c372a_0_85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g280e44c372a_0_85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g280e44c372a_0_85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g280e44c372a_0_85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g280e44c372a_0_85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g280e44c372a_0_85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g280e44c372a_0_85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g280e44c372a_0_85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g280e44c372a_0_85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g280e44c372a_0_85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g280e44c372a_0_85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g280e44c372a_0_85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g280e44c372a_0_85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g280e44c372a_0_85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g280e44c372a_0_85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g280e44c372a_0_85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g280e44c372a_0_85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g280e44c372a_0_85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g280e44c372a_0_85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g280e44c372a_0_85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g280e44c372a_0_85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g280e44c372a_0_85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g280e44c372a_0_85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g280e44c372a_0_85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g280e44c372a_0_85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g280e44c372a_0_85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g280e44c372a_0_85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g280e44c372a_0_85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g280e44c372a_0_85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g280e44c372a_0_85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g280e44c372a_0_85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g280e44c372a_0_85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g280e44c372a_0_85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g280e44c372a_0_85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g280e44c372a_0_85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g280e44c372a_0_85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g280e44c372a_0_85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g280e44c372a_0_85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g280e44c372a_0_85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g280e44c372a_0_85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g280e44c372a_0_85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g280e44c372a_0_85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g280e44c372a_0_85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g280e44c372a_0_85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g280e44c372a_0_85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g280e44c372a_0_85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g280e44c372a_0_85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g280e44c372a_0_85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g280e44c372a_0_85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g280e44c372a_0_85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g280e44c372a_0_85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g280e44c372a_0_85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g280e44c372a_0_85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g280e44c372a_0_85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g280e44c372a_0_85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g280e44c372a_0_85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g280e44c372a_0_85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g280e44c372a_0_85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g280e44c372a_0_85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g280e44c372a_0_85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g280e44c372a_0_85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g280e44c372a_0_85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g280e44c372a_0_85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g280e44c372a_0_85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g280e44c372a_0_85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g280e44c372a_0_85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g280e44c372a_0_85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g280e44c372a_0_85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g280e44c372a_0_85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g280e44c372a_0_85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g280e44c372a_0_85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g280e44c372a_0_85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g280e44c372a_0_85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g280e44c372a_0_85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g280e44c372a_0_85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g280e44c372a_0_85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g280e44c372a_0_85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g280e44c372a_0_85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g280e44c372a_0_85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g280e44c372a_0_85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g280e44c372a_0_85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g280e44c372a_0_85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g280e44c372a_0_85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g280e44c372a_0_85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g280e44c372a_0_85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g280e44c372a_0_85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g280e44c372a_0_85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g280e44c372a_0_85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g280e44c372a_0_85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g280e44c372a_0_85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g280e44c372a_0_85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g280e44c372a_0_85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g280e44c372a_0_85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g280e44c372a_0_85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g280e44c372a_0_85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g280e44c372a_0_85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g280e44c372a_0_85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g280e44c372a_0_85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g280e44c372a_0_85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g280e44c372a_0_85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g280e44c372a_0_85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g280e44c372a_0_85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g280e44c372a_0_85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g280e44c372a_0_85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g280e44c372a_0_85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g280e44c372a_0_85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g280e44c372a_0_85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g280e44c372a_0_85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g280e44c372a_0_85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g280e44c372a_0_85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g280e44c372a_0_85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g280e44c372a_0_85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g280e44c372a_0_85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g280e44c372a_0_85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g280e44c372a_0_85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g280e44c372a_0_85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g280e44c372a_0_85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g280e44c372a_0_85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g280e44c372a_0_85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g280e44c372a_0_85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g280e44c372a_0_85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g280e44c372a_0_85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g280e44c372a_0_85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g280e44c372a_0_85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g280e44c372a_0_85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g280e44c372a_0_85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g280e44c372a_0_85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g280e44c372a_0_85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g280e44c372a_0_85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g280e44c372a_0_85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g280e44c372a_0_85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g280e44c372a_0_85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g280e44c372a_0_85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g280e44c372a_0_85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g280e44c372a_0_85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g280e44c372a_0_85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g280e44c372a_0_85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g280e44c372a_0_85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g280e44c372a_0_85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g280e44c372a_0_85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g280e44c372a_0_85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g280e44c372a_0_85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g280e44c372a_0_85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g280e44c372a_0_85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g280e44c372a_0_85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g280e44c372a_0_85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g280e44c372a_0_85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g280e44c372a_0_85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g280e44c372a_0_85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g280e44c372a_0_85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g280e44c372a_0_85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g280e44c372a_0_85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g280e44c372a_0_85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g280e44c372a_0_85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g280e44c372a_0_85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g280e44c372a_0_85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g280e44c372a_0_85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g280e44c372a_0_85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g280e44c372a_0_85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g280e44c372a_0_85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g280e44c372a_0_85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g280e44c372a_0_85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g280e44c372a_0_85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g280e44c372a_0_85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g280e44c372a_0_85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g280e44c372a_0_85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g280e44c372a_0_85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g280e44c372a_0_85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g280e44c372a_0_85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g280e44c372a_0_85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g280e44c372a_0_85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g280e44c372a_0_85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g280e44c372a_0_85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g280e44c372a_0_85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g280e44c372a_0_85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g280e44c372a_0_85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g280e44c372a_0_85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g280e44c372a_0_85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g280e44c372a_0_85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g280e44c372a_0_85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g280e44c372a_0_85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g280e44c372a_0_85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g280e44c372a_0_85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g280e44c372a_0_85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g280e44c372a_0_85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g280e44c372a_0_85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g280e44c372a_0_85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g280e44c372a_0_85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g280e44c372a_0_85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g280e44c372a_0_85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g280e44c372a_0_85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g280e44c372a_0_85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g280e44c372a_0_85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g280e44c372a_0_85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g280e44c372a_0_85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g280e44c372a_0_85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g280e44c372a_0_85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g280e44c372a_0_85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g280e44c372a_0_85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g280e44c372a_0_85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g280e44c372a_0_85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g280e44c372a_0_85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g280e44c372a_0_85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g280e44c372a_0_85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g280e44c372a_0_85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g280e44c372a_0_85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g280e44c372a_0_85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g280e44c372a_0_85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g280e44c372a_0_85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g280e44c372a_0_85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g280e44c372a_0_85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g280e44c372a_0_85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g280e44c372a_0_85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g280e44c372a_0_85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g280e44c372a_0_85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g280e44c372a_0_85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g280e44c372a_0_85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g280e44c372a_0_85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g280e44c372a_0_85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g280e44c372a_0_85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g280e44c372a_0_85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g280e44c372a_0_85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g280e44c372a_0_85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g280e44c372a_0_85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g280e44c372a_0_85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g280e44c372a_0_85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g280e44c372a_0_85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g280e44c372a_0_85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g280e44c372a_0_85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g280e44c372a_0_85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g280e44c372a_0_85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g280e44c372a_0_85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g280e44c372a_0_85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g280e44c372a_0_85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g280e44c372a_0_85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g280e44c372a_0_85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g280e44c372a_0_85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g280e44c372a_0_85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g280e44c372a_0_85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g280e44c372a_0_85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g280e44c372a_0_85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g280e44c372a_0_85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g280e44c372a_0_85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g280e44c372a_0_85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g280e44c372a_0_85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g280e44c372a_0_85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g280e44c372a_0_85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g280e44c372a_0_85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g280e44c372a_0_85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g280e44c372a_0_85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g280e44c372a_0_85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g280e44c372a_0_85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g280e44c372a_0_85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g280e44c372a_0_85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g280e44c372a_0_85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g280e44c372a_0_85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g280e44c372a_0_85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g280e44c372a_0_85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g280e44c372a_0_85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g280e44c372a_0_85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g280e44c372a_0_85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g280e44c372a_0_85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g280e44c372a_0_85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g280e44c372a_0_85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g280e44c372a_0_85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g280e44c372a_0_85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g280e44c372a_0_85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g280e44c372a_0_85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g280e44c372a_0_85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g280e44c372a_0_85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g280e44c372a_0_85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g280e44c372a_0_85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g280e44c372a_0_85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g280e44c372a_0_85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g280e44c372a_0_85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g280e44c372a_0_85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g280e44c372a_0_85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g280e44c372a_0_85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g280e44c372a_0_85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g280e44c372a_0_85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g280e44c372a_0_85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g280e44c372a_0_85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g280e44c372a_0_85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g280e44c372a_0_85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g280e44c372a_0_85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g280e44c372a_0_85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g280e44c372a_0_85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g280e44c372a_0_85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g280e44c372a_0_85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g280e44c372a_0_85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g280e44c372a_0_85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g280e44c372a_0_85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g280e44c372a_0_85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g280e44c372a_0_85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g280e44c372a_0_85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g280e44c372a_0_85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g280e44c372a_0_85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g280e44c372a_0_85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g280e44c372a_0_85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g280e44c372a_0_85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g280e44c372a_0_85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g280e44c372a_0_85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g280e44c372a_0_85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g280e44c372a_0_85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g280e44c372a_0_85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g280e44c372a_0_85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g280e44c372a_0_85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g280e44c372a_0_85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g280e44c372a_0_85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g280e44c372a_0_85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g280e44c372a_0_85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g280e44c372a_0_85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g280e44c372a_0_85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g280e44c372a_0_85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g280e44c372a_0_85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g280e44c372a_0_85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04" name="Google Shape;9904;g280e44c372a_0_8501"/>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9905" name="Shape 9905"/>
        <p:cNvGrpSpPr/>
        <p:nvPr/>
      </p:nvGrpSpPr>
      <p:grpSpPr>
        <a:xfrm>
          <a:off x="0" y="0"/>
          <a:ext cx="0" cy="0"/>
          <a:chOff x="0" y="0"/>
          <a:chExt cx="0" cy="0"/>
        </a:xfrm>
      </p:grpSpPr>
      <p:sp>
        <p:nvSpPr>
          <p:cNvPr id="9906" name="Google Shape;9906;g280e44c372a_0_908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g280e44c372a_0_908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g280e44c372a_0_908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g280e44c372a_0_908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910" name="Google Shape;9910;g280e44c372a_0_90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911" name="Google Shape;9911;g280e44c372a_0_908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g280e44c372a_0_908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913" name="Google Shape;9913;g280e44c372a_0_908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9914" name="Google Shape;9914;g280e44c372a_0_908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9915" name="Google Shape;9915;g280e44c372a_0_908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9916" name="Google Shape;9916;g280e44c372a_0_9089"/>
          <p:cNvGrpSpPr/>
          <p:nvPr/>
        </p:nvGrpSpPr>
        <p:grpSpPr>
          <a:xfrm>
            <a:off x="8041173" y="4778596"/>
            <a:ext cx="598277" cy="170409"/>
            <a:chOff x="238125" y="1822850"/>
            <a:chExt cx="7080200" cy="2016675"/>
          </a:xfrm>
        </p:grpSpPr>
        <p:sp>
          <p:nvSpPr>
            <p:cNvPr id="9917" name="Google Shape;9917;g280e44c372a_0_90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g280e44c372a_0_90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g280e44c372a_0_90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g280e44c372a_0_90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g280e44c372a_0_90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g280e44c372a_0_90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g280e44c372a_0_90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24" name="Google Shape;9924;g280e44c372a_0_9089"/>
          <p:cNvGrpSpPr/>
          <p:nvPr/>
        </p:nvGrpSpPr>
        <p:grpSpPr>
          <a:xfrm>
            <a:off x="7429557" y="273"/>
            <a:ext cx="1714747" cy="1713968"/>
            <a:chOff x="1189450" y="238125"/>
            <a:chExt cx="5177375" cy="5175025"/>
          </a:xfrm>
        </p:grpSpPr>
        <p:sp>
          <p:nvSpPr>
            <p:cNvPr id="9925" name="Google Shape;9925;g280e44c372a_0_908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g280e44c372a_0_908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g280e44c372a_0_908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g280e44c372a_0_908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g280e44c372a_0_908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g280e44c372a_0_908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g280e44c372a_0_908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g280e44c372a_0_908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g280e44c372a_0_908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g280e44c372a_0_908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g280e44c372a_0_908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g280e44c372a_0_908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g280e44c372a_0_908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g280e44c372a_0_908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g280e44c372a_0_908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g280e44c372a_0_908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g280e44c372a_0_908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g280e44c372a_0_908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g280e44c372a_0_908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g280e44c372a_0_908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g280e44c372a_0_908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g280e44c372a_0_908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g280e44c372a_0_908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g280e44c372a_0_908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g280e44c372a_0_908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g280e44c372a_0_908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g280e44c372a_0_908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g280e44c372a_0_908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g280e44c372a_0_908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g280e44c372a_0_908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g280e44c372a_0_908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g280e44c372a_0_908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g280e44c372a_0_908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g280e44c372a_0_908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g280e44c372a_0_908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g280e44c372a_0_908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g280e44c372a_0_908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g280e44c372a_0_908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g280e44c372a_0_908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g280e44c372a_0_908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g280e44c372a_0_908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g280e44c372a_0_908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g280e44c372a_0_908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g280e44c372a_0_908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g280e44c372a_0_908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g280e44c372a_0_908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g280e44c372a_0_908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g280e44c372a_0_908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g280e44c372a_0_908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g280e44c372a_0_908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g280e44c372a_0_908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g280e44c372a_0_908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g280e44c372a_0_908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g280e44c372a_0_908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g280e44c372a_0_908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g280e44c372a_0_908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g280e44c372a_0_908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g280e44c372a_0_908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g280e44c372a_0_908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g280e44c372a_0_908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g280e44c372a_0_908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g280e44c372a_0_908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g280e44c372a_0_908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g280e44c372a_0_908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g280e44c372a_0_908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g280e44c372a_0_908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g280e44c372a_0_908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g280e44c372a_0_908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g280e44c372a_0_908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g280e44c372a_0_908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g280e44c372a_0_908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g280e44c372a_0_908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g280e44c372a_0_908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g280e44c372a_0_908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g280e44c372a_0_908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g280e44c372a_0_908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g280e44c372a_0_908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g280e44c372a_0_908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g280e44c372a_0_908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g280e44c372a_0_908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g280e44c372a_0_908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g280e44c372a_0_908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g280e44c372a_0_908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g280e44c372a_0_908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g280e44c372a_0_908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g280e44c372a_0_908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g280e44c372a_0_908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g280e44c372a_0_908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g280e44c372a_0_908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g280e44c372a_0_908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g280e44c372a_0_908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g280e44c372a_0_908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g280e44c372a_0_908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g280e44c372a_0_908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g280e44c372a_0_908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g280e44c372a_0_908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g280e44c372a_0_908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g280e44c372a_0_908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g280e44c372a_0_908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g280e44c372a_0_908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g280e44c372a_0_908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g280e44c372a_0_908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g280e44c372a_0_908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g280e44c372a_0_908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g280e44c372a_0_908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g280e44c372a_0_908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g280e44c372a_0_908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g280e44c372a_0_908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g280e44c372a_0_908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g280e44c372a_0_908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g280e44c372a_0_908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g280e44c372a_0_908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g280e44c372a_0_908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g280e44c372a_0_908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g280e44c372a_0_908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g280e44c372a_0_908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g280e44c372a_0_908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g280e44c372a_0_908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g280e44c372a_0_908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g280e44c372a_0_908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g280e44c372a_0_908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g280e44c372a_0_908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g280e44c372a_0_908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g280e44c372a_0_908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g280e44c372a_0_908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g280e44c372a_0_908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g280e44c372a_0_908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g280e44c372a_0_908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g280e44c372a_0_908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g280e44c372a_0_908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g280e44c372a_0_908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g280e44c372a_0_908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g280e44c372a_0_908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g280e44c372a_0_908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g280e44c372a_0_908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g280e44c372a_0_908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g280e44c372a_0_908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g280e44c372a_0_908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g280e44c372a_0_908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g280e44c372a_0_908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g280e44c372a_0_908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g280e44c372a_0_908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g280e44c372a_0_908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g280e44c372a_0_908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g280e44c372a_0_908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g280e44c372a_0_908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g280e44c372a_0_908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g280e44c372a_0_908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g280e44c372a_0_908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g280e44c372a_0_908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g280e44c372a_0_908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g280e44c372a_0_908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g280e44c372a_0_908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g280e44c372a_0_908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g280e44c372a_0_908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g280e44c372a_0_908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g280e44c372a_0_908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g280e44c372a_0_908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g280e44c372a_0_908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g280e44c372a_0_908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g280e44c372a_0_908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g280e44c372a_0_908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g280e44c372a_0_908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g280e44c372a_0_908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g280e44c372a_0_908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g280e44c372a_0_908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g280e44c372a_0_908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g280e44c372a_0_908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g280e44c372a_0_908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g280e44c372a_0_908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g280e44c372a_0_908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g280e44c372a_0_908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g280e44c372a_0_908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g280e44c372a_0_908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g280e44c372a_0_908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g280e44c372a_0_908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g280e44c372a_0_908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g280e44c372a_0_908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g280e44c372a_0_908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g280e44c372a_0_908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g280e44c372a_0_908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g280e44c372a_0_908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g280e44c372a_0_908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g280e44c372a_0_908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g280e44c372a_0_908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g280e44c372a_0_908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g280e44c372a_0_908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g280e44c372a_0_908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g280e44c372a_0_908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g280e44c372a_0_908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g280e44c372a_0_908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g280e44c372a_0_908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g280e44c372a_0_908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g280e44c372a_0_908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g280e44c372a_0_908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g280e44c372a_0_908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g280e44c372a_0_908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g280e44c372a_0_908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g280e44c372a_0_908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g280e44c372a_0_908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g280e44c372a_0_908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g280e44c372a_0_908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g280e44c372a_0_908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g280e44c372a_0_908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g280e44c372a_0_908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g280e44c372a_0_908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g280e44c372a_0_908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g280e44c372a_0_908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g280e44c372a_0_908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g280e44c372a_0_908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g280e44c372a_0_908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g280e44c372a_0_908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g280e44c372a_0_908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g280e44c372a_0_908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g280e44c372a_0_908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g280e44c372a_0_908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g280e44c372a_0_908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g280e44c372a_0_908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g280e44c372a_0_908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g280e44c372a_0_908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g280e44c372a_0_908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g280e44c372a_0_908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g280e44c372a_0_908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g280e44c372a_0_908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g280e44c372a_0_908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g280e44c372a_0_908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g280e44c372a_0_908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g280e44c372a_0_908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g280e44c372a_0_908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g280e44c372a_0_908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g280e44c372a_0_908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g280e44c372a_0_908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g280e44c372a_0_908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g280e44c372a_0_908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g280e44c372a_0_908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g280e44c372a_0_908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g280e44c372a_0_908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g280e44c372a_0_908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g280e44c372a_0_908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g280e44c372a_0_908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g280e44c372a_0_908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g280e44c372a_0_908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g280e44c372a_0_908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g280e44c372a_0_908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g280e44c372a_0_908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g280e44c372a_0_908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g280e44c372a_0_908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g280e44c372a_0_908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g280e44c372a_0_908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g280e44c372a_0_908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g280e44c372a_0_908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g280e44c372a_0_908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g280e44c372a_0_908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g280e44c372a_0_908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g280e44c372a_0_908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g280e44c372a_0_908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g280e44c372a_0_908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g280e44c372a_0_908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g280e44c372a_0_908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g280e44c372a_0_908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g280e44c372a_0_908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g280e44c372a_0_908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g280e44c372a_0_908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g280e44c372a_0_908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g280e44c372a_0_908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g280e44c372a_0_908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g280e44c372a_0_908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g280e44c372a_0_908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g280e44c372a_0_908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g280e44c372a_0_908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g280e44c372a_0_908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g280e44c372a_0_908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g280e44c372a_0_908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g280e44c372a_0_908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g280e44c372a_0_908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g280e44c372a_0_908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g280e44c372a_0_908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g280e44c372a_0_908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g280e44c372a_0_908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g280e44c372a_0_908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g280e44c372a_0_908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g280e44c372a_0_908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g280e44c372a_0_908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g280e44c372a_0_908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g280e44c372a_0_908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g280e44c372a_0_908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g280e44c372a_0_908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g280e44c372a_0_908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g280e44c372a_0_908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g280e44c372a_0_908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g280e44c372a_0_908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g280e44c372a_0_908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g280e44c372a_0_908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g280e44c372a_0_908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g280e44c372a_0_908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g280e44c372a_0_908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g280e44c372a_0_908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g280e44c372a_0_908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g280e44c372a_0_908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g280e44c372a_0_908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g280e44c372a_0_908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g280e44c372a_0_908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g280e44c372a_0_908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g280e44c372a_0_908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g280e44c372a_0_908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g280e44c372a_0_908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g280e44c372a_0_908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g280e44c372a_0_908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g280e44c372a_0_908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g280e44c372a_0_908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g280e44c372a_0_908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g280e44c372a_0_908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g280e44c372a_0_908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g280e44c372a_0_908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g280e44c372a_0_908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g280e44c372a_0_908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g280e44c372a_0_908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g280e44c372a_0_908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g280e44c372a_0_908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g280e44c372a_0_908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g280e44c372a_0_908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g280e44c372a_0_908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g280e44c372a_0_908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g280e44c372a_0_908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g280e44c372a_0_908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g280e44c372a_0_908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g280e44c372a_0_908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g280e44c372a_0_908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g280e44c372a_0_908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g280e44c372a_0_908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g280e44c372a_0_908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g280e44c372a_0_908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g280e44c372a_0_908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g280e44c372a_0_908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g280e44c372a_0_908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g280e44c372a_0_908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g280e44c372a_0_908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g280e44c372a_0_908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g280e44c372a_0_908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g280e44c372a_0_908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g280e44c372a_0_908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g280e44c372a_0_908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g280e44c372a_0_908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g280e44c372a_0_908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g280e44c372a_0_908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g280e44c372a_0_908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g280e44c372a_0_908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g280e44c372a_0_908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g280e44c372a_0_908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g280e44c372a_0_908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g280e44c372a_0_908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g280e44c372a_0_908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g280e44c372a_0_908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g280e44c372a_0_908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g280e44c372a_0_908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g280e44c372a_0_908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1" name="Google Shape;10281;g280e44c372a_0_908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g280e44c372a_0_908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g280e44c372a_0_908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g280e44c372a_0_908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g280e44c372a_0_908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g280e44c372a_0_908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g280e44c372a_0_908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g280e44c372a_0_908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g280e44c372a_0_908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g280e44c372a_0_908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g280e44c372a_0_908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g280e44c372a_0_908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g280e44c372a_0_908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g280e44c372a_0_908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5" name="Google Shape;10295;g280e44c372a_0_908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6" name="Google Shape;10296;g280e44c372a_0_908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g280e44c372a_0_908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g280e44c372a_0_908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g280e44c372a_0_908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g280e44c372a_0_908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g280e44c372a_0_908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g280e44c372a_0_908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g280e44c372a_0_908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g280e44c372a_0_908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g280e44c372a_0_908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g280e44c372a_0_908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g280e44c372a_0_908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8" name="Google Shape;10308;g280e44c372a_0_908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g280e44c372a_0_908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g280e44c372a_0_908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g280e44c372a_0_908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2" name="Google Shape;10312;g280e44c372a_0_908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g280e44c372a_0_908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g280e44c372a_0_908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g280e44c372a_0_908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g280e44c372a_0_908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g280e44c372a_0_908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g280e44c372a_0_908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g280e44c372a_0_908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g280e44c372a_0_908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g280e44c372a_0_908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g280e44c372a_0_908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g280e44c372a_0_908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g280e44c372a_0_908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g280e44c372a_0_908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g280e44c372a_0_908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g280e44c372a_0_908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g280e44c372a_0_908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g280e44c372a_0_908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g280e44c372a_0_908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g280e44c372a_0_908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g280e44c372a_0_908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g280e44c372a_0_908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g280e44c372a_0_908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g280e44c372a_0_908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g280e44c372a_0_908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g280e44c372a_0_908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g280e44c372a_0_908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g280e44c372a_0_908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g280e44c372a_0_908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g280e44c372a_0_908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g280e44c372a_0_908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g280e44c372a_0_908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g280e44c372a_0_908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g280e44c372a_0_908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g280e44c372a_0_908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g280e44c372a_0_908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g280e44c372a_0_908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g280e44c372a_0_908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g280e44c372a_0_908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g280e44c372a_0_908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g280e44c372a_0_908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g280e44c372a_0_908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g280e44c372a_0_908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g280e44c372a_0_908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g280e44c372a_0_908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g280e44c372a_0_908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g280e44c372a_0_908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g280e44c372a_0_908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g280e44c372a_0_908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g280e44c372a_0_908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g280e44c372a_0_908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g280e44c372a_0_908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g280e44c372a_0_908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g280e44c372a_0_908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g280e44c372a_0_908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g280e44c372a_0_908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g280e44c372a_0_908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g280e44c372a_0_908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g280e44c372a_0_908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g280e44c372a_0_908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g280e44c372a_0_908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g280e44c372a_0_908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g280e44c372a_0_908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g280e44c372a_0_908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g280e44c372a_0_908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g280e44c372a_0_908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g280e44c372a_0_908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g280e44c372a_0_908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g280e44c372a_0_908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g280e44c372a_0_908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g280e44c372a_0_908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g280e44c372a_0_908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g280e44c372a_0_908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g280e44c372a_0_908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g280e44c372a_0_908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g280e44c372a_0_908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g280e44c372a_0_908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g280e44c372a_0_908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g280e44c372a_0_908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g280e44c372a_0_908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g280e44c372a_0_908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g280e44c372a_0_908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g280e44c372a_0_908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g280e44c372a_0_908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g280e44c372a_0_908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g280e44c372a_0_908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g280e44c372a_0_908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g280e44c372a_0_908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g280e44c372a_0_908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g280e44c372a_0_908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g280e44c372a_0_908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g280e44c372a_0_908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g280e44c372a_0_908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g280e44c372a_0_908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g280e44c372a_0_908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g280e44c372a_0_908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g280e44c372a_0_908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g280e44c372a_0_908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g280e44c372a_0_908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g280e44c372a_0_908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g280e44c372a_0_908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g280e44c372a_0_908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g280e44c372a_0_908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g280e44c372a_0_908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g280e44c372a_0_908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g280e44c372a_0_908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g280e44c372a_0_908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g280e44c372a_0_908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g280e44c372a_0_908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g280e44c372a_0_908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g280e44c372a_0_908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g280e44c372a_0_908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g280e44c372a_0_908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g280e44c372a_0_908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g280e44c372a_0_908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g280e44c372a_0_908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g280e44c372a_0_908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g280e44c372a_0_908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g280e44c372a_0_908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g280e44c372a_0_908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g280e44c372a_0_908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g280e44c372a_0_908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g280e44c372a_0_908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g280e44c372a_0_908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g280e44c372a_0_908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g280e44c372a_0_908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g280e44c372a_0_908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g280e44c372a_0_908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g280e44c372a_0_908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g280e44c372a_0_908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g280e44c372a_0_908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g280e44c372a_0_908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g280e44c372a_0_908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g280e44c372a_0_908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g280e44c372a_0_908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g280e44c372a_0_908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g280e44c372a_0_908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g280e44c372a_0_908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g280e44c372a_0_908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g280e44c372a_0_908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g280e44c372a_0_908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g280e44c372a_0_908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g280e44c372a_0_908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g280e44c372a_0_908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g280e44c372a_0_908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g280e44c372a_0_908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g280e44c372a_0_908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g280e44c372a_0_908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g280e44c372a_0_908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g280e44c372a_0_908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g280e44c372a_0_908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g280e44c372a_0_908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g280e44c372a_0_908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g280e44c372a_0_908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g280e44c372a_0_908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g280e44c372a_0_908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g280e44c372a_0_908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g280e44c372a_0_908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g280e44c372a_0_908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g280e44c372a_0_908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g280e44c372a_0_908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g280e44c372a_0_908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g280e44c372a_0_908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g280e44c372a_0_908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g280e44c372a_0_908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g280e44c372a_0_908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g280e44c372a_0_908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g280e44c372a_0_908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g280e44c372a_0_908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g280e44c372a_0_908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g280e44c372a_0_908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g280e44c372a_0_908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g280e44c372a_0_908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g280e44c372a_0_908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g280e44c372a_0_908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g280e44c372a_0_908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g280e44c372a_0_908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g280e44c372a_0_908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g280e44c372a_0_908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g280e44c372a_0_908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g280e44c372a_0_908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93" name="Google Shape;10493;g280e44c372a_0_908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0494" name="Shape 10494"/>
        <p:cNvGrpSpPr/>
        <p:nvPr/>
      </p:nvGrpSpPr>
      <p:grpSpPr>
        <a:xfrm>
          <a:off x="0" y="0"/>
          <a:ext cx="0" cy="0"/>
          <a:chOff x="0" y="0"/>
          <a:chExt cx="0" cy="0"/>
        </a:xfrm>
      </p:grpSpPr>
      <p:pic>
        <p:nvPicPr>
          <p:cNvPr id="10495" name="Google Shape;10495;g280e44c372a_0_967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0496" name="Google Shape;10496;g280e44c372a_0_9678"/>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g280e44c372a_0_9678"/>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498" name="Google Shape;10498;g280e44c372a_0_9678"/>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499" name="Google Shape;10499;g280e44c372a_0_96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500" name="Google Shape;10500;g280e44c372a_0_9678"/>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g280e44c372a_0_9678"/>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502" name="Google Shape;10502;g280e44c372a_0_967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0503" name="Shape 10503"/>
        <p:cNvGrpSpPr/>
        <p:nvPr/>
      </p:nvGrpSpPr>
      <p:grpSpPr>
        <a:xfrm>
          <a:off x="0" y="0"/>
          <a:ext cx="0" cy="0"/>
          <a:chOff x="0" y="0"/>
          <a:chExt cx="0" cy="0"/>
        </a:xfrm>
      </p:grpSpPr>
      <p:grpSp>
        <p:nvGrpSpPr>
          <p:cNvPr id="10504" name="Google Shape;10504;g280e44c372a_0_9687"/>
          <p:cNvGrpSpPr/>
          <p:nvPr/>
        </p:nvGrpSpPr>
        <p:grpSpPr>
          <a:xfrm>
            <a:off x="2726703" y="6"/>
            <a:ext cx="3697033" cy="5143642"/>
            <a:chOff x="1926275" y="238125"/>
            <a:chExt cx="3765950" cy="5239525"/>
          </a:xfrm>
        </p:grpSpPr>
        <p:sp>
          <p:nvSpPr>
            <p:cNvPr id="10505" name="Google Shape;10505;g280e44c372a_0_968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g280e44c372a_0_968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g280e44c372a_0_968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g280e44c372a_0_968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g280e44c372a_0_968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g280e44c372a_0_968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g280e44c372a_0_968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g280e44c372a_0_968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g280e44c372a_0_968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g280e44c372a_0_968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g280e44c372a_0_968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g280e44c372a_0_968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g280e44c372a_0_968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g280e44c372a_0_968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g280e44c372a_0_968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g280e44c372a_0_968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g280e44c372a_0_968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g280e44c372a_0_968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g280e44c372a_0_968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g280e44c372a_0_968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g280e44c372a_0_968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g280e44c372a_0_968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g280e44c372a_0_968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g280e44c372a_0_968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g280e44c372a_0_968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g280e44c372a_0_968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g280e44c372a_0_968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g280e44c372a_0_968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g280e44c372a_0_968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g280e44c372a_0_968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g280e44c372a_0_968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g280e44c372a_0_968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g280e44c372a_0_968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g280e44c372a_0_968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g280e44c372a_0_968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g280e44c372a_0_968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g280e44c372a_0_968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g280e44c372a_0_968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g280e44c372a_0_968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g280e44c372a_0_968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g280e44c372a_0_968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g280e44c372a_0_968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g280e44c372a_0_968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g280e44c372a_0_968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g280e44c372a_0_968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g280e44c372a_0_968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g280e44c372a_0_968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g280e44c372a_0_968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g280e44c372a_0_968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g280e44c372a_0_968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g280e44c372a_0_968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g280e44c372a_0_968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g280e44c372a_0_968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g280e44c372a_0_968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g280e44c372a_0_968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g280e44c372a_0_968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g280e44c372a_0_968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g280e44c372a_0_968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g280e44c372a_0_968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g280e44c372a_0_968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65" name="Google Shape;10565;g280e44c372a_0_9687"/>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66" name="Google Shape;10566;g280e44c372a_0_9687"/>
          <p:cNvGrpSpPr/>
          <p:nvPr/>
        </p:nvGrpSpPr>
        <p:grpSpPr>
          <a:xfrm>
            <a:off x="2686262" y="2"/>
            <a:ext cx="2103910" cy="5143716"/>
            <a:chOff x="2726150" y="238125"/>
            <a:chExt cx="2142475" cy="5238000"/>
          </a:xfrm>
        </p:grpSpPr>
        <p:sp>
          <p:nvSpPr>
            <p:cNvPr id="10567" name="Google Shape;10567;g280e44c372a_0_968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g280e44c372a_0_968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g280e44c372a_0_968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70" name="Google Shape;10570;g280e44c372a_0_9687"/>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571" name="Google Shape;10571;g280e44c372a_0_968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572" name="Google Shape;10572;g280e44c372a_0_968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573" name="Google Shape;10573;g280e44c372a_0_9687"/>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g280e44c372a_0_9687"/>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0575" name="Google Shape;10575;g280e44c372a_0_968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576" name="Google Shape;10576;g280e44c372a_0_968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0577" name="Shape 10577"/>
        <p:cNvGrpSpPr/>
        <p:nvPr/>
      </p:nvGrpSpPr>
      <p:grpSpPr>
        <a:xfrm>
          <a:off x="0" y="0"/>
          <a:ext cx="0" cy="0"/>
          <a:chOff x="0" y="0"/>
          <a:chExt cx="0" cy="0"/>
        </a:xfrm>
      </p:grpSpPr>
      <p:sp>
        <p:nvSpPr>
          <p:cNvPr id="10578" name="Google Shape;10578;g280e44c372a_0_976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79" name="Google Shape;10579;g280e44c372a_0_9761"/>
          <p:cNvGrpSpPr/>
          <p:nvPr/>
        </p:nvGrpSpPr>
        <p:grpSpPr>
          <a:xfrm>
            <a:off x="2686262" y="2"/>
            <a:ext cx="2103910" cy="5143716"/>
            <a:chOff x="2726150" y="238125"/>
            <a:chExt cx="2142475" cy="5238000"/>
          </a:xfrm>
        </p:grpSpPr>
        <p:sp>
          <p:nvSpPr>
            <p:cNvPr id="10580" name="Google Shape;10580;g280e44c372a_0_976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g280e44c372a_0_976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g280e44c372a_0_976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83" name="Google Shape;10583;g280e44c372a_0_976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584" name="Google Shape;10584;g280e44c372a_0_976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585" name="Google Shape;10585;g280e44c372a_0_976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586" name="Google Shape;10586;g280e44c372a_0_976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g280e44c372a_0_9761"/>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588" name="Google Shape;10588;g280e44c372a_0_9761"/>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589" name="Google Shape;10589;g280e44c372a_0_976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0590" name="Shape 10590"/>
        <p:cNvGrpSpPr/>
        <p:nvPr/>
      </p:nvGrpSpPr>
      <p:grpSpPr>
        <a:xfrm>
          <a:off x="0" y="0"/>
          <a:ext cx="0" cy="0"/>
          <a:chOff x="0" y="0"/>
          <a:chExt cx="0" cy="0"/>
        </a:xfrm>
      </p:grpSpPr>
      <p:sp>
        <p:nvSpPr>
          <p:cNvPr id="10591" name="Google Shape;10591;g280e44c372a_0_977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592" name="Google Shape;10592;g280e44c372a_0_977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593" name="Google Shape;10593;g280e44c372a_0_977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0594" name="Google Shape;10594;g280e44c372a_0_97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595" name="Google Shape;10595;g280e44c372a_0_9774"/>
          <p:cNvGrpSpPr/>
          <p:nvPr/>
        </p:nvGrpSpPr>
        <p:grpSpPr>
          <a:xfrm>
            <a:off x="8041173" y="4778596"/>
            <a:ext cx="598277" cy="170409"/>
            <a:chOff x="238125" y="1822850"/>
            <a:chExt cx="7080200" cy="2016675"/>
          </a:xfrm>
        </p:grpSpPr>
        <p:sp>
          <p:nvSpPr>
            <p:cNvPr id="10596" name="Google Shape;10596;g280e44c372a_0_97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g280e44c372a_0_97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g280e44c372a_0_97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g280e44c372a_0_97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g280e44c372a_0_97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g280e44c372a_0_97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g280e44c372a_0_97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03" name="Google Shape;10603;g280e44c372a_0_97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769"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72" name="Google Shape;177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0604" name="Shape 10604"/>
        <p:cNvGrpSpPr/>
        <p:nvPr/>
      </p:nvGrpSpPr>
      <p:grpSpPr>
        <a:xfrm>
          <a:off x="0" y="0"/>
          <a:ext cx="0" cy="0"/>
          <a:chOff x="0" y="0"/>
          <a:chExt cx="0" cy="0"/>
        </a:xfrm>
      </p:grpSpPr>
      <p:sp>
        <p:nvSpPr>
          <p:cNvPr id="10605" name="Google Shape;10605;g280e44c372a_0_9788"/>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g280e44c372a_0_978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607" name="Google Shape;10607;g280e44c372a_0_978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608" name="Google Shape;10608;g280e44c372a_0_978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0609" name="Shape 10609"/>
        <p:cNvGrpSpPr/>
        <p:nvPr/>
      </p:nvGrpSpPr>
      <p:grpSpPr>
        <a:xfrm>
          <a:off x="0" y="0"/>
          <a:ext cx="0" cy="0"/>
          <a:chOff x="0" y="0"/>
          <a:chExt cx="0" cy="0"/>
        </a:xfrm>
      </p:grpSpPr>
      <p:sp>
        <p:nvSpPr>
          <p:cNvPr id="10610" name="Google Shape;10610;g280e44c372a_0_9793"/>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0611" name="Google Shape;10611;g280e44c372a_0_97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612" name="Google Shape;10612;g280e44c372a_0_9793"/>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0613" name="Google Shape;10613;g280e44c372a_0_9793"/>
          <p:cNvGrpSpPr/>
          <p:nvPr/>
        </p:nvGrpSpPr>
        <p:grpSpPr>
          <a:xfrm>
            <a:off x="8041173" y="4778596"/>
            <a:ext cx="598277" cy="170409"/>
            <a:chOff x="238125" y="1822850"/>
            <a:chExt cx="7080200" cy="2016675"/>
          </a:xfrm>
        </p:grpSpPr>
        <p:sp>
          <p:nvSpPr>
            <p:cNvPr id="10614" name="Google Shape;10614;g280e44c372a_0_97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g280e44c372a_0_97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g280e44c372a_0_97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g280e44c372a_0_97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g280e44c372a_0_97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g280e44c372a_0_97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g280e44c372a_0_97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21" name="Google Shape;10621;g280e44c372a_0_97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0622" name="Shape 10622"/>
        <p:cNvGrpSpPr/>
        <p:nvPr/>
      </p:nvGrpSpPr>
      <p:grpSpPr>
        <a:xfrm>
          <a:off x="0" y="0"/>
          <a:ext cx="0" cy="0"/>
          <a:chOff x="0" y="0"/>
          <a:chExt cx="0" cy="0"/>
        </a:xfrm>
      </p:grpSpPr>
      <p:sp>
        <p:nvSpPr>
          <p:cNvPr id="10623" name="Google Shape;10623;g280e44c372a_0_980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0624" name="Google Shape;10624;g280e44c372a_0_98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0625" name="Shape 10625"/>
        <p:cNvGrpSpPr/>
        <p:nvPr/>
      </p:nvGrpSpPr>
      <p:grpSpPr>
        <a:xfrm>
          <a:off x="0" y="0"/>
          <a:ext cx="0" cy="0"/>
          <a:chOff x="0" y="0"/>
          <a:chExt cx="0" cy="0"/>
        </a:xfrm>
      </p:grpSpPr>
      <p:sp>
        <p:nvSpPr>
          <p:cNvPr id="10626" name="Google Shape;10626;g280e44c372a_0_98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g280e44c372a_0_98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0628" name="Google Shape;10628;g280e44c372a_0_98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0629" name="Google Shape;10629;g280e44c372a_0_98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0630" name="Google Shape;10630;g280e44c372a_0_98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631" name="Google Shape;10631;g280e44c372a_0_98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632" name="Google Shape;10632;g280e44c372a_0_98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0633" name="Shape 10633"/>
        <p:cNvGrpSpPr/>
        <p:nvPr/>
      </p:nvGrpSpPr>
      <p:grpSpPr>
        <a:xfrm>
          <a:off x="0" y="0"/>
          <a:ext cx="0" cy="0"/>
          <a:chOff x="0" y="0"/>
          <a:chExt cx="0" cy="0"/>
        </a:xfrm>
      </p:grpSpPr>
      <p:sp>
        <p:nvSpPr>
          <p:cNvPr id="10634" name="Google Shape;10634;g280e44c372a_0_98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635" name="Google Shape;10635;g280e44c372a_0_9817"/>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0636" name="Google Shape;10636;g280e44c372a_0_98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637" name="Google Shape;10637;g280e44c372a_0_98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0638" name="Shape 10638"/>
        <p:cNvGrpSpPr/>
        <p:nvPr/>
      </p:nvGrpSpPr>
      <p:grpSpPr>
        <a:xfrm>
          <a:off x="0" y="0"/>
          <a:ext cx="0" cy="0"/>
          <a:chOff x="0" y="0"/>
          <a:chExt cx="0" cy="0"/>
        </a:xfrm>
      </p:grpSpPr>
      <p:grpSp>
        <p:nvGrpSpPr>
          <p:cNvPr id="10639" name="Google Shape;10639;g280e44c372a_0_9822"/>
          <p:cNvGrpSpPr/>
          <p:nvPr/>
        </p:nvGrpSpPr>
        <p:grpSpPr>
          <a:xfrm>
            <a:off x="3689202" y="6"/>
            <a:ext cx="3697033" cy="5143642"/>
            <a:chOff x="1926275" y="238125"/>
            <a:chExt cx="3765950" cy="5239525"/>
          </a:xfrm>
        </p:grpSpPr>
        <p:sp>
          <p:nvSpPr>
            <p:cNvPr id="10640" name="Google Shape;10640;g280e44c372a_0_982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g280e44c372a_0_982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g280e44c372a_0_982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g280e44c372a_0_982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g280e44c372a_0_982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g280e44c372a_0_982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g280e44c372a_0_982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g280e44c372a_0_982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g280e44c372a_0_982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g280e44c372a_0_982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g280e44c372a_0_982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g280e44c372a_0_982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g280e44c372a_0_982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g280e44c372a_0_982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g280e44c372a_0_982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5" name="Google Shape;10655;g280e44c372a_0_982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g280e44c372a_0_982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g280e44c372a_0_982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g280e44c372a_0_982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g280e44c372a_0_982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g280e44c372a_0_982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g280e44c372a_0_982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g280e44c372a_0_982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g280e44c372a_0_982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g280e44c372a_0_982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g280e44c372a_0_982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g280e44c372a_0_982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g280e44c372a_0_982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g280e44c372a_0_982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g280e44c372a_0_982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g280e44c372a_0_982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g280e44c372a_0_982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g280e44c372a_0_982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g280e44c372a_0_982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g280e44c372a_0_982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g280e44c372a_0_982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g280e44c372a_0_982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g280e44c372a_0_982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g280e44c372a_0_982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g280e44c372a_0_982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g280e44c372a_0_982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g280e44c372a_0_982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g280e44c372a_0_982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g280e44c372a_0_982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g280e44c372a_0_982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g280e44c372a_0_982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g280e44c372a_0_982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g280e44c372a_0_982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g280e44c372a_0_982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g280e44c372a_0_982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g280e44c372a_0_982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g280e44c372a_0_982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g280e44c372a_0_982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g280e44c372a_0_982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g280e44c372a_0_982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g280e44c372a_0_982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g280e44c372a_0_982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g280e44c372a_0_982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g280e44c372a_0_982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g280e44c372a_0_982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00" name="Google Shape;10700;g280e44c372a_0_9822"/>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g280e44c372a_0_98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10702" name="Google Shape;10702;g280e44c372a_0_9822"/>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0703" name="Google Shape;10703;g280e44c372a_0_9822"/>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0704" name="Google Shape;10704;g280e44c372a_0_9822"/>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705" name="Google Shape;10705;g280e44c372a_0_9822"/>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0706" name="Shape 10706"/>
        <p:cNvGrpSpPr/>
        <p:nvPr/>
      </p:nvGrpSpPr>
      <p:grpSpPr>
        <a:xfrm>
          <a:off x="0" y="0"/>
          <a:ext cx="0" cy="0"/>
          <a:chOff x="0" y="0"/>
          <a:chExt cx="0" cy="0"/>
        </a:xfrm>
      </p:grpSpPr>
      <p:grpSp>
        <p:nvGrpSpPr>
          <p:cNvPr id="10707" name="Google Shape;10707;g280e44c372a_0_9890"/>
          <p:cNvGrpSpPr/>
          <p:nvPr/>
        </p:nvGrpSpPr>
        <p:grpSpPr>
          <a:xfrm>
            <a:off x="3698727" y="6"/>
            <a:ext cx="3697033" cy="5143642"/>
            <a:chOff x="1926275" y="238125"/>
            <a:chExt cx="3765950" cy="5239525"/>
          </a:xfrm>
        </p:grpSpPr>
        <p:sp>
          <p:nvSpPr>
            <p:cNvPr id="10708" name="Google Shape;10708;g280e44c372a_0_989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g280e44c372a_0_989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g280e44c372a_0_989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g280e44c372a_0_989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g280e44c372a_0_989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g280e44c372a_0_989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g280e44c372a_0_989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g280e44c372a_0_989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g280e44c372a_0_989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g280e44c372a_0_989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g280e44c372a_0_989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g280e44c372a_0_989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g280e44c372a_0_989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g280e44c372a_0_989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g280e44c372a_0_989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g280e44c372a_0_989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g280e44c372a_0_989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g280e44c372a_0_989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g280e44c372a_0_989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g280e44c372a_0_989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g280e44c372a_0_989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g280e44c372a_0_989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g280e44c372a_0_989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g280e44c372a_0_989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g280e44c372a_0_989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g280e44c372a_0_989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g280e44c372a_0_989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g280e44c372a_0_989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g280e44c372a_0_989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g280e44c372a_0_989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g280e44c372a_0_989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g280e44c372a_0_989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g280e44c372a_0_989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g280e44c372a_0_989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g280e44c372a_0_989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g280e44c372a_0_989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g280e44c372a_0_989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g280e44c372a_0_989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g280e44c372a_0_989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g280e44c372a_0_989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g280e44c372a_0_989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g280e44c372a_0_989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g280e44c372a_0_989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g280e44c372a_0_989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g280e44c372a_0_989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g280e44c372a_0_989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g280e44c372a_0_989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g280e44c372a_0_989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g280e44c372a_0_989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g280e44c372a_0_989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g280e44c372a_0_989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g280e44c372a_0_989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g280e44c372a_0_989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g280e44c372a_0_989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g280e44c372a_0_989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g280e44c372a_0_989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g280e44c372a_0_989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g280e44c372a_0_989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g280e44c372a_0_989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g280e44c372a_0_989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68" name="Google Shape;10768;g280e44c372a_0_989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g280e44c372a_0_98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770" name="Google Shape;10770;g280e44c372a_0_989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10771" name="Google Shape;10771;g280e44c372a_0_98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0772" name="Google Shape;10772;g280e44c372a_0_989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0773" name="Shape 10773"/>
        <p:cNvGrpSpPr/>
        <p:nvPr/>
      </p:nvGrpSpPr>
      <p:grpSpPr>
        <a:xfrm>
          <a:off x="0" y="0"/>
          <a:ext cx="0" cy="0"/>
          <a:chOff x="0" y="0"/>
          <a:chExt cx="0" cy="0"/>
        </a:xfrm>
      </p:grpSpPr>
      <p:grpSp>
        <p:nvGrpSpPr>
          <p:cNvPr id="10774" name="Google Shape;10774;g280e44c372a_0_9957"/>
          <p:cNvGrpSpPr/>
          <p:nvPr/>
        </p:nvGrpSpPr>
        <p:grpSpPr>
          <a:xfrm>
            <a:off x="3698727" y="6"/>
            <a:ext cx="3697033" cy="5143642"/>
            <a:chOff x="1926275" y="238125"/>
            <a:chExt cx="3765950" cy="5239525"/>
          </a:xfrm>
        </p:grpSpPr>
        <p:sp>
          <p:nvSpPr>
            <p:cNvPr id="10775" name="Google Shape;10775;g280e44c372a_0_995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g280e44c372a_0_995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g280e44c372a_0_995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g280e44c372a_0_995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g280e44c372a_0_995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g280e44c372a_0_995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g280e44c372a_0_995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g280e44c372a_0_995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g280e44c372a_0_995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g280e44c372a_0_995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g280e44c372a_0_995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g280e44c372a_0_995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g280e44c372a_0_995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g280e44c372a_0_995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g280e44c372a_0_995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g280e44c372a_0_995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g280e44c372a_0_995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g280e44c372a_0_995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g280e44c372a_0_995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g280e44c372a_0_995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g280e44c372a_0_995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g280e44c372a_0_995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g280e44c372a_0_995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g280e44c372a_0_995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g280e44c372a_0_995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g280e44c372a_0_995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g280e44c372a_0_995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g280e44c372a_0_995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g280e44c372a_0_995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g280e44c372a_0_995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g280e44c372a_0_995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g280e44c372a_0_995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g280e44c372a_0_995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g280e44c372a_0_995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g280e44c372a_0_995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g280e44c372a_0_995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g280e44c372a_0_995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g280e44c372a_0_995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g280e44c372a_0_995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g280e44c372a_0_995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g280e44c372a_0_995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g280e44c372a_0_995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g280e44c372a_0_995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g280e44c372a_0_995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g280e44c372a_0_995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g280e44c372a_0_995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g280e44c372a_0_995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g280e44c372a_0_995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g280e44c372a_0_995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g280e44c372a_0_995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g280e44c372a_0_995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g280e44c372a_0_995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g280e44c372a_0_995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g280e44c372a_0_995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g280e44c372a_0_995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g280e44c372a_0_995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g280e44c372a_0_995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g280e44c372a_0_995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g280e44c372a_0_995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g280e44c372a_0_995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35" name="Google Shape;10835;g280e44c372a_0_995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g280e44c372a_0_995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837" name="Google Shape;10837;g280e44c372a_0_9957"/>
          <p:cNvGrpSpPr/>
          <p:nvPr/>
        </p:nvGrpSpPr>
        <p:grpSpPr>
          <a:xfrm>
            <a:off x="1285921" y="2144122"/>
            <a:ext cx="2868897" cy="817157"/>
            <a:chOff x="238125" y="1822850"/>
            <a:chExt cx="7080200" cy="2016675"/>
          </a:xfrm>
        </p:grpSpPr>
        <p:sp>
          <p:nvSpPr>
            <p:cNvPr id="10838" name="Google Shape;10838;g280e44c372a_0_99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g280e44c372a_0_99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g280e44c372a_0_99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g280e44c372a_0_99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g280e44c372a_0_99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g280e44c372a_0_99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g280e44c372a_0_99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45" name="Google Shape;10845;g280e44c372a_0_9957"/>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10846" name="Google Shape;10846;g280e44c372a_0_995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0847" name="Shape 10847"/>
        <p:cNvGrpSpPr/>
        <p:nvPr/>
      </p:nvGrpSpPr>
      <p:grpSpPr>
        <a:xfrm>
          <a:off x="0" y="0"/>
          <a:ext cx="0" cy="0"/>
          <a:chOff x="0" y="0"/>
          <a:chExt cx="0" cy="0"/>
        </a:xfrm>
      </p:grpSpPr>
      <p:sp>
        <p:nvSpPr>
          <p:cNvPr id="10848" name="Google Shape;10848;g280e44c372a_0_1003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g280e44c372a_0_100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850" name="Google Shape;10850;g280e44c372a_0_10031"/>
          <p:cNvGrpSpPr/>
          <p:nvPr/>
        </p:nvGrpSpPr>
        <p:grpSpPr>
          <a:xfrm>
            <a:off x="1285921" y="2144122"/>
            <a:ext cx="2868897" cy="817157"/>
            <a:chOff x="238125" y="1822850"/>
            <a:chExt cx="7080200" cy="2016675"/>
          </a:xfrm>
        </p:grpSpPr>
        <p:sp>
          <p:nvSpPr>
            <p:cNvPr id="10851" name="Google Shape;10851;g280e44c372a_0_100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g280e44c372a_0_100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g280e44c372a_0_100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g280e44c372a_0_100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g280e44c372a_0_100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g280e44c372a_0_100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g280e44c372a_0_100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58" name="Google Shape;10858;g280e44c372a_0_1003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10859" name="Google Shape;10859;g280e44c372a_0_1003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866" name="Shape 10866"/>
        <p:cNvGrpSpPr/>
        <p:nvPr/>
      </p:nvGrpSpPr>
      <p:grpSpPr>
        <a:xfrm>
          <a:off x="0" y="0"/>
          <a:ext cx="0" cy="0"/>
          <a:chOff x="0" y="0"/>
          <a:chExt cx="0" cy="0"/>
        </a:xfrm>
      </p:grpSpPr>
      <p:sp>
        <p:nvSpPr>
          <p:cNvPr id="10867" name="Google Shape;10867;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68" name="Google Shape;10868;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69" name="Google Shape;10869;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0" name="Google Shape;10870;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1" name="Google Shape;10871;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74" name="Shape 1774"/>
        <p:cNvGrpSpPr/>
        <p:nvPr/>
      </p:nvGrpSpPr>
      <p:grpSpPr>
        <a:xfrm>
          <a:off x="0" y="0"/>
          <a:ext cx="0" cy="0"/>
          <a:chOff x="0" y="0"/>
          <a:chExt cx="0" cy="0"/>
        </a:xfrm>
      </p:grpSpPr>
      <p:sp>
        <p:nvSpPr>
          <p:cNvPr id="1775" name="Google Shape;177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776" name="Google Shape;177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7" name="Google Shape;177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872" name="Shape 10872"/>
        <p:cNvGrpSpPr/>
        <p:nvPr/>
      </p:nvGrpSpPr>
      <p:grpSpPr>
        <a:xfrm>
          <a:off x="0" y="0"/>
          <a:ext cx="0" cy="0"/>
          <a:chOff x="0" y="0"/>
          <a:chExt cx="0" cy="0"/>
        </a:xfrm>
      </p:grpSpPr>
      <p:sp>
        <p:nvSpPr>
          <p:cNvPr id="10873" name="Google Shape;10873;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4" name="Google Shape;10874;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10875" name="Google Shape;10875;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6" name="Google Shape;10876;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77" name="Google Shape;10877;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878" name="Shape 10878"/>
        <p:cNvGrpSpPr/>
        <p:nvPr/>
      </p:nvGrpSpPr>
      <p:grpSpPr>
        <a:xfrm>
          <a:off x="0" y="0"/>
          <a:ext cx="0" cy="0"/>
          <a:chOff x="0" y="0"/>
          <a:chExt cx="0" cy="0"/>
        </a:xfrm>
      </p:grpSpPr>
      <p:sp>
        <p:nvSpPr>
          <p:cNvPr id="10879" name="Google Shape;10879;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80" name="Google Shape;10880;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81" name="Google Shape;10881;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82" name="Google Shape;10882;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83" name="Google Shape;10883;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84" name="Google Shape;10884;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885" name="Shape 10885"/>
        <p:cNvGrpSpPr/>
        <p:nvPr/>
      </p:nvGrpSpPr>
      <p:grpSpPr>
        <a:xfrm>
          <a:off x="0" y="0"/>
          <a:ext cx="0" cy="0"/>
          <a:chOff x="0" y="0"/>
          <a:chExt cx="0" cy="0"/>
        </a:xfrm>
      </p:grpSpPr>
      <p:sp>
        <p:nvSpPr>
          <p:cNvPr id="10886" name="Google Shape;10886;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87" name="Google Shape;10887;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888" name="Google Shape;10888;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89" name="Google Shape;10889;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890" name="Google Shape;10890;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891" name="Google Shape;10891;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2" name="Google Shape;10892;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3" name="Google Shape;10893;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894" name="Shape 10894"/>
        <p:cNvGrpSpPr/>
        <p:nvPr/>
      </p:nvGrpSpPr>
      <p:grpSpPr>
        <a:xfrm>
          <a:off x="0" y="0"/>
          <a:ext cx="0" cy="0"/>
          <a:chOff x="0" y="0"/>
          <a:chExt cx="0" cy="0"/>
        </a:xfrm>
      </p:grpSpPr>
      <p:sp>
        <p:nvSpPr>
          <p:cNvPr id="10895" name="Google Shape;10895;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6" name="Google Shape;10896;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7" name="Google Shape;10897;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8" name="Google Shape;10898;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899" name="Shape 10899"/>
        <p:cNvGrpSpPr/>
        <p:nvPr/>
      </p:nvGrpSpPr>
      <p:grpSpPr>
        <a:xfrm>
          <a:off x="0" y="0"/>
          <a:ext cx="0" cy="0"/>
          <a:chOff x="0" y="0"/>
          <a:chExt cx="0" cy="0"/>
        </a:xfrm>
      </p:grpSpPr>
      <p:sp>
        <p:nvSpPr>
          <p:cNvPr id="10900" name="Google Shape;10900;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1" name="Google Shape;10901;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2" name="Google Shape;10902;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903" name="Shape 10903"/>
        <p:cNvGrpSpPr/>
        <p:nvPr/>
      </p:nvGrpSpPr>
      <p:grpSpPr>
        <a:xfrm>
          <a:off x="0" y="0"/>
          <a:ext cx="0" cy="0"/>
          <a:chOff x="0" y="0"/>
          <a:chExt cx="0" cy="0"/>
        </a:xfrm>
      </p:grpSpPr>
      <p:sp>
        <p:nvSpPr>
          <p:cNvPr id="10904" name="Google Shape;10904;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5" name="Google Shape;10905;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10906" name="Google Shape;10906;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907" name="Google Shape;10907;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8" name="Google Shape;10908;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09" name="Google Shape;10909;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910" name="Shape 10910"/>
        <p:cNvGrpSpPr/>
        <p:nvPr/>
      </p:nvGrpSpPr>
      <p:grpSpPr>
        <a:xfrm>
          <a:off x="0" y="0"/>
          <a:ext cx="0" cy="0"/>
          <a:chOff x="0" y="0"/>
          <a:chExt cx="0" cy="0"/>
        </a:xfrm>
      </p:grpSpPr>
      <p:sp>
        <p:nvSpPr>
          <p:cNvPr id="10911" name="Google Shape;10911;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12" name="Google Shape;10912;p181"/>
          <p:cNvSpPr/>
          <p:nvPr>
            <p:ph idx="2" type="pic"/>
          </p:nvPr>
        </p:nvSpPr>
        <p:spPr>
          <a:xfrm>
            <a:off x="3887391" y="740569"/>
            <a:ext cx="4629150" cy="3655219"/>
          </a:xfrm>
          <a:prstGeom prst="rect">
            <a:avLst/>
          </a:prstGeom>
          <a:noFill/>
          <a:ln>
            <a:noFill/>
          </a:ln>
        </p:spPr>
      </p:sp>
      <p:sp>
        <p:nvSpPr>
          <p:cNvPr id="10913" name="Google Shape;10913;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914" name="Google Shape;10914;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15" name="Google Shape;10915;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16" name="Google Shape;10916;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917" name="Shape 10917"/>
        <p:cNvGrpSpPr/>
        <p:nvPr/>
      </p:nvGrpSpPr>
      <p:grpSpPr>
        <a:xfrm>
          <a:off x="0" y="0"/>
          <a:ext cx="0" cy="0"/>
          <a:chOff x="0" y="0"/>
          <a:chExt cx="0" cy="0"/>
        </a:xfrm>
      </p:grpSpPr>
      <p:sp>
        <p:nvSpPr>
          <p:cNvPr id="10918" name="Google Shape;10918;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19" name="Google Shape;10919;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920" name="Google Shape;10920;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1" name="Google Shape;10921;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2" name="Google Shape;10922;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923" name="Shape 10923"/>
        <p:cNvGrpSpPr/>
        <p:nvPr/>
      </p:nvGrpSpPr>
      <p:grpSpPr>
        <a:xfrm>
          <a:off x="0" y="0"/>
          <a:ext cx="0" cy="0"/>
          <a:chOff x="0" y="0"/>
          <a:chExt cx="0" cy="0"/>
        </a:xfrm>
      </p:grpSpPr>
      <p:sp>
        <p:nvSpPr>
          <p:cNvPr id="10924" name="Google Shape;10924;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5" name="Google Shape;10925;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926" name="Google Shape;10926;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7" name="Google Shape;10927;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8" name="Google Shape;10928;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0933" name="Shape 10933"/>
        <p:cNvGrpSpPr/>
        <p:nvPr/>
      </p:nvGrpSpPr>
      <p:grpSpPr>
        <a:xfrm>
          <a:off x="0" y="0"/>
          <a:ext cx="0" cy="0"/>
          <a:chOff x="0" y="0"/>
          <a:chExt cx="0" cy="0"/>
        </a:xfrm>
      </p:grpSpPr>
      <p:sp>
        <p:nvSpPr>
          <p:cNvPr id="10934" name="Google Shape;10934;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87" name="Shape 1787"/>
        <p:cNvGrpSpPr/>
        <p:nvPr/>
      </p:nvGrpSpPr>
      <p:grpSpPr>
        <a:xfrm>
          <a:off x="0" y="0"/>
          <a:ext cx="0" cy="0"/>
          <a:chOff x="0" y="0"/>
          <a:chExt cx="0" cy="0"/>
        </a:xfrm>
      </p:grpSpPr>
      <p:sp>
        <p:nvSpPr>
          <p:cNvPr id="1788" name="Google Shape;178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789" name="Google Shape;178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935" name="Shape 10935"/>
        <p:cNvGrpSpPr/>
        <p:nvPr/>
      </p:nvGrpSpPr>
      <p:grpSpPr>
        <a:xfrm>
          <a:off x="0" y="0"/>
          <a:ext cx="0" cy="0"/>
          <a:chOff x="0" y="0"/>
          <a:chExt cx="0" cy="0"/>
        </a:xfrm>
      </p:grpSpPr>
      <p:sp>
        <p:nvSpPr>
          <p:cNvPr id="10936" name="Google Shape;10936;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937" name="Google Shape;10937;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938" name="Google Shape;10938;p193"/>
          <p:cNvGrpSpPr/>
          <p:nvPr/>
        </p:nvGrpSpPr>
        <p:grpSpPr>
          <a:xfrm>
            <a:off x="8041173" y="4778596"/>
            <a:ext cx="598277" cy="170409"/>
            <a:chOff x="238125" y="1822850"/>
            <a:chExt cx="7080200" cy="2016675"/>
          </a:xfrm>
        </p:grpSpPr>
        <p:sp>
          <p:nvSpPr>
            <p:cNvPr id="10939" name="Google Shape;10939;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46" name="Google Shape;10946;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0947" name="Shape 10947"/>
        <p:cNvGrpSpPr/>
        <p:nvPr/>
      </p:nvGrpSpPr>
      <p:grpSpPr>
        <a:xfrm>
          <a:off x="0" y="0"/>
          <a:ext cx="0" cy="0"/>
          <a:chOff x="0" y="0"/>
          <a:chExt cx="0" cy="0"/>
        </a:xfrm>
      </p:grpSpPr>
      <p:sp>
        <p:nvSpPr>
          <p:cNvPr id="10948" name="Google Shape;10948;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949" name="Google Shape;10949;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950" name="Google Shape;10950;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951" name="Google Shape;10951;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0953" name="Google Shape;10953;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0954" name="Shape 10954"/>
        <p:cNvGrpSpPr/>
        <p:nvPr/>
      </p:nvGrpSpPr>
      <p:grpSpPr>
        <a:xfrm>
          <a:off x="0" y="0"/>
          <a:ext cx="0" cy="0"/>
          <a:chOff x="0" y="0"/>
          <a:chExt cx="0" cy="0"/>
        </a:xfrm>
      </p:grpSpPr>
      <p:sp>
        <p:nvSpPr>
          <p:cNvPr id="10955" name="Google Shape;10955;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0956" name="Google Shape;10956;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0957" name="Google Shape;10957;p195"/>
          <p:cNvGrpSpPr/>
          <p:nvPr/>
        </p:nvGrpSpPr>
        <p:grpSpPr>
          <a:xfrm>
            <a:off x="7833119" y="4564515"/>
            <a:ext cx="1026629" cy="292418"/>
            <a:chOff x="238125" y="1822850"/>
            <a:chExt cx="7080200" cy="2016675"/>
          </a:xfrm>
        </p:grpSpPr>
        <p:sp>
          <p:nvSpPr>
            <p:cNvPr id="10958" name="Google Shape;10958;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0965" name="Shape 10965"/>
        <p:cNvGrpSpPr/>
        <p:nvPr/>
      </p:nvGrpSpPr>
      <p:grpSpPr>
        <a:xfrm>
          <a:off x="0" y="0"/>
          <a:ext cx="0" cy="0"/>
          <a:chOff x="0" y="0"/>
          <a:chExt cx="0" cy="0"/>
        </a:xfrm>
      </p:grpSpPr>
      <p:sp>
        <p:nvSpPr>
          <p:cNvPr id="10966" name="Google Shape;10966;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0968" name="Google Shape;10968;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10969" name="Google Shape;10969;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0970" name="Shape 10970"/>
        <p:cNvGrpSpPr/>
        <p:nvPr/>
      </p:nvGrpSpPr>
      <p:grpSpPr>
        <a:xfrm>
          <a:off x="0" y="0"/>
          <a:ext cx="0" cy="0"/>
          <a:chOff x="0" y="0"/>
          <a:chExt cx="0" cy="0"/>
        </a:xfrm>
      </p:grpSpPr>
      <p:sp>
        <p:nvSpPr>
          <p:cNvPr id="10971" name="Google Shape;10971;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0972" name="Google Shape;10972;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0973" name="Google Shape;10973;p197"/>
          <p:cNvGrpSpPr/>
          <p:nvPr/>
        </p:nvGrpSpPr>
        <p:grpSpPr>
          <a:xfrm>
            <a:off x="455001" y="401909"/>
            <a:ext cx="908390" cy="258739"/>
            <a:chOff x="238125" y="1822850"/>
            <a:chExt cx="7080200" cy="2016675"/>
          </a:xfrm>
        </p:grpSpPr>
        <p:sp>
          <p:nvSpPr>
            <p:cNvPr id="10974" name="Google Shape;10974;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981" name="Google Shape;10981;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10982" name="Shape 10982"/>
        <p:cNvGrpSpPr/>
        <p:nvPr/>
      </p:nvGrpSpPr>
      <p:grpSpPr>
        <a:xfrm>
          <a:off x="0" y="0"/>
          <a:ext cx="0" cy="0"/>
          <a:chOff x="0" y="0"/>
          <a:chExt cx="0" cy="0"/>
        </a:xfrm>
      </p:grpSpPr>
      <p:sp>
        <p:nvSpPr>
          <p:cNvPr id="10983" name="Google Shape;10983;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0984" name="Google Shape;10984;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0985" name="Google Shape;10985;p198"/>
          <p:cNvGrpSpPr/>
          <p:nvPr/>
        </p:nvGrpSpPr>
        <p:grpSpPr>
          <a:xfrm>
            <a:off x="455001" y="401909"/>
            <a:ext cx="908390" cy="258739"/>
            <a:chOff x="238125" y="1822850"/>
            <a:chExt cx="7080200" cy="2016675"/>
          </a:xfrm>
        </p:grpSpPr>
        <p:sp>
          <p:nvSpPr>
            <p:cNvPr id="10986" name="Google Shape;10986;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993" name="Google Shape;10993;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10994" name="Shape 10994"/>
        <p:cNvGrpSpPr/>
        <p:nvPr/>
      </p:nvGrpSpPr>
      <p:grpSpPr>
        <a:xfrm>
          <a:off x="0" y="0"/>
          <a:ext cx="0" cy="0"/>
          <a:chOff x="0" y="0"/>
          <a:chExt cx="0" cy="0"/>
        </a:xfrm>
      </p:grpSpPr>
      <p:sp>
        <p:nvSpPr>
          <p:cNvPr id="10995" name="Google Shape;10995;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96" name="Google Shape;10996;p199"/>
          <p:cNvGrpSpPr/>
          <p:nvPr/>
        </p:nvGrpSpPr>
        <p:grpSpPr>
          <a:xfrm>
            <a:off x="2622652" y="3587454"/>
            <a:ext cx="2377550" cy="653782"/>
            <a:chOff x="2159414" y="3486447"/>
            <a:chExt cx="2606105" cy="720500"/>
          </a:xfrm>
        </p:grpSpPr>
        <p:grpSp>
          <p:nvGrpSpPr>
            <p:cNvPr id="10997" name="Google Shape;10997;p199"/>
            <p:cNvGrpSpPr/>
            <p:nvPr/>
          </p:nvGrpSpPr>
          <p:grpSpPr>
            <a:xfrm>
              <a:off x="2159414" y="3486447"/>
              <a:ext cx="2606105" cy="49200"/>
              <a:chOff x="2159414" y="3486447"/>
              <a:chExt cx="2606105" cy="49200"/>
            </a:xfrm>
          </p:grpSpPr>
          <p:sp>
            <p:nvSpPr>
              <p:cNvPr id="10998" name="Google Shape;10998;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14" name="Google Shape;11014;p199"/>
            <p:cNvGrpSpPr/>
            <p:nvPr/>
          </p:nvGrpSpPr>
          <p:grpSpPr>
            <a:xfrm>
              <a:off x="2159414" y="3652838"/>
              <a:ext cx="2606105" cy="49200"/>
              <a:chOff x="2159414" y="3486447"/>
              <a:chExt cx="2606105" cy="49200"/>
            </a:xfrm>
          </p:grpSpPr>
          <p:sp>
            <p:nvSpPr>
              <p:cNvPr id="11015" name="Google Shape;11015;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31" name="Google Shape;11031;p199"/>
            <p:cNvGrpSpPr/>
            <p:nvPr/>
          </p:nvGrpSpPr>
          <p:grpSpPr>
            <a:xfrm>
              <a:off x="2159414" y="3819188"/>
              <a:ext cx="2606105" cy="49200"/>
              <a:chOff x="2159414" y="3486447"/>
              <a:chExt cx="2606105" cy="49200"/>
            </a:xfrm>
          </p:grpSpPr>
          <p:sp>
            <p:nvSpPr>
              <p:cNvPr id="11032" name="Google Shape;11032;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48" name="Google Shape;11048;p199"/>
            <p:cNvGrpSpPr/>
            <p:nvPr/>
          </p:nvGrpSpPr>
          <p:grpSpPr>
            <a:xfrm>
              <a:off x="2159414" y="3983540"/>
              <a:ext cx="2606105" cy="49200"/>
              <a:chOff x="2159414" y="3486447"/>
              <a:chExt cx="2606105" cy="49200"/>
            </a:xfrm>
          </p:grpSpPr>
          <p:sp>
            <p:nvSpPr>
              <p:cNvPr id="11049" name="Google Shape;11049;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65" name="Google Shape;11065;p199"/>
            <p:cNvGrpSpPr/>
            <p:nvPr/>
          </p:nvGrpSpPr>
          <p:grpSpPr>
            <a:xfrm>
              <a:off x="2159414" y="4157747"/>
              <a:ext cx="2606105" cy="49200"/>
              <a:chOff x="2159414" y="3486447"/>
              <a:chExt cx="2606105" cy="49200"/>
            </a:xfrm>
          </p:grpSpPr>
          <p:sp>
            <p:nvSpPr>
              <p:cNvPr id="11066" name="Google Shape;11066;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1082" name="Google Shape;11082;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1083" name="Google Shape;11083;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1084" name="Google Shape;11084;p199"/>
          <p:cNvGrpSpPr/>
          <p:nvPr/>
        </p:nvGrpSpPr>
        <p:grpSpPr>
          <a:xfrm>
            <a:off x="455001" y="401909"/>
            <a:ext cx="908390" cy="258739"/>
            <a:chOff x="238125" y="1822850"/>
            <a:chExt cx="7080200" cy="2016675"/>
          </a:xfrm>
        </p:grpSpPr>
        <p:sp>
          <p:nvSpPr>
            <p:cNvPr id="11085" name="Google Shape;11085;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1092" name="Google Shape;11092;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11093" name="Google Shape;11093;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1094" name="Shape 11094"/>
        <p:cNvGrpSpPr/>
        <p:nvPr/>
      </p:nvGrpSpPr>
      <p:grpSpPr>
        <a:xfrm>
          <a:off x="0" y="0"/>
          <a:ext cx="0" cy="0"/>
          <a:chOff x="0" y="0"/>
          <a:chExt cx="0" cy="0"/>
        </a:xfrm>
      </p:grpSpPr>
      <p:sp>
        <p:nvSpPr>
          <p:cNvPr id="11095" name="Google Shape;11095;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096" name="Google Shape;11096;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1097" name="Google Shape;11097;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1098" name="Google Shape;11098;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1099" name="Google Shape;11099;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102" name="Google Shape;11102;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1103" name="Google Shape;11103;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1104" name="Google Shape;11104;p200"/>
          <p:cNvGrpSpPr/>
          <p:nvPr/>
        </p:nvGrpSpPr>
        <p:grpSpPr>
          <a:xfrm>
            <a:off x="5825945" y="3085919"/>
            <a:ext cx="1376700" cy="330600"/>
            <a:chOff x="5457350" y="2701375"/>
            <a:chExt cx="1376700" cy="330600"/>
          </a:xfrm>
        </p:grpSpPr>
        <p:sp>
          <p:nvSpPr>
            <p:cNvPr id="11105" name="Google Shape;11105;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1106" name="Google Shape;11106;p200"/>
            <p:cNvGrpSpPr/>
            <p:nvPr/>
          </p:nvGrpSpPr>
          <p:grpSpPr>
            <a:xfrm>
              <a:off x="5541202" y="2774463"/>
              <a:ext cx="183000" cy="183000"/>
              <a:chOff x="5541202" y="2774463"/>
              <a:chExt cx="183000" cy="183000"/>
            </a:xfrm>
          </p:grpSpPr>
          <p:sp>
            <p:nvSpPr>
              <p:cNvPr id="11107" name="Google Shape;11107;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1109" name="Google Shape;11109;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10" name="Google Shape;11110;p200"/>
          <p:cNvGrpSpPr/>
          <p:nvPr/>
        </p:nvGrpSpPr>
        <p:grpSpPr>
          <a:xfrm>
            <a:off x="2446251" y="4626183"/>
            <a:ext cx="845188" cy="162953"/>
            <a:chOff x="3701600" y="2570125"/>
            <a:chExt cx="1503625" cy="289900"/>
          </a:xfrm>
        </p:grpSpPr>
        <p:sp>
          <p:nvSpPr>
            <p:cNvPr id="11111" name="Google Shape;11111;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23" name="Google Shape;11123;p200"/>
          <p:cNvGrpSpPr/>
          <p:nvPr/>
        </p:nvGrpSpPr>
        <p:grpSpPr>
          <a:xfrm>
            <a:off x="5267232" y="4595310"/>
            <a:ext cx="908377" cy="201300"/>
            <a:chOff x="5577025" y="2564875"/>
            <a:chExt cx="1764525" cy="390950"/>
          </a:xfrm>
        </p:grpSpPr>
        <p:sp>
          <p:nvSpPr>
            <p:cNvPr id="11124" name="Google Shape;11124;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40" name="Google Shape;11140;p200"/>
          <p:cNvGrpSpPr/>
          <p:nvPr/>
        </p:nvGrpSpPr>
        <p:grpSpPr>
          <a:xfrm>
            <a:off x="3882459" y="4590170"/>
            <a:ext cx="682107" cy="266863"/>
            <a:chOff x="238125" y="2500825"/>
            <a:chExt cx="1678825" cy="656650"/>
          </a:xfrm>
        </p:grpSpPr>
        <p:sp>
          <p:nvSpPr>
            <p:cNvPr id="11141" name="Google Shape;11141;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60" name="Google Shape;11160;p200"/>
          <p:cNvGrpSpPr/>
          <p:nvPr/>
        </p:nvGrpSpPr>
        <p:grpSpPr>
          <a:xfrm>
            <a:off x="6779579" y="4626183"/>
            <a:ext cx="845188" cy="162953"/>
            <a:chOff x="3701600" y="2570125"/>
            <a:chExt cx="1503625" cy="289900"/>
          </a:xfrm>
        </p:grpSpPr>
        <p:sp>
          <p:nvSpPr>
            <p:cNvPr id="11161" name="Google Shape;11161;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73" name="Google Shape;11173;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1175" name="Google Shape;11175;p200"/>
          <p:cNvGrpSpPr/>
          <p:nvPr/>
        </p:nvGrpSpPr>
        <p:grpSpPr>
          <a:xfrm>
            <a:off x="6292189" y="1426141"/>
            <a:ext cx="1425849" cy="1425202"/>
            <a:chOff x="1189450" y="238125"/>
            <a:chExt cx="5177375" cy="5175025"/>
          </a:xfrm>
        </p:grpSpPr>
        <p:sp>
          <p:nvSpPr>
            <p:cNvPr id="11176" name="Google Shape;11176;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0" name="Google Shape;11550;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3" name="Google Shape;11613;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4" name="Google Shape;11614;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0" name="Google Shape;11680;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1" name="Google Shape;11681;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44" name="Google Shape;11744;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745" name="Google Shape;11745;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1746" name="Shape 11746"/>
        <p:cNvGrpSpPr/>
        <p:nvPr/>
      </p:nvGrpSpPr>
      <p:grpSpPr>
        <a:xfrm>
          <a:off x="0" y="0"/>
          <a:ext cx="0" cy="0"/>
          <a:chOff x="0" y="0"/>
          <a:chExt cx="0" cy="0"/>
        </a:xfrm>
      </p:grpSpPr>
      <p:sp>
        <p:nvSpPr>
          <p:cNvPr id="11747" name="Google Shape;11747;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748" name="Google Shape;11748;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1749" name="Google Shape;11749;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1750" name="Google Shape;11750;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1751" name="Google Shape;11751;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753" name="Google Shape;11753;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1754" name="Google Shape;11754;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1755" name="Google Shape;11755;p201"/>
          <p:cNvGrpSpPr/>
          <p:nvPr/>
        </p:nvGrpSpPr>
        <p:grpSpPr>
          <a:xfrm>
            <a:off x="5714586" y="1714973"/>
            <a:ext cx="1714747" cy="1713968"/>
            <a:chOff x="1189450" y="238125"/>
            <a:chExt cx="5177375" cy="5175025"/>
          </a:xfrm>
        </p:grpSpPr>
        <p:sp>
          <p:nvSpPr>
            <p:cNvPr id="11756" name="Google Shape;11756;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4" name="Google Shape;11824;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5" name="Google Shape;11825;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5" name="Google Shape;11845;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7" name="Google Shape;11847;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3" name="Google Shape;11853;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4" name="Google Shape;11854;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9" name="Google Shape;11859;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0" name="Google Shape;11860;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1" name="Google Shape;11861;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2" name="Google Shape;11872;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3" name="Google Shape;11873;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7" name="Google Shape;11877;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9" name="Google Shape;11879;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0" name="Google Shape;11880;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1" name="Google Shape;11881;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5" name="Google Shape;11885;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7" name="Google Shape;11887;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8" name="Google Shape;11888;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9" name="Google Shape;11889;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0" name="Google Shape;11890;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1" name="Google Shape;11891;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8" name="Google Shape;11908;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9" name="Google Shape;11909;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0" name="Google Shape;11910;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1" name="Google Shape;11921;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9" name="Google Shape;11939;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3" name="Google Shape;11943;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8" name="Google Shape;11958;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9" name="Google Shape;11959;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0" name="Google Shape;11960;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1" name="Google Shape;11961;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2" name="Google Shape;11972;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6" name="Google Shape;11976;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7" name="Google Shape;11977;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4" name="Google Shape;11994;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5" name="Google Shape;11995;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5" name="Google Shape;12015;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6" name="Google Shape;12026;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9" name="Google Shape;12029;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0" name="Google Shape;12030;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4" name="Google Shape;12044;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7" name="Google Shape;12047;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3" name="Google Shape;12053;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1" name="Google Shape;12061;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3" name="Google Shape;12063;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4" name="Google Shape;12064;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1" name="Google Shape;12071;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2" name="Google Shape;12072;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7" name="Google Shape;12077;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8" name="Google Shape;12078;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9" name="Google Shape;12089;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0" name="Google Shape;12090;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5" name="Google Shape;12095;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2" name="Google Shape;12102;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9" name="Google Shape;12119;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0" name="Google Shape;12120;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2" name="Google Shape;12122;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9" name="Google Shape;12129;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1" name="Google Shape;12131;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4" name="Google Shape;12144;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6" name="Google Shape;12146;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7" name="Google Shape;12147;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5" name="Google Shape;12155;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6" name="Google Shape;12156;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7" name="Google Shape;12157;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0" name="Google Shape;12160;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1" name="Google Shape;12161;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3" name="Google Shape;12163;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5" name="Google Shape;12165;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6" name="Google Shape;12166;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7" name="Google Shape;12167;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8" name="Google Shape;12168;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9" name="Google Shape;12169;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0" name="Google Shape;12170;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1" name="Google Shape;12171;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2" name="Google Shape;12172;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4" name="Google Shape;12174;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5" name="Google Shape;12175;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6" name="Google Shape;12176;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7" name="Google Shape;12177;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8" name="Google Shape;12178;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9" name="Google Shape;12179;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0" name="Google Shape;12180;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1" name="Google Shape;12181;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2" name="Google Shape;12182;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3" name="Google Shape;12183;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8" name="Google Shape;12188;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4" name="Google Shape;12194;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7" name="Google Shape;12197;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8" name="Google Shape;12198;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1" name="Google Shape;12201;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2" name="Google Shape;12202;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3" name="Google Shape;12203;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9" name="Google Shape;12209;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0" name="Google Shape;12210;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3" name="Google Shape;12213;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4" name="Google Shape;12214;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5" name="Google Shape;12215;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6" name="Google Shape;12216;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7" name="Google Shape;12227;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1" name="Google Shape;12231;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2" name="Google Shape;12232;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3" name="Google Shape;12233;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7" name="Google Shape;12237;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3" name="Google Shape;12243;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5" name="Google Shape;12245;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6" name="Google Shape;12246;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8" name="Google Shape;12248;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9" name="Google Shape;12249;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4" name="Google Shape;12264;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5" name="Google Shape;12265;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6" name="Google Shape;12266;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1" name="Google Shape;12271;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4" name="Google Shape;12274;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5" name="Google Shape;12275;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3" name="Google Shape;12283;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4" name="Google Shape;12284;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8" name="Google Shape;12288;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9" name="Google Shape;12289;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0" name="Google Shape;12290;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9" name="Google Shape;12299;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2" name="Google Shape;12302;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6" name="Google Shape;12306;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7" name="Google Shape;12307;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4" name="Google Shape;12314;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8" name="Google Shape;12318;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9" name="Google Shape;12319;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2" name="Google Shape;12322;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12324" name="Google Shape;12324;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2325" name="Shape 12325"/>
        <p:cNvGrpSpPr/>
        <p:nvPr/>
      </p:nvGrpSpPr>
      <p:grpSpPr>
        <a:xfrm>
          <a:off x="0" y="0"/>
          <a:ext cx="0" cy="0"/>
          <a:chOff x="0" y="0"/>
          <a:chExt cx="0" cy="0"/>
        </a:xfrm>
      </p:grpSpPr>
      <p:sp>
        <p:nvSpPr>
          <p:cNvPr id="12326" name="Google Shape;12326;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2327" name="Google Shape;12327;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328" name="Google Shape;12328;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790"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2941"/>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941"/>
              </a:srgbClr>
            </a:outerShdw>
          </a:effectLst>
        </p:spPr>
      </p:sp>
      <p:sp>
        <p:nvSpPr>
          <p:cNvPr id="1855" name="Google Shape;185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2329" name="Shape 12329"/>
        <p:cNvGrpSpPr/>
        <p:nvPr/>
      </p:nvGrpSpPr>
      <p:grpSpPr>
        <a:xfrm>
          <a:off x="0" y="0"/>
          <a:ext cx="0" cy="0"/>
          <a:chOff x="0" y="0"/>
          <a:chExt cx="0" cy="0"/>
        </a:xfrm>
      </p:grpSpPr>
      <p:grpSp>
        <p:nvGrpSpPr>
          <p:cNvPr id="12330" name="Google Shape;12330;p203"/>
          <p:cNvGrpSpPr/>
          <p:nvPr/>
        </p:nvGrpSpPr>
        <p:grpSpPr>
          <a:xfrm>
            <a:off x="2693441" y="10"/>
            <a:ext cx="3757132" cy="5143716"/>
            <a:chOff x="1895100" y="238125"/>
            <a:chExt cx="3826000" cy="5238000"/>
          </a:xfrm>
        </p:grpSpPr>
        <p:sp>
          <p:nvSpPr>
            <p:cNvPr id="12331" name="Google Shape;12331;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33" name="Google Shape;12333;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2334" name="Google Shape;12334;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335" name="Google Shape;12335;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336" name="Shape 12336"/>
        <p:cNvGrpSpPr/>
        <p:nvPr/>
      </p:nvGrpSpPr>
      <p:grpSpPr>
        <a:xfrm>
          <a:off x="0" y="0"/>
          <a:ext cx="0" cy="0"/>
          <a:chOff x="0" y="0"/>
          <a:chExt cx="0" cy="0"/>
        </a:xfrm>
      </p:grpSpPr>
      <p:sp>
        <p:nvSpPr>
          <p:cNvPr id="12337" name="Google Shape;12337;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338" name="Google Shape;12338;p204"/>
          <p:cNvGrpSpPr/>
          <p:nvPr/>
        </p:nvGrpSpPr>
        <p:grpSpPr>
          <a:xfrm>
            <a:off x="8041173" y="4778596"/>
            <a:ext cx="598277" cy="170409"/>
            <a:chOff x="238125" y="1822850"/>
            <a:chExt cx="7080200" cy="2016675"/>
          </a:xfrm>
        </p:grpSpPr>
        <p:sp>
          <p:nvSpPr>
            <p:cNvPr id="12339" name="Google Shape;12339;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46" name="Google Shape;12346;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347" name="Google Shape;12347;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2348" name="Google Shape;12348;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350" name="Google Shape;12350;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2351" name="Shape 12351"/>
        <p:cNvGrpSpPr/>
        <p:nvPr/>
      </p:nvGrpSpPr>
      <p:grpSpPr>
        <a:xfrm>
          <a:off x="0" y="0"/>
          <a:ext cx="0" cy="0"/>
          <a:chOff x="0" y="0"/>
          <a:chExt cx="0" cy="0"/>
        </a:xfrm>
      </p:grpSpPr>
      <p:grpSp>
        <p:nvGrpSpPr>
          <p:cNvPr id="12352" name="Google Shape;12352;p205"/>
          <p:cNvGrpSpPr/>
          <p:nvPr/>
        </p:nvGrpSpPr>
        <p:grpSpPr>
          <a:xfrm>
            <a:off x="1936602" y="6"/>
            <a:ext cx="3697033" cy="5143642"/>
            <a:chOff x="1926275" y="238125"/>
            <a:chExt cx="3765950" cy="5239525"/>
          </a:xfrm>
        </p:grpSpPr>
        <p:sp>
          <p:nvSpPr>
            <p:cNvPr id="12353" name="Google Shape;12353;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8" name="Google Shape;12358;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3" name="Google Shape;12363;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4" name="Google Shape;12364;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7" name="Google Shape;12367;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8" name="Google Shape;12368;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9" name="Google Shape;12369;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0" name="Google Shape;12370;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1" name="Google Shape;12371;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3" name="Google Shape;12383;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4" name="Google Shape;12384;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5" name="Google Shape;12385;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6" name="Google Shape;12386;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7" name="Google Shape;12387;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8" name="Google Shape;12398;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9" name="Google Shape;12399;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2" name="Google Shape;12402;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3" name="Google Shape;12403;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13" name="Google Shape;12413;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2414" name="Google Shape;12414;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15" name="Google Shape;12415;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2416" name="Google Shape;12416;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417" name="Google Shape;12417;p205"/>
          <p:cNvGrpSpPr/>
          <p:nvPr/>
        </p:nvGrpSpPr>
        <p:grpSpPr>
          <a:xfrm>
            <a:off x="8041173" y="4778596"/>
            <a:ext cx="598277" cy="170409"/>
            <a:chOff x="238125" y="1822850"/>
            <a:chExt cx="7080200" cy="2016675"/>
          </a:xfrm>
        </p:grpSpPr>
        <p:sp>
          <p:nvSpPr>
            <p:cNvPr id="12418" name="Google Shape;12418;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9" name="Google Shape;12419;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0" name="Google Shape;12420;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1" name="Google Shape;12421;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25" name="Google Shape;12425;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426" name="Google Shape;12426;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2427" name="Shape 12427"/>
        <p:cNvGrpSpPr/>
        <p:nvPr/>
      </p:nvGrpSpPr>
      <p:grpSpPr>
        <a:xfrm>
          <a:off x="0" y="0"/>
          <a:ext cx="0" cy="0"/>
          <a:chOff x="0" y="0"/>
          <a:chExt cx="0" cy="0"/>
        </a:xfrm>
      </p:grpSpPr>
      <p:sp>
        <p:nvSpPr>
          <p:cNvPr id="12428" name="Google Shape;12428;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2429" name="Google Shape;12429;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30" name="Google Shape;12430;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2431" name="Google Shape;12431;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432" name="Google Shape;12432;p206"/>
          <p:cNvGrpSpPr/>
          <p:nvPr/>
        </p:nvGrpSpPr>
        <p:grpSpPr>
          <a:xfrm>
            <a:off x="8041173" y="4778596"/>
            <a:ext cx="598277" cy="170409"/>
            <a:chOff x="238125" y="1822850"/>
            <a:chExt cx="7080200" cy="2016675"/>
          </a:xfrm>
        </p:grpSpPr>
        <p:sp>
          <p:nvSpPr>
            <p:cNvPr id="12433" name="Google Shape;12433;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5" name="Google Shape;12435;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6" name="Google Shape;12436;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7" name="Google Shape;12437;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9" name="Google Shape;12439;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40" name="Google Shape;12440;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2441" name="Google Shape;12441;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2442" name="Shape 12442"/>
        <p:cNvGrpSpPr/>
        <p:nvPr/>
      </p:nvGrpSpPr>
      <p:grpSpPr>
        <a:xfrm>
          <a:off x="0" y="0"/>
          <a:ext cx="0" cy="0"/>
          <a:chOff x="0" y="0"/>
          <a:chExt cx="0" cy="0"/>
        </a:xfrm>
      </p:grpSpPr>
      <p:sp>
        <p:nvSpPr>
          <p:cNvPr id="12443" name="Google Shape;12443;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444" name="Google Shape;12444;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2445" name="Google Shape;12445;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446" name="Google Shape;12446;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7" name="Google Shape;12447;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12448" name="Google Shape;12448;p207"/>
          <p:cNvGrpSpPr/>
          <p:nvPr/>
        </p:nvGrpSpPr>
        <p:grpSpPr>
          <a:xfrm>
            <a:off x="8041173" y="4778596"/>
            <a:ext cx="598277" cy="170409"/>
            <a:chOff x="238125" y="1822850"/>
            <a:chExt cx="7080200" cy="2016675"/>
          </a:xfrm>
        </p:grpSpPr>
        <p:sp>
          <p:nvSpPr>
            <p:cNvPr id="12449" name="Google Shape;12449;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2" name="Google Shape;12452;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3" name="Google Shape;12453;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4" name="Google Shape;12454;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5" name="Google Shape;12455;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2456" name="Shape 12456"/>
        <p:cNvGrpSpPr/>
        <p:nvPr/>
      </p:nvGrpSpPr>
      <p:grpSpPr>
        <a:xfrm>
          <a:off x="0" y="0"/>
          <a:ext cx="0" cy="0"/>
          <a:chOff x="0" y="0"/>
          <a:chExt cx="0" cy="0"/>
        </a:xfrm>
      </p:grpSpPr>
      <p:sp>
        <p:nvSpPr>
          <p:cNvPr id="12457" name="Google Shape;12457;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458" name="Google Shape;12458;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459" name="Google Shape;12459;p208"/>
          <p:cNvGrpSpPr/>
          <p:nvPr/>
        </p:nvGrpSpPr>
        <p:grpSpPr>
          <a:xfrm>
            <a:off x="8041173" y="4778596"/>
            <a:ext cx="598277" cy="170409"/>
            <a:chOff x="238125" y="1822850"/>
            <a:chExt cx="7080200" cy="2016675"/>
          </a:xfrm>
        </p:grpSpPr>
        <p:sp>
          <p:nvSpPr>
            <p:cNvPr id="12460" name="Google Shape;12460;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1" name="Google Shape;12461;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3" name="Google Shape;12463;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4" name="Google Shape;12464;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5" name="Google Shape;12465;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6" name="Google Shape;12466;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67" name="Google Shape;12467;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2470" name="Google Shape;12470;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12471" name="Google Shape;12471;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12472" name="Google Shape;12472;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2473" name="Google Shape;12473;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12474" name="Google Shape;12474;p208"/>
          <p:cNvGrpSpPr/>
          <p:nvPr/>
        </p:nvGrpSpPr>
        <p:grpSpPr>
          <a:xfrm>
            <a:off x="-118" y="1714760"/>
            <a:ext cx="1714747" cy="1713968"/>
            <a:chOff x="1189450" y="238125"/>
            <a:chExt cx="5177375" cy="5175025"/>
          </a:xfrm>
        </p:grpSpPr>
        <p:sp>
          <p:nvSpPr>
            <p:cNvPr id="12475" name="Google Shape;12475;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5" name="Google Shape;12485;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6" name="Google Shape;12486;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5" name="Google Shape;12495;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0" name="Google Shape;12500;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1" name="Google Shape;12501;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3" name="Google Shape;12503;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5" name="Google Shape;12505;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6" name="Google Shape;12506;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0" name="Google Shape;12510;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7" name="Google Shape;12517;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8" name="Google Shape;12518;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9" name="Google Shape;12519;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3" name="Google Shape;12523;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0" name="Google Shape;12530;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4" name="Google Shape;12534;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6" name="Google Shape;12536;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7" name="Google Shape;12537;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1" name="Google Shape;12551;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3" name="Google Shape;12553;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5" name="Google Shape;12555;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6" name="Google Shape;12556;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0" name="Google Shape;12570;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1" name="Google Shape;12571;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2" name="Google Shape;12572;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3" name="Google Shape;12573;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5" name="Google Shape;12575;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6" name="Google Shape;12576;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6" name="Google Shape;12586;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8" name="Google Shape;12588;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9" name="Google Shape;12589;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0" name="Google Shape;12590;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3" name="Google Shape;12593;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0" name="Google Shape;12600;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1" name="Google Shape;12601;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3" name="Google Shape;12603;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4" name="Google Shape;12604;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5" name="Google Shape;12605;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6" name="Google Shape;12606;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1" name="Google Shape;12611;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2" name="Google Shape;12612;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5" name="Google Shape;12615;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6" name="Google Shape;12616;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7" name="Google Shape;12617;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8" name="Google Shape;12618;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0" name="Google Shape;12620;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1" name="Google Shape;12621;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2" name="Google Shape;12622;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3" name="Google Shape;12623;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7" name="Google Shape;12637;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8" name="Google Shape;12638;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9" name="Google Shape;12639;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0" name="Google Shape;12640;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7" name="Google Shape;12647;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0" name="Google Shape;12650;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3" name="Google Shape;12653;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4" name="Google Shape;12654;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5" name="Google Shape;12655;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6" name="Google Shape;12656;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7" name="Google Shape;12657;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8" name="Google Shape;12658;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1" name="Google Shape;12661;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2" name="Google Shape;12662;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4" name="Google Shape;12664;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5" name="Google Shape;12665;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8" name="Google Shape;12668;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9" name="Google Shape;12669;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1" name="Google Shape;12671;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2" name="Google Shape;12672;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3" name="Google Shape;12673;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4" name="Google Shape;12674;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5" name="Google Shape;12675;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6" name="Google Shape;12676;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7" name="Google Shape;12677;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8" name="Google Shape;12678;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4" name="Google Shape;12684;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5" name="Google Shape;12685;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8" name="Google Shape;12688;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9" name="Google Shape;12689;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0" name="Google Shape;12690;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1" name="Google Shape;12691;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2" name="Google Shape;12692;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4" name="Google Shape;12694;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5" name="Google Shape;12695;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6" name="Google Shape;12696;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7" name="Google Shape;12697;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8" name="Google Shape;12698;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9" name="Google Shape;12699;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0" name="Google Shape;12700;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1" name="Google Shape;12701;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2" name="Google Shape;12702;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3" name="Google Shape;12703;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5" name="Google Shape;12705;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6" name="Google Shape;12706;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7" name="Google Shape;12707;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8" name="Google Shape;12708;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0" name="Google Shape;12710;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1" name="Google Shape;12711;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3" name="Google Shape;12713;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4" name="Google Shape;12714;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2" name="Google Shape;12722;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3" name="Google Shape;12723;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4" name="Google Shape;12724;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5" name="Google Shape;12725;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7" name="Google Shape;12727;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8" name="Google Shape;12728;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1" name="Google Shape;12731;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2" name="Google Shape;12732;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3" name="Google Shape;12733;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4" name="Google Shape;12734;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9" name="Google Shape;12739;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0" name="Google Shape;12740;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1" name="Google Shape;12741;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2" name="Google Shape;12742;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3" name="Google Shape;12743;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4" name="Google Shape;12744;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5" name="Google Shape;12745;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6" name="Google Shape;12746;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7" name="Google Shape;12747;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8" name="Google Shape;12748;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9" name="Google Shape;12749;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0" name="Google Shape;12750;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1" name="Google Shape;12751;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2" name="Google Shape;12752;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3" name="Google Shape;12753;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4" name="Google Shape;12754;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5" name="Google Shape;12755;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0" name="Google Shape;12760;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1" name="Google Shape;12761;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2" name="Google Shape;12762;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3" name="Google Shape;12763;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4" name="Google Shape;12764;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5" name="Google Shape;12765;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6" name="Google Shape;12766;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7" name="Google Shape;12767;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8" name="Google Shape;12768;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0" name="Google Shape;12770;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1" name="Google Shape;12771;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2" name="Google Shape;12772;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3" name="Google Shape;12773;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4" name="Google Shape;12774;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5" name="Google Shape;12775;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6" name="Google Shape;12776;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7" name="Google Shape;12777;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8" name="Google Shape;12778;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9" name="Google Shape;12779;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4" name="Google Shape;12784;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5" name="Google Shape;12785;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6" name="Google Shape;12786;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7" name="Google Shape;12787;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8" name="Google Shape;12788;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9" name="Google Shape;12789;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0" name="Google Shape;12790;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1" name="Google Shape;12791;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2" name="Google Shape;12792;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3" name="Google Shape;12793;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4" name="Google Shape;12794;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5" name="Google Shape;12795;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6" name="Google Shape;12796;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7" name="Google Shape;12797;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8" name="Google Shape;12798;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0" name="Google Shape;12800;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1" name="Google Shape;12801;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3" name="Google Shape;12803;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4" name="Google Shape;12804;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5" name="Google Shape;12805;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7" name="Google Shape;12807;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8" name="Google Shape;12808;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9" name="Google Shape;12809;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0" name="Google Shape;12810;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1" name="Google Shape;12811;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3" name="Google Shape;12813;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4" name="Google Shape;12814;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6" name="Google Shape;12816;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7" name="Google Shape;12817;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8" name="Google Shape;12818;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9" name="Google Shape;12819;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0" name="Google Shape;12820;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1" name="Google Shape;12821;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2" name="Google Shape;12822;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3" name="Google Shape;12823;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4" name="Google Shape;12824;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5" name="Google Shape;12825;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6" name="Google Shape;12826;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7" name="Google Shape;12827;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8" name="Google Shape;12828;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9" name="Google Shape;12829;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0" name="Google Shape;12830;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1" name="Google Shape;12831;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2" name="Google Shape;12832;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3" name="Google Shape;12833;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4" name="Google Shape;12834;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5" name="Google Shape;12835;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6" name="Google Shape;12836;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7" name="Google Shape;12837;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8" name="Google Shape;12838;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9" name="Google Shape;12839;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0" name="Google Shape;12840;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2" name="Google Shape;12842;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3" name="Google Shape;12843;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4" name="Google Shape;12844;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5" name="Google Shape;12845;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6" name="Google Shape;12846;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7" name="Google Shape;12847;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8" name="Google Shape;12848;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9" name="Google Shape;12849;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0" name="Google Shape;12850;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1" name="Google Shape;12851;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2" name="Google Shape;12852;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3" name="Google Shape;12853;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4" name="Google Shape;12854;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5" name="Google Shape;12855;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6" name="Google Shape;12856;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7" name="Google Shape;12857;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8" name="Google Shape;12858;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9" name="Google Shape;12859;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0" name="Google Shape;12860;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1" name="Google Shape;12861;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2" name="Google Shape;12862;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3" name="Google Shape;12863;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4" name="Google Shape;12864;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5" name="Google Shape;12865;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6" name="Google Shape;12866;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7" name="Google Shape;12867;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0" name="Google Shape;12870;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1" name="Google Shape;12871;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2" name="Google Shape;12872;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3" name="Google Shape;12873;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4" name="Google Shape;12874;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5" name="Google Shape;12875;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6" name="Google Shape;12876;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7" name="Google Shape;12877;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8" name="Google Shape;12878;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9" name="Google Shape;12879;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0" name="Google Shape;12880;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1" name="Google Shape;12881;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2" name="Google Shape;12882;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3" name="Google Shape;12883;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4" name="Google Shape;12884;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5" name="Google Shape;12885;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6" name="Google Shape;12886;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7" name="Google Shape;12887;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8" name="Google Shape;12888;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9" name="Google Shape;12889;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0" name="Google Shape;12890;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1" name="Google Shape;12891;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2" name="Google Shape;12892;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3" name="Google Shape;12893;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4" name="Google Shape;12894;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5" name="Google Shape;12895;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6" name="Google Shape;12896;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7" name="Google Shape;12897;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8" name="Google Shape;12898;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9" name="Google Shape;12899;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0" name="Google Shape;12900;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1" name="Google Shape;12901;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2" name="Google Shape;12902;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3" name="Google Shape;12903;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4" name="Google Shape;12904;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5" name="Google Shape;12905;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6" name="Google Shape;12906;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7" name="Google Shape;12907;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8" name="Google Shape;12908;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9" name="Google Shape;12909;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0" name="Google Shape;12910;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1" name="Google Shape;12911;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2" name="Google Shape;12912;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3" name="Google Shape;12913;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4" name="Google Shape;12914;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5" name="Google Shape;12915;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6" name="Google Shape;12916;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7" name="Google Shape;12917;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8" name="Google Shape;12918;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9" name="Google Shape;12919;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0" name="Google Shape;12920;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1" name="Google Shape;12921;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2" name="Google Shape;12922;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3" name="Google Shape;12923;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4" name="Google Shape;12924;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5" name="Google Shape;12925;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6" name="Google Shape;12926;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7" name="Google Shape;12927;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8" name="Google Shape;12928;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9" name="Google Shape;12929;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0" name="Google Shape;12930;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1" name="Google Shape;12931;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2" name="Google Shape;12932;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3" name="Google Shape;12933;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4" name="Google Shape;12934;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9" name="Google Shape;12939;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0" name="Google Shape;12940;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3" name="Google Shape;12943;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4" name="Google Shape;12944;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5" name="Google Shape;12945;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6" name="Google Shape;12946;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0" name="Google Shape;12950;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1" name="Google Shape;12951;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2" name="Google Shape;12952;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3" name="Google Shape;12953;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4" name="Google Shape;12954;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5" name="Google Shape;12955;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6" name="Google Shape;12956;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7" name="Google Shape;12957;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8" name="Google Shape;12958;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9" name="Google Shape;12959;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0" name="Google Shape;12960;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1" name="Google Shape;12961;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2" name="Google Shape;12962;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3" name="Google Shape;12963;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4" name="Google Shape;12964;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5" name="Google Shape;12965;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6" name="Google Shape;12966;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7" name="Google Shape;12967;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8" name="Google Shape;12968;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9" name="Google Shape;12969;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0" name="Google Shape;12970;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1" name="Google Shape;12971;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2" name="Google Shape;12972;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3" name="Google Shape;12973;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4" name="Google Shape;12974;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5" name="Google Shape;12975;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6" name="Google Shape;12976;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7" name="Google Shape;12977;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8" name="Google Shape;12978;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9" name="Google Shape;12979;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0" name="Google Shape;12980;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1" name="Google Shape;12981;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2" name="Google Shape;12982;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3" name="Google Shape;12983;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4" name="Google Shape;12984;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5" name="Google Shape;12985;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6" name="Google Shape;12986;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7" name="Google Shape;12987;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8" name="Google Shape;12988;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9" name="Google Shape;12989;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0" name="Google Shape;12990;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1" name="Google Shape;12991;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2" name="Google Shape;12992;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3" name="Google Shape;12993;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4" name="Google Shape;12994;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5" name="Google Shape;12995;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6" name="Google Shape;12996;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7" name="Google Shape;12997;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8" name="Google Shape;12998;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9" name="Google Shape;12999;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0" name="Google Shape;13000;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1" name="Google Shape;13001;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2" name="Google Shape;13002;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3" name="Google Shape;13003;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4" name="Google Shape;13004;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5" name="Google Shape;13005;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6" name="Google Shape;13006;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7" name="Google Shape;13007;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8" name="Google Shape;13008;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9" name="Google Shape;13009;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0" name="Google Shape;13010;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1" name="Google Shape;13011;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2" name="Google Shape;13012;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3" name="Google Shape;13013;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4" name="Google Shape;13014;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5" name="Google Shape;13015;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6" name="Google Shape;13016;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9" name="Google Shape;13019;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0" name="Google Shape;13020;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1" name="Google Shape;13021;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2" name="Google Shape;13022;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3" name="Google Shape;13023;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4" name="Google Shape;13024;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5" name="Google Shape;13025;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6" name="Google Shape;13026;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7" name="Google Shape;13027;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8" name="Google Shape;13028;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9" name="Google Shape;13029;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0" name="Google Shape;13030;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1" name="Google Shape;13031;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2" name="Google Shape;13032;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3" name="Google Shape;13033;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4" name="Google Shape;13034;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5" name="Google Shape;13035;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6" name="Google Shape;13036;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7" name="Google Shape;13037;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8" name="Google Shape;13038;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9" name="Google Shape;13039;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0" name="Google Shape;13040;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1" name="Google Shape;13041;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2" name="Google Shape;13042;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043" name="Google Shape;13043;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3044" name="Shape 13044"/>
        <p:cNvGrpSpPr/>
        <p:nvPr/>
      </p:nvGrpSpPr>
      <p:grpSpPr>
        <a:xfrm>
          <a:off x="0" y="0"/>
          <a:ext cx="0" cy="0"/>
          <a:chOff x="0" y="0"/>
          <a:chExt cx="0" cy="0"/>
        </a:xfrm>
      </p:grpSpPr>
      <p:sp>
        <p:nvSpPr>
          <p:cNvPr id="13045" name="Google Shape;13045;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7" name="Google Shape;13047;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8" name="Google Shape;13048;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49" name="Google Shape;13049;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0" name="Google Shape;13050;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1" name="Google Shape;13051;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3052" name="Google Shape;13052;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13053" name="Google Shape;13053;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13054" name="Google Shape;13054;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13055" name="Google Shape;13055;p209"/>
          <p:cNvGrpSpPr/>
          <p:nvPr/>
        </p:nvGrpSpPr>
        <p:grpSpPr>
          <a:xfrm>
            <a:off x="8041173" y="4778596"/>
            <a:ext cx="598277" cy="170409"/>
            <a:chOff x="238125" y="1822850"/>
            <a:chExt cx="7080200" cy="2016675"/>
          </a:xfrm>
        </p:grpSpPr>
        <p:sp>
          <p:nvSpPr>
            <p:cNvPr id="13056" name="Google Shape;13056;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7" name="Google Shape;13057;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8" name="Google Shape;13058;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9" name="Google Shape;13059;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0" name="Google Shape;13060;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1" name="Google Shape;13061;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2" name="Google Shape;13062;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63" name="Google Shape;13063;p209"/>
          <p:cNvGrpSpPr/>
          <p:nvPr/>
        </p:nvGrpSpPr>
        <p:grpSpPr>
          <a:xfrm>
            <a:off x="7429557" y="273"/>
            <a:ext cx="1714747" cy="1713968"/>
            <a:chOff x="1189450" y="238125"/>
            <a:chExt cx="5177375" cy="5175025"/>
          </a:xfrm>
        </p:grpSpPr>
        <p:sp>
          <p:nvSpPr>
            <p:cNvPr id="13064" name="Google Shape;13064;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5" name="Google Shape;13065;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6" name="Google Shape;13066;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7" name="Google Shape;13067;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8" name="Google Shape;13068;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9" name="Google Shape;13069;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0" name="Google Shape;13070;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1" name="Google Shape;13071;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2" name="Google Shape;13072;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3" name="Google Shape;13073;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4" name="Google Shape;13074;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5" name="Google Shape;13075;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6" name="Google Shape;13076;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7" name="Google Shape;13077;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8" name="Google Shape;13078;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9" name="Google Shape;13079;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0" name="Google Shape;13080;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1" name="Google Shape;13081;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2" name="Google Shape;13082;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3" name="Google Shape;13083;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4" name="Google Shape;13084;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5" name="Google Shape;13085;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6" name="Google Shape;13086;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7" name="Google Shape;13087;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8" name="Google Shape;13088;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9" name="Google Shape;13089;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0" name="Google Shape;13090;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1" name="Google Shape;13091;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2" name="Google Shape;13092;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3" name="Google Shape;13093;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4" name="Google Shape;13094;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5" name="Google Shape;13095;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6" name="Google Shape;13096;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7" name="Google Shape;13097;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8" name="Google Shape;13098;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9" name="Google Shape;13099;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0" name="Google Shape;13100;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1" name="Google Shape;13101;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2" name="Google Shape;13102;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3" name="Google Shape;13103;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4" name="Google Shape;13104;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5" name="Google Shape;13105;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6" name="Google Shape;13106;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7" name="Google Shape;13107;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8" name="Google Shape;13108;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9" name="Google Shape;13109;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0" name="Google Shape;13110;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1" name="Google Shape;13111;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2" name="Google Shape;13112;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3" name="Google Shape;13113;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4" name="Google Shape;13114;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5" name="Google Shape;13115;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6" name="Google Shape;13116;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7" name="Google Shape;13117;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8" name="Google Shape;13118;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9" name="Google Shape;13119;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0" name="Google Shape;13120;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1" name="Google Shape;13121;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2" name="Google Shape;13122;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3" name="Google Shape;13123;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4" name="Google Shape;13124;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5" name="Google Shape;13125;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6" name="Google Shape;13126;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7" name="Google Shape;13127;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8" name="Google Shape;13128;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9" name="Google Shape;13129;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0" name="Google Shape;13130;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1" name="Google Shape;13131;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2" name="Google Shape;13132;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3" name="Google Shape;13133;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4" name="Google Shape;13134;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5" name="Google Shape;13135;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6" name="Google Shape;13136;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7" name="Google Shape;13137;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8" name="Google Shape;13138;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9" name="Google Shape;13139;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0" name="Google Shape;13140;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1" name="Google Shape;13141;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2" name="Google Shape;13142;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3" name="Google Shape;13143;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4" name="Google Shape;13144;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5" name="Google Shape;13145;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6" name="Google Shape;13146;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7" name="Google Shape;13147;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8" name="Google Shape;13148;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9" name="Google Shape;13149;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0" name="Google Shape;13150;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1" name="Google Shape;13151;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2" name="Google Shape;13152;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3" name="Google Shape;13153;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4" name="Google Shape;13154;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5" name="Google Shape;13155;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6" name="Google Shape;13156;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7" name="Google Shape;13157;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8" name="Google Shape;13158;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9" name="Google Shape;13159;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0" name="Google Shape;13160;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1" name="Google Shape;13161;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2" name="Google Shape;13162;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3" name="Google Shape;13163;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4" name="Google Shape;13164;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5" name="Google Shape;13165;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6" name="Google Shape;13166;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7" name="Google Shape;13167;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8" name="Google Shape;13168;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9" name="Google Shape;13169;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0" name="Google Shape;13170;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1" name="Google Shape;13171;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2" name="Google Shape;13172;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3" name="Google Shape;13173;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4" name="Google Shape;13174;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5" name="Google Shape;13175;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6" name="Google Shape;13176;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7" name="Google Shape;13177;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8" name="Google Shape;13178;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9" name="Google Shape;13179;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0" name="Google Shape;13180;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1" name="Google Shape;13181;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2" name="Google Shape;13182;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3" name="Google Shape;13183;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4" name="Google Shape;13184;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5" name="Google Shape;13185;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6" name="Google Shape;13186;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7" name="Google Shape;13187;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8" name="Google Shape;13188;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9" name="Google Shape;13189;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0" name="Google Shape;13190;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1" name="Google Shape;13191;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2" name="Google Shape;13192;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3" name="Google Shape;13193;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4" name="Google Shape;13194;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5" name="Google Shape;13195;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6" name="Google Shape;13196;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7" name="Google Shape;13197;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8" name="Google Shape;13198;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9" name="Google Shape;13199;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0" name="Google Shape;13200;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1" name="Google Shape;13201;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2" name="Google Shape;13202;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3" name="Google Shape;13203;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4" name="Google Shape;13204;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5" name="Google Shape;13205;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6" name="Google Shape;13206;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7" name="Google Shape;13207;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8" name="Google Shape;13208;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9" name="Google Shape;13209;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0" name="Google Shape;13210;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1" name="Google Shape;13211;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2" name="Google Shape;13212;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3" name="Google Shape;13213;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4" name="Google Shape;13214;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5" name="Google Shape;13215;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6" name="Google Shape;13216;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7" name="Google Shape;13217;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8" name="Google Shape;13218;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9" name="Google Shape;13219;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0" name="Google Shape;13220;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1" name="Google Shape;13221;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2" name="Google Shape;13222;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3" name="Google Shape;13223;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4" name="Google Shape;13224;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5" name="Google Shape;13225;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6" name="Google Shape;13226;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7" name="Google Shape;13227;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8" name="Google Shape;13228;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9" name="Google Shape;13229;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0" name="Google Shape;13230;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1" name="Google Shape;13231;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2" name="Google Shape;13232;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3" name="Google Shape;13233;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4" name="Google Shape;13234;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5" name="Google Shape;13235;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6" name="Google Shape;13236;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7" name="Google Shape;13237;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8" name="Google Shape;13238;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9" name="Google Shape;13239;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0" name="Google Shape;13240;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1" name="Google Shape;13241;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2" name="Google Shape;13242;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3" name="Google Shape;13243;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4" name="Google Shape;13244;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5" name="Google Shape;13245;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6" name="Google Shape;13246;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7" name="Google Shape;13247;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8" name="Google Shape;13248;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9" name="Google Shape;13249;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0" name="Google Shape;13250;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1" name="Google Shape;13251;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2" name="Google Shape;13252;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3" name="Google Shape;13253;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4" name="Google Shape;13254;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5" name="Google Shape;13255;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6" name="Google Shape;13256;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7" name="Google Shape;13257;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8" name="Google Shape;13258;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9" name="Google Shape;13259;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0" name="Google Shape;13260;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1" name="Google Shape;13261;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2" name="Google Shape;13262;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3" name="Google Shape;13263;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4" name="Google Shape;13264;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5" name="Google Shape;13265;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6" name="Google Shape;13266;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7" name="Google Shape;13267;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8" name="Google Shape;13268;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9" name="Google Shape;13269;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0" name="Google Shape;13270;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1" name="Google Shape;13271;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2" name="Google Shape;13272;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3" name="Google Shape;13273;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4" name="Google Shape;13274;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5" name="Google Shape;13275;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6" name="Google Shape;13276;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7" name="Google Shape;13277;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8" name="Google Shape;13278;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9" name="Google Shape;13279;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0" name="Google Shape;13280;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1" name="Google Shape;13281;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2" name="Google Shape;13282;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3" name="Google Shape;13283;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4" name="Google Shape;13284;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5" name="Google Shape;13285;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6" name="Google Shape;13286;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7" name="Google Shape;13287;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8" name="Google Shape;13288;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9" name="Google Shape;13289;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0" name="Google Shape;13290;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1" name="Google Shape;13291;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2" name="Google Shape;13292;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3" name="Google Shape;13293;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4" name="Google Shape;13294;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5" name="Google Shape;13295;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6" name="Google Shape;13296;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7" name="Google Shape;13297;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8" name="Google Shape;13298;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9" name="Google Shape;13299;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0" name="Google Shape;13300;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1" name="Google Shape;13301;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2" name="Google Shape;13302;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3" name="Google Shape;13303;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4" name="Google Shape;13304;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5" name="Google Shape;13305;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6" name="Google Shape;13306;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7" name="Google Shape;13307;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8" name="Google Shape;13308;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9" name="Google Shape;13309;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0" name="Google Shape;13310;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1" name="Google Shape;13311;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2" name="Google Shape;13312;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3" name="Google Shape;13313;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4" name="Google Shape;13314;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5" name="Google Shape;13315;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6" name="Google Shape;13316;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7" name="Google Shape;13317;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8" name="Google Shape;13318;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9" name="Google Shape;13319;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0" name="Google Shape;13320;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1" name="Google Shape;13321;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2" name="Google Shape;13322;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3" name="Google Shape;13323;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4" name="Google Shape;13324;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5" name="Google Shape;13325;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6" name="Google Shape;13326;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7" name="Google Shape;13327;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8" name="Google Shape;13328;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9" name="Google Shape;13329;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0" name="Google Shape;13330;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1" name="Google Shape;13331;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2" name="Google Shape;13332;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3" name="Google Shape;13333;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4" name="Google Shape;13334;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5" name="Google Shape;13335;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6" name="Google Shape;13336;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7" name="Google Shape;13337;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8" name="Google Shape;13338;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9" name="Google Shape;13339;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0" name="Google Shape;13340;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1" name="Google Shape;13341;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2" name="Google Shape;13342;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3" name="Google Shape;13343;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4" name="Google Shape;13344;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5" name="Google Shape;13345;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6" name="Google Shape;13346;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7" name="Google Shape;13347;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8" name="Google Shape;13348;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9" name="Google Shape;13349;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0" name="Google Shape;13350;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1" name="Google Shape;13351;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2" name="Google Shape;13352;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3" name="Google Shape;13353;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4" name="Google Shape;13354;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5" name="Google Shape;13355;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6" name="Google Shape;13356;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7" name="Google Shape;13357;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8" name="Google Shape;13358;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9" name="Google Shape;13359;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0" name="Google Shape;13360;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1" name="Google Shape;13361;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2" name="Google Shape;13362;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3" name="Google Shape;13363;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4" name="Google Shape;13364;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5" name="Google Shape;13365;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6" name="Google Shape;13366;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7" name="Google Shape;13367;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8" name="Google Shape;13368;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9" name="Google Shape;13369;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0" name="Google Shape;13370;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1" name="Google Shape;13371;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2" name="Google Shape;13372;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3" name="Google Shape;13373;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4" name="Google Shape;13374;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5" name="Google Shape;13375;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6" name="Google Shape;13376;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7" name="Google Shape;13377;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8" name="Google Shape;13378;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9" name="Google Shape;13379;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0" name="Google Shape;13380;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1" name="Google Shape;13381;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2" name="Google Shape;13382;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3" name="Google Shape;13383;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4" name="Google Shape;13384;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5" name="Google Shape;13385;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6" name="Google Shape;13386;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7" name="Google Shape;13387;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8" name="Google Shape;13388;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9" name="Google Shape;13389;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0" name="Google Shape;13390;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1" name="Google Shape;13391;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2" name="Google Shape;13392;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3" name="Google Shape;13393;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4" name="Google Shape;13394;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5" name="Google Shape;13395;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6" name="Google Shape;13396;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7" name="Google Shape;13397;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8" name="Google Shape;13398;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9" name="Google Shape;13399;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0" name="Google Shape;13400;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1" name="Google Shape;13401;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2" name="Google Shape;13402;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3" name="Google Shape;13403;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4" name="Google Shape;13404;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5" name="Google Shape;13405;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6" name="Google Shape;13406;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7" name="Google Shape;13407;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8" name="Google Shape;13408;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9" name="Google Shape;13409;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0" name="Google Shape;13410;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1" name="Google Shape;13411;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2" name="Google Shape;13412;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3" name="Google Shape;13413;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4" name="Google Shape;13414;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5" name="Google Shape;13415;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6" name="Google Shape;13416;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7" name="Google Shape;13417;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8" name="Google Shape;13418;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9" name="Google Shape;13419;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0" name="Google Shape;13420;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1" name="Google Shape;13421;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2" name="Google Shape;13422;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3" name="Google Shape;13423;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4" name="Google Shape;13424;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5" name="Google Shape;13425;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7" name="Google Shape;13427;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8" name="Google Shape;13428;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1" name="Google Shape;13431;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2" name="Google Shape;13432;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3" name="Google Shape;13433;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4" name="Google Shape;13434;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5" name="Google Shape;13435;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6" name="Google Shape;13436;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7" name="Google Shape;13437;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8" name="Google Shape;13438;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9" name="Google Shape;13439;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0" name="Google Shape;13440;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1" name="Google Shape;13441;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2" name="Google Shape;13442;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3" name="Google Shape;13443;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4" name="Google Shape;13444;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5" name="Google Shape;13445;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6" name="Google Shape;13446;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7" name="Google Shape;13447;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8" name="Google Shape;13448;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9" name="Google Shape;13449;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0" name="Google Shape;13450;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1" name="Google Shape;13451;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2" name="Google Shape;13452;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3" name="Google Shape;13453;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4" name="Google Shape;13454;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5" name="Google Shape;13455;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6" name="Google Shape;13456;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7" name="Google Shape;13457;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8" name="Google Shape;13458;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9" name="Google Shape;13459;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0" name="Google Shape;13460;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1" name="Google Shape;13461;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2" name="Google Shape;13462;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3" name="Google Shape;13463;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4" name="Google Shape;13464;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5" name="Google Shape;13465;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6" name="Google Shape;13466;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7" name="Google Shape;13467;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8" name="Google Shape;13468;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9" name="Google Shape;13469;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0" name="Google Shape;13470;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1" name="Google Shape;13471;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2" name="Google Shape;13472;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3" name="Google Shape;13473;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4" name="Google Shape;13474;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5" name="Google Shape;13475;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6" name="Google Shape;13476;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7" name="Google Shape;13477;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8" name="Google Shape;13478;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9" name="Google Shape;13479;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0" name="Google Shape;13480;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1" name="Google Shape;13481;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2" name="Google Shape;13482;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3" name="Google Shape;13483;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4" name="Google Shape;13484;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5" name="Google Shape;13485;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6" name="Google Shape;13486;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7" name="Google Shape;13487;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8" name="Google Shape;13488;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9" name="Google Shape;13489;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0" name="Google Shape;13490;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1" name="Google Shape;13491;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2" name="Google Shape;13492;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3" name="Google Shape;13493;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4" name="Google Shape;13494;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5" name="Google Shape;13495;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6" name="Google Shape;13496;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7" name="Google Shape;13497;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8" name="Google Shape;13498;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9" name="Google Shape;13499;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0" name="Google Shape;13500;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1" name="Google Shape;13501;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2" name="Google Shape;13502;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3" name="Google Shape;13503;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4" name="Google Shape;13504;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5" name="Google Shape;13505;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6" name="Google Shape;13506;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7" name="Google Shape;13507;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8" name="Google Shape;13508;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9" name="Google Shape;13509;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0" name="Google Shape;13510;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1" name="Google Shape;13511;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2" name="Google Shape;13512;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3" name="Google Shape;13513;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4" name="Google Shape;13514;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5" name="Google Shape;13515;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6" name="Google Shape;13516;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7" name="Google Shape;13517;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8" name="Google Shape;13518;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9" name="Google Shape;13519;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0" name="Google Shape;13520;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1" name="Google Shape;13521;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2" name="Google Shape;13522;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3" name="Google Shape;13523;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4" name="Google Shape;13524;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5" name="Google Shape;13525;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6" name="Google Shape;13526;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7" name="Google Shape;13527;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8" name="Google Shape;13528;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9" name="Google Shape;13529;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0" name="Google Shape;13530;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1" name="Google Shape;13531;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2" name="Google Shape;13532;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3" name="Google Shape;13533;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4" name="Google Shape;13534;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5" name="Google Shape;13535;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6" name="Google Shape;13536;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7" name="Google Shape;13537;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8" name="Google Shape;13538;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9" name="Google Shape;13539;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0" name="Google Shape;13540;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1" name="Google Shape;13541;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2" name="Google Shape;13542;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3" name="Google Shape;13543;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4" name="Google Shape;13544;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5" name="Google Shape;13545;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6" name="Google Shape;13546;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7" name="Google Shape;13547;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8" name="Google Shape;13548;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9" name="Google Shape;13549;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0" name="Google Shape;13550;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1" name="Google Shape;13551;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2" name="Google Shape;13552;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3" name="Google Shape;13553;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4" name="Google Shape;13554;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5" name="Google Shape;13555;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6" name="Google Shape;13556;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7" name="Google Shape;13557;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8" name="Google Shape;13558;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9" name="Google Shape;13559;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0" name="Google Shape;13560;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1" name="Google Shape;13561;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2" name="Google Shape;13562;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3" name="Google Shape;13563;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4" name="Google Shape;13564;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5" name="Google Shape;13565;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6" name="Google Shape;13566;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7" name="Google Shape;13567;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8" name="Google Shape;13568;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9" name="Google Shape;13569;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0" name="Google Shape;13570;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1" name="Google Shape;13571;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2" name="Google Shape;13572;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3" name="Google Shape;13573;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4" name="Google Shape;13574;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5" name="Google Shape;13575;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6" name="Google Shape;13576;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7" name="Google Shape;13577;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8" name="Google Shape;13578;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9" name="Google Shape;13579;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0" name="Google Shape;13580;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1" name="Google Shape;13581;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2" name="Google Shape;13582;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3" name="Google Shape;13583;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4" name="Google Shape;13584;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5" name="Google Shape;13585;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6" name="Google Shape;13586;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7" name="Google Shape;13587;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8" name="Google Shape;13588;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9" name="Google Shape;13589;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0" name="Google Shape;13590;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1" name="Google Shape;13591;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2" name="Google Shape;13592;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3" name="Google Shape;13593;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4" name="Google Shape;13594;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5" name="Google Shape;13595;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6" name="Google Shape;13596;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7" name="Google Shape;13597;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8" name="Google Shape;13598;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9" name="Google Shape;13599;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0" name="Google Shape;13600;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1" name="Google Shape;13601;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2" name="Google Shape;13602;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3" name="Google Shape;13603;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4" name="Google Shape;13604;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5" name="Google Shape;13605;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6" name="Google Shape;13606;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7" name="Google Shape;13607;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8" name="Google Shape;13608;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9" name="Google Shape;13609;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0" name="Google Shape;13610;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1" name="Google Shape;13611;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2" name="Google Shape;13612;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3" name="Google Shape;13613;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4" name="Google Shape;13614;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5" name="Google Shape;13615;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6" name="Google Shape;13616;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7" name="Google Shape;13617;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8" name="Google Shape;13618;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9" name="Google Shape;13619;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0" name="Google Shape;13620;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1" name="Google Shape;13621;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2" name="Google Shape;13622;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3" name="Google Shape;13623;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4" name="Google Shape;13624;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5" name="Google Shape;13625;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6" name="Google Shape;13626;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7" name="Google Shape;13627;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8" name="Google Shape;13628;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9" name="Google Shape;13629;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0" name="Google Shape;13630;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1" name="Google Shape;13631;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632" name="Google Shape;13632;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3633" name="Shape 13633"/>
        <p:cNvGrpSpPr/>
        <p:nvPr/>
      </p:nvGrpSpPr>
      <p:grpSpPr>
        <a:xfrm>
          <a:off x="0" y="0"/>
          <a:ext cx="0" cy="0"/>
          <a:chOff x="0" y="0"/>
          <a:chExt cx="0" cy="0"/>
        </a:xfrm>
      </p:grpSpPr>
      <p:pic>
        <p:nvPicPr>
          <p:cNvPr id="13634" name="Google Shape;13634;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3635" name="Google Shape;13635;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6" name="Google Shape;13636;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637" name="Google Shape;13637;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638" name="Google Shape;13638;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639" name="Google Shape;13639;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0" name="Google Shape;13640;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3641" name="Google Shape;13641;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3642" name="Shape 13642"/>
        <p:cNvGrpSpPr/>
        <p:nvPr/>
      </p:nvGrpSpPr>
      <p:grpSpPr>
        <a:xfrm>
          <a:off x="0" y="0"/>
          <a:ext cx="0" cy="0"/>
          <a:chOff x="0" y="0"/>
          <a:chExt cx="0" cy="0"/>
        </a:xfrm>
      </p:grpSpPr>
      <p:grpSp>
        <p:nvGrpSpPr>
          <p:cNvPr id="13643" name="Google Shape;13643;p211"/>
          <p:cNvGrpSpPr/>
          <p:nvPr/>
        </p:nvGrpSpPr>
        <p:grpSpPr>
          <a:xfrm>
            <a:off x="2726703" y="6"/>
            <a:ext cx="3697033" cy="5143642"/>
            <a:chOff x="1926275" y="238125"/>
            <a:chExt cx="3765950" cy="5239525"/>
          </a:xfrm>
        </p:grpSpPr>
        <p:sp>
          <p:nvSpPr>
            <p:cNvPr id="13644" name="Google Shape;13644;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5" name="Google Shape;13645;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6" name="Google Shape;13646;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7" name="Google Shape;13647;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8" name="Google Shape;13648;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9" name="Google Shape;13649;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0" name="Google Shape;13650;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1" name="Google Shape;13651;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2" name="Google Shape;13652;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3" name="Google Shape;13653;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4" name="Google Shape;13654;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5" name="Google Shape;13655;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6" name="Google Shape;13656;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7" name="Google Shape;13657;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8" name="Google Shape;13658;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9" name="Google Shape;13659;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0" name="Google Shape;13660;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1" name="Google Shape;13661;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2" name="Google Shape;13662;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3" name="Google Shape;13663;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4" name="Google Shape;13664;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5" name="Google Shape;13665;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6" name="Google Shape;13666;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7" name="Google Shape;13667;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8" name="Google Shape;13668;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9" name="Google Shape;13669;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0" name="Google Shape;13670;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1" name="Google Shape;13671;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2" name="Google Shape;13672;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3" name="Google Shape;13673;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4" name="Google Shape;13674;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5" name="Google Shape;13675;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6" name="Google Shape;13676;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7" name="Google Shape;13677;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8" name="Google Shape;13678;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9" name="Google Shape;13679;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0" name="Google Shape;13680;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1" name="Google Shape;13681;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2" name="Google Shape;13682;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3" name="Google Shape;13683;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4" name="Google Shape;13684;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5" name="Google Shape;13685;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6" name="Google Shape;13686;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7" name="Google Shape;13687;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8" name="Google Shape;13688;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9" name="Google Shape;13689;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0" name="Google Shape;13690;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1" name="Google Shape;13691;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2" name="Google Shape;13692;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3" name="Google Shape;13693;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4" name="Google Shape;13694;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5" name="Google Shape;13695;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6" name="Google Shape;13696;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7" name="Google Shape;13697;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8" name="Google Shape;13698;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9" name="Google Shape;13699;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0" name="Google Shape;13700;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1" name="Google Shape;13701;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2" name="Google Shape;13702;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3" name="Google Shape;13703;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04" name="Google Shape;13704;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705" name="Google Shape;13705;p211"/>
          <p:cNvGrpSpPr/>
          <p:nvPr/>
        </p:nvGrpSpPr>
        <p:grpSpPr>
          <a:xfrm>
            <a:off x="2686261" y="2"/>
            <a:ext cx="2103910" cy="5143716"/>
            <a:chOff x="2726150" y="238125"/>
            <a:chExt cx="2142475" cy="5238000"/>
          </a:xfrm>
        </p:grpSpPr>
        <p:sp>
          <p:nvSpPr>
            <p:cNvPr id="13706" name="Google Shape;13706;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7" name="Google Shape;13707;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8" name="Google Shape;13708;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09" name="Google Shape;13709;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10" name="Google Shape;13710;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711" name="Google Shape;13711;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12" name="Google Shape;13712;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3" name="Google Shape;13713;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3714" name="Google Shape;13714;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715" name="Google Shape;13715;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3716" name="Shape 13716"/>
        <p:cNvGrpSpPr/>
        <p:nvPr/>
      </p:nvGrpSpPr>
      <p:grpSpPr>
        <a:xfrm>
          <a:off x="0" y="0"/>
          <a:ext cx="0" cy="0"/>
          <a:chOff x="0" y="0"/>
          <a:chExt cx="0" cy="0"/>
        </a:xfrm>
      </p:grpSpPr>
      <p:sp>
        <p:nvSpPr>
          <p:cNvPr id="13717" name="Google Shape;13717;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718" name="Google Shape;13718;p212"/>
          <p:cNvGrpSpPr/>
          <p:nvPr/>
        </p:nvGrpSpPr>
        <p:grpSpPr>
          <a:xfrm>
            <a:off x="2686261" y="2"/>
            <a:ext cx="2103910" cy="5143716"/>
            <a:chOff x="2726150" y="238125"/>
            <a:chExt cx="2142475" cy="5238000"/>
          </a:xfrm>
        </p:grpSpPr>
        <p:sp>
          <p:nvSpPr>
            <p:cNvPr id="13719" name="Google Shape;13719;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0" name="Google Shape;13720;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1" name="Google Shape;13721;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22" name="Google Shape;13722;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23" name="Google Shape;13723;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724" name="Google Shape;13724;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25" name="Google Shape;13725;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6" name="Google Shape;13726;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3727" name="Google Shape;13727;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3728" name="Google Shape;13728;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857"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2941"/>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941"/>
              </a:srgbClr>
            </a:outerShdw>
          </a:effectLst>
        </p:spPr>
      </p:sp>
      <p:sp>
        <p:nvSpPr>
          <p:cNvPr id="1869" name="Google Shape;186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3729" name="Shape 13729"/>
        <p:cNvGrpSpPr/>
        <p:nvPr/>
      </p:nvGrpSpPr>
      <p:grpSpPr>
        <a:xfrm>
          <a:off x="0" y="0"/>
          <a:ext cx="0" cy="0"/>
          <a:chOff x="0" y="0"/>
          <a:chExt cx="0" cy="0"/>
        </a:xfrm>
      </p:grpSpPr>
      <p:sp>
        <p:nvSpPr>
          <p:cNvPr id="13730" name="Google Shape;13730;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31" name="Google Shape;13731;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3732" name="Google Shape;13732;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3733" name="Google Shape;13733;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734" name="Google Shape;13734;p213"/>
          <p:cNvGrpSpPr/>
          <p:nvPr/>
        </p:nvGrpSpPr>
        <p:grpSpPr>
          <a:xfrm>
            <a:off x="8041173" y="4778596"/>
            <a:ext cx="598277" cy="170409"/>
            <a:chOff x="238125" y="1822850"/>
            <a:chExt cx="7080200" cy="2016675"/>
          </a:xfrm>
        </p:grpSpPr>
        <p:sp>
          <p:nvSpPr>
            <p:cNvPr id="13735" name="Google Shape;13735;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6" name="Google Shape;13736;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7" name="Google Shape;13737;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8" name="Google Shape;13738;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9" name="Google Shape;13739;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0" name="Google Shape;13740;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1" name="Google Shape;13741;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42" name="Google Shape;13742;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3743" name="Shape 13743"/>
        <p:cNvGrpSpPr/>
        <p:nvPr/>
      </p:nvGrpSpPr>
      <p:grpSpPr>
        <a:xfrm>
          <a:off x="0" y="0"/>
          <a:ext cx="0" cy="0"/>
          <a:chOff x="0" y="0"/>
          <a:chExt cx="0" cy="0"/>
        </a:xfrm>
      </p:grpSpPr>
      <p:sp>
        <p:nvSpPr>
          <p:cNvPr id="13744" name="Google Shape;13744;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5" name="Google Shape;13745;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746" name="Google Shape;13746;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47" name="Google Shape;13747;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3748" name="Shape 13748"/>
        <p:cNvGrpSpPr/>
        <p:nvPr/>
      </p:nvGrpSpPr>
      <p:grpSpPr>
        <a:xfrm>
          <a:off x="0" y="0"/>
          <a:ext cx="0" cy="0"/>
          <a:chOff x="0" y="0"/>
          <a:chExt cx="0" cy="0"/>
        </a:xfrm>
      </p:grpSpPr>
      <p:sp>
        <p:nvSpPr>
          <p:cNvPr id="13749" name="Google Shape;13749;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3750" name="Google Shape;13750;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51" name="Google Shape;13751;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3752" name="Google Shape;13752;p215"/>
          <p:cNvGrpSpPr/>
          <p:nvPr/>
        </p:nvGrpSpPr>
        <p:grpSpPr>
          <a:xfrm>
            <a:off x="8041173" y="4778596"/>
            <a:ext cx="598277" cy="170409"/>
            <a:chOff x="238125" y="1822850"/>
            <a:chExt cx="7080200" cy="2016675"/>
          </a:xfrm>
        </p:grpSpPr>
        <p:sp>
          <p:nvSpPr>
            <p:cNvPr id="13753" name="Google Shape;13753;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4" name="Google Shape;13754;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5" name="Google Shape;13755;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6" name="Google Shape;13756;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7" name="Google Shape;13757;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8" name="Google Shape;13758;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9" name="Google Shape;13759;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60" name="Google Shape;13760;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3761" name="Shape 13761"/>
        <p:cNvGrpSpPr/>
        <p:nvPr/>
      </p:nvGrpSpPr>
      <p:grpSpPr>
        <a:xfrm>
          <a:off x="0" y="0"/>
          <a:ext cx="0" cy="0"/>
          <a:chOff x="0" y="0"/>
          <a:chExt cx="0" cy="0"/>
        </a:xfrm>
      </p:grpSpPr>
      <p:sp>
        <p:nvSpPr>
          <p:cNvPr id="13762" name="Google Shape;13762;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3763" name="Google Shape;13763;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3764" name="Shape 13764"/>
        <p:cNvGrpSpPr/>
        <p:nvPr/>
      </p:nvGrpSpPr>
      <p:grpSpPr>
        <a:xfrm>
          <a:off x="0" y="0"/>
          <a:ext cx="0" cy="0"/>
          <a:chOff x="0" y="0"/>
          <a:chExt cx="0" cy="0"/>
        </a:xfrm>
      </p:grpSpPr>
      <p:sp>
        <p:nvSpPr>
          <p:cNvPr id="13765" name="Google Shape;13765;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6" name="Google Shape;13766;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3767" name="Google Shape;13767;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3768" name="Google Shape;13768;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3769" name="Google Shape;13769;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70" name="Google Shape;13770;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771" name="Google Shape;13771;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3772" name="Shape 13772"/>
        <p:cNvGrpSpPr/>
        <p:nvPr/>
      </p:nvGrpSpPr>
      <p:grpSpPr>
        <a:xfrm>
          <a:off x="0" y="0"/>
          <a:ext cx="0" cy="0"/>
          <a:chOff x="0" y="0"/>
          <a:chExt cx="0" cy="0"/>
        </a:xfrm>
      </p:grpSpPr>
      <p:sp>
        <p:nvSpPr>
          <p:cNvPr id="13773" name="Google Shape;13773;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774" name="Google Shape;13774;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3775" name="Google Shape;13775;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776" name="Google Shape;13776;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3777" name="Shape 13777"/>
        <p:cNvGrpSpPr/>
        <p:nvPr/>
      </p:nvGrpSpPr>
      <p:grpSpPr>
        <a:xfrm>
          <a:off x="0" y="0"/>
          <a:ext cx="0" cy="0"/>
          <a:chOff x="0" y="0"/>
          <a:chExt cx="0" cy="0"/>
        </a:xfrm>
      </p:grpSpPr>
      <p:grpSp>
        <p:nvGrpSpPr>
          <p:cNvPr id="13778" name="Google Shape;13778;p219"/>
          <p:cNvGrpSpPr/>
          <p:nvPr/>
        </p:nvGrpSpPr>
        <p:grpSpPr>
          <a:xfrm>
            <a:off x="3689202" y="6"/>
            <a:ext cx="3697033" cy="5143642"/>
            <a:chOff x="1926275" y="238125"/>
            <a:chExt cx="3765950" cy="5239525"/>
          </a:xfrm>
        </p:grpSpPr>
        <p:sp>
          <p:nvSpPr>
            <p:cNvPr id="13779" name="Google Shape;13779;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0" name="Google Shape;13780;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1" name="Google Shape;13781;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2" name="Google Shape;13782;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3" name="Google Shape;13783;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4" name="Google Shape;13784;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5" name="Google Shape;13785;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6" name="Google Shape;13786;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7" name="Google Shape;13787;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8" name="Google Shape;13788;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9" name="Google Shape;13789;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0" name="Google Shape;13790;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1" name="Google Shape;13791;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2" name="Google Shape;13792;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3" name="Google Shape;13793;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4" name="Google Shape;13794;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5" name="Google Shape;13795;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6" name="Google Shape;13796;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7" name="Google Shape;13797;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8" name="Google Shape;13798;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9" name="Google Shape;13799;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0" name="Google Shape;13800;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1" name="Google Shape;13801;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2" name="Google Shape;13802;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3" name="Google Shape;13803;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4" name="Google Shape;13804;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5" name="Google Shape;13805;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6" name="Google Shape;13806;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7" name="Google Shape;13807;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8" name="Google Shape;13808;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9" name="Google Shape;13809;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0" name="Google Shape;13810;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1" name="Google Shape;13811;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2" name="Google Shape;13812;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3" name="Google Shape;13813;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4" name="Google Shape;13814;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5" name="Google Shape;13815;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6" name="Google Shape;13816;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7" name="Google Shape;13817;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8" name="Google Shape;13818;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9" name="Google Shape;13819;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0" name="Google Shape;13820;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1" name="Google Shape;13821;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2" name="Google Shape;13822;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3" name="Google Shape;13823;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4" name="Google Shape;13824;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5" name="Google Shape;13825;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6" name="Google Shape;13826;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7" name="Google Shape;13827;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8" name="Google Shape;13828;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9" name="Google Shape;13829;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0" name="Google Shape;13830;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1" name="Google Shape;13831;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2" name="Google Shape;13832;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3" name="Google Shape;13833;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4" name="Google Shape;13834;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5" name="Google Shape;13835;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6" name="Google Shape;13836;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7" name="Google Shape;13837;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8" name="Google Shape;13838;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839" name="Google Shape;13839;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0" name="Google Shape;13840;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333"/>
              </a:srgbClr>
            </a:outerShdw>
          </a:effectLst>
        </p:spPr>
      </p:sp>
      <p:sp>
        <p:nvSpPr>
          <p:cNvPr id="13841" name="Google Shape;13841;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3842" name="Google Shape;13842;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3843" name="Google Shape;13843;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844" name="Google Shape;13844;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3845" name="Shape 13845"/>
        <p:cNvGrpSpPr/>
        <p:nvPr/>
      </p:nvGrpSpPr>
      <p:grpSpPr>
        <a:xfrm>
          <a:off x="0" y="0"/>
          <a:ext cx="0" cy="0"/>
          <a:chOff x="0" y="0"/>
          <a:chExt cx="0" cy="0"/>
        </a:xfrm>
      </p:grpSpPr>
      <p:grpSp>
        <p:nvGrpSpPr>
          <p:cNvPr id="13846" name="Google Shape;13846;p220"/>
          <p:cNvGrpSpPr/>
          <p:nvPr/>
        </p:nvGrpSpPr>
        <p:grpSpPr>
          <a:xfrm>
            <a:off x="3698727" y="6"/>
            <a:ext cx="3697033" cy="5143642"/>
            <a:chOff x="1926275" y="238125"/>
            <a:chExt cx="3765950" cy="5239525"/>
          </a:xfrm>
        </p:grpSpPr>
        <p:sp>
          <p:nvSpPr>
            <p:cNvPr id="13847" name="Google Shape;13847;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8" name="Google Shape;13848;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9" name="Google Shape;13849;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0" name="Google Shape;13850;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1" name="Google Shape;13851;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2" name="Google Shape;13852;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3" name="Google Shape;13853;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4" name="Google Shape;13854;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5" name="Google Shape;13855;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6" name="Google Shape;13856;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7" name="Google Shape;13857;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8" name="Google Shape;13858;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9" name="Google Shape;13859;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0" name="Google Shape;13860;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1" name="Google Shape;13861;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2" name="Google Shape;13862;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3" name="Google Shape;13863;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4" name="Google Shape;13864;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5" name="Google Shape;13865;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6" name="Google Shape;13866;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7" name="Google Shape;13867;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8" name="Google Shape;13868;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9" name="Google Shape;13869;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0" name="Google Shape;13870;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1" name="Google Shape;13871;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2" name="Google Shape;13872;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3" name="Google Shape;13873;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4" name="Google Shape;13874;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5" name="Google Shape;13875;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6" name="Google Shape;13876;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7" name="Google Shape;13877;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8" name="Google Shape;13878;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9" name="Google Shape;13879;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0" name="Google Shape;13880;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1" name="Google Shape;13881;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2" name="Google Shape;13882;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3" name="Google Shape;13883;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4" name="Google Shape;13884;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5" name="Google Shape;13885;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6" name="Google Shape;13886;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7" name="Google Shape;13887;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8" name="Google Shape;13888;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9" name="Google Shape;13889;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0" name="Google Shape;13890;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1" name="Google Shape;13891;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2" name="Google Shape;13892;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3" name="Google Shape;13893;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4" name="Google Shape;13894;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5" name="Google Shape;13895;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6" name="Google Shape;13896;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7" name="Google Shape;13897;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8" name="Google Shape;13898;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9" name="Google Shape;13899;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0" name="Google Shape;13900;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1" name="Google Shape;13901;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2" name="Google Shape;13902;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3" name="Google Shape;13903;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4" name="Google Shape;13904;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5" name="Google Shape;13905;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6" name="Google Shape;13906;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07" name="Google Shape;13907;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8" name="Google Shape;13908;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909" name="Google Shape;13909;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13910" name="Google Shape;13910;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3911" name="Google Shape;13911;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3912" name="Shape 13912"/>
        <p:cNvGrpSpPr/>
        <p:nvPr/>
      </p:nvGrpSpPr>
      <p:grpSpPr>
        <a:xfrm>
          <a:off x="0" y="0"/>
          <a:ext cx="0" cy="0"/>
          <a:chOff x="0" y="0"/>
          <a:chExt cx="0" cy="0"/>
        </a:xfrm>
      </p:grpSpPr>
      <p:grpSp>
        <p:nvGrpSpPr>
          <p:cNvPr id="13913" name="Google Shape;13913;p221"/>
          <p:cNvGrpSpPr/>
          <p:nvPr/>
        </p:nvGrpSpPr>
        <p:grpSpPr>
          <a:xfrm>
            <a:off x="3698727" y="6"/>
            <a:ext cx="3697033" cy="5143642"/>
            <a:chOff x="1926275" y="238125"/>
            <a:chExt cx="3765950" cy="5239525"/>
          </a:xfrm>
        </p:grpSpPr>
        <p:sp>
          <p:nvSpPr>
            <p:cNvPr id="13914" name="Google Shape;13914;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5" name="Google Shape;13915;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6" name="Google Shape;13916;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7" name="Google Shape;13917;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8" name="Google Shape;13918;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9" name="Google Shape;13919;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0" name="Google Shape;13920;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1" name="Google Shape;13921;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2" name="Google Shape;13922;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3" name="Google Shape;13923;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4" name="Google Shape;13924;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5" name="Google Shape;13925;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6" name="Google Shape;13926;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7" name="Google Shape;13927;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8" name="Google Shape;13928;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9" name="Google Shape;13929;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0" name="Google Shape;13930;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1" name="Google Shape;13931;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2" name="Google Shape;13932;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3" name="Google Shape;13933;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4" name="Google Shape;13934;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5" name="Google Shape;13935;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6" name="Google Shape;13936;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7" name="Google Shape;13937;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8" name="Google Shape;13938;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9" name="Google Shape;13939;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0" name="Google Shape;13940;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1" name="Google Shape;13941;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2" name="Google Shape;13942;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3" name="Google Shape;13943;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4" name="Google Shape;13944;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5" name="Google Shape;13945;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6" name="Google Shape;13946;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7" name="Google Shape;13947;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8" name="Google Shape;13948;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9" name="Google Shape;13949;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0" name="Google Shape;13950;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1" name="Google Shape;13951;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2" name="Google Shape;13952;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3" name="Google Shape;13953;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4" name="Google Shape;13954;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5" name="Google Shape;13955;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6" name="Google Shape;13956;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7" name="Google Shape;13957;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8" name="Google Shape;13958;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9" name="Google Shape;13959;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0" name="Google Shape;13960;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1" name="Google Shape;13961;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2" name="Google Shape;13962;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3" name="Google Shape;13963;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4" name="Google Shape;13964;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5" name="Google Shape;13965;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6" name="Google Shape;13966;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7" name="Google Shape;13967;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8" name="Google Shape;13968;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9" name="Google Shape;13969;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0" name="Google Shape;13970;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1" name="Google Shape;13971;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2" name="Google Shape;13972;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3" name="Google Shape;13973;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74" name="Google Shape;13974;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5" name="Google Shape;13975;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976" name="Google Shape;13976;p221"/>
          <p:cNvGrpSpPr/>
          <p:nvPr/>
        </p:nvGrpSpPr>
        <p:grpSpPr>
          <a:xfrm>
            <a:off x="1285921" y="2144122"/>
            <a:ext cx="2868897" cy="817157"/>
            <a:chOff x="238125" y="1822850"/>
            <a:chExt cx="7080200" cy="2016675"/>
          </a:xfrm>
        </p:grpSpPr>
        <p:sp>
          <p:nvSpPr>
            <p:cNvPr id="13977" name="Google Shape;13977;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8" name="Google Shape;13978;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9" name="Google Shape;13979;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0" name="Google Shape;13980;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1" name="Google Shape;13981;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2" name="Google Shape;13982;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3" name="Google Shape;13983;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84" name="Google Shape;13984;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13985" name="Google Shape;13985;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3986" name="Shape 13986"/>
        <p:cNvGrpSpPr/>
        <p:nvPr/>
      </p:nvGrpSpPr>
      <p:grpSpPr>
        <a:xfrm>
          <a:off x="0" y="0"/>
          <a:ext cx="0" cy="0"/>
          <a:chOff x="0" y="0"/>
          <a:chExt cx="0" cy="0"/>
        </a:xfrm>
      </p:grpSpPr>
      <p:sp>
        <p:nvSpPr>
          <p:cNvPr id="13987" name="Google Shape;13987;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8" name="Google Shape;13988;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989" name="Google Shape;13989;p222"/>
          <p:cNvGrpSpPr/>
          <p:nvPr/>
        </p:nvGrpSpPr>
        <p:grpSpPr>
          <a:xfrm>
            <a:off x="1285921" y="2144122"/>
            <a:ext cx="2868897" cy="817157"/>
            <a:chOff x="238125" y="1822850"/>
            <a:chExt cx="7080200" cy="2016675"/>
          </a:xfrm>
        </p:grpSpPr>
        <p:sp>
          <p:nvSpPr>
            <p:cNvPr id="13990" name="Google Shape;13990;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1" name="Google Shape;13991;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2" name="Google Shape;13992;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3" name="Google Shape;13993;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4" name="Google Shape;13994;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5" name="Google Shape;13995;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6" name="Google Shape;13996;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97" name="Google Shape;13997;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13998" name="Google Shape;13998;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1870" name="Shape 1870"/>
        <p:cNvGrpSpPr/>
        <p:nvPr/>
      </p:nvGrpSpPr>
      <p:grpSpPr>
        <a:xfrm>
          <a:off x="0" y="0"/>
          <a:ext cx="0" cy="0"/>
          <a:chOff x="0" y="0"/>
          <a:chExt cx="0" cy="0"/>
        </a:xfrm>
      </p:grpSpPr>
      <p:sp>
        <p:nvSpPr>
          <p:cNvPr id="1871" name="Google Shape;1871;g28891062f49_0_33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7254"/>
          </a:srgbClr>
        </a:solidFill>
      </p:bgPr>
    </p:bg>
    <p:spTree>
      <p:nvGrpSpPr>
        <p:cNvPr id="1876" name="Shape 1876"/>
        <p:cNvGrpSpPr/>
        <p:nvPr/>
      </p:nvGrpSpPr>
      <p:grpSpPr>
        <a:xfrm>
          <a:off x="0" y="0"/>
          <a:ext cx="0" cy="0"/>
          <a:chOff x="0" y="0"/>
          <a:chExt cx="0" cy="0"/>
        </a:xfrm>
      </p:grpSpPr>
      <p:sp>
        <p:nvSpPr>
          <p:cNvPr id="1877" name="Google Shape;1877;g280e44c372a_0_2481"/>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8" name="Google Shape;1878;g280e44c372a_0_2481"/>
          <p:cNvGrpSpPr/>
          <p:nvPr/>
        </p:nvGrpSpPr>
        <p:grpSpPr>
          <a:xfrm>
            <a:off x="6808167" y="782935"/>
            <a:ext cx="1845454" cy="1820070"/>
            <a:chOff x="5927502" y="551678"/>
            <a:chExt cx="2377550" cy="2344847"/>
          </a:xfrm>
        </p:grpSpPr>
        <p:grpSp>
          <p:nvGrpSpPr>
            <p:cNvPr id="1879" name="Google Shape;1879;g280e44c372a_0_2481"/>
            <p:cNvGrpSpPr/>
            <p:nvPr/>
          </p:nvGrpSpPr>
          <p:grpSpPr>
            <a:xfrm>
              <a:off x="5927502" y="551678"/>
              <a:ext cx="2377550" cy="653782"/>
              <a:chOff x="2159414" y="3486447"/>
              <a:chExt cx="2606105" cy="720500"/>
            </a:xfrm>
          </p:grpSpPr>
          <p:grpSp>
            <p:nvGrpSpPr>
              <p:cNvPr id="1880" name="Google Shape;1880;g280e44c372a_0_2481"/>
              <p:cNvGrpSpPr/>
              <p:nvPr/>
            </p:nvGrpSpPr>
            <p:grpSpPr>
              <a:xfrm>
                <a:off x="2159414" y="3486447"/>
                <a:ext cx="2606105" cy="49200"/>
                <a:chOff x="2159414" y="3486447"/>
                <a:chExt cx="2606105" cy="49200"/>
              </a:xfrm>
            </p:grpSpPr>
            <p:sp>
              <p:nvSpPr>
                <p:cNvPr id="1881" name="Google Shape;1881;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7" name="Google Shape;1897;g280e44c372a_0_2481"/>
              <p:cNvGrpSpPr/>
              <p:nvPr/>
            </p:nvGrpSpPr>
            <p:grpSpPr>
              <a:xfrm>
                <a:off x="2159414" y="3652838"/>
                <a:ext cx="2606105" cy="49200"/>
                <a:chOff x="2159414" y="3486447"/>
                <a:chExt cx="2606105" cy="49200"/>
              </a:xfrm>
            </p:grpSpPr>
            <p:sp>
              <p:nvSpPr>
                <p:cNvPr id="1898" name="Google Shape;1898;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4" name="Google Shape;1914;g280e44c372a_0_2481"/>
              <p:cNvGrpSpPr/>
              <p:nvPr/>
            </p:nvGrpSpPr>
            <p:grpSpPr>
              <a:xfrm>
                <a:off x="2159414" y="3819188"/>
                <a:ext cx="2606105" cy="49200"/>
                <a:chOff x="2159414" y="3486447"/>
                <a:chExt cx="2606105" cy="49200"/>
              </a:xfrm>
            </p:grpSpPr>
            <p:sp>
              <p:nvSpPr>
                <p:cNvPr id="1915" name="Google Shape;1915;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 name="Google Shape;1931;g280e44c372a_0_2481"/>
              <p:cNvGrpSpPr/>
              <p:nvPr/>
            </p:nvGrpSpPr>
            <p:grpSpPr>
              <a:xfrm>
                <a:off x="2159414" y="3983540"/>
                <a:ext cx="2606105" cy="49200"/>
                <a:chOff x="2159414" y="3486447"/>
                <a:chExt cx="2606105" cy="49200"/>
              </a:xfrm>
            </p:grpSpPr>
            <p:sp>
              <p:nvSpPr>
                <p:cNvPr id="1932" name="Google Shape;1932;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8" name="Google Shape;1948;g280e44c372a_0_2481"/>
              <p:cNvGrpSpPr/>
              <p:nvPr/>
            </p:nvGrpSpPr>
            <p:grpSpPr>
              <a:xfrm>
                <a:off x="2159414" y="4157747"/>
                <a:ext cx="2606105" cy="49200"/>
                <a:chOff x="2159414" y="3486447"/>
                <a:chExt cx="2606105" cy="49200"/>
              </a:xfrm>
            </p:grpSpPr>
            <p:sp>
              <p:nvSpPr>
                <p:cNvPr id="1949" name="Google Shape;1949;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965" name="Google Shape;1965;g280e44c372a_0_2481"/>
            <p:cNvGrpSpPr/>
            <p:nvPr/>
          </p:nvGrpSpPr>
          <p:grpSpPr>
            <a:xfrm>
              <a:off x="5927502" y="1318161"/>
              <a:ext cx="2377550" cy="653782"/>
              <a:chOff x="2159414" y="3486447"/>
              <a:chExt cx="2606105" cy="720500"/>
            </a:xfrm>
          </p:grpSpPr>
          <p:grpSp>
            <p:nvGrpSpPr>
              <p:cNvPr id="1966" name="Google Shape;1966;g280e44c372a_0_2481"/>
              <p:cNvGrpSpPr/>
              <p:nvPr/>
            </p:nvGrpSpPr>
            <p:grpSpPr>
              <a:xfrm>
                <a:off x="2159414" y="3486447"/>
                <a:ext cx="2606105" cy="49200"/>
                <a:chOff x="2159414" y="3486447"/>
                <a:chExt cx="2606105" cy="49200"/>
              </a:xfrm>
            </p:grpSpPr>
            <p:sp>
              <p:nvSpPr>
                <p:cNvPr id="1967" name="Google Shape;1967;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3" name="Google Shape;1983;g280e44c372a_0_2481"/>
              <p:cNvGrpSpPr/>
              <p:nvPr/>
            </p:nvGrpSpPr>
            <p:grpSpPr>
              <a:xfrm>
                <a:off x="2159414" y="3652838"/>
                <a:ext cx="2606105" cy="49200"/>
                <a:chOff x="2159414" y="3486447"/>
                <a:chExt cx="2606105" cy="49200"/>
              </a:xfrm>
            </p:grpSpPr>
            <p:sp>
              <p:nvSpPr>
                <p:cNvPr id="1984" name="Google Shape;1984;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0" name="Google Shape;2000;g280e44c372a_0_2481"/>
              <p:cNvGrpSpPr/>
              <p:nvPr/>
            </p:nvGrpSpPr>
            <p:grpSpPr>
              <a:xfrm>
                <a:off x="2159414" y="3819188"/>
                <a:ext cx="2606105" cy="49200"/>
                <a:chOff x="2159414" y="3486447"/>
                <a:chExt cx="2606105" cy="49200"/>
              </a:xfrm>
            </p:grpSpPr>
            <p:sp>
              <p:nvSpPr>
                <p:cNvPr id="2001" name="Google Shape;2001;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7" name="Google Shape;2017;g280e44c372a_0_2481"/>
              <p:cNvGrpSpPr/>
              <p:nvPr/>
            </p:nvGrpSpPr>
            <p:grpSpPr>
              <a:xfrm>
                <a:off x="2159414" y="3983540"/>
                <a:ext cx="2606105" cy="49200"/>
                <a:chOff x="2159414" y="3486447"/>
                <a:chExt cx="2606105" cy="49200"/>
              </a:xfrm>
            </p:grpSpPr>
            <p:sp>
              <p:nvSpPr>
                <p:cNvPr id="2018" name="Google Shape;2018;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4" name="Google Shape;2034;g280e44c372a_0_2481"/>
              <p:cNvGrpSpPr/>
              <p:nvPr/>
            </p:nvGrpSpPr>
            <p:grpSpPr>
              <a:xfrm>
                <a:off x="2159414" y="4157747"/>
                <a:ext cx="2606105" cy="49200"/>
                <a:chOff x="2159414" y="3486447"/>
                <a:chExt cx="2606105" cy="49200"/>
              </a:xfrm>
            </p:grpSpPr>
            <p:sp>
              <p:nvSpPr>
                <p:cNvPr id="2035" name="Google Shape;2035;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051" name="Google Shape;2051;g280e44c372a_0_2481"/>
            <p:cNvGrpSpPr/>
            <p:nvPr/>
          </p:nvGrpSpPr>
          <p:grpSpPr>
            <a:xfrm>
              <a:off x="5927502" y="2084668"/>
              <a:ext cx="2377550" cy="44644"/>
              <a:chOff x="2159414" y="3486447"/>
              <a:chExt cx="2606105" cy="49200"/>
            </a:xfrm>
          </p:grpSpPr>
          <p:sp>
            <p:nvSpPr>
              <p:cNvPr id="2052" name="Google Shape;2052;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8" name="Google Shape;2068;g280e44c372a_0_2481"/>
            <p:cNvGrpSpPr/>
            <p:nvPr/>
          </p:nvGrpSpPr>
          <p:grpSpPr>
            <a:xfrm>
              <a:off x="5927502" y="2235651"/>
              <a:ext cx="2377550" cy="44644"/>
              <a:chOff x="2159414" y="3486447"/>
              <a:chExt cx="2606105" cy="49200"/>
            </a:xfrm>
          </p:grpSpPr>
          <p:sp>
            <p:nvSpPr>
              <p:cNvPr id="2069" name="Google Shape;2069;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5" name="Google Shape;2085;g280e44c372a_0_2481"/>
            <p:cNvGrpSpPr/>
            <p:nvPr/>
          </p:nvGrpSpPr>
          <p:grpSpPr>
            <a:xfrm>
              <a:off x="5927502" y="2386597"/>
              <a:ext cx="2377550" cy="44644"/>
              <a:chOff x="2159414" y="3486447"/>
              <a:chExt cx="2606105" cy="49200"/>
            </a:xfrm>
          </p:grpSpPr>
          <p:sp>
            <p:nvSpPr>
              <p:cNvPr id="2086" name="Google Shape;2086;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2" name="Google Shape;2102;g280e44c372a_0_2481"/>
            <p:cNvGrpSpPr/>
            <p:nvPr/>
          </p:nvGrpSpPr>
          <p:grpSpPr>
            <a:xfrm>
              <a:off x="5927502" y="2535730"/>
              <a:ext cx="2377550" cy="44644"/>
              <a:chOff x="2159414" y="3486447"/>
              <a:chExt cx="2606105" cy="49200"/>
            </a:xfrm>
          </p:grpSpPr>
          <p:sp>
            <p:nvSpPr>
              <p:cNvPr id="2103" name="Google Shape;2103;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19" name="Google Shape;2119;g280e44c372a_0_2481"/>
            <p:cNvGrpSpPr/>
            <p:nvPr/>
          </p:nvGrpSpPr>
          <p:grpSpPr>
            <a:xfrm>
              <a:off x="5927502" y="2693806"/>
              <a:ext cx="2377550" cy="44644"/>
              <a:chOff x="2159414" y="3486447"/>
              <a:chExt cx="2606105" cy="49200"/>
            </a:xfrm>
          </p:grpSpPr>
          <p:sp>
            <p:nvSpPr>
              <p:cNvPr id="2120" name="Google Shape;2120;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36" name="Google Shape;2136;g280e44c372a_0_2481"/>
            <p:cNvGrpSpPr/>
            <p:nvPr/>
          </p:nvGrpSpPr>
          <p:grpSpPr>
            <a:xfrm>
              <a:off x="5927502" y="2851881"/>
              <a:ext cx="2377550" cy="44644"/>
              <a:chOff x="2159414" y="3486447"/>
              <a:chExt cx="2606105" cy="49200"/>
            </a:xfrm>
          </p:grpSpPr>
          <p:sp>
            <p:nvSpPr>
              <p:cNvPr id="2137" name="Google Shape;2137;g280e44c372a_0_248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g280e44c372a_0_248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g280e44c372a_0_248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g280e44c372a_0_248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g280e44c372a_0_248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g280e44c372a_0_248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g280e44c372a_0_248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g280e44c372a_0_248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g280e44c372a_0_248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g280e44c372a_0_248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g280e44c372a_0_248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g280e44c372a_0_248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g280e44c372a_0_248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g280e44c372a_0_248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g280e44c372a_0_248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g280e44c372a_0_248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153" name="Google Shape;2153;g280e44c372a_0_248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54" name="Google Shape;2154;g280e44c372a_0_2481"/>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5" name="Google Shape;2155;g280e44c372a_0_2481"/>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156" name="Google Shape;2156;g280e44c372a_0_248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57" name="Google Shape;2157;g280e44c372a_0_2481"/>
          <p:cNvGrpSpPr/>
          <p:nvPr/>
        </p:nvGrpSpPr>
        <p:grpSpPr>
          <a:xfrm>
            <a:off x="8041173" y="4778596"/>
            <a:ext cx="598277" cy="170409"/>
            <a:chOff x="238125" y="1822850"/>
            <a:chExt cx="7080200" cy="2016675"/>
          </a:xfrm>
        </p:grpSpPr>
        <p:sp>
          <p:nvSpPr>
            <p:cNvPr id="2158" name="Google Shape;2158;g280e44c372a_0_24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g280e44c372a_0_24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g280e44c372a_0_24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g280e44c372a_0_24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g280e44c372a_0_24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g280e44c372a_0_24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g280e44c372a_0_24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65" name="Google Shape;2165;g280e44c372a_0_248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2166" name="Shape 2166"/>
        <p:cNvGrpSpPr/>
        <p:nvPr/>
      </p:nvGrpSpPr>
      <p:grpSpPr>
        <a:xfrm>
          <a:off x="0" y="0"/>
          <a:ext cx="0" cy="0"/>
          <a:chOff x="0" y="0"/>
          <a:chExt cx="0" cy="0"/>
        </a:xfrm>
      </p:grpSpPr>
      <p:sp>
        <p:nvSpPr>
          <p:cNvPr id="2167" name="Google Shape;2167;g280e44c372a_0_1895"/>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68" name="Google Shape;2168;g280e44c372a_0_1895"/>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2169" name="Google Shape;2169;g280e44c372a_0_1895"/>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170" name="Google Shape;2170;g280e44c372a_0_1895"/>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171" name="Google Shape;2171;g280e44c372a_0_1895"/>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g280e44c372a_0_1895"/>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173" name="Google Shape;2173;g280e44c372a_0_1895"/>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2174" name="Google Shape;2174;g280e44c372a_0_1895"/>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2175" name="Google Shape;2175;g280e44c372a_0_1895"/>
          <p:cNvGrpSpPr/>
          <p:nvPr/>
        </p:nvGrpSpPr>
        <p:grpSpPr>
          <a:xfrm>
            <a:off x="5714586" y="1714973"/>
            <a:ext cx="1714747" cy="1713968"/>
            <a:chOff x="1189450" y="238125"/>
            <a:chExt cx="5177375" cy="5175025"/>
          </a:xfrm>
        </p:grpSpPr>
        <p:sp>
          <p:nvSpPr>
            <p:cNvPr id="2176" name="Google Shape;2176;g280e44c372a_0_1895"/>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g280e44c372a_0_1895"/>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g280e44c372a_0_1895"/>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g280e44c372a_0_1895"/>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g280e44c372a_0_1895"/>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g280e44c372a_0_1895"/>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g280e44c372a_0_1895"/>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g280e44c372a_0_1895"/>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g280e44c372a_0_1895"/>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g280e44c372a_0_1895"/>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g280e44c372a_0_1895"/>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g280e44c372a_0_1895"/>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g280e44c372a_0_1895"/>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g280e44c372a_0_1895"/>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g280e44c372a_0_1895"/>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g280e44c372a_0_1895"/>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g280e44c372a_0_1895"/>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g280e44c372a_0_1895"/>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g280e44c372a_0_1895"/>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g280e44c372a_0_1895"/>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g280e44c372a_0_1895"/>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g280e44c372a_0_1895"/>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g280e44c372a_0_1895"/>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g280e44c372a_0_1895"/>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g280e44c372a_0_1895"/>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g280e44c372a_0_1895"/>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g280e44c372a_0_1895"/>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g280e44c372a_0_1895"/>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g280e44c372a_0_1895"/>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g280e44c372a_0_1895"/>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g280e44c372a_0_1895"/>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g280e44c372a_0_1895"/>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g280e44c372a_0_1895"/>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g280e44c372a_0_1895"/>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g280e44c372a_0_1895"/>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g280e44c372a_0_1895"/>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g280e44c372a_0_1895"/>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g280e44c372a_0_1895"/>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g280e44c372a_0_1895"/>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g280e44c372a_0_1895"/>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g280e44c372a_0_1895"/>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g280e44c372a_0_1895"/>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g280e44c372a_0_1895"/>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g280e44c372a_0_1895"/>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g280e44c372a_0_1895"/>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g280e44c372a_0_1895"/>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g280e44c372a_0_1895"/>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g280e44c372a_0_1895"/>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g280e44c372a_0_1895"/>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g280e44c372a_0_1895"/>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g280e44c372a_0_1895"/>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g280e44c372a_0_1895"/>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g280e44c372a_0_1895"/>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g280e44c372a_0_1895"/>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g280e44c372a_0_1895"/>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g280e44c372a_0_1895"/>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g280e44c372a_0_1895"/>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g280e44c372a_0_1895"/>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g280e44c372a_0_1895"/>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g280e44c372a_0_1895"/>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g280e44c372a_0_1895"/>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g280e44c372a_0_1895"/>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g280e44c372a_0_1895"/>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g280e44c372a_0_1895"/>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g280e44c372a_0_1895"/>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g280e44c372a_0_1895"/>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g280e44c372a_0_1895"/>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g280e44c372a_0_1895"/>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g280e44c372a_0_1895"/>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g280e44c372a_0_1895"/>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g280e44c372a_0_1895"/>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g280e44c372a_0_1895"/>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g280e44c372a_0_1895"/>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g280e44c372a_0_1895"/>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g280e44c372a_0_1895"/>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g280e44c372a_0_1895"/>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g280e44c372a_0_1895"/>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g280e44c372a_0_1895"/>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g280e44c372a_0_1895"/>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g280e44c372a_0_1895"/>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g280e44c372a_0_1895"/>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g280e44c372a_0_1895"/>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g280e44c372a_0_1895"/>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g280e44c372a_0_1895"/>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g280e44c372a_0_1895"/>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g280e44c372a_0_1895"/>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g280e44c372a_0_1895"/>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g280e44c372a_0_1895"/>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g280e44c372a_0_1895"/>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g280e44c372a_0_1895"/>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g280e44c372a_0_1895"/>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g280e44c372a_0_1895"/>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g280e44c372a_0_1895"/>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g280e44c372a_0_1895"/>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g280e44c372a_0_1895"/>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g280e44c372a_0_1895"/>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g280e44c372a_0_1895"/>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g280e44c372a_0_1895"/>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g280e44c372a_0_1895"/>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g280e44c372a_0_1895"/>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g280e44c372a_0_1895"/>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g280e44c372a_0_1895"/>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g280e44c372a_0_1895"/>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g280e44c372a_0_1895"/>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g280e44c372a_0_1895"/>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g280e44c372a_0_1895"/>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g280e44c372a_0_1895"/>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g280e44c372a_0_1895"/>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g280e44c372a_0_1895"/>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g280e44c372a_0_1895"/>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g280e44c372a_0_1895"/>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g280e44c372a_0_1895"/>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g280e44c372a_0_1895"/>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g280e44c372a_0_1895"/>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g280e44c372a_0_1895"/>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g280e44c372a_0_1895"/>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g280e44c372a_0_1895"/>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g280e44c372a_0_1895"/>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g280e44c372a_0_1895"/>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g280e44c372a_0_1895"/>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g280e44c372a_0_1895"/>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g280e44c372a_0_1895"/>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g280e44c372a_0_1895"/>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g280e44c372a_0_1895"/>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g280e44c372a_0_1895"/>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g280e44c372a_0_1895"/>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g280e44c372a_0_1895"/>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g280e44c372a_0_1895"/>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g280e44c372a_0_1895"/>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g280e44c372a_0_1895"/>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g280e44c372a_0_1895"/>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g280e44c372a_0_1895"/>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g280e44c372a_0_1895"/>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g280e44c372a_0_1895"/>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g280e44c372a_0_1895"/>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g280e44c372a_0_1895"/>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g280e44c372a_0_1895"/>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g280e44c372a_0_1895"/>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g280e44c372a_0_1895"/>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g280e44c372a_0_1895"/>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g280e44c372a_0_1895"/>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g280e44c372a_0_1895"/>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g280e44c372a_0_1895"/>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g280e44c372a_0_1895"/>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g280e44c372a_0_1895"/>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g280e44c372a_0_1895"/>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g280e44c372a_0_1895"/>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g280e44c372a_0_1895"/>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g280e44c372a_0_1895"/>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g280e44c372a_0_1895"/>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g280e44c372a_0_1895"/>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g280e44c372a_0_1895"/>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g280e44c372a_0_1895"/>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g280e44c372a_0_1895"/>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g280e44c372a_0_1895"/>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g280e44c372a_0_1895"/>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g280e44c372a_0_1895"/>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g280e44c372a_0_1895"/>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g280e44c372a_0_1895"/>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g280e44c372a_0_1895"/>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g280e44c372a_0_1895"/>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g280e44c372a_0_1895"/>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g280e44c372a_0_1895"/>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g280e44c372a_0_1895"/>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g280e44c372a_0_1895"/>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g280e44c372a_0_1895"/>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g280e44c372a_0_1895"/>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g280e44c372a_0_1895"/>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g280e44c372a_0_1895"/>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g280e44c372a_0_1895"/>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g280e44c372a_0_1895"/>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g280e44c372a_0_1895"/>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g280e44c372a_0_1895"/>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g280e44c372a_0_1895"/>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g280e44c372a_0_1895"/>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g280e44c372a_0_1895"/>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g280e44c372a_0_1895"/>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g280e44c372a_0_1895"/>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g280e44c372a_0_1895"/>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g280e44c372a_0_1895"/>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g280e44c372a_0_1895"/>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g280e44c372a_0_1895"/>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g280e44c372a_0_1895"/>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g280e44c372a_0_1895"/>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g280e44c372a_0_1895"/>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g280e44c372a_0_1895"/>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g280e44c372a_0_1895"/>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g280e44c372a_0_1895"/>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g280e44c372a_0_1895"/>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g280e44c372a_0_1895"/>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g280e44c372a_0_1895"/>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g280e44c372a_0_1895"/>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g280e44c372a_0_1895"/>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g280e44c372a_0_1895"/>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g280e44c372a_0_1895"/>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g280e44c372a_0_1895"/>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g280e44c372a_0_1895"/>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g280e44c372a_0_1895"/>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g280e44c372a_0_1895"/>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g280e44c372a_0_1895"/>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g280e44c372a_0_1895"/>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g280e44c372a_0_1895"/>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g280e44c372a_0_1895"/>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g280e44c372a_0_1895"/>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g280e44c372a_0_1895"/>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g280e44c372a_0_1895"/>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g280e44c372a_0_1895"/>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g280e44c372a_0_1895"/>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g280e44c372a_0_1895"/>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g280e44c372a_0_1895"/>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g280e44c372a_0_1895"/>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g280e44c372a_0_1895"/>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g280e44c372a_0_1895"/>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g280e44c372a_0_1895"/>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g280e44c372a_0_1895"/>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g280e44c372a_0_1895"/>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g280e44c372a_0_1895"/>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g280e44c372a_0_1895"/>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g280e44c372a_0_1895"/>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g280e44c372a_0_1895"/>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g280e44c372a_0_1895"/>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g280e44c372a_0_1895"/>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g280e44c372a_0_1895"/>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g280e44c372a_0_1895"/>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g280e44c372a_0_1895"/>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g280e44c372a_0_1895"/>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g280e44c372a_0_1895"/>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g280e44c372a_0_1895"/>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g280e44c372a_0_1895"/>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g280e44c372a_0_1895"/>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g280e44c372a_0_1895"/>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g280e44c372a_0_1895"/>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g280e44c372a_0_1895"/>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g280e44c372a_0_1895"/>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g280e44c372a_0_1895"/>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g280e44c372a_0_1895"/>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g280e44c372a_0_1895"/>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g280e44c372a_0_1895"/>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g280e44c372a_0_1895"/>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g280e44c372a_0_1895"/>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g280e44c372a_0_1895"/>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g280e44c372a_0_1895"/>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g280e44c372a_0_1895"/>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g280e44c372a_0_1895"/>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g280e44c372a_0_1895"/>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g280e44c372a_0_1895"/>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g280e44c372a_0_1895"/>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g280e44c372a_0_1895"/>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g280e44c372a_0_1895"/>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g280e44c372a_0_1895"/>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g280e44c372a_0_1895"/>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g280e44c372a_0_1895"/>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g280e44c372a_0_1895"/>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g280e44c372a_0_1895"/>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g280e44c372a_0_1895"/>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g280e44c372a_0_1895"/>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g280e44c372a_0_1895"/>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g280e44c372a_0_1895"/>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g280e44c372a_0_1895"/>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g280e44c372a_0_1895"/>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g280e44c372a_0_1895"/>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g280e44c372a_0_1895"/>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g280e44c372a_0_1895"/>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g280e44c372a_0_1895"/>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g280e44c372a_0_1895"/>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g280e44c372a_0_1895"/>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g280e44c372a_0_1895"/>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g280e44c372a_0_1895"/>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g280e44c372a_0_1895"/>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g280e44c372a_0_1895"/>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g280e44c372a_0_1895"/>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g280e44c372a_0_1895"/>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g280e44c372a_0_1895"/>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g280e44c372a_0_1895"/>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g280e44c372a_0_1895"/>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g280e44c372a_0_1895"/>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g280e44c372a_0_1895"/>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g280e44c372a_0_1895"/>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g280e44c372a_0_1895"/>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g280e44c372a_0_1895"/>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g280e44c372a_0_1895"/>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g280e44c372a_0_1895"/>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g280e44c372a_0_1895"/>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g280e44c372a_0_1895"/>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g280e44c372a_0_1895"/>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g280e44c372a_0_1895"/>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g280e44c372a_0_1895"/>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g280e44c372a_0_1895"/>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g280e44c372a_0_1895"/>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g280e44c372a_0_1895"/>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g280e44c372a_0_1895"/>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g280e44c372a_0_1895"/>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g280e44c372a_0_1895"/>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g280e44c372a_0_1895"/>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g280e44c372a_0_1895"/>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g280e44c372a_0_1895"/>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g280e44c372a_0_1895"/>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g280e44c372a_0_1895"/>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g280e44c372a_0_1895"/>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g280e44c372a_0_1895"/>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g280e44c372a_0_1895"/>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g280e44c372a_0_1895"/>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g280e44c372a_0_1895"/>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g280e44c372a_0_1895"/>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g280e44c372a_0_1895"/>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g280e44c372a_0_1895"/>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g280e44c372a_0_1895"/>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g280e44c372a_0_1895"/>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g280e44c372a_0_1895"/>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g280e44c372a_0_1895"/>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g280e44c372a_0_1895"/>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g280e44c372a_0_1895"/>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g280e44c372a_0_1895"/>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g280e44c372a_0_1895"/>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g280e44c372a_0_1895"/>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g280e44c372a_0_1895"/>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g280e44c372a_0_1895"/>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g280e44c372a_0_1895"/>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g280e44c372a_0_1895"/>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g280e44c372a_0_1895"/>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g280e44c372a_0_1895"/>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g280e44c372a_0_1895"/>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g280e44c372a_0_1895"/>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g280e44c372a_0_1895"/>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g280e44c372a_0_1895"/>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g280e44c372a_0_1895"/>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g280e44c372a_0_1895"/>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g280e44c372a_0_1895"/>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g280e44c372a_0_1895"/>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g280e44c372a_0_1895"/>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g280e44c372a_0_1895"/>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g280e44c372a_0_1895"/>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g280e44c372a_0_1895"/>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g280e44c372a_0_1895"/>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g280e44c372a_0_1895"/>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g280e44c372a_0_1895"/>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g280e44c372a_0_1895"/>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g280e44c372a_0_1895"/>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g280e44c372a_0_1895"/>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g280e44c372a_0_1895"/>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g280e44c372a_0_1895"/>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g280e44c372a_0_1895"/>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g280e44c372a_0_1895"/>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g280e44c372a_0_1895"/>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g280e44c372a_0_1895"/>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g280e44c372a_0_1895"/>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g280e44c372a_0_1895"/>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g280e44c372a_0_1895"/>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g280e44c372a_0_1895"/>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g280e44c372a_0_1895"/>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g280e44c372a_0_1895"/>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g280e44c372a_0_1895"/>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g280e44c372a_0_1895"/>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g280e44c372a_0_1895"/>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g280e44c372a_0_1895"/>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g280e44c372a_0_1895"/>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g280e44c372a_0_1895"/>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g280e44c372a_0_1895"/>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g280e44c372a_0_1895"/>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g280e44c372a_0_1895"/>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g280e44c372a_0_1895"/>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g280e44c372a_0_1895"/>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g280e44c372a_0_1895"/>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g280e44c372a_0_1895"/>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g280e44c372a_0_1895"/>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g280e44c372a_0_1895"/>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g280e44c372a_0_1895"/>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g280e44c372a_0_1895"/>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g280e44c372a_0_1895"/>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g280e44c372a_0_1895"/>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g280e44c372a_0_1895"/>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g280e44c372a_0_1895"/>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g280e44c372a_0_1895"/>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g280e44c372a_0_1895"/>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g280e44c372a_0_1895"/>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g280e44c372a_0_1895"/>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g280e44c372a_0_1895"/>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g280e44c372a_0_1895"/>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g280e44c372a_0_1895"/>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g280e44c372a_0_1895"/>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g280e44c372a_0_1895"/>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g280e44c372a_0_1895"/>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g280e44c372a_0_1895"/>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g280e44c372a_0_1895"/>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g280e44c372a_0_1895"/>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g280e44c372a_0_1895"/>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g280e44c372a_0_1895"/>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g280e44c372a_0_1895"/>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g280e44c372a_0_1895"/>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g280e44c372a_0_1895"/>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g280e44c372a_0_1895"/>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g280e44c372a_0_1895"/>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g280e44c372a_0_1895"/>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g280e44c372a_0_1895"/>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g280e44c372a_0_1895"/>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g280e44c372a_0_1895"/>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g280e44c372a_0_1895"/>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g280e44c372a_0_1895"/>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g280e44c372a_0_1895"/>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g280e44c372a_0_1895"/>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g280e44c372a_0_1895"/>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g280e44c372a_0_1895"/>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g280e44c372a_0_1895"/>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g280e44c372a_0_1895"/>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g280e44c372a_0_1895"/>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g280e44c372a_0_1895"/>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g280e44c372a_0_1895"/>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g280e44c372a_0_1895"/>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g280e44c372a_0_1895"/>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g280e44c372a_0_1895"/>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g280e44c372a_0_1895"/>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g280e44c372a_0_1895"/>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g280e44c372a_0_1895"/>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g280e44c372a_0_1895"/>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g280e44c372a_0_1895"/>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g280e44c372a_0_1895"/>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g280e44c372a_0_1895"/>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280e44c372a_0_1895"/>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280e44c372a_0_1895"/>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280e44c372a_0_1895"/>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280e44c372a_0_1895"/>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280e44c372a_0_1895"/>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280e44c372a_0_1895"/>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280e44c372a_0_1895"/>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280e44c372a_0_1895"/>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280e44c372a_0_1895"/>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280e44c372a_0_1895"/>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280e44c372a_0_1895"/>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280e44c372a_0_1895"/>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280e44c372a_0_1895"/>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g280e44c372a_0_1895"/>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g280e44c372a_0_1895"/>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280e44c372a_0_1895"/>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280e44c372a_0_1895"/>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280e44c372a_0_1895"/>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280e44c372a_0_1895"/>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280e44c372a_0_1895"/>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280e44c372a_0_1895"/>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280e44c372a_0_1895"/>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280e44c372a_0_1895"/>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280e44c372a_0_1895"/>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280e44c372a_0_1895"/>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280e44c372a_0_1895"/>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280e44c372a_0_1895"/>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280e44c372a_0_1895"/>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280e44c372a_0_1895"/>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280e44c372a_0_1895"/>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g280e44c372a_0_1895"/>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g280e44c372a_0_1895"/>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280e44c372a_0_1895"/>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280e44c372a_0_1895"/>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280e44c372a_0_1895"/>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280e44c372a_0_1895"/>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280e44c372a_0_1895"/>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280e44c372a_0_1895"/>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280e44c372a_0_1895"/>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g280e44c372a_0_1895"/>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g280e44c372a_0_1895"/>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280e44c372a_0_1895"/>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280e44c372a_0_1895"/>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280e44c372a_0_1895"/>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280e44c372a_0_1895"/>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280e44c372a_0_1895"/>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280e44c372a_0_1895"/>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g280e44c372a_0_1895"/>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g280e44c372a_0_1895"/>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280e44c372a_0_1895"/>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280e44c372a_0_1895"/>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280e44c372a_0_1895"/>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280e44c372a_0_1895"/>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280e44c372a_0_1895"/>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280e44c372a_0_1895"/>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280e44c372a_0_1895"/>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g280e44c372a_0_1895"/>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g280e44c372a_0_1895"/>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g280e44c372a_0_1895"/>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g280e44c372a_0_1895"/>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g280e44c372a_0_1895"/>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280e44c372a_0_1895"/>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280e44c372a_0_1895"/>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280e44c372a_0_1895"/>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g280e44c372a_0_1895"/>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g280e44c372a_0_1895"/>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280e44c372a_0_1895"/>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280e44c372a_0_1895"/>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280e44c372a_0_1895"/>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280e44c372a_0_1895"/>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280e44c372a_0_1895"/>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280e44c372a_0_1895"/>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280e44c372a_0_1895"/>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280e44c372a_0_1895"/>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280e44c372a_0_1895"/>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280e44c372a_0_1895"/>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280e44c372a_0_1895"/>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280e44c372a_0_1895"/>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280e44c372a_0_1895"/>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280e44c372a_0_1895"/>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280e44c372a_0_1895"/>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g280e44c372a_0_1895"/>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g280e44c372a_0_1895"/>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280e44c372a_0_1895"/>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280e44c372a_0_1895"/>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280e44c372a_0_1895"/>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280e44c372a_0_1895"/>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280e44c372a_0_1895"/>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280e44c372a_0_1895"/>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280e44c372a_0_1895"/>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280e44c372a_0_1895"/>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280e44c372a_0_1895"/>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280e44c372a_0_1895"/>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280e44c372a_0_1895"/>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280e44c372a_0_1895"/>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280e44c372a_0_1895"/>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280e44c372a_0_1895"/>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280e44c372a_0_1895"/>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g280e44c372a_0_1895"/>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g280e44c372a_0_1895"/>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280e44c372a_0_1895"/>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280e44c372a_0_1895"/>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280e44c372a_0_1895"/>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280e44c372a_0_1895"/>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280e44c372a_0_1895"/>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280e44c372a_0_1895"/>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280e44c372a_0_1895"/>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280e44c372a_0_1895"/>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280e44c372a_0_1895"/>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280e44c372a_0_1895"/>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280e44c372a_0_1895"/>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280e44c372a_0_1895"/>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280e44c372a_0_1895"/>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280e44c372a_0_1895"/>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280e44c372a_0_1895"/>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g280e44c372a_0_1895"/>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g280e44c372a_0_1895"/>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280e44c372a_0_1895"/>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g280e44c372a_0_1895"/>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g280e44c372a_0_1895"/>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280e44c372a_0_1895"/>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280e44c372a_0_1895"/>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280e44c372a_0_1895"/>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280e44c372a_0_1895"/>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280e44c372a_0_1895"/>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280e44c372a_0_1895"/>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280e44c372a_0_1895"/>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280e44c372a_0_1895"/>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280e44c372a_0_1895"/>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280e44c372a_0_1895"/>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280e44c372a_0_1895"/>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280e44c372a_0_1895"/>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g280e44c372a_0_1895"/>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g280e44c372a_0_1895"/>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280e44c372a_0_1895"/>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280e44c372a_0_1895"/>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280e44c372a_0_1895"/>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280e44c372a_0_1895"/>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280e44c372a_0_1895"/>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280e44c372a_0_1895"/>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280e44c372a_0_1895"/>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280e44c372a_0_1895"/>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280e44c372a_0_1895"/>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280e44c372a_0_1895"/>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280e44c372a_0_1895"/>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280e44c372a_0_1895"/>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280e44c372a_0_1895"/>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280e44c372a_0_1895"/>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280e44c372a_0_1895"/>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g280e44c372a_0_1895"/>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g280e44c372a_0_1895"/>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744" name="Google Shape;2744;g280e44c372a_0_1895"/>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2745" name="Shape 2745"/>
        <p:cNvGrpSpPr/>
        <p:nvPr/>
      </p:nvGrpSpPr>
      <p:grpSpPr>
        <a:xfrm>
          <a:off x="0" y="0"/>
          <a:ext cx="0" cy="0"/>
          <a:chOff x="0" y="0"/>
          <a:chExt cx="0" cy="0"/>
        </a:xfrm>
      </p:grpSpPr>
      <p:grpSp>
        <p:nvGrpSpPr>
          <p:cNvPr id="2746" name="Google Shape;2746;g280e44c372a_0_2474"/>
          <p:cNvGrpSpPr/>
          <p:nvPr/>
        </p:nvGrpSpPr>
        <p:grpSpPr>
          <a:xfrm>
            <a:off x="2693441" y="10"/>
            <a:ext cx="3757132" cy="5143716"/>
            <a:chOff x="1895100" y="238125"/>
            <a:chExt cx="3826000" cy="5238000"/>
          </a:xfrm>
        </p:grpSpPr>
        <p:sp>
          <p:nvSpPr>
            <p:cNvPr id="2747" name="Google Shape;2747;g280e44c372a_0_24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280e44c372a_0_24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49" name="Google Shape;2749;g280e44c372a_0_24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750" name="Google Shape;2750;g280e44c372a_0_24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51" name="Google Shape;2751;g280e44c372a_0_24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52" name="Shape 2752"/>
        <p:cNvGrpSpPr/>
        <p:nvPr/>
      </p:nvGrpSpPr>
      <p:grpSpPr>
        <a:xfrm>
          <a:off x="0" y="0"/>
          <a:ext cx="0" cy="0"/>
          <a:chOff x="0" y="0"/>
          <a:chExt cx="0" cy="0"/>
        </a:xfrm>
      </p:grpSpPr>
      <p:sp>
        <p:nvSpPr>
          <p:cNvPr id="2753" name="Google Shape;2753;g280e44c372a_0_277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4" name="Google Shape;2754;g280e44c372a_0_277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55" name="Google Shape;2755;g280e44c372a_0_2771"/>
          <p:cNvGrpSpPr/>
          <p:nvPr/>
        </p:nvGrpSpPr>
        <p:grpSpPr>
          <a:xfrm>
            <a:off x="8041173" y="4778596"/>
            <a:ext cx="598277" cy="170409"/>
            <a:chOff x="238125" y="1822850"/>
            <a:chExt cx="7080200" cy="2016675"/>
          </a:xfrm>
        </p:grpSpPr>
        <p:sp>
          <p:nvSpPr>
            <p:cNvPr id="2756" name="Google Shape;2756;g280e44c372a_0_27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g280e44c372a_0_27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g280e44c372a_0_27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g280e44c372a_0_27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280e44c372a_0_27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g280e44c372a_0_27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g280e44c372a_0_27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3" name="Google Shape;2763;g280e44c372a_0_277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764" name="Shape 2764"/>
        <p:cNvGrpSpPr/>
        <p:nvPr/>
      </p:nvGrpSpPr>
      <p:grpSpPr>
        <a:xfrm>
          <a:off x="0" y="0"/>
          <a:ext cx="0" cy="0"/>
          <a:chOff x="0" y="0"/>
          <a:chExt cx="0" cy="0"/>
        </a:xfrm>
      </p:grpSpPr>
      <p:sp>
        <p:nvSpPr>
          <p:cNvPr id="2765" name="Google Shape;2765;g280e44c372a_0_2783"/>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g280e44c372a_0_2783"/>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2767" name="Google Shape;2767;g280e44c372a_0_2783"/>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2768" name="Google Shape;2768;g280e44c372a_0_2783"/>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769" name="Google Shape;2769;g280e44c372a_0_278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0" name="Google Shape;2770;g280e44c372a_0_278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1" name="Google Shape;2771;g280e44c372a_0_278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772" name="Shape 2772"/>
        <p:cNvGrpSpPr/>
        <p:nvPr/>
      </p:nvGrpSpPr>
      <p:grpSpPr>
        <a:xfrm>
          <a:off x="0" y="0"/>
          <a:ext cx="0" cy="0"/>
          <a:chOff x="0" y="0"/>
          <a:chExt cx="0" cy="0"/>
        </a:xfrm>
      </p:grpSpPr>
      <p:sp>
        <p:nvSpPr>
          <p:cNvPr id="2773" name="Google Shape;2773;g280e44c372a_0_27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4" name="Google Shape;2774;g280e44c372a_0_2791"/>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2775" name="Google Shape;2775;g280e44c372a_0_27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6" name="Google Shape;2776;g280e44c372a_0_279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2777" name="Shape 2777"/>
        <p:cNvGrpSpPr/>
        <p:nvPr/>
      </p:nvGrpSpPr>
      <p:grpSpPr>
        <a:xfrm>
          <a:off x="0" y="0"/>
          <a:ext cx="0" cy="0"/>
          <a:chOff x="0" y="0"/>
          <a:chExt cx="0" cy="0"/>
        </a:xfrm>
      </p:grpSpPr>
      <p:grpSp>
        <p:nvGrpSpPr>
          <p:cNvPr id="2778" name="Google Shape;2778;g280e44c372a_0_2796"/>
          <p:cNvGrpSpPr/>
          <p:nvPr/>
        </p:nvGrpSpPr>
        <p:grpSpPr>
          <a:xfrm>
            <a:off x="3698727" y="6"/>
            <a:ext cx="3697033" cy="5143642"/>
            <a:chOff x="1926275" y="238125"/>
            <a:chExt cx="3765950" cy="5239525"/>
          </a:xfrm>
        </p:grpSpPr>
        <p:sp>
          <p:nvSpPr>
            <p:cNvPr id="2779" name="Google Shape;2779;g280e44c372a_0_279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g280e44c372a_0_279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g280e44c372a_0_279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g280e44c372a_0_279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g280e44c372a_0_279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g280e44c372a_0_279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280e44c372a_0_279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280e44c372a_0_279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280e44c372a_0_279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280e44c372a_0_279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280e44c372a_0_279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280e44c372a_0_279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280e44c372a_0_279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280e44c372a_0_279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280e44c372a_0_279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280e44c372a_0_279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280e44c372a_0_279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280e44c372a_0_279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280e44c372a_0_279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280e44c372a_0_279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280e44c372a_0_279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280e44c372a_0_279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280e44c372a_0_279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280e44c372a_0_279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280e44c372a_0_279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280e44c372a_0_279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280e44c372a_0_279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280e44c372a_0_279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280e44c372a_0_279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280e44c372a_0_279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280e44c372a_0_279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280e44c372a_0_279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280e44c372a_0_279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280e44c372a_0_279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280e44c372a_0_279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280e44c372a_0_279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280e44c372a_0_279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280e44c372a_0_279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280e44c372a_0_279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280e44c372a_0_279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280e44c372a_0_279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280e44c372a_0_279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280e44c372a_0_279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280e44c372a_0_279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280e44c372a_0_279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g280e44c372a_0_279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g280e44c372a_0_279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280e44c372a_0_279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280e44c372a_0_279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280e44c372a_0_279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280e44c372a_0_279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280e44c372a_0_279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280e44c372a_0_279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280e44c372a_0_279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280e44c372a_0_279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280e44c372a_0_279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280e44c372a_0_279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280e44c372a_0_279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280e44c372a_0_279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280e44c372a_0_279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9" name="Google Shape;2839;g280e44c372a_0_279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280e44c372a_0_279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41" name="Google Shape;2841;g280e44c372a_0_2796"/>
          <p:cNvGrpSpPr/>
          <p:nvPr/>
        </p:nvGrpSpPr>
        <p:grpSpPr>
          <a:xfrm>
            <a:off x="1285921" y="2144122"/>
            <a:ext cx="2868897" cy="817157"/>
            <a:chOff x="238125" y="1822850"/>
            <a:chExt cx="7080200" cy="2016675"/>
          </a:xfrm>
        </p:grpSpPr>
        <p:sp>
          <p:nvSpPr>
            <p:cNvPr id="2842" name="Google Shape;2842;g280e44c372a_0_27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280e44c372a_0_27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g280e44c372a_0_27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g280e44c372a_0_27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280e44c372a_0_27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280e44c372a_0_27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280e44c372a_0_27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9" name="Google Shape;2849;g280e44c372a_0_279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2850" name="Google Shape;2850;g280e44c372a_0_279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2851" name="Shape 2851"/>
        <p:cNvGrpSpPr/>
        <p:nvPr/>
      </p:nvGrpSpPr>
      <p:grpSpPr>
        <a:xfrm>
          <a:off x="0" y="0"/>
          <a:ext cx="0" cy="0"/>
          <a:chOff x="0" y="0"/>
          <a:chExt cx="0" cy="0"/>
        </a:xfrm>
      </p:grpSpPr>
      <p:sp>
        <p:nvSpPr>
          <p:cNvPr id="2852" name="Google Shape;2852;g280e44c372a_0_2870"/>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g280e44c372a_0_2870"/>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4" name="Google Shape;2854;g280e44c372a_0_2870"/>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2855" name="Google Shape;2855;g280e44c372a_0_2870"/>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2856" name="Shape 2856"/>
        <p:cNvGrpSpPr/>
        <p:nvPr/>
      </p:nvGrpSpPr>
      <p:grpSpPr>
        <a:xfrm>
          <a:off x="0" y="0"/>
          <a:ext cx="0" cy="0"/>
          <a:chOff x="0" y="0"/>
          <a:chExt cx="0" cy="0"/>
        </a:xfrm>
      </p:grpSpPr>
      <p:sp>
        <p:nvSpPr>
          <p:cNvPr id="2857" name="Google Shape;2857;g280e44c372a_0_2875"/>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8" name="Google Shape;2858;g280e44c372a_0_287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859" name="Google Shape;2859;g280e44c372a_0_2875"/>
          <p:cNvGrpSpPr/>
          <p:nvPr/>
        </p:nvGrpSpPr>
        <p:grpSpPr>
          <a:xfrm>
            <a:off x="455001" y="401909"/>
            <a:ext cx="908390" cy="258739"/>
            <a:chOff x="238125" y="1822850"/>
            <a:chExt cx="7080200" cy="2016675"/>
          </a:xfrm>
        </p:grpSpPr>
        <p:sp>
          <p:nvSpPr>
            <p:cNvPr id="2860" name="Google Shape;2860;g280e44c372a_0_28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g280e44c372a_0_28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g280e44c372a_0_28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g280e44c372a_0_28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280e44c372a_0_28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280e44c372a_0_28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280e44c372a_0_28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867" name="Google Shape;2867;g280e44c372a_0_287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595" name="Shape 595"/>
        <p:cNvGrpSpPr/>
        <p:nvPr/>
      </p:nvGrpSpPr>
      <p:grpSpPr>
        <a:xfrm>
          <a:off x="0" y="0"/>
          <a:ext cx="0" cy="0"/>
          <a:chOff x="0" y="0"/>
          <a:chExt cx="0" cy="0"/>
        </a:xfrm>
      </p:grpSpPr>
      <p:sp>
        <p:nvSpPr>
          <p:cNvPr id="596" name="Google Shape;596;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7" name="Google Shape;597;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598" name="Google Shape;598;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99" name="Google Shape;599;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2868" name="Shape 2868"/>
        <p:cNvGrpSpPr/>
        <p:nvPr/>
      </p:nvGrpSpPr>
      <p:grpSpPr>
        <a:xfrm>
          <a:off x="0" y="0"/>
          <a:ext cx="0" cy="0"/>
          <a:chOff x="0" y="0"/>
          <a:chExt cx="0" cy="0"/>
        </a:xfrm>
      </p:grpSpPr>
      <p:sp>
        <p:nvSpPr>
          <p:cNvPr id="2869" name="Google Shape;2869;g280e44c372a_0_2887"/>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0" name="Google Shape;2870;g280e44c372a_0_2887"/>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2871" name="Google Shape;2871;g280e44c372a_0_2887"/>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872" name="Google Shape;2872;g280e44c372a_0_2887"/>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873" name="Google Shape;2873;g280e44c372a_0_2887"/>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g280e44c372a_0_2887"/>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g280e44c372a_0_2887"/>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6" name="Google Shape;2876;g280e44c372a_0_2887"/>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2877" name="Google Shape;2877;g280e44c372a_0_2887"/>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2878" name="Google Shape;2878;g280e44c372a_0_2887"/>
          <p:cNvGrpSpPr/>
          <p:nvPr/>
        </p:nvGrpSpPr>
        <p:grpSpPr>
          <a:xfrm>
            <a:off x="5825945" y="3085919"/>
            <a:ext cx="1376700" cy="330600"/>
            <a:chOff x="5457350" y="2701375"/>
            <a:chExt cx="1376700" cy="330600"/>
          </a:xfrm>
        </p:grpSpPr>
        <p:sp>
          <p:nvSpPr>
            <p:cNvPr id="2879" name="Google Shape;2879;g280e44c372a_0_288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2880" name="Google Shape;2880;g280e44c372a_0_2887"/>
            <p:cNvGrpSpPr/>
            <p:nvPr/>
          </p:nvGrpSpPr>
          <p:grpSpPr>
            <a:xfrm>
              <a:off x="5541202" y="2774463"/>
              <a:ext cx="183000" cy="183000"/>
              <a:chOff x="5541202" y="2774463"/>
              <a:chExt cx="183000" cy="183000"/>
            </a:xfrm>
          </p:grpSpPr>
          <p:sp>
            <p:nvSpPr>
              <p:cNvPr id="2881" name="Google Shape;2881;g280e44c372a_0_288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g280e44c372a_0_288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883" name="Google Shape;2883;g280e44c372a_0_2887"/>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84" name="Google Shape;2884;g280e44c372a_0_2887"/>
          <p:cNvGrpSpPr/>
          <p:nvPr/>
        </p:nvGrpSpPr>
        <p:grpSpPr>
          <a:xfrm>
            <a:off x="2446250" y="4626181"/>
            <a:ext cx="845188" cy="162953"/>
            <a:chOff x="3701600" y="2570125"/>
            <a:chExt cx="1503625" cy="289900"/>
          </a:xfrm>
        </p:grpSpPr>
        <p:sp>
          <p:nvSpPr>
            <p:cNvPr id="2885" name="Google Shape;2885;g280e44c372a_0_288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g280e44c372a_0_288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g280e44c372a_0_288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g280e44c372a_0_288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280e44c372a_0_288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280e44c372a_0_288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280e44c372a_0_288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280e44c372a_0_288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280e44c372a_0_288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280e44c372a_0_288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280e44c372a_0_288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280e44c372a_0_288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97" name="Google Shape;2897;g280e44c372a_0_2887"/>
          <p:cNvGrpSpPr/>
          <p:nvPr/>
        </p:nvGrpSpPr>
        <p:grpSpPr>
          <a:xfrm>
            <a:off x="5267233" y="4595311"/>
            <a:ext cx="908377" cy="201300"/>
            <a:chOff x="5577025" y="2564875"/>
            <a:chExt cx="1764525" cy="390950"/>
          </a:xfrm>
        </p:grpSpPr>
        <p:sp>
          <p:nvSpPr>
            <p:cNvPr id="2898" name="Google Shape;2898;g280e44c372a_0_288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280e44c372a_0_288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g280e44c372a_0_288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g280e44c372a_0_288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280e44c372a_0_288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280e44c372a_0_288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280e44c372a_0_288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280e44c372a_0_288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280e44c372a_0_288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280e44c372a_0_288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280e44c372a_0_288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280e44c372a_0_288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280e44c372a_0_288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280e44c372a_0_288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280e44c372a_0_288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280e44c372a_0_288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4" name="Google Shape;2914;g280e44c372a_0_2887"/>
          <p:cNvGrpSpPr/>
          <p:nvPr/>
        </p:nvGrpSpPr>
        <p:grpSpPr>
          <a:xfrm>
            <a:off x="3882459" y="4590168"/>
            <a:ext cx="682107" cy="266863"/>
            <a:chOff x="238125" y="2500825"/>
            <a:chExt cx="1678825" cy="656650"/>
          </a:xfrm>
        </p:grpSpPr>
        <p:sp>
          <p:nvSpPr>
            <p:cNvPr id="2915" name="Google Shape;2915;g280e44c372a_0_288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280e44c372a_0_288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g280e44c372a_0_288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g280e44c372a_0_288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280e44c372a_0_288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280e44c372a_0_288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280e44c372a_0_288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280e44c372a_0_288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280e44c372a_0_288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280e44c372a_0_288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280e44c372a_0_288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280e44c372a_0_288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280e44c372a_0_288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280e44c372a_0_288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280e44c372a_0_288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280e44c372a_0_288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280e44c372a_0_288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280e44c372a_0_288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280e44c372a_0_288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4" name="Google Shape;2934;g280e44c372a_0_2887"/>
          <p:cNvGrpSpPr/>
          <p:nvPr/>
        </p:nvGrpSpPr>
        <p:grpSpPr>
          <a:xfrm>
            <a:off x="6779578" y="4626181"/>
            <a:ext cx="845188" cy="162953"/>
            <a:chOff x="3701600" y="2570125"/>
            <a:chExt cx="1503625" cy="289900"/>
          </a:xfrm>
        </p:grpSpPr>
        <p:sp>
          <p:nvSpPr>
            <p:cNvPr id="2935" name="Google Shape;2935;g280e44c372a_0_288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280e44c372a_0_288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g280e44c372a_0_288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g280e44c372a_0_288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280e44c372a_0_288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280e44c372a_0_288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280e44c372a_0_288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280e44c372a_0_288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280e44c372a_0_288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280e44c372a_0_288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280e44c372a_0_288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280e44c372a_0_288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47" name="Google Shape;2947;g280e44c372a_0_2887"/>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g280e44c372a_0_2887"/>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2949" name="Google Shape;2949;g280e44c372a_0_2887"/>
          <p:cNvGrpSpPr/>
          <p:nvPr/>
        </p:nvGrpSpPr>
        <p:grpSpPr>
          <a:xfrm>
            <a:off x="6292189" y="1426141"/>
            <a:ext cx="1425849" cy="1425202"/>
            <a:chOff x="1189450" y="238125"/>
            <a:chExt cx="5177375" cy="5175025"/>
          </a:xfrm>
        </p:grpSpPr>
        <p:sp>
          <p:nvSpPr>
            <p:cNvPr id="2950" name="Google Shape;2950;g280e44c372a_0_288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g280e44c372a_0_288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g280e44c372a_0_288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g280e44c372a_0_288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g280e44c372a_0_288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g280e44c372a_0_288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g280e44c372a_0_288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g280e44c372a_0_288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g280e44c372a_0_288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g280e44c372a_0_288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g280e44c372a_0_288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g280e44c372a_0_288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g280e44c372a_0_288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g280e44c372a_0_288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g280e44c372a_0_288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g280e44c372a_0_288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g280e44c372a_0_288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g280e44c372a_0_288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g280e44c372a_0_288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g280e44c372a_0_288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g280e44c372a_0_288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g280e44c372a_0_288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g280e44c372a_0_288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g280e44c372a_0_288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g280e44c372a_0_288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g280e44c372a_0_288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g280e44c372a_0_288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g280e44c372a_0_288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g280e44c372a_0_288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g280e44c372a_0_288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g280e44c372a_0_288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g280e44c372a_0_288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g280e44c372a_0_288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g280e44c372a_0_288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g280e44c372a_0_288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g280e44c372a_0_288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g280e44c372a_0_288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g280e44c372a_0_288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g280e44c372a_0_288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g280e44c372a_0_288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g280e44c372a_0_288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g280e44c372a_0_288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g280e44c372a_0_288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g280e44c372a_0_288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g280e44c372a_0_288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g280e44c372a_0_288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g280e44c372a_0_288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g280e44c372a_0_288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g280e44c372a_0_288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g280e44c372a_0_288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g280e44c372a_0_288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g280e44c372a_0_288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g280e44c372a_0_288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g280e44c372a_0_288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g280e44c372a_0_288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g280e44c372a_0_288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g280e44c372a_0_288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g280e44c372a_0_288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g280e44c372a_0_288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g280e44c372a_0_288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g280e44c372a_0_288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g280e44c372a_0_288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g280e44c372a_0_288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g280e44c372a_0_288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g280e44c372a_0_288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g280e44c372a_0_288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g280e44c372a_0_288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g280e44c372a_0_288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g280e44c372a_0_288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g280e44c372a_0_288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g280e44c372a_0_288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g280e44c372a_0_288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g280e44c372a_0_288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g280e44c372a_0_288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g280e44c372a_0_288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g280e44c372a_0_288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g280e44c372a_0_288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g280e44c372a_0_288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g280e44c372a_0_288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g280e44c372a_0_288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g280e44c372a_0_288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g280e44c372a_0_288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g280e44c372a_0_288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g280e44c372a_0_288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g280e44c372a_0_288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g280e44c372a_0_288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g280e44c372a_0_288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g280e44c372a_0_288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g280e44c372a_0_288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g280e44c372a_0_288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g280e44c372a_0_288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g280e44c372a_0_288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g280e44c372a_0_288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g280e44c372a_0_288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g280e44c372a_0_288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g280e44c372a_0_288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g280e44c372a_0_288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g280e44c372a_0_288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g280e44c372a_0_288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g280e44c372a_0_288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g280e44c372a_0_288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g280e44c372a_0_288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g280e44c372a_0_288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g280e44c372a_0_288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g280e44c372a_0_288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g280e44c372a_0_288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g280e44c372a_0_288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g280e44c372a_0_288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g280e44c372a_0_288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g280e44c372a_0_288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g280e44c372a_0_288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g280e44c372a_0_288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g280e44c372a_0_288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g280e44c372a_0_288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g280e44c372a_0_288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g280e44c372a_0_288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g280e44c372a_0_288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g280e44c372a_0_288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g280e44c372a_0_288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g280e44c372a_0_288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g280e44c372a_0_288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g280e44c372a_0_288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g280e44c372a_0_288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g280e44c372a_0_288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g280e44c372a_0_288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g280e44c372a_0_288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g280e44c372a_0_288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g280e44c372a_0_288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g280e44c372a_0_288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g280e44c372a_0_288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g280e44c372a_0_288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g280e44c372a_0_288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g280e44c372a_0_288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g280e44c372a_0_288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g280e44c372a_0_288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g280e44c372a_0_288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g280e44c372a_0_288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g280e44c372a_0_288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g280e44c372a_0_288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g280e44c372a_0_288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g280e44c372a_0_288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g280e44c372a_0_288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g280e44c372a_0_288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g280e44c372a_0_288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g280e44c372a_0_288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g280e44c372a_0_288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g280e44c372a_0_288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g280e44c372a_0_288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g280e44c372a_0_288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g280e44c372a_0_288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g280e44c372a_0_288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g280e44c372a_0_288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g280e44c372a_0_288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g280e44c372a_0_288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g280e44c372a_0_288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g280e44c372a_0_288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g280e44c372a_0_288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g280e44c372a_0_288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g280e44c372a_0_288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g280e44c372a_0_288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g280e44c372a_0_288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g280e44c372a_0_288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g280e44c372a_0_288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g280e44c372a_0_288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g280e44c372a_0_288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g280e44c372a_0_288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g280e44c372a_0_288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g280e44c372a_0_288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g280e44c372a_0_288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g280e44c372a_0_288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g280e44c372a_0_288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g280e44c372a_0_288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g280e44c372a_0_288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g280e44c372a_0_288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g280e44c372a_0_288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g280e44c372a_0_288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g280e44c372a_0_288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g280e44c372a_0_288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g280e44c372a_0_288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g280e44c372a_0_288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g280e44c372a_0_288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g280e44c372a_0_288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g280e44c372a_0_288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g280e44c372a_0_288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g280e44c372a_0_288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g280e44c372a_0_288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g280e44c372a_0_288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g280e44c372a_0_288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g280e44c372a_0_288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g280e44c372a_0_288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g280e44c372a_0_288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g280e44c372a_0_288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g280e44c372a_0_288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g280e44c372a_0_288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g280e44c372a_0_288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g280e44c372a_0_288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g280e44c372a_0_288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g280e44c372a_0_288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g280e44c372a_0_288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g280e44c372a_0_288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g280e44c372a_0_288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g280e44c372a_0_288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g280e44c372a_0_288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g280e44c372a_0_288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g280e44c372a_0_288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g280e44c372a_0_288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g280e44c372a_0_288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g280e44c372a_0_288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g280e44c372a_0_288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g280e44c372a_0_288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g280e44c372a_0_288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g280e44c372a_0_288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g280e44c372a_0_288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g280e44c372a_0_288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g280e44c372a_0_288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g280e44c372a_0_288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g280e44c372a_0_288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g280e44c372a_0_288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g280e44c372a_0_288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g280e44c372a_0_288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g280e44c372a_0_288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g280e44c372a_0_288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g280e44c372a_0_288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g280e44c372a_0_288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g280e44c372a_0_288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g280e44c372a_0_288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g280e44c372a_0_288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g280e44c372a_0_288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g280e44c372a_0_288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g280e44c372a_0_288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g280e44c372a_0_288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g280e44c372a_0_288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g280e44c372a_0_288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g280e44c372a_0_288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g280e44c372a_0_288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g280e44c372a_0_288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g280e44c372a_0_288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g280e44c372a_0_288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g280e44c372a_0_288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g280e44c372a_0_288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g280e44c372a_0_288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g280e44c372a_0_288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g280e44c372a_0_288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g280e44c372a_0_288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g280e44c372a_0_288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g280e44c372a_0_288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g280e44c372a_0_288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g280e44c372a_0_288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g280e44c372a_0_288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g280e44c372a_0_288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g280e44c372a_0_288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g280e44c372a_0_288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g280e44c372a_0_288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g280e44c372a_0_288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g280e44c372a_0_288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g280e44c372a_0_288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g280e44c372a_0_288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g280e44c372a_0_288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g280e44c372a_0_288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g280e44c372a_0_288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g280e44c372a_0_288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g280e44c372a_0_288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g280e44c372a_0_288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g280e44c372a_0_288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g280e44c372a_0_288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g280e44c372a_0_288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g280e44c372a_0_288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g280e44c372a_0_288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g280e44c372a_0_288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g280e44c372a_0_288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g280e44c372a_0_288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g280e44c372a_0_288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g280e44c372a_0_288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g280e44c372a_0_288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g280e44c372a_0_288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g280e44c372a_0_288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g280e44c372a_0_288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g280e44c372a_0_288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g280e44c372a_0_288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g280e44c372a_0_288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g280e44c372a_0_288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g280e44c372a_0_288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g280e44c372a_0_288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g280e44c372a_0_288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g280e44c372a_0_288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g280e44c372a_0_288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g280e44c372a_0_288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g280e44c372a_0_288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g280e44c372a_0_288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g280e44c372a_0_288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g280e44c372a_0_288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g280e44c372a_0_288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g280e44c372a_0_288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g280e44c372a_0_288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g280e44c372a_0_288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g280e44c372a_0_288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g280e44c372a_0_288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g280e44c372a_0_288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g280e44c372a_0_288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g280e44c372a_0_288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g280e44c372a_0_288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g280e44c372a_0_288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g280e44c372a_0_288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g280e44c372a_0_288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g280e44c372a_0_288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g280e44c372a_0_288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g280e44c372a_0_288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g280e44c372a_0_288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g280e44c372a_0_288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g280e44c372a_0_288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g280e44c372a_0_288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g280e44c372a_0_288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g280e44c372a_0_288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g280e44c372a_0_288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280e44c372a_0_288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280e44c372a_0_288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280e44c372a_0_288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280e44c372a_0_288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280e44c372a_0_288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280e44c372a_0_288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280e44c372a_0_288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280e44c372a_0_288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280e44c372a_0_288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280e44c372a_0_288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280e44c372a_0_288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280e44c372a_0_288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280e44c372a_0_288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280e44c372a_0_288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280e44c372a_0_288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280e44c372a_0_288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280e44c372a_0_288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280e44c372a_0_288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280e44c372a_0_288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280e44c372a_0_288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280e44c372a_0_288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280e44c372a_0_288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280e44c372a_0_288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280e44c372a_0_288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280e44c372a_0_288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280e44c372a_0_288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280e44c372a_0_288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280e44c372a_0_288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280e44c372a_0_288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280e44c372a_0_288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280e44c372a_0_288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280e44c372a_0_288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280e44c372a_0_288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280e44c372a_0_288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280e44c372a_0_288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280e44c372a_0_288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280e44c372a_0_288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280e44c372a_0_288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280e44c372a_0_288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280e44c372a_0_288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280e44c372a_0_288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280e44c372a_0_288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280e44c372a_0_288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280e44c372a_0_288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280e44c372a_0_288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280e44c372a_0_288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280e44c372a_0_288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280e44c372a_0_288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280e44c372a_0_288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280e44c372a_0_288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280e44c372a_0_288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280e44c372a_0_288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280e44c372a_0_288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280e44c372a_0_288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280e44c372a_0_288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280e44c372a_0_288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280e44c372a_0_288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280e44c372a_0_288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280e44c372a_0_288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280e44c372a_0_288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280e44c372a_0_288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280e44c372a_0_288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280e44c372a_0_288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280e44c372a_0_288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280e44c372a_0_288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280e44c372a_0_288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280e44c372a_0_288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280e44c372a_0_288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280e44c372a_0_288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280e44c372a_0_288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280e44c372a_0_288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280e44c372a_0_288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280e44c372a_0_288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280e44c372a_0_288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280e44c372a_0_288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280e44c372a_0_288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280e44c372a_0_288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280e44c372a_0_288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280e44c372a_0_288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280e44c372a_0_288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280e44c372a_0_288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280e44c372a_0_288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280e44c372a_0_288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280e44c372a_0_288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280e44c372a_0_288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280e44c372a_0_288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280e44c372a_0_288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280e44c372a_0_288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280e44c372a_0_288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280e44c372a_0_288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280e44c372a_0_288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280e44c372a_0_288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280e44c372a_0_288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280e44c372a_0_288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280e44c372a_0_288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280e44c372a_0_288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280e44c372a_0_288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280e44c372a_0_288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280e44c372a_0_288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280e44c372a_0_288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280e44c372a_0_288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280e44c372a_0_288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280e44c372a_0_288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280e44c372a_0_288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280e44c372a_0_288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280e44c372a_0_288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280e44c372a_0_288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280e44c372a_0_288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280e44c372a_0_288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280e44c372a_0_288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280e44c372a_0_288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280e44c372a_0_288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280e44c372a_0_288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280e44c372a_0_288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280e44c372a_0_288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280e44c372a_0_288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280e44c372a_0_288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280e44c372a_0_288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280e44c372a_0_288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280e44c372a_0_288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280e44c372a_0_288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280e44c372a_0_288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280e44c372a_0_288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280e44c372a_0_288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280e44c372a_0_288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280e44c372a_0_288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280e44c372a_0_288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280e44c372a_0_288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280e44c372a_0_288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280e44c372a_0_288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280e44c372a_0_288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280e44c372a_0_288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280e44c372a_0_288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280e44c372a_0_288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280e44c372a_0_288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280e44c372a_0_288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280e44c372a_0_288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280e44c372a_0_288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280e44c372a_0_288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280e44c372a_0_288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280e44c372a_0_288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280e44c372a_0_288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280e44c372a_0_288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280e44c372a_0_288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280e44c372a_0_288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280e44c372a_0_288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280e44c372a_0_288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280e44c372a_0_288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280e44c372a_0_288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280e44c372a_0_288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280e44c372a_0_288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g280e44c372a_0_288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280e44c372a_0_288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280e44c372a_0_288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280e44c372a_0_288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280e44c372a_0_288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280e44c372a_0_288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280e44c372a_0_288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g280e44c372a_0_288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g280e44c372a_0_288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g280e44c372a_0_288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g280e44c372a_0_288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g280e44c372a_0_288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g280e44c372a_0_288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g280e44c372a_0_288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g280e44c372a_0_288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g280e44c372a_0_288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g280e44c372a_0_288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g280e44c372a_0_288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g280e44c372a_0_288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g280e44c372a_0_288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g280e44c372a_0_288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g280e44c372a_0_288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g280e44c372a_0_288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g280e44c372a_0_288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g280e44c372a_0_288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g280e44c372a_0_288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g280e44c372a_0_288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g280e44c372a_0_288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g280e44c372a_0_288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g280e44c372a_0_288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g280e44c372a_0_288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g280e44c372a_0_288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g280e44c372a_0_288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g280e44c372a_0_288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g280e44c372a_0_288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g280e44c372a_0_288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g280e44c372a_0_288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g280e44c372a_0_288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g280e44c372a_0_288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g280e44c372a_0_288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g280e44c372a_0_288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g280e44c372a_0_288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g280e44c372a_0_288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g280e44c372a_0_288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g280e44c372a_0_288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g280e44c372a_0_288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g280e44c372a_0_288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g280e44c372a_0_288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g280e44c372a_0_288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g280e44c372a_0_288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g280e44c372a_0_288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g280e44c372a_0_288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g280e44c372a_0_288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g280e44c372a_0_288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g280e44c372a_0_288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g280e44c372a_0_288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g280e44c372a_0_288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g280e44c372a_0_288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g280e44c372a_0_288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g280e44c372a_0_288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g280e44c372a_0_288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g280e44c372a_0_288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g280e44c372a_0_288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g280e44c372a_0_288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g280e44c372a_0_288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g280e44c372a_0_288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g280e44c372a_0_288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g280e44c372a_0_288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g280e44c372a_0_288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g280e44c372a_0_288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g280e44c372a_0_288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g280e44c372a_0_288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g280e44c372a_0_288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g280e44c372a_0_288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g280e44c372a_0_288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g280e44c372a_0_288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g280e44c372a_0_288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g280e44c372a_0_288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g280e44c372a_0_288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g280e44c372a_0_288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g280e44c372a_0_288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g280e44c372a_0_288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g280e44c372a_0_288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g280e44c372a_0_288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g280e44c372a_0_288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g280e44c372a_0_288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g280e44c372a_0_288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g280e44c372a_0_288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g280e44c372a_0_288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g280e44c372a_0_288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g280e44c372a_0_288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g280e44c372a_0_288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g280e44c372a_0_288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g280e44c372a_0_288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g280e44c372a_0_288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g280e44c372a_0_288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g280e44c372a_0_288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g280e44c372a_0_288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g280e44c372a_0_288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g280e44c372a_0_288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g280e44c372a_0_288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g280e44c372a_0_288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g280e44c372a_0_288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18" name="Google Shape;3518;g280e44c372a_0_2887"/>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519" name="Google Shape;3519;g280e44c372a_0_2887"/>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20" name="Shape 3520"/>
        <p:cNvGrpSpPr/>
        <p:nvPr/>
      </p:nvGrpSpPr>
      <p:grpSpPr>
        <a:xfrm>
          <a:off x="0" y="0"/>
          <a:ext cx="0" cy="0"/>
          <a:chOff x="0" y="0"/>
          <a:chExt cx="0" cy="0"/>
        </a:xfrm>
      </p:grpSpPr>
      <p:sp>
        <p:nvSpPr>
          <p:cNvPr id="3521" name="Google Shape;3521;g280e44c372a_0_353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522" name="Google Shape;3522;g280e44c372a_0_3539"/>
          <p:cNvGrpSpPr/>
          <p:nvPr/>
        </p:nvGrpSpPr>
        <p:grpSpPr>
          <a:xfrm>
            <a:off x="8041173" y="4778596"/>
            <a:ext cx="598277" cy="170409"/>
            <a:chOff x="238125" y="1822850"/>
            <a:chExt cx="7080200" cy="2016675"/>
          </a:xfrm>
        </p:grpSpPr>
        <p:sp>
          <p:nvSpPr>
            <p:cNvPr id="3523" name="Google Shape;3523;g280e44c372a_0_35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g280e44c372a_0_35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g280e44c372a_0_35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g280e44c372a_0_35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g280e44c372a_0_35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g280e44c372a_0_35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g280e44c372a_0_35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30" name="Google Shape;3530;g280e44c372a_0_353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31" name="Google Shape;3531;g280e44c372a_0_353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532" name="Google Shape;3532;g280e44c372a_0_3539"/>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g280e44c372a_0_353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534" name="Google Shape;3534;g280e44c372a_0_353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3535" name="Shape 3535"/>
        <p:cNvGrpSpPr/>
        <p:nvPr/>
      </p:nvGrpSpPr>
      <p:grpSpPr>
        <a:xfrm>
          <a:off x="0" y="0"/>
          <a:ext cx="0" cy="0"/>
          <a:chOff x="0" y="0"/>
          <a:chExt cx="0" cy="0"/>
        </a:xfrm>
      </p:grpSpPr>
      <p:grpSp>
        <p:nvGrpSpPr>
          <p:cNvPr id="3536" name="Google Shape;3536;g280e44c372a_0_3554"/>
          <p:cNvGrpSpPr/>
          <p:nvPr/>
        </p:nvGrpSpPr>
        <p:grpSpPr>
          <a:xfrm>
            <a:off x="2726703" y="6"/>
            <a:ext cx="3697033" cy="5143642"/>
            <a:chOff x="1926275" y="238125"/>
            <a:chExt cx="3765950" cy="5239525"/>
          </a:xfrm>
        </p:grpSpPr>
        <p:sp>
          <p:nvSpPr>
            <p:cNvPr id="3537" name="Google Shape;3537;g280e44c372a_0_355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g280e44c372a_0_355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g280e44c372a_0_355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g280e44c372a_0_355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g280e44c372a_0_355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g280e44c372a_0_355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g280e44c372a_0_355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g280e44c372a_0_355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g280e44c372a_0_355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g280e44c372a_0_355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g280e44c372a_0_355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g280e44c372a_0_355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g280e44c372a_0_355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g280e44c372a_0_355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g280e44c372a_0_355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g280e44c372a_0_355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g280e44c372a_0_355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g280e44c372a_0_355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g280e44c372a_0_355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g280e44c372a_0_355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g280e44c372a_0_355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g280e44c372a_0_355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g280e44c372a_0_355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g280e44c372a_0_355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g280e44c372a_0_355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g280e44c372a_0_355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g280e44c372a_0_355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g280e44c372a_0_355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g280e44c372a_0_355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g280e44c372a_0_355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g280e44c372a_0_355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g280e44c372a_0_355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g280e44c372a_0_355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g280e44c372a_0_355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g280e44c372a_0_355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g280e44c372a_0_355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g280e44c372a_0_355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g280e44c372a_0_355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g280e44c372a_0_355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g280e44c372a_0_355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g280e44c372a_0_355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g280e44c372a_0_355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g280e44c372a_0_355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g280e44c372a_0_355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g280e44c372a_0_355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g280e44c372a_0_355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g280e44c372a_0_355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g280e44c372a_0_355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g280e44c372a_0_355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g280e44c372a_0_355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g280e44c372a_0_355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g280e44c372a_0_355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g280e44c372a_0_355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g280e44c372a_0_355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g280e44c372a_0_355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g280e44c372a_0_355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g280e44c372a_0_355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g280e44c372a_0_355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g280e44c372a_0_355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g280e44c372a_0_355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97" name="Google Shape;3597;g280e44c372a_0_355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98" name="Google Shape;3598;g280e44c372a_0_3554"/>
          <p:cNvGrpSpPr/>
          <p:nvPr/>
        </p:nvGrpSpPr>
        <p:grpSpPr>
          <a:xfrm>
            <a:off x="2686262" y="2"/>
            <a:ext cx="2103910" cy="5143716"/>
            <a:chOff x="2726150" y="238125"/>
            <a:chExt cx="2142475" cy="5238000"/>
          </a:xfrm>
        </p:grpSpPr>
        <p:sp>
          <p:nvSpPr>
            <p:cNvPr id="3599" name="Google Shape;3599;g280e44c372a_0_355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g280e44c372a_0_355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g280e44c372a_0_355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2" name="Google Shape;3602;g280e44c372a_0_355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03" name="Google Shape;3603;g280e44c372a_0_355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04" name="Google Shape;3604;g280e44c372a_0_35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05" name="Google Shape;3605;g280e44c372a_0_355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g280e44c372a_0_3554"/>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3607" name="Google Shape;3607;g280e44c372a_0_35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608" name="Google Shape;3608;g280e44c372a_0_355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3609" name="Shape 3609"/>
        <p:cNvGrpSpPr/>
        <p:nvPr/>
      </p:nvGrpSpPr>
      <p:grpSpPr>
        <a:xfrm>
          <a:off x="0" y="0"/>
          <a:ext cx="0" cy="0"/>
          <a:chOff x="0" y="0"/>
          <a:chExt cx="0" cy="0"/>
        </a:xfrm>
      </p:grpSpPr>
      <p:sp>
        <p:nvSpPr>
          <p:cNvPr id="3610" name="Google Shape;3610;g280e44c372a_0_3628"/>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11" name="Google Shape;3611;g280e44c372a_0_3628"/>
          <p:cNvGrpSpPr/>
          <p:nvPr/>
        </p:nvGrpSpPr>
        <p:grpSpPr>
          <a:xfrm>
            <a:off x="2686262" y="2"/>
            <a:ext cx="2103910" cy="5143716"/>
            <a:chOff x="2726150" y="238125"/>
            <a:chExt cx="2142475" cy="5238000"/>
          </a:xfrm>
        </p:grpSpPr>
        <p:sp>
          <p:nvSpPr>
            <p:cNvPr id="3612" name="Google Shape;3612;g280e44c372a_0_3628"/>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g280e44c372a_0_3628"/>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g280e44c372a_0_3628"/>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15" name="Google Shape;3615;g280e44c372a_0_3628"/>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16" name="Google Shape;3616;g280e44c372a_0_3628"/>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17" name="Google Shape;3617;g280e44c372a_0_36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18" name="Google Shape;3618;g280e44c372a_0_3628"/>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g280e44c372a_0_3628"/>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620" name="Google Shape;3620;g280e44c372a_0_3628"/>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621" name="Google Shape;3621;g280e44c372a_0_362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22" name="Shape 3622"/>
        <p:cNvGrpSpPr/>
        <p:nvPr/>
      </p:nvGrpSpPr>
      <p:grpSpPr>
        <a:xfrm>
          <a:off x="0" y="0"/>
          <a:ext cx="0" cy="0"/>
          <a:chOff x="0" y="0"/>
          <a:chExt cx="0" cy="0"/>
        </a:xfrm>
      </p:grpSpPr>
      <p:sp>
        <p:nvSpPr>
          <p:cNvPr id="3623" name="Google Shape;3623;g280e44c372a_0_364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24" name="Google Shape;3624;g280e44c372a_0_3641"/>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5" name="Google Shape;3625;g280e44c372a_0_3641"/>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6" name="Google Shape;3626;g280e44c372a_0_364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627" name="Google Shape;3627;g280e44c372a_0_3641"/>
          <p:cNvGrpSpPr/>
          <p:nvPr/>
        </p:nvGrpSpPr>
        <p:grpSpPr>
          <a:xfrm>
            <a:off x="8041173" y="4778596"/>
            <a:ext cx="598277" cy="170409"/>
            <a:chOff x="238125" y="1822850"/>
            <a:chExt cx="7080200" cy="2016675"/>
          </a:xfrm>
        </p:grpSpPr>
        <p:sp>
          <p:nvSpPr>
            <p:cNvPr id="3628" name="Google Shape;3628;g280e44c372a_0_36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g280e44c372a_0_36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g280e44c372a_0_36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g280e44c372a_0_36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g280e44c372a_0_36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g280e44c372a_0_36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g280e44c372a_0_36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35" name="Google Shape;3635;g280e44c372a_0_364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3636" name="Shape 3636"/>
        <p:cNvGrpSpPr/>
        <p:nvPr/>
      </p:nvGrpSpPr>
      <p:grpSpPr>
        <a:xfrm>
          <a:off x="0" y="0"/>
          <a:ext cx="0" cy="0"/>
          <a:chOff x="0" y="0"/>
          <a:chExt cx="0" cy="0"/>
        </a:xfrm>
      </p:grpSpPr>
      <p:sp>
        <p:nvSpPr>
          <p:cNvPr id="3637" name="Google Shape;3637;g280e44c372a_0_3655"/>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g280e44c372a_0_365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39" name="Google Shape;3639;g280e44c372a_0_365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0" name="Google Shape;3640;g280e44c372a_0_365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41" name="Shape 3641"/>
        <p:cNvGrpSpPr/>
        <p:nvPr/>
      </p:nvGrpSpPr>
      <p:grpSpPr>
        <a:xfrm>
          <a:off x="0" y="0"/>
          <a:ext cx="0" cy="0"/>
          <a:chOff x="0" y="0"/>
          <a:chExt cx="0" cy="0"/>
        </a:xfrm>
      </p:grpSpPr>
      <p:sp>
        <p:nvSpPr>
          <p:cNvPr id="3642" name="Google Shape;3642;g280e44c372a_0_3660"/>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643" name="Google Shape;3643;g280e44c372a_0_366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4" name="Google Shape;3644;g280e44c372a_0_3660"/>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645" name="Google Shape;3645;g280e44c372a_0_3660"/>
          <p:cNvGrpSpPr/>
          <p:nvPr/>
        </p:nvGrpSpPr>
        <p:grpSpPr>
          <a:xfrm>
            <a:off x="8041173" y="4778596"/>
            <a:ext cx="598277" cy="170409"/>
            <a:chOff x="238125" y="1822850"/>
            <a:chExt cx="7080200" cy="2016675"/>
          </a:xfrm>
        </p:grpSpPr>
        <p:sp>
          <p:nvSpPr>
            <p:cNvPr id="3646" name="Google Shape;3646;g280e44c372a_0_36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g280e44c372a_0_36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g280e44c372a_0_36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g280e44c372a_0_36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g280e44c372a_0_36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g280e44c372a_0_36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g280e44c372a_0_36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3" name="Google Shape;3653;g280e44c372a_0_366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54" name="Shape 3654"/>
        <p:cNvGrpSpPr/>
        <p:nvPr/>
      </p:nvGrpSpPr>
      <p:grpSpPr>
        <a:xfrm>
          <a:off x="0" y="0"/>
          <a:ext cx="0" cy="0"/>
          <a:chOff x="0" y="0"/>
          <a:chExt cx="0" cy="0"/>
        </a:xfrm>
      </p:grpSpPr>
      <p:sp>
        <p:nvSpPr>
          <p:cNvPr id="3655" name="Google Shape;3655;g280e44c372a_0_3673"/>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656" name="Google Shape;3656;g280e44c372a_0_367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3657" name="Shape 3657"/>
        <p:cNvGrpSpPr/>
        <p:nvPr/>
      </p:nvGrpSpPr>
      <p:grpSpPr>
        <a:xfrm>
          <a:off x="0" y="0"/>
          <a:ext cx="0" cy="0"/>
          <a:chOff x="0" y="0"/>
          <a:chExt cx="0" cy="0"/>
        </a:xfrm>
      </p:grpSpPr>
      <p:grpSp>
        <p:nvGrpSpPr>
          <p:cNvPr id="3658" name="Google Shape;3658;g280e44c372a_0_3676"/>
          <p:cNvGrpSpPr/>
          <p:nvPr/>
        </p:nvGrpSpPr>
        <p:grpSpPr>
          <a:xfrm>
            <a:off x="3698727" y="6"/>
            <a:ext cx="3697033" cy="5143642"/>
            <a:chOff x="1926275" y="238125"/>
            <a:chExt cx="3765950" cy="5239525"/>
          </a:xfrm>
        </p:grpSpPr>
        <p:sp>
          <p:nvSpPr>
            <p:cNvPr id="3659" name="Google Shape;3659;g280e44c372a_0_367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g280e44c372a_0_367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g280e44c372a_0_367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g280e44c372a_0_367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g280e44c372a_0_367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g280e44c372a_0_367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g280e44c372a_0_367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g280e44c372a_0_367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g280e44c372a_0_367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g280e44c372a_0_367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g280e44c372a_0_367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g280e44c372a_0_367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g280e44c372a_0_367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g280e44c372a_0_367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g280e44c372a_0_367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g280e44c372a_0_367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g280e44c372a_0_367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g280e44c372a_0_367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g280e44c372a_0_367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g280e44c372a_0_367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g280e44c372a_0_367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g280e44c372a_0_367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g280e44c372a_0_367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g280e44c372a_0_367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g280e44c372a_0_367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g280e44c372a_0_367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g280e44c372a_0_367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g280e44c372a_0_367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g280e44c372a_0_367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g280e44c372a_0_367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g280e44c372a_0_367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g280e44c372a_0_367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g280e44c372a_0_367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g280e44c372a_0_367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g280e44c372a_0_367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g280e44c372a_0_367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g280e44c372a_0_367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g280e44c372a_0_367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g280e44c372a_0_367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280e44c372a_0_367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g280e44c372a_0_367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g280e44c372a_0_367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280e44c372a_0_367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g280e44c372a_0_367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g280e44c372a_0_367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g280e44c372a_0_367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g280e44c372a_0_367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g280e44c372a_0_367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g280e44c372a_0_367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g280e44c372a_0_367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g280e44c372a_0_367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g280e44c372a_0_367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g280e44c372a_0_367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g280e44c372a_0_367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g280e44c372a_0_367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g280e44c372a_0_367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g280e44c372a_0_367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g280e44c372a_0_367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g280e44c372a_0_367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g280e44c372a_0_367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19" name="Google Shape;3719;g280e44c372a_0_367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g280e44c372a_0_367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21" name="Google Shape;3721;g280e44c372a_0_367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3722" name="Google Shape;3722;g280e44c372a_0_367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723" name="Google Shape;3723;g280e44c372a_0_3676"/>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3724" name="Shape 3724"/>
        <p:cNvGrpSpPr/>
        <p:nvPr/>
      </p:nvGrpSpPr>
      <p:grpSpPr>
        <a:xfrm>
          <a:off x="0" y="0"/>
          <a:ext cx="0" cy="0"/>
          <a:chOff x="0" y="0"/>
          <a:chExt cx="0" cy="0"/>
        </a:xfrm>
      </p:grpSpPr>
      <p:sp>
        <p:nvSpPr>
          <p:cNvPr id="3725" name="Google Shape;3725;g280e44c372a_0_3743"/>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g280e44c372a_0_374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27" name="Google Shape;3727;g280e44c372a_0_3743"/>
          <p:cNvGrpSpPr/>
          <p:nvPr/>
        </p:nvGrpSpPr>
        <p:grpSpPr>
          <a:xfrm>
            <a:off x="1285921" y="2144122"/>
            <a:ext cx="2868897" cy="817157"/>
            <a:chOff x="238125" y="1822850"/>
            <a:chExt cx="7080200" cy="2016675"/>
          </a:xfrm>
        </p:grpSpPr>
        <p:sp>
          <p:nvSpPr>
            <p:cNvPr id="3728" name="Google Shape;3728;g280e44c372a_0_37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g280e44c372a_0_37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g280e44c372a_0_37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g280e44c372a_0_37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g280e44c372a_0_37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g280e44c372a_0_37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g280e44c372a_0_37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35" name="Google Shape;3735;g280e44c372a_0_3743"/>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3736" name="Google Shape;3736;g280e44c372a_0_374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600" name="Shape 600"/>
        <p:cNvGrpSpPr/>
        <p:nvPr/>
      </p:nvGrpSpPr>
      <p:grpSpPr>
        <a:xfrm>
          <a:off x="0" y="0"/>
          <a:ext cx="0" cy="0"/>
          <a:chOff x="0" y="0"/>
          <a:chExt cx="0" cy="0"/>
        </a:xfrm>
      </p:grpSpPr>
      <p:grpSp>
        <p:nvGrpSpPr>
          <p:cNvPr id="601" name="Google Shape;601;p86"/>
          <p:cNvGrpSpPr/>
          <p:nvPr/>
        </p:nvGrpSpPr>
        <p:grpSpPr>
          <a:xfrm>
            <a:off x="3698727" y="6"/>
            <a:ext cx="3697033" cy="5143642"/>
            <a:chOff x="1926275" y="238125"/>
            <a:chExt cx="3765950" cy="5239525"/>
          </a:xfrm>
        </p:grpSpPr>
        <p:sp>
          <p:nvSpPr>
            <p:cNvPr id="602" name="Google Shape;602;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2" name="Google Shape;662;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2941"/>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64" name="Google Shape;664;p86"/>
          <p:cNvGrpSpPr/>
          <p:nvPr/>
        </p:nvGrpSpPr>
        <p:grpSpPr>
          <a:xfrm>
            <a:off x="1285921" y="2144122"/>
            <a:ext cx="2868897" cy="817157"/>
            <a:chOff x="238125" y="1822850"/>
            <a:chExt cx="7080200" cy="2016675"/>
          </a:xfrm>
        </p:grpSpPr>
        <p:sp>
          <p:nvSpPr>
            <p:cNvPr id="665" name="Google Shape;665;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2" name="Google Shape;672;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941"/>
              </a:srgbClr>
            </a:outerShdw>
          </a:effectLst>
        </p:spPr>
      </p:sp>
      <p:sp>
        <p:nvSpPr>
          <p:cNvPr id="673" name="Google Shape;673;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078"/>
          </a:srgbClr>
        </a:solidFill>
      </p:bgPr>
    </p:bg>
    <p:spTree>
      <p:nvGrpSpPr>
        <p:cNvPr id="3741" name="Shape 3741"/>
        <p:cNvGrpSpPr/>
        <p:nvPr/>
      </p:nvGrpSpPr>
      <p:grpSpPr>
        <a:xfrm>
          <a:off x="0" y="0"/>
          <a:ext cx="0" cy="0"/>
          <a:chOff x="0" y="0"/>
          <a:chExt cx="0" cy="0"/>
        </a:xfrm>
      </p:grpSpPr>
      <p:sp>
        <p:nvSpPr>
          <p:cNvPr id="3742" name="Google Shape;3742;g280de3d4a38_0_2531"/>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43" name="Google Shape;3743;g280de3d4a38_0_2531"/>
          <p:cNvGrpSpPr/>
          <p:nvPr/>
        </p:nvGrpSpPr>
        <p:grpSpPr>
          <a:xfrm>
            <a:off x="6808167" y="782935"/>
            <a:ext cx="1845454" cy="1820070"/>
            <a:chOff x="5927502" y="551678"/>
            <a:chExt cx="2377550" cy="2344847"/>
          </a:xfrm>
        </p:grpSpPr>
        <p:grpSp>
          <p:nvGrpSpPr>
            <p:cNvPr id="3744" name="Google Shape;3744;g280de3d4a38_0_2531"/>
            <p:cNvGrpSpPr/>
            <p:nvPr/>
          </p:nvGrpSpPr>
          <p:grpSpPr>
            <a:xfrm>
              <a:off x="5927502" y="551678"/>
              <a:ext cx="2377550" cy="653782"/>
              <a:chOff x="2159414" y="3486447"/>
              <a:chExt cx="2606105" cy="720500"/>
            </a:xfrm>
          </p:grpSpPr>
          <p:grpSp>
            <p:nvGrpSpPr>
              <p:cNvPr id="3745" name="Google Shape;3745;g280de3d4a38_0_2531"/>
              <p:cNvGrpSpPr/>
              <p:nvPr/>
            </p:nvGrpSpPr>
            <p:grpSpPr>
              <a:xfrm>
                <a:off x="2159414" y="3486447"/>
                <a:ext cx="2606105" cy="49200"/>
                <a:chOff x="2159414" y="3486447"/>
                <a:chExt cx="2606105" cy="49200"/>
              </a:xfrm>
            </p:grpSpPr>
            <p:sp>
              <p:nvSpPr>
                <p:cNvPr id="3746" name="Google Shape;3746;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62" name="Google Shape;3762;g280de3d4a38_0_2531"/>
              <p:cNvGrpSpPr/>
              <p:nvPr/>
            </p:nvGrpSpPr>
            <p:grpSpPr>
              <a:xfrm>
                <a:off x="2159414" y="3652838"/>
                <a:ext cx="2606105" cy="49200"/>
                <a:chOff x="2159414" y="3486447"/>
                <a:chExt cx="2606105" cy="49200"/>
              </a:xfrm>
            </p:grpSpPr>
            <p:sp>
              <p:nvSpPr>
                <p:cNvPr id="3763" name="Google Shape;3763;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9" name="Google Shape;3779;g280de3d4a38_0_2531"/>
              <p:cNvGrpSpPr/>
              <p:nvPr/>
            </p:nvGrpSpPr>
            <p:grpSpPr>
              <a:xfrm>
                <a:off x="2159414" y="3819188"/>
                <a:ext cx="2606105" cy="49200"/>
                <a:chOff x="2159414" y="3486447"/>
                <a:chExt cx="2606105" cy="49200"/>
              </a:xfrm>
            </p:grpSpPr>
            <p:sp>
              <p:nvSpPr>
                <p:cNvPr id="3780" name="Google Shape;3780;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96" name="Google Shape;3796;g280de3d4a38_0_2531"/>
              <p:cNvGrpSpPr/>
              <p:nvPr/>
            </p:nvGrpSpPr>
            <p:grpSpPr>
              <a:xfrm>
                <a:off x="2159414" y="3983540"/>
                <a:ext cx="2606105" cy="49200"/>
                <a:chOff x="2159414" y="3486447"/>
                <a:chExt cx="2606105" cy="49200"/>
              </a:xfrm>
            </p:grpSpPr>
            <p:sp>
              <p:nvSpPr>
                <p:cNvPr id="3797" name="Google Shape;3797;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13" name="Google Shape;3813;g280de3d4a38_0_2531"/>
              <p:cNvGrpSpPr/>
              <p:nvPr/>
            </p:nvGrpSpPr>
            <p:grpSpPr>
              <a:xfrm>
                <a:off x="2159414" y="4157747"/>
                <a:ext cx="2606105" cy="49200"/>
                <a:chOff x="2159414" y="3486447"/>
                <a:chExt cx="2606105" cy="49200"/>
              </a:xfrm>
            </p:grpSpPr>
            <p:sp>
              <p:nvSpPr>
                <p:cNvPr id="3814" name="Google Shape;3814;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830" name="Google Shape;3830;g280de3d4a38_0_2531"/>
            <p:cNvGrpSpPr/>
            <p:nvPr/>
          </p:nvGrpSpPr>
          <p:grpSpPr>
            <a:xfrm>
              <a:off x="5927502" y="1318161"/>
              <a:ext cx="2377550" cy="653782"/>
              <a:chOff x="2159414" y="3486447"/>
              <a:chExt cx="2606105" cy="720500"/>
            </a:xfrm>
          </p:grpSpPr>
          <p:grpSp>
            <p:nvGrpSpPr>
              <p:cNvPr id="3831" name="Google Shape;3831;g280de3d4a38_0_2531"/>
              <p:cNvGrpSpPr/>
              <p:nvPr/>
            </p:nvGrpSpPr>
            <p:grpSpPr>
              <a:xfrm>
                <a:off x="2159414" y="3486447"/>
                <a:ext cx="2606105" cy="49200"/>
                <a:chOff x="2159414" y="3486447"/>
                <a:chExt cx="2606105" cy="49200"/>
              </a:xfrm>
            </p:grpSpPr>
            <p:sp>
              <p:nvSpPr>
                <p:cNvPr id="3832" name="Google Shape;3832;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48" name="Google Shape;3848;g280de3d4a38_0_2531"/>
              <p:cNvGrpSpPr/>
              <p:nvPr/>
            </p:nvGrpSpPr>
            <p:grpSpPr>
              <a:xfrm>
                <a:off x="2159414" y="3652838"/>
                <a:ext cx="2606105" cy="49200"/>
                <a:chOff x="2159414" y="3486447"/>
                <a:chExt cx="2606105" cy="49200"/>
              </a:xfrm>
            </p:grpSpPr>
            <p:sp>
              <p:nvSpPr>
                <p:cNvPr id="3849" name="Google Shape;3849;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65" name="Google Shape;3865;g280de3d4a38_0_2531"/>
              <p:cNvGrpSpPr/>
              <p:nvPr/>
            </p:nvGrpSpPr>
            <p:grpSpPr>
              <a:xfrm>
                <a:off x="2159414" y="3819188"/>
                <a:ext cx="2606105" cy="49200"/>
                <a:chOff x="2159414" y="3486447"/>
                <a:chExt cx="2606105" cy="49200"/>
              </a:xfrm>
            </p:grpSpPr>
            <p:sp>
              <p:nvSpPr>
                <p:cNvPr id="3866" name="Google Shape;3866;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82" name="Google Shape;3882;g280de3d4a38_0_2531"/>
              <p:cNvGrpSpPr/>
              <p:nvPr/>
            </p:nvGrpSpPr>
            <p:grpSpPr>
              <a:xfrm>
                <a:off x="2159414" y="3983540"/>
                <a:ext cx="2606105" cy="49200"/>
                <a:chOff x="2159414" y="3486447"/>
                <a:chExt cx="2606105" cy="49200"/>
              </a:xfrm>
            </p:grpSpPr>
            <p:sp>
              <p:nvSpPr>
                <p:cNvPr id="3883" name="Google Shape;3883;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9" name="Google Shape;3899;g280de3d4a38_0_2531"/>
              <p:cNvGrpSpPr/>
              <p:nvPr/>
            </p:nvGrpSpPr>
            <p:grpSpPr>
              <a:xfrm>
                <a:off x="2159414" y="4157747"/>
                <a:ext cx="2606105" cy="49200"/>
                <a:chOff x="2159414" y="3486447"/>
                <a:chExt cx="2606105" cy="49200"/>
              </a:xfrm>
            </p:grpSpPr>
            <p:sp>
              <p:nvSpPr>
                <p:cNvPr id="3900" name="Google Shape;3900;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916" name="Google Shape;3916;g280de3d4a38_0_2531"/>
            <p:cNvGrpSpPr/>
            <p:nvPr/>
          </p:nvGrpSpPr>
          <p:grpSpPr>
            <a:xfrm>
              <a:off x="5927502" y="2084668"/>
              <a:ext cx="2377550" cy="44644"/>
              <a:chOff x="2159414" y="3486447"/>
              <a:chExt cx="2606105" cy="49200"/>
            </a:xfrm>
          </p:grpSpPr>
          <p:sp>
            <p:nvSpPr>
              <p:cNvPr id="3917" name="Google Shape;3917;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33" name="Google Shape;3933;g280de3d4a38_0_2531"/>
            <p:cNvGrpSpPr/>
            <p:nvPr/>
          </p:nvGrpSpPr>
          <p:grpSpPr>
            <a:xfrm>
              <a:off x="5927502" y="2235651"/>
              <a:ext cx="2377550" cy="44644"/>
              <a:chOff x="2159414" y="3486447"/>
              <a:chExt cx="2606105" cy="49200"/>
            </a:xfrm>
          </p:grpSpPr>
          <p:sp>
            <p:nvSpPr>
              <p:cNvPr id="3934" name="Google Shape;3934;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50" name="Google Shape;3950;g280de3d4a38_0_2531"/>
            <p:cNvGrpSpPr/>
            <p:nvPr/>
          </p:nvGrpSpPr>
          <p:grpSpPr>
            <a:xfrm>
              <a:off x="5927502" y="2386597"/>
              <a:ext cx="2377550" cy="44644"/>
              <a:chOff x="2159414" y="3486447"/>
              <a:chExt cx="2606105" cy="49200"/>
            </a:xfrm>
          </p:grpSpPr>
          <p:sp>
            <p:nvSpPr>
              <p:cNvPr id="3951" name="Google Shape;3951;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67" name="Google Shape;3967;g280de3d4a38_0_2531"/>
            <p:cNvGrpSpPr/>
            <p:nvPr/>
          </p:nvGrpSpPr>
          <p:grpSpPr>
            <a:xfrm>
              <a:off x="5927502" y="2535730"/>
              <a:ext cx="2377550" cy="44644"/>
              <a:chOff x="2159414" y="3486447"/>
              <a:chExt cx="2606105" cy="49200"/>
            </a:xfrm>
          </p:grpSpPr>
          <p:sp>
            <p:nvSpPr>
              <p:cNvPr id="3968" name="Google Shape;3968;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84" name="Google Shape;3984;g280de3d4a38_0_2531"/>
            <p:cNvGrpSpPr/>
            <p:nvPr/>
          </p:nvGrpSpPr>
          <p:grpSpPr>
            <a:xfrm>
              <a:off x="5927502" y="2693806"/>
              <a:ext cx="2377550" cy="44644"/>
              <a:chOff x="2159414" y="3486447"/>
              <a:chExt cx="2606105" cy="49200"/>
            </a:xfrm>
          </p:grpSpPr>
          <p:sp>
            <p:nvSpPr>
              <p:cNvPr id="3985" name="Google Shape;3985;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01" name="Google Shape;4001;g280de3d4a38_0_2531"/>
            <p:cNvGrpSpPr/>
            <p:nvPr/>
          </p:nvGrpSpPr>
          <p:grpSpPr>
            <a:xfrm>
              <a:off x="5927502" y="2851881"/>
              <a:ext cx="2377550" cy="44644"/>
              <a:chOff x="2159414" y="3486447"/>
              <a:chExt cx="2606105" cy="49200"/>
            </a:xfrm>
          </p:grpSpPr>
          <p:sp>
            <p:nvSpPr>
              <p:cNvPr id="4002" name="Google Shape;4002;g280de3d4a38_0_253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g280de3d4a38_0_253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g280de3d4a38_0_253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g280de3d4a38_0_253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g280de3d4a38_0_253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g280de3d4a38_0_253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g280de3d4a38_0_253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g280de3d4a38_0_253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g280de3d4a38_0_253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g280de3d4a38_0_253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g280de3d4a38_0_253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g280de3d4a38_0_253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g280de3d4a38_0_253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g280de3d4a38_0_253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g280de3d4a38_0_253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g280de3d4a38_0_253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018" name="Google Shape;4018;g280de3d4a38_0_253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19" name="Google Shape;4019;g280de3d4a38_0_2531"/>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020" name="Google Shape;4020;g280de3d4a38_0_2531"/>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021" name="Google Shape;4021;g280de3d4a38_0_25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22" name="Google Shape;4022;g280de3d4a38_0_2531"/>
          <p:cNvGrpSpPr/>
          <p:nvPr/>
        </p:nvGrpSpPr>
        <p:grpSpPr>
          <a:xfrm>
            <a:off x="8041173" y="4778596"/>
            <a:ext cx="598277" cy="170409"/>
            <a:chOff x="238125" y="1822850"/>
            <a:chExt cx="7080200" cy="2016675"/>
          </a:xfrm>
        </p:grpSpPr>
        <p:sp>
          <p:nvSpPr>
            <p:cNvPr id="4023" name="Google Shape;4023;g280de3d4a38_0_25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g280de3d4a38_0_25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g280de3d4a38_0_25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g280de3d4a38_0_25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g280de3d4a38_0_25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g280de3d4a38_0_25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g280de3d4a38_0_25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30" name="Google Shape;4030;g280de3d4a38_0_253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4031" name="Shape 4031"/>
        <p:cNvGrpSpPr/>
        <p:nvPr/>
      </p:nvGrpSpPr>
      <p:grpSpPr>
        <a:xfrm>
          <a:off x="0" y="0"/>
          <a:ext cx="0" cy="0"/>
          <a:chOff x="0" y="0"/>
          <a:chExt cx="0" cy="0"/>
        </a:xfrm>
      </p:grpSpPr>
      <p:sp>
        <p:nvSpPr>
          <p:cNvPr id="4032" name="Google Shape;4032;g280de3d4a38_0_1945"/>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033" name="Google Shape;4033;g280de3d4a38_0_1945"/>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4034" name="Google Shape;4034;g280de3d4a38_0_1945"/>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4035" name="Google Shape;4035;g280de3d4a38_0_1945"/>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4036" name="Google Shape;4036;g280de3d4a38_0_1945"/>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g280de3d4a38_0_1945"/>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038" name="Google Shape;4038;g280de3d4a38_0_1945"/>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4039" name="Google Shape;4039;g280de3d4a38_0_1945"/>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4040" name="Google Shape;4040;g280de3d4a38_0_1945"/>
          <p:cNvGrpSpPr/>
          <p:nvPr/>
        </p:nvGrpSpPr>
        <p:grpSpPr>
          <a:xfrm>
            <a:off x="5714586" y="1714973"/>
            <a:ext cx="1714747" cy="1713968"/>
            <a:chOff x="1189450" y="238125"/>
            <a:chExt cx="5177375" cy="5175025"/>
          </a:xfrm>
        </p:grpSpPr>
        <p:sp>
          <p:nvSpPr>
            <p:cNvPr id="4041" name="Google Shape;4041;g280de3d4a38_0_1945"/>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g280de3d4a38_0_1945"/>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g280de3d4a38_0_1945"/>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g280de3d4a38_0_1945"/>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g280de3d4a38_0_1945"/>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g280de3d4a38_0_1945"/>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g280de3d4a38_0_1945"/>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g280de3d4a38_0_1945"/>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g280de3d4a38_0_1945"/>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g280de3d4a38_0_1945"/>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g280de3d4a38_0_1945"/>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g280de3d4a38_0_1945"/>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g280de3d4a38_0_1945"/>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g280de3d4a38_0_1945"/>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g280de3d4a38_0_1945"/>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g280de3d4a38_0_1945"/>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g280de3d4a38_0_1945"/>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g280de3d4a38_0_1945"/>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g280de3d4a38_0_1945"/>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g280de3d4a38_0_1945"/>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g280de3d4a38_0_1945"/>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g280de3d4a38_0_1945"/>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g280de3d4a38_0_1945"/>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g280de3d4a38_0_1945"/>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g280de3d4a38_0_1945"/>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g280de3d4a38_0_1945"/>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g280de3d4a38_0_1945"/>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g280de3d4a38_0_1945"/>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g280de3d4a38_0_1945"/>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g280de3d4a38_0_1945"/>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g280de3d4a38_0_1945"/>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g280de3d4a38_0_1945"/>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g280de3d4a38_0_1945"/>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g280de3d4a38_0_1945"/>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g280de3d4a38_0_1945"/>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g280de3d4a38_0_1945"/>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g280de3d4a38_0_1945"/>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g280de3d4a38_0_1945"/>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g280de3d4a38_0_1945"/>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g280de3d4a38_0_1945"/>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g280de3d4a38_0_1945"/>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g280de3d4a38_0_1945"/>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g280de3d4a38_0_1945"/>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g280de3d4a38_0_1945"/>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g280de3d4a38_0_1945"/>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g280de3d4a38_0_1945"/>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g280de3d4a38_0_1945"/>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g280de3d4a38_0_1945"/>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g280de3d4a38_0_1945"/>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g280de3d4a38_0_1945"/>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g280de3d4a38_0_1945"/>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g280de3d4a38_0_1945"/>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g280de3d4a38_0_1945"/>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g280de3d4a38_0_1945"/>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g280de3d4a38_0_1945"/>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g280de3d4a38_0_1945"/>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g280de3d4a38_0_1945"/>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g280de3d4a38_0_1945"/>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g280de3d4a38_0_1945"/>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g280de3d4a38_0_1945"/>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g280de3d4a38_0_1945"/>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g280de3d4a38_0_1945"/>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g280de3d4a38_0_1945"/>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g280de3d4a38_0_1945"/>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g280de3d4a38_0_1945"/>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g280de3d4a38_0_1945"/>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g280de3d4a38_0_1945"/>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g280de3d4a38_0_1945"/>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g280de3d4a38_0_1945"/>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g280de3d4a38_0_1945"/>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g280de3d4a38_0_1945"/>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g280de3d4a38_0_1945"/>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g280de3d4a38_0_1945"/>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g280de3d4a38_0_1945"/>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g280de3d4a38_0_1945"/>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g280de3d4a38_0_1945"/>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g280de3d4a38_0_1945"/>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g280de3d4a38_0_1945"/>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g280de3d4a38_0_1945"/>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g280de3d4a38_0_1945"/>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g280de3d4a38_0_1945"/>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g280de3d4a38_0_1945"/>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g280de3d4a38_0_1945"/>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g280de3d4a38_0_1945"/>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g280de3d4a38_0_1945"/>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g280de3d4a38_0_1945"/>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g280de3d4a38_0_1945"/>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g280de3d4a38_0_1945"/>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g280de3d4a38_0_1945"/>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g280de3d4a38_0_1945"/>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g280de3d4a38_0_1945"/>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g280de3d4a38_0_1945"/>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g280de3d4a38_0_1945"/>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g280de3d4a38_0_1945"/>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g280de3d4a38_0_1945"/>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g280de3d4a38_0_1945"/>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g280de3d4a38_0_1945"/>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g280de3d4a38_0_1945"/>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g280de3d4a38_0_1945"/>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g280de3d4a38_0_1945"/>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g280de3d4a38_0_1945"/>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g280de3d4a38_0_1945"/>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g280de3d4a38_0_1945"/>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g280de3d4a38_0_1945"/>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g280de3d4a38_0_1945"/>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g280de3d4a38_0_1945"/>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g280de3d4a38_0_1945"/>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g280de3d4a38_0_1945"/>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g280de3d4a38_0_1945"/>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g280de3d4a38_0_1945"/>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g280de3d4a38_0_1945"/>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g280de3d4a38_0_1945"/>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g280de3d4a38_0_1945"/>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g280de3d4a38_0_1945"/>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g280de3d4a38_0_1945"/>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g280de3d4a38_0_1945"/>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g280de3d4a38_0_1945"/>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g280de3d4a38_0_1945"/>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g280de3d4a38_0_1945"/>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g280de3d4a38_0_1945"/>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g280de3d4a38_0_1945"/>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g280de3d4a38_0_1945"/>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g280de3d4a38_0_1945"/>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g280de3d4a38_0_1945"/>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g280de3d4a38_0_1945"/>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g280de3d4a38_0_1945"/>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g280de3d4a38_0_1945"/>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g280de3d4a38_0_1945"/>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g280de3d4a38_0_1945"/>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g280de3d4a38_0_1945"/>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g280de3d4a38_0_1945"/>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g280de3d4a38_0_1945"/>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g280de3d4a38_0_1945"/>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g280de3d4a38_0_1945"/>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g280de3d4a38_0_1945"/>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g280de3d4a38_0_1945"/>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g280de3d4a38_0_1945"/>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g280de3d4a38_0_1945"/>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g280de3d4a38_0_1945"/>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g280de3d4a38_0_1945"/>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g280de3d4a38_0_1945"/>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g280de3d4a38_0_1945"/>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g280de3d4a38_0_1945"/>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g280de3d4a38_0_1945"/>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g280de3d4a38_0_1945"/>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g280de3d4a38_0_1945"/>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g280de3d4a38_0_1945"/>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g280de3d4a38_0_1945"/>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g280de3d4a38_0_1945"/>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g280de3d4a38_0_1945"/>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g280de3d4a38_0_1945"/>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g280de3d4a38_0_1945"/>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g280de3d4a38_0_1945"/>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g280de3d4a38_0_1945"/>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g280de3d4a38_0_1945"/>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g280de3d4a38_0_1945"/>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g280de3d4a38_0_1945"/>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g280de3d4a38_0_1945"/>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g280de3d4a38_0_1945"/>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g280de3d4a38_0_1945"/>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g280de3d4a38_0_1945"/>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g280de3d4a38_0_1945"/>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g280de3d4a38_0_1945"/>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g280de3d4a38_0_1945"/>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g280de3d4a38_0_1945"/>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g280de3d4a38_0_1945"/>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g280de3d4a38_0_1945"/>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g280de3d4a38_0_1945"/>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g280de3d4a38_0_1945"/>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g280de3d4a38_0_1945"/>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g280de3d4a38_0_1945"/>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g280de3d4a38_0_1945"/>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g280de3d4a38_0_1945"/>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g280de3d4a38_0_1945"/>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g280de3d4a38_0_1945"/>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g280de3d4a38_0_1945"/>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g280de3d4a38_0_1945"/>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g280de3d4a38_0_1945"/>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g280de3d4a38_0_1945"/>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g280de3d4a38_0_1945"/>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g280de3d4a38_0_1945"/>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g280de3d4a38_0_1945"/>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g280de3d4a38_0_1945"/>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g280de3d4a38_0_1945"/>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g280de3d4a38_0_1945"/>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g280de3d4a38_0_1945"/>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g280de3d4a38_0_1945"/>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g280de3d4a38_0_1945"/>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g280de3d4a38_0_1945"/>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g280de3d4a38_0_1945"/>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g280de3d4a38_0_1945"/>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g280de3d4a38_0_1945"/>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g280de3d4a38_0_1945"/>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g280de3d4a38_0_1945"/>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g280de3d4a38_0_1945"/>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g280de3d4a38_0_1945"/>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g280de3d4a38_0_1945"/>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g280de3d4a38_0_1945"/>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g280de3d4a38_0_1945"/>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g280de3d4a38_0_1945"/>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g280de3d4a38_0_1945"/>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g280de3d4a38_0_1945"/>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g280de3d4a38_0_1945"/>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g280de3d4a38_0_1945"/>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g280de3d4a38_0_1945"/>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g280de3d4a38_0_1945"/>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g280de3d4a38_0_1945"/>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g280de3d4a38_0_1945"/>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g280de3d4a38_0_1945"/>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g280de3d4a38_0_1945"/>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g280de3d4a38_0_1945"/>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g280de3d4a38_0_1945"/>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g280de3d4a38_0_1945"/>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g280de3d4a38_0_1945"/>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g280de3d4a38_0_1945"/>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g280de3d4a38_0_1945"/>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g280de3d4a38_0_1945"/>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g280de3d4a38_0_1945"/>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g280de3d4a38_0_1945"/>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g280de3d4a38_0_1945"/>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g280de3d4a38_0_1945"/>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g280de3d4a38_0_1945"/>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g280de3d4a38_0_1945"/>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g280de3d4a38_0_1945"/>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g280de3d4a38_0_1945"/>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g280de3d4a38_0_1945"/>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g280de3d4a38_0_1945"/>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g280de3d4a38_0_1945"/>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g280de3d4a38_0_1945"/>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g280de3d4a38_0_1945"/>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g280de3d4a38_0_1945"/>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g280de3d4a38_0_1945"/>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g280de3d4a38_0_1945"/>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g280de3d4a38_0_1945"/>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g280de3d4a38_0_1945"/>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g280de3d4a38_0_1945"/>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g280de3d4a38_0_1945"/>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g280de3d4a38_0_1945"/>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g280de3d4a38_0_1945"/>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g280de3d4a38_0_1945"/>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g280de3d4a38_0_1945"/>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g280de3d4a38_0_1945"/>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g280de3d4a38_0_1945"/>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g280de3d4a38_0_1945"/>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g280de3d4a38_0_1945"/>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g280de3d4a38_0_1945"/>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g280de3d4a38_0_1945"/>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g280de3d4a38_0_1945"/>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g280de3d4a38_0_1945"/>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g280de3d4a38_0_1945"/>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g280de3d4a38_0_1945"/>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g280de3d4a38_0_1945"/>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g280de3d4a38_0_1945"/>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g280de3d4a38_0_1945"/>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g280de3d4a38_0_1945"/>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g280de3d4a38_0_1945"/>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g280de3d4a38_0_1945"/>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g280de3d4a38_0_1945"/>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g280de3d4a38_0_1945"/>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g280de3d4a38_0_1945"/>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g280de3d4a38_0_1945"/>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g280de3d4a38_0_1945"/>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g280de3d4a38_0_1945"/>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g280de3d4a38_0_1945"/>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g280de3d4a38_0_1945"/>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g280de3d4a38_0_1945"/>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g280de3d4a38_0_1945"/>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g280de3d4a38_0_1945"/>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g280de3d4a38_0_1945"/>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g280de3d4a38_0_1945"/>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g280de3d4a38_0_1945"/>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g280de3d4a38_0_1945"/>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g280de3d4a38_0_1945"/>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g280de3d4a38_0_1945"/>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g280de3d4a38_0_1945"/>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g280de3d4a38_0_1945"/>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g280de3d4a38_0_1945"/>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g280de3d4a38_0_1945"/>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g280de3d4a38_0_1945"/>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g280de3d4a38_0_1945"/>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g280de3d4a38_0_1945"/>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g280de3d4a38_0_1945"/>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g280de3d4a38_0_1945"/>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g280de3d4a38_0_1945"/>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g280de3d4a38_0_1945"/>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g280de3d4a38_0_1945"/>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g280de3d4a38_0_1945"/>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g280de3d4a38_0_1945"/>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g280de3d4a38_0_1945"/>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g280de3d4a38_0_1945"/>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g280de3d4a38_0_1945"/>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g280de3d4a38_0_1945"/>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g280de3d4a38_0_1945"/>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g280de3d4a38_0_1945"/>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g280de3d4a38_0_1945"/>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g280de3d4a38_0_1945"/>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g280de3d4a38_0_1945"/>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g280de3d4a38_0_1945"/>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g280de3d4a38_0_1945"/>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g280de3d4a38_0_1945"/>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g280de3d4a38_0_1945"/>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g280de3d4a38_0_1945"/>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g280de3d4a38_0_1945"/>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g280de3d4a38_0_1945"/>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g280de3d4a38_0_1945"/>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g280de3d4a38_0_1945"/>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g280de3d4a38_0_1945"/>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g280de3d4a38_0_1945"/>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g280de3d4a38_0_1945"/>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g280de3d4a38_0_1945"/>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g280de3d4a38_0_1945"/>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g280de3d4a38_0_1945"/>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g280de3d4a38_0_1945"/>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g280de3d4a38_0_1945"/>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g280de3d4a38_0_1945"/>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g280de3d4a38_0_1945"/>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g280de3d4a38_0_1945"/>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g280de3d4a38_0_1945"/>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g280de3d4a38_0_1945"/>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g280de3d4a38_0_1945"/>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g280de3d4a38_0_1945"/>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g280de3d4a38_0_1945"/>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g280de3d4a38_0_1945"/>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g280de3d4a38_0_1945"/>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g280de3d4a38_0_1945"/>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g280de3d4a38_0_1945"/>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g280de3d4a38_0_1945"/>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g280de3d4a38_0_1945"/>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g280de3d4a38_0_1945"/>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g280de3d4a38_0_1945"/>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g280de3d4a38_0_1945"/>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g280de3d4a38_0_1945"/>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g280de3d4a38_0_1945"/>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g280de3d4a38_0_1945"/>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g280de3d4a38_0_1945"/>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g280de3d4a38_0_1945"/>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g280de3d4a38_0_1945"/>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g280de3d4a38_0_1945"/>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g280de3d4a38_0_1945"/>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g280de3d4a38_0_1945"/>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g280de3d4a38_0_1945"/>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g280de3d4a38_0_1945"/>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g280de3d4a38_0_1945"/>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g280de3d4a38_0_1945"/>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g280de3d4a38_0_1945"/>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g280de3d4a38_0_1945"/>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g280de3d4a38_0_1945"/>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g280de3d4a38_0_1945"/>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g280de3d4a38_0_1945"/>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g280de3d4a38_0_1945"/>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g280de3d4a38_0_1945"/>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g280de3d4a38_0_1945"/>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g280de3d4a38_0_1945"/>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g280de3d4a38_0_1945"/>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g280de3d4a38_0_1945"/>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g280de3d4a38_0_1945"/>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g280de3d4a38_0_1945"/>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g280de3d4a38_0_1945"/>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g280de3d4a38_0_1945"/>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g280de3d4a38_0_1945"/>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g280de3d4a38_0_1945"/>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g280de3d4a38_0_1945"/>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g280de3d4a38_0_1945"/>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g280de3d4a38_0_1945"/>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g280de3d4a38_0_1945"/>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g280de3d4a38_0_1945"/>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g280de3d4a38_0_1945"/>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g280de3d4a38_0_1945"/>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g280de3d4a38_0_1945"/>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g280de3d4a38_0_1945"/>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g280de3d4a38_0_1945"/>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g280de3d4a38_0_1945"/>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g280de3d4a38_0_1945"/>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g280de3d4a38_0_1945"/>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g280de3d4a38_0_1945"/>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g280de3d4a38_0_1945"/>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g280de3d4a38_0_1945"/>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g280de3d4a38_0_1945"/>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g280de3d4a38_0_1945"/>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g280de3d4a38_0_1945"/>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g280de3d4a38_0_1945"/>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g280de3d4a38_0_1945"/>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g280de3d4a38_0_1945"/>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g280de3d4a38_0_1945"/>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g280de3d4a38_0_1945"/>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g280de3d4a38_0_1945"/>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g280de3d4a38_0_1945"/>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g280de3d4a38_0_1945"/>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g280de3d4a38_0_1945"/>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g280de3d4a38_0_1945"/>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g280de3d4a38_0_1945"/>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g280de3d4a38_0_1945"/>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g280de3d4a38_0_1945"/>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g280de3d4a38_0_1945"/>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g280de3d4a38_0_1945"/>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g280de3d4a38_0_1945"/>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g280de3d4a38_0_1945"/>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g280de3d4a38_0_1945"/>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g280de3d4a38_0_1945"/>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g280de3d4a38_0_1945"/>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g280de3d4a38_0_1945"/>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g280de3d4a38_0_1945"/>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g280de3d4a38_0_1945"/>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g280de3d4a38_0_1945"/>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g280de3d4a38_0_1945"/>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g280de3d4a38_0_1945"/>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g280de3d4a38_0_1945"/>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g280de3d4a38_0_1945"/>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g280de3d4a38_0_1945"/>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g280de3d4a38_0_1945"/>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g280de3d4a38_0_1945"/>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g280de3d4a38_0_1945"/>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g280de3d4a38_0_1945"/>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g280de3d4a38_0_1945"/>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g280de3d4a38_0_1945"/>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g280de3d4a38_0_1945"/>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g280de3d4a38_0_1945"/>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g280de3d4a38_0_1945"/>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g280de3d4a38_0_1945"/>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g280de3d4a38_0_1945"/>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g280de3d4a38_0_1945"/>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g280de3d4a38_0_1945"/>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g280de3d4a38_0_1945"/>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g280de3d4a38_0_1945"/>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g280de3d4a38_0_1945"/>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g280de3d4a38_0_1945"/>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g280de3d4a38_0_1945"/>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g280de3d4a38_0_1945"/>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g280de3d4a38_0_1945"/>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g280de3d4a38_0_1945"/>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g280de3d4a38_0_1945"/>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g280de3d4a38_0_1945"/>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g280de3d4a38_0_1945"/>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g280de3d4a38_0_1945"/>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g280de3d4a38_0_1945"/>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g280de3d4a38_0_1945"/>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g280de3d4a38_0_1945"/>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g280de3d4a38_0_1945"/>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g280de3d4a38_0_1945"/>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g280de3d4a38_0_1945"/>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g280de3d4a38_0_1945"/>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g280de3d4a38_0_1945"/>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g280de3d4a38_0_1945"/>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g280de3d4a38_0_1945"/>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g280de3d4a38_0_1945"/>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g280de3d4a38_0_1945"/>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g280de3d4a38_0_1945"/>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g280de3d4a38_0_1945"/>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g280de3d4a38_0_1945"/>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g280de3d4a38_0_1945"/>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g280de3d4a38_0_1945"/>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g280de3d4a38_0_1945"/>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g280de3d4a38_0_1945"/>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g280de3d4a38_0_1945"/>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g280de3d4a38_0_1945"/>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g280de3d4a38_0_1945"/>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g280de3d4a38_0_1945"/>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g280de3d4a38_0_1945"/>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g280de3d4a38_0_1945"/>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g280de3d4a38_0_1945"/>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g280de3d4a38_0_1945"/>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g280de3d4a38_0_1945"/>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g280de3d4a38_0_1945"/>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g280de3d4a38_0_1945"/>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g280de3d4a38_0_1945"/>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g280de3d4a38_0_1945"/>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g280de3d4a38_0_1945"/>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g280de3d4a38_0_1945"/>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g280de3d4a38_0_1945"/>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g280de3d4a38_0_1945"/>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g280de3d4a38_0_1945"/>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g280de3d4a38_0_1945"/>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g280de3d4a38_0_1945"/>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g280de3d4a38_0_1945"/>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g280de3d4a38_0_1945"/>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g280de3d4a38_0_1945"/>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g280de3d4a38_0_1945"/>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g280de3d4a38_0_1945"/>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g280de3d4a38_0_1945"/>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g280de3d4a38_0_1945"/>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g280de3d4a38_0_1945"/>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g280de3d4a38_0_1945"/>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g280de3d4a38_0_1945"/>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g280de3d4a38_0_1945"/>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g280de3d4a38_0_1945"/>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g280de3d4a38_0_1945"/>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g280de3d4a38_0_1945"/>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g280de3d4a38_0_1945"/>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g280de3d4a38_0_1945"/>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g280de3d4a38_0_1945"/>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g280de3d4a38_0_1945"/>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g280de3d4a38_0_1945"/>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g280de3d4a38_0_1945"/>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g280de3d4a38_0_1945"/>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g280de3d4a38_0_1945"/>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g280de3d4a38_0_1945"/>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g280de3d4a38_0_1945"/>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g280de3d4a38_0_1945"/>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g280de3d4a38_0_1945"/>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g280de3d4a38_0_1945"/>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g280de3d4a38_0_1945"/>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g280de3d4a38_0_1945"/>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g280de3d4a38_0_1945"/>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g280de3d4a38_0_1945"/>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g280de3d4a38_0_1945"/>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g280de3d4a38_0_1945"/>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g280de3d4a38_0_1945"/>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g280de3d4a38_0_1945"/>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g280de3d4a38_0_1945"/>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g280de3d4a38_0_1945"/>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g280de3d4a38_0_1945"/>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g280de3d4a38_0_1945"/>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g280de3d4a38_0_1945"/>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g280de3d4a38_0_1945"/>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g280de3d4a38_0_1945"/>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g280de3d4a38_0_1945"/>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g280de3d4a38_0_1945"/>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g280de3d4a38_0_1945"/>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g280de3d4a38_0_1945"/>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g280de3d4a38_0_1945"/>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g280de3d4a38_0_1945"/>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g280de3d4a38_0_1945"/>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g280de3d4a38_0_1945"/>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g280de3d4a38_0_1945"/>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g280de3d4a38_0_1945"/>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g280de3d4a38_0_1945"/>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g280de3d4a38_0_1945"/>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g280de3d4a38_0_1945"/>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g280de3d4a38_0_1945"/>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g280de3d4a38_0_1945"/>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g280de3d4a38_0_1945"/>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g280de3d4a38_0_1945"/>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g280de3d4a38_0_1945"/>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g280de3d4a38_0_1945"/>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g280de3d4a38_0_1945"/>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g280de3d4a38_0_1945"/>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g280de3d4a38_0_1945"/>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g280de3d4a38_0_1945"/>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g280de3d4a38_0_1945"/>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g280de3d4a38_0_1945"/>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g280de3d4a38_0_1945"/>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g280de3d4a38_0_1945"/>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g280de3d4a38_0_1945"/>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g280de3d4a38_0_1945"/>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g280de3d4a38_0_1945"/>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g280de3d4a38_0_1945"/>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g280de3d4a38_0_1945"/>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g280de3d4a38_0_1945"/>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g280de3d4a38_0_1945"/>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g280de3d4a38_0_1945"/>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g280de3d4a38_0_1945"/>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g280de3d4a38_0_1945"/>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g280de3d4a38_0_1945"/>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g280de3d4a38_0_1945"/>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g280de3d4a38_0_1945"/>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g280de3d4a38_0_1945"/>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g280de3d4a38_0_1945"/>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g280de3d4a38_0_1945"/>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g280de3d4a38_0_1945"/>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g280de3d4a38_0_1945"/>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g280de3d4a38_0_1945"/>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g280de3d4a38_0_1945"/>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g280de3d4a38_0_1945"/>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g280de3d4a38_0_1945"/>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g280de3d4a38_0_1945"/>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g280de3d4a38_0_1945"/>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g280de3d4a38_0_1945"/>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g280de3d4a38_0_1945"/>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4609" name="Google Shape;4609;g280de3d4a38_0_1945"/>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4610" name="Shape 4610"/>
        <p:cNvGrpSpPr/>
        <p:nvPr/>
      </p:nvGrpSpPr>
      <p:grpSpPr>
        <a:xfrm>
          <a:off x="0" y="0"/>
          <a:ext cx="0" cy="0"/>
          <a:chOff x="0" y="0"/>
          <a:chExt cx="0" cy="0"/>
        </a:xfrm>
      </p:grpSpPr>
      <p:grpSp>
        <p:nvGrpSpPr>
          <p:cNvPr id="4611" name="Google Shape;4611;g280de3d4a38_0_2524"/>
          <p:cNvGrpSpPr/>
          <p:nvPr/>
        </p:nvGrpSpPr>
        <p:grpSpPr>
          <a:xfrm>
            <a:off x="2693441" y="10"/>
            <a:ext cx="3757132" cy="5143716"/>
            <a:chOff x="1895100" y="238125"/>
            <a:chExt cx="3826000" cy="5238000"/>
          </a:xfrm>
        </p:grpSpPr>
        <p:sp>
          <p:nvSpPr>
            <p:cNvPr id="4612" name="Google Shape;4612;g280de3d4a38_0_252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g280de3d4a38_0_252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14" name="Google Shape;4614;g280de3d4a38_0_252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4615" name="Google Shape;4615;g280de3d4a38_0_25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16" name="Google Shape;4616;g280de3d4a38_0_252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617" name="Shape 4617"/>
        <p:cNvGrpSpPr/>
        <p:nvPr/>
      </p:nvGrpSpPr>
      <p:grpSpPr>
        <a:xfrm>
          <a:off x="0" y="0"/>
          <a:ext cx="0" cy="0"/>
          <a:chOff x="0" y="0"/>
          <a:chExt cx="0" cy="0"/>
        </a:xfrm>
      </p:grpSpPr>
      <p:sp>
        <p:nvSpPr>
          <p:cNvPr id="4618" name="Google Shape;4618;g280de3d4a38_0_282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19" name="Google Shape;4619;g280de3d4a38_0_28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620" name="Google Shape;4620;g280de3d4a38_0_2821"/>
          <p:cNvGrpSpPr/>
          <p:nvPr/>
        </p:nvGrpSpPr>
        <p:grpSpPr>
          <a:xfrm>
            <a:off x="8041173" y="4778596"/>
            <a:ext cx="598277" cy="170409"/>
            <a:chOff x="238125" y="1822850"/>
            <a:chExt cx="7080200" cy="2016675"/>
          </a:xfrm>
        </p:grpSpPr>
        <p:sp>
          <p:nvSpPr>
            <p:cNvPr id="4621" name="Google Shape;4621;g280de3d4a38_0_28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g280de3d4a38_0_28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g280de3d4a38_0_28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g280de3d4a38_0_28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g280de3d4a38_0_28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g280de3d4a38_0_28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g280de3d4a38_0_28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28" name="Google Shape;4628;g280de3d4a38_0_28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629" name="Shape 4629"/>
        <p:cNvGrpSpPr/>
        <p:nvPr/>
      </p:nvGrpSpPr>
      <p:grpSpPr>
        <a:xfrm>
          <a:off x="0" y="0"/>
          <a:ext cx="0" cy="0"/>
          <a:chOff x="0" y="0"/>
          <a:chExt cx="0" cy="0"/>
        </a:xfrm>
      </p:grpSpPr>
      <p:sp>
        <p:nvSpPr>
          <p:cNvPr id="4630" name="Google Shape;4630;g280de3d4a38_0_2833"/>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g280de3d4a38_0_2833"/>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4632" name="Google Shape;4632;g280de3d4a38_0_2833"/>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4633" name="Google Shape;4633;g280de3d4a38_0_2833"/>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634" name="Google Shape;4634;g280de3d4a38_0_28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35" name="Google Shape;4635;g280de3d4a38_0_283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36" name="Google Shape;4636;g280de3d4a38_0_283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637" name="Shape 4637"/>
        <p:cNvGrpSpPr/>
        <p:nvPr/>
      </p:nvGrpSpPr>
      <p:grpSpPr>
        <a:xfrm>
          <a:off x="0" y="0"/>
          <a:ext cx="0" cy="0"/>
          <a:chOff x="0" y="0"/>
          <a:chExt cx="0" cy="0"/>
        </a:xfrm>
      </p:grpSpPr>
      <p:sp>
        <p:nvSpPr>
          <p:cNvPr id="4638" name="Google Shape;4638;g280de3d4a38_0_284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39" name="Google Shape;4639;g280de3d4a38_0_2841"/>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4640" name="Google Shape;4640;g280de3d4a38_0_284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4641" name="Google Shape;4641;g280de3d4a38_0_284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4642" name="Shape 4642"/>
        <p:cNvGrpSpPr/>
        <p:nvPr/>
      </p:nvGrpSpPr>
      <p:grpSpPr>
        <a:xfrm>
          <a:off x="0" y="0"/>
          <a:ext cx="0" cy="0"/>
          <a:chOff x="0" y="0"/>
          <a:chExt cx="0" cy="0"/>
        </a:xfrm>
      </p:grpSpPr>
      <p:grpSp>
        <p:nvGrpSpPr>
          <p:cNvPr id="4643" name="Google Shape;4643;g280de3d4a38_0_2846"/>
          <p:cNvGrpSpPr/>
          <p:nvPr/>
        </p:nvGrpSpPr>
        <p:grpSpPr>
          <a:xfrm>
            <a:off x="3698727" y="6"/>
            <a:ext cx="3697033" cy="5143642"/>
            <a:chOff x="1926275" y="238125"/>
            <a:chExt cx="3765950" cy="5239525"/>
          </a:xfrm>
        </p:grpSpPr>
        <p:sp>
          <p:nvSpPr>
            <p:cNvPr id="4644" name="Google Shape;4644;g280de3d4a38_0_284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g280de3d4a38_0_284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g280de3d4a38_0_284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g280de3d4a38_0_284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g280de3d4a38_0_284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g280de3d4a38_0_284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g280de3d4a38_0_284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g280de3d4a38_0_284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g280de3d4a38_0_284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g280de3d4a38_0_284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g280de3d4a38_0_284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g280de3d4a38_0_284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g280de3d4a38_0_284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g280de3d4a38_0_284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g280de3d4a38_0_284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g280de3d4a38_0_284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g280de3d4a38_0_284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g280de3d4a38_0_284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g280de3d4a38_0_284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g280de3d4a38_0_284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g280de3d4a38_0_284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g280de3d4a38_0_284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g280de3d4a38_0_284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g280de3d4a38_0_284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g280de3d4a38_0_284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g280de3d4a38_0_284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g280de3d4a38_0_284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g280de3d4a38_0_284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g280de3d4a38_0_284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g280de3d4a38_0_284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g280de3d4a38_0_284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g280de3d4a38_0_284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g280de3d4a38_0_284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g280de3d4a38_0_284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g280de3d4a38_0_284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g280de3d4a38_0_284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g280de3d4a38_0_284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g280de3d4a38_0_284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g280de3d4a38_0_284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g280de3d4a38_0_284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g280de3d4a38_0_284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g280de3d4a38_0_284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g280de3d4a38_0_284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g280de3d4a38_0_284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g280de3d4a38_0_284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g280de3d4a38_0_284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g280de3d4a38_0_284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g280de3d4a38_0_284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g280de3d4a38_0_284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g280de3d4a38_0_284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g280de3d4a38_0_284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g280de3d4a38_0_284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g280de3d4a38_0_284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g280de3d4a38_0_284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g280de3d4a38_0_284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g280de3d4a38_0_284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g280de3d4a38_0_284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g280de3d4a38_0_284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g280de3d4a38_0_284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g280de3d4a38_0_284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04" name="Google Shape;4704;g280de3d4a38_0_284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g280de3d4a38_0_284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706" name="Google Shape;4706;g280de3d4a38_0_2846"/>
          <p:cNvGrpSpPr/>
          <p:nvPr/>
        </p:nvGrpSpPr>
        <p:grpSpPr>
          <a:xfrm>
            <a:off x="1285921" y="2144122"/>
            <a:ext cx="2868897" cy="817157"/>
            <a:chOff x="238125" y="1822850"/>
            <a:chExt cx="7080200" cy="2016675"/>
          </a:xfrm>
        </p:grpSpPr>
        <p:sp>
          <p:nvSpPr>
            <p:cNvPr id="4707" name="Google Shape;4707;g280de3d4a38_0_28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g280de3d4a38_0_28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g280de3d4a38_0_28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g280de3d4a38_0_28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g280de3d4a38_0_28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g280de3d4a38_0_28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g280de3d4a38_0_28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14" name="Google Shape;4714;g280de3d4a38_0_284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4715" name="Google Shape;4715;g280de3d4a38_0_284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4716" name="Shape 4716"/>
        <p:cNvGrpSpPr/>
        <p:nvPr/>
      </p:nvGrpSpPr>
      <p:grpSpPr>
        <a:xfrm>
          <a:off x="0" y="0"/>
          <a:ext cx="0" cy="0"/>
          <a:chOff x="0" y="0"/>
          <a:chExt cx="0" cy="0"/>
        </a:xfrm>
      </p:grpSpPr>
      <p:sp>
        <p:nvSpPr>
          <p:cNvPr id="4717" name="Google Shape;4717;g280de3d4a38_0_2920"/>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g280de3d4a38_0_2920"/>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19" name="Google Shape;4719;g280de3d4a38_0_2920"/>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4720" name="Google Shape;4720;g280de3d4a38_0_2920"/>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4721" name="Shape 4721"/>
        <p:cNvGrpSpPr/>
        <p:nvPr/>
      </p:nvGrpSpPr>
      <p:grpSpPr>
        <a:xfrm>
          <a:off x="0" y="0"/>
          <a:ext cx="0" cy="0"/>
          <a:chOff x="0" y="0"/>
          <a:chExt cx="0" cy="0"/>
        </a:xfrm>
      </p:grpSpPr>
      <p:sp>
        <p:nvSpPr>
          <p:cNvPr id="4722" name="Google Shape;4722;g280de3d4a38_0_2925"/>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4723" name="Google Shape;4723;g280de3d4a38_0_292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724" name="Google Shape;4724;g280de3d4a38_0_2925"/>
          <p:cNvGrpSpPr/>
          <p:nvPr/>
        </p:nvGrpSpPr>
        <p:grpSpPr>
          <a:xfrm>
            <a:off x="455001" y="401909"/>
            <a:ext cx="908390" cy="258739"/>
            <a:chOff x="238125" y="1822850"/>
            <a:chExt cx="7080200" cy="2016675"/>
          </a:xfrm>
        </p:grpSpPr>
        <p:sp>
          <p:nvSpPr>
            <p:cNvPr id="4725" name="Google Shape;4725;g280de3d4a38_0_29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g280de3d4a38_0_29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g280de3d4a38_0_29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g280de3d4a38_0_29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g280de3d4a38_0_29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g280de3d4a38_0_29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g280de3d4a38_0_29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4732" name="Google Shape;4732;g280de3d4a38_0_292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4733" name="Shape 4733"/>
        <p:cNvGrpSpPr/>
        <p:nvPr/>
      </p:nvGrpSpPr>
      <p:grpSpPr>
        <a:xfrm>
          <a:off x="0" y="0"/>
          <a:ext cx="0" cy="0"/>
          <a:chOff x="0" y="0"/>
          <a:chExt cx="0" cy="0"/>
        </a:xfrm>
      </p:grpSpPr>
      <p:sp>
        <p:nvSpPr>
          <p:cNvPr id="4734" name="Google Shape;4734;g280de3d4a38_0_2937"/>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35" name="Google Shape;4735;g280de3d4a38_0_2937"/>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4736" name="Google Shape;4736;g280de3d4a38_0_2937"/>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4737" name="Google Shape;4737;g280de3d4a38_0_2937"/>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4738" name="Google Shape;4738;g280de3d4a38_0_2937"/>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g280de3d4a38_0_2937"/>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g280de3d4a38_0_2937"/>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41" name="Google Shape;4741;g280de3d4a38_0_2937"/>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4742" name="Google Shape;4742;g280de3d4a38_0_2937"/>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4743" name="Google Shape;4743;g280de3d4a38_0_2937"/>
          <p:cNvGrpSpPr/>
          <p:nvPr/>
        </p:nvGrpSpPr>
        <p:grpSpPr>
          <a:xfrm>
            <a:off x="5825945" y="3085919"/>
            <a:ext cx="1376700" cy="330600"/>
            <a:chOff x="5457350" y="2701375"/>
            <a:chExt cx="1376700" cy="330600"/>
          </a:xfrm>
        </p:grpSpPr>
        <p:sp>
          <p:nvSpPr>
            <p:cNvPr id="4744" name="Google Shape;4744;g280de3d4a38_0_293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4745" name="Google Shape;4745;g280de3d4a38_0_2937"/>
            <p:cNvGrpSpPr/>
            <p:nvPr/>
          </p:nvGrpSpPr>
          <p:grpSpPr>
            <a:xfrm>
              <a:off x="5541202" y="2774463"/>
              <a:ext cx="183000" cy="183000"/>
              <a:chOff x="5541202" y="2774463"/>
              <a:chExt cx="183000" cy="183000"/>
            </a:xfrm>
          </p:grpSpPr>
          <p:sp>
            <p:nvSpPr>
              <p:cNvPr id="4746" name="Google Shape;4746;g280de3d4a38_0_293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g280de3d4a38_0_293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748" name="Google Shape;4748;g280de3d4a38_0_2937"/>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49" name="Google Shape;4749;g280de3d4a38_0_2937"/>
          <p:cNvGrpSpPr/>
          <p:nvPr/>
        </p:nvGrpSpPr>
        <p:grpSpPr>
          <a:xfrm>
            <a:off x="2446250" y="4626181"/>
            <a:ext cx="845188" cy="162953"/>
            <a:chOff x="3701600" y="2570125"/>
            <a:chExt cx="1503625" cy="289900"/>
          </a:xfrm>
        </p:grpSpPr>
        <p:sp>
          <p:nvSpPr>
            <p:cNvPr id="4750" name="Google Shape;4750;g280de3d4a38_0_293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g280de3d4a38_0_293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g280de3d4a38_0_293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g280de3d4a38_0_293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g280de3d4a38_0_293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g280de3d4a38_0_293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g280de3d4a38_0_293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g280de3d4a38_0_293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g280de3d4a38_0_293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g280de3d4a38_0_293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g280de3d4a38_0_293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g280de3d4a38_0_293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2" name="Google Shape;4762;g280de3d4a38_0_2937"/>
          <p:cNvGrpSpPr/>
          <p:nvPr/>
        </p:nvGrpSpPr>
        <p:grpSpPr>
          <a:xfrm>
            <a:off x="5267233" y="4595311"/>
            <a:ext cx="908377" cy="201300"/>
            <a:chOff x="5577025" y="2564875"/>
            <a:chExt cx="1764525" cy="390950"/>
          </a:xfrm>
        </p:grpSpPr>
        <p:sp>
          <p:nvSpPr>
            <p:cNvPr id="4763" name="Google Shape;4763;g280de3d4a38_0_293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g280de3d4a38_0_293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g280de3d4a38_0_293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g280de3d4a38_0_293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g280de3d4a38_0_293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g280de3d4a38_0_293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g280de3d4a38_0_293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g280de3d4a38_0_293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g280de3d4a38_0_293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g280de3d4a38_0_293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g280de3d4a38_0_293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g280de3d4a38_0_293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g280de3d4a38_0_293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g280de3d4a38_0_293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g280de3d4a38_0_293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g280de3d4a38_0_293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79" name="Google Shape;4779;g280de3d4a38_0_2937"/>
          <p:cNvGrpSpPr/>
          <p:nvPr/>
        </p:nvGrpSpPr>
        <p:grpSpPr>
          <a:xfrm>
            <a:off x="3882459" y="4590168"/>
            <a:ext cx="682107" cy="266863"/>
            <a:chOff x="238125" y="2500825"/>
            <a:chExt cx="1678825" cy="656650"/>
          </a:xfrm>
        </p:grpSpPr>
        <p:sp>
          <p:nvSpPr>
            <p:cNvPr id="4780" name="Google Shape;4780;g280de3d4a38_0_293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g280de3d4a38_0_293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g280de3d4a38_0_293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g280de3d4a38_0_293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g280de3d4a38_0_293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g280de3d4a38_0_293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g280de3d4a38_0_293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g280de3d4a38_0_293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g280de3d4a38_0_293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g280de3d4a38_0_293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g280de3d4a38_0_293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g280de3d4a38_0_293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g280de3d4a38_0_293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g280de3d4a38_0_293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g280de3d4a38_0_293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g280de3d4a38_0_293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g280de3d4a38_0_293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g280de3d4a38_0_293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g280de3d4a38_0_293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99" name="Google Shape;4799;g280de3d4a38_0_2937"/>
          <p:cNvGrpSpPr/>
          <p:nvPr/>
        </p:nvGrpSpPr>
        <p:grpSpPr>
          <a:xfrm>
            <a:off x="6779578" y="4626181"/>
            <a:ext cx="845188" cy="162953"/>
            <a:chOff x="3701600" y="2570125"/>
            <a:chExt cx="1503625" cy="289900"/>
          </a:xfrm>
        </p:grpSpPr>
        <p:sp>
          <p:nvSpPr>
            <p:cNvPr id="4800" name="Google Shape;4800;g280de3d4a38_0_293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g280de3d4a38_0_293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g280de3d4a38_0_293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g280de3d4a38_0_293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g280de3d4a38_0_293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g280de3d4a38_0_293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g280de3d4a38_0_293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g280de3d4a38_0_293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g280de3d4a38_0_293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g280de3d4a38_0_293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g280de3d4a38_0_293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g280de3d4a38_0_293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12" name="Google Shape;4812;g280de3d4a38_0_2937"/>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g280de3d4a38_0_2937"/>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4814" name="Google Shape;4814;g280de3d4a38_0_2937"/>
          <p:cNvGrpSpPr/>
          <p:nvPr/>
        </p:nvGrpSpPr>
        <p:grpSpPr>
          <a:xfrm>
            <a:off x="6292189" y="1426141"/>
            <a:ext cx="1425849" cy="1425202"/>
            <a:chOff x="1189450" y="238125"/>
            <a:chExt cx="5177375" cy="5175025"/>
          </a:xfrm>
        </p:grpSpPr>
        <p:sp>
          <p:nvSpPr>
            <p:cNvPr id="4815" name="Google Shape;4815;g280de3d4a38_0_293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g280de3d4a38_0_293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g280de3d4a38_0_293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g280de3d4a38_0_293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g280de3d4a38_0_293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g280de3d4a38_0_293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g280de3d4a38_0_293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g280de3d4a38_0_293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g280de3d4a38_0_293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g280de3d4a38_0_293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g280de3d4a38_0_293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g280de3d4a38_0_293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g280de3d4a38_0_293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g280de3d4a38_0_293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g280de3d4a38_0_293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g280de3d4a38_0_293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g280de3d4a38_0_293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g280de3d4a38_0_293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g280de3d4a38_0_293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g280de3d4a38_0_293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g280de3d4a38_0_293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g280de3d4a38_0_293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g280de3d4a38_0_293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g280de3d4a38_0_293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g280de3d4a38_0_293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g280de3d4a38_0_293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g280de3d4a38_0_293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g280de3d4a38_0_293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g280de3d4a38_0_293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g280de3d4a38_0_293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g280de3d4a38_0_293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g280de3d4a38_0_293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g280de3d4a38_0_293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g280de3d4a38_0_293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g280de3d4a38_0_293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g280de3d4a38_0_293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g280de3d4a38_0_293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g280de3d4a38_0_293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g280de3d4a38_0_293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g280de3d4a38_0_293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g280de3d4a38_0_293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g280de3d4a38_0_293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g280de3d4a38_0_293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g280de3d4a38_0_293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g280de3d4a38_0_293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g280de3d4a38_0_293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g280de3d4a38_0_293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g280de3d4a38_0_293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g280de3d4a38_0_293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g280de3d4a38_0_293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g280de3d4a38_0_293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g280de3d4a38_0_293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g280de3d4a38_0_293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g280de3d4a38_0_293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g280de3d4a38_0_293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g280de3d4a38_0_293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g280de3d4a38_0_293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g280de3d4a38_0_293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g280de3d4a38_0_293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g280de3d4a38_0_293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g280de3d4a38_0_293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g280de3d4a38_0_293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g280de3d4a38_0_293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g280de3d4a38_0_293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g280de3d4a38_0_293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g280de3d4a38_0_293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g280de3d4a38_0_293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g280de3d4a38_0_293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g280de3d4a38_0_293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g280de3d4a38_0_293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g280de3d4a38_0_293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g280de3d4a38_0_293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g280de3d4a38_0_293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g280de3d4a38_0_293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g280de3d4a38_0_293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g280de3d4a38_0_293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g280de3d4a38_0_293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g280de3d4a38_0_293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g280de3d4a38_0_293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g280de3d4a38_0_293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g280de3d4a38_0_293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g280de3d4a38_0_293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g280de3d4a38_0_293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g280de3d4a38_0_293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g280de3d4a38_0_293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g280de3d4a38_0_293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g280de3d4a38_0_293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g280de3d4a38_0_293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g280de3d4a38_0_293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g280de3d4a38_0_293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g280de3d4a38_0_293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g280de3d4a38_0_293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g280de3d4a38_0_293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g280de3d4a38_0_293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g280de3d4a38_0_293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g280de3d4a38_0_293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g280de3d4a38_0_293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g280de3d4a38_0_293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g280de3d4a38_0_293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g280de3d4a38_0_293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g280de3d4a38_0_293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g280de3d4a38_0_293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g280de3d4a38_0_293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g280de3d4a38_0_293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g280de3d4a38_0_293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g280de3d4a38_0_293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g280de3d4a38_0_293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g280de3d4a38_0_293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g280de3d4a38_0_293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g280de3d4a38_0_293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g280de3d4a38_0_293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g280de3d4a38_0_293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g280de3d4a38_0_293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g280de3d4a38_0_293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g280de3d4a38_0_293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g280de3d4a38_0_293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g280de3d4a38_0_293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g280de3d4a38_0_293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g280de3d4a38_0_293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g280de3d4a38_0_293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g280de3d4a38_0_293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g280de3d4a38_0_293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g280de3d4a38_0_293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g280de3d4a38_0_293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g280de3d4a38_0_293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g280de3d4a38_0_293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g280de3d4a38_0_293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g280de3d4a38_0_293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g280de3d4a38_0_293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g280de3d4a38_0_293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g280de3d4a38_0_293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g280de3d4a38_0_293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g280de3d4a38_0_293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g280de3d4a38_0_293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g280de3d4a38_0_293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g280de3d4a38_0_293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g280de3d4a38_0_293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g280de3d4a38_0_293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g280de3d4a38_0_293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g280de3d4a38_0_293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g280de3d4a38_0_293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g280de3d4a38_0_293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g280de3d4a38_0_293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g280de3d4a38_0_293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g280de3d4a38_0_293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g280de3d4a38_0_293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g280de3d4a38_0_293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g280de3d4a38_0_293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g280de3d4a38_0_293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g280de3d4a38_0_293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g280de3d4a38_0_293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g280de3d4a38_0_293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g280de3d4a38_0_293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g280de3d4a38_0_293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g280de3d4a38_0_293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g280de3d4a38_0_293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g280de3d4a38_0_293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g280de3d4a38_0_293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g280de3d4a38_0_293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g280de3d4a38_0_293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g280de3d4a38_0_293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g280de3d4a38_0_293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g280de3d4a38_0_293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g280de3d4a38_0_293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g280de3d4a38_0_293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g280de3d4a38_0_293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g280de3d4a38_0_293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g280de3d4a38_0_293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g280de3d4a38_0_293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g280de3d4a38_0_293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g280de3d4a38_0_293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g280de3d4a38_0_293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g280de3d4a38_0_293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g280de3d4a38_0_293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g280de3d4a38_0_293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g280de3d4a38_0_293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g280de3d4a38_0_293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g280de3d4a38_0_293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g280de3d4a38_0_293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g280de3d4a38_0_293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g280de3d4a38_0_293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g280de3d4a38_0_293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g280de3d4a38_0_293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g280de3d4a38_0_293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g280de3d4a38_0_293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g280de3d4a38_0_293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g280de3d4a38_0_293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g280de3d4a38_0_293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g280de3d4a38_0_293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g280de3d4a38_0_293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g280de3d4a38_0_293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g280de3d4a38_0_293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g280de3d4a38_0_293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g280de3d4a38_0_293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g280de3d4a38_0_293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g280de3d4a38_0_293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g280de3d4a38_0_293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g280de3d4a38_0_293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g280de3d4a38_0_293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g280de3d4a38_0_293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g280de3d4a38_0_293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g280de3d4a38_0_293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g280de3d4a38_0_293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g280de3d4a38_0_293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g280de3d4a38_0_293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g280de3d4a38_0_293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g280de3d4a38_0_293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g280de3d4a38_0_293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g280de3d4a38_0_293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g280de3d4a38_0_293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g280de3d4a38_0_293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g280de3d4a38_0_293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g280de3d4a38_0_293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g280de3d4a38_0_293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g280de3d4a38_0_293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g280de3d4a38_0_293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g280de3d4a38_0_293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g280de3d4a38_0_293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g280de3d4a38_0_293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g280de3d4a38_0_293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g280de3d4a38_0_293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g280de3d4a38_0_293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g280de3d4a38_0_293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g280de3d4a38_0_293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g280de3d4a38_0_293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g280de3d4a38_0_293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g280de3d4a38_0_293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g280de3d4a38_0_293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g280de3d4a38_0_293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g280de3d4a38_0_293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g280de3d4a38_0_293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g280de3d4a38_0_293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g280de3d4a38_0_293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g280de3d4a38_0_293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g280de3d4a38_0_293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g280de3d4a38_0_293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g280de3d4a38_0_293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g280de3d4a38_0_293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g280de3d4a38_0_293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g280de3d4a38_0_293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g280de3d4a38_0_293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g280de3d4a38_0_293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g280de3d4a38_0_293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g280de3d4a38_0_293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g280de3d4a38_0_293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g280de3d4a38_0_293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g280de3d4a38_0_293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g280de3d4a38_0_293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g280de3d4a38_0_293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g280de3d4a38_0_293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g280de3d4a38_0_293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g280de3d4a38_0_293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g280de3d4a38_0_293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g280de3d4a38_0_293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g280de3d4a38_0_293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g280de3d4a38_0_293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g280de3d4a38_0_293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g280de3d4a38_0_293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g280de3d4a38_0_293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g280de3d4a38_0_293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g280de3d4a38_0_293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g280de3d4a38_0_293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g280de3d4a38_0_293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g280de3d4a38_0_293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g280de3d4a38_0_293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g280de3d4a38_0_293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g280de3d4a38_0_293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g280de3d4a38_0_293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g280de3d4a38_0_293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g280de3d4a38_0_293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g280de3d4a38_0_293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g280de3d4a38_0_293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g280de3d4a38_0_293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g280de3d4a38_0_293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g280de3d4a38_0_293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g280de3d4a38_0_293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g280de3d4a38_0_293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g280de3d4a38_0_293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g280de3d4a38_0_293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g280de3d4a38_0_293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g280de3d4a38_0_293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g280de3d4a38_0_293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g280de3d4a38_0_293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g280de3d4a38_0_293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g280de3d4a38_0_293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g280de3d4a38_0_293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g280de3d4a38_0_293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g280de3d4a38_0_293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g280de3d4a38_0_293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g280de3d4a38_0_293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g280de3d4a38_0_293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g280de3d4a38_0_293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g280de3d4a38_0_293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g280de3d4a38_0_293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g280de3d4a38_0_293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g280de3d4a38_0_293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g280de3d4a38_0_293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g280de3d4a38_0_293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g280de3d4a38_0_293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g280de3d4a38_0_293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g280de3d4a38_0_293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g280de3d4a38_0_293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g280de3d4a38_0_293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g280de3d4a38_0_293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g280de3d4a38_0_293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g280de3d4a38_0_293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g280de3d4a38_0_293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g280de3d4a38_0_293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g280de3d4a38_0_293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g280de3d4a38_0_293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g280de3d4a38_0_293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g280de3d4a38_0_293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g280de3d4a38_0_293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g280de3d4a38_0_293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g280de3d4a38_0_293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g280de3d4a38_0_293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g280de3d4a38_0_293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g280de3d4a38_0_293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g280de3d4a38_0_293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g280de3d4a38_0_293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g280de3d4a38_0_293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g280de3d4a38_0_293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g280de3d4a38_0_293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g280de3d4a38_0_293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g280de3d4a38_0_293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g280de3d4a38_0_293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g280de3d4a38_0_293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g280de3d4a38_0_293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g280de3d4a38_0_293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g280de3d4a38_0_293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g280de3d4a38_0_293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g280de3d4a38_0_293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g280de3d4a38_0_293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g280de3d4a38_0_293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g280de3d4a38_0_293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g280de3d4a38_0_293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g280de3d4a38_0_293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g280de3d4a38_0_293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g280de3d4a38_0_293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g280de3d4a38_0_293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g280de3d4a38_0_293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g280de3d4a38_0_293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g280de3d4a38_0_293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g280de3d4a38_0_293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g280de3d4a38_0_293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g280de3d4a38_0_293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g280de3d4a38_0_293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g280de3d4a38_0_293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g280de3d4a38_0_293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g280de3d4a38_0_293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g280de3d4a38_0_293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g280de3d4a38_0_293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g280de3d4a38_0_293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g280de3d4a38_0_293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g280de3d4a38_0_293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g280de3d4a38_0_293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g280de3d4a38_0_293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g280de3d4a38_0_293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g280de3d4a38_0_293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g280de3d4a38_0_293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g280de3d4a38_0_293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g280de3d4a38_0_293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g280de3d4a38_0_293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g280de3d4a38_0_293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g280de3d4a38_0_293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g280de3d4a38_0_293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g280de3d4a38_0_293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g280de3d4a38_0_293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g280de3d4a38_0_293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g280de3d4a38_0_293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g280de3d4a38_0_293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g280de3d4a38_0_293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g280de3d4a38_0_293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g280de3d4a38_0_293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g280de3d4a38_0_293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g280de3d4a38_0_293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g280de3d4a38_0_293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g280de3d4a38_0_293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g280de3d4a38_0_293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g280de3d4a38_0_293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g280de3d4a38_0_293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g280de3d4a38_0_293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g280de3d4a38_0_293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g280de3d4a38_0_293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g280de3d4a38_0_293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g280de3d4a38_0_293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g280de3d4a38_0_293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g280de3d4a38_0_293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g280de3d4a38_0_293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g280de3d4a38_0_293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g280de3d4a38_0_293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g280de3d4a38_0_293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g280de3d4a38_0_293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g280de3d4a38_0_293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g280de3d4a38_0_293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g280de3d4a38_0_293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g280de3d4a38_0_293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g280de3d4a38_0_293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g280de3d4a38_0_293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g280de3d4a38_0_293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g280de3d4a38_0_293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g280de3d4a38_0_293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g280de3d4a38_0_293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g280de3d4a38_0_293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g280de3d4a38_0_293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g280de3d4a38_0_293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g280de3d4a38_0_293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g280de3d4a38_0_293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g280de3d4a38_0_293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g280de3d4a38_0_293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g280de3d4a38_0_293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g280de3d4a38_0_293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g280de3d4a38_0_293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g280de3d4a38_0_293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g280de3d4a38_0_293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g280de3d4a38_0_293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g280de3d4a38_0_293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g280de3d4a38_0_293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g280de3d4a38_0_293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g280de3d4a38_0_293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g280de3d4a38_0_293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g280de3d4a38_0_293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g280de3d4a38_0_293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g280de3d4a38_0_293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g280de3d4a38_0_293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g280de3d4a38_0_293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g280de3d4a38_0_293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g280de3d4a38_0_293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g280de3d4a38_0_293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g280de3d4a38_0_293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g280de3d4a38_0_293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g280de3d4a38_0_293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g280de3d4a38_0_293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g280de3d4a38_0_293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g280de3d4a38_0_293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g280de3d4a38_0_293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g280de3d4a38_0_293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g280de3d4a38_0_293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g280de3d4a38_0_293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g280de3d4a38_0_293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g280de3d4a38_0_293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g280de3d4a38_0_293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g280de3d4a38_0_293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g280de3d4a38_0_293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g280de3d4a38_0_293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g280de3d4a38_0_293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g280de3d4a38_0_293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g280de3d4a38_0_293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g280de3d4a38_0_293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g280de3d4a38_0_293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g280de3d4a38_0_293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g280de3d4a38_0_293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g280de3d4a38_0_293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g280de3d4a38_0_293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g280de3d4a38_0_293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g280de3d4a38_0_293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g280de3d4a38_0_293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g280de3d4a38_0_293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g280de3d4a38_0_293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g280de3d4a38_0_293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g280de3d4a38_0_293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g280de3d4a38_0_293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g280de3d4a38_0_293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g280de3d4a38_0_293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g280de3d4a38_0_293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g280de3d4a38_0_293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g280de3d4a38_0_293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g280de3d4a38_0_293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g280de3d4a38_0_293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g280de3d4a38_0_293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g280de3d4a38_0_293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g280de3d4a38_0_293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g280de3d4a38_0_293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g280de3d4a38_0_293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g280de3d4a38_0_293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g280de3d4a38_0_293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g280de3d4a38_0_293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g280de3d4a38_0_293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g280de3d4a38_0_293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g280de3d4a38_0_293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g280de3d4a38_0_293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g280de3d4a38_0_293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g280de3d4a38_0_293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g280de3d4a38_0_293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g280de3d4a38_0_293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g280de3d4a38_0_293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g280de3d4a38_0_293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g280de3d4a38_0_293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g280de3d4a38_0_293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g280de3d4a38_0_293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g280de3d4a38_0_293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g280de3d4a38_0_293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g280de3d4a38_0_293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g280de3d4a38_0_293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g280de3d4a38_0_293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g280de3d4a38_0_293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g280de3d4a38_0_293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g280de3d4a38_0_293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g280de3d4a38_0_293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g280de3d4a38_0_293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g280de3d4a38_0_293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g280de3d4a38_0_293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g280de3d4a38_0_293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g280de3d4a38_0_293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g280de3d4a38_0_293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g280de3d4a38_0_293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g280de3d4a38_0_293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g280de3d4a38_0_293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g280de3d4a38_0_293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g280de3d4a38_0_293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g280de3d4a38_0_293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g280de3d4a38_0_293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g280de3d4a38_0_293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g280de3d4a38_0_293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g280de3d4a38_0_293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g280de3d4a38_0_293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g280de3d4a38_0_293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g280de3d4a38_0_293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g280de3d4a38_0_293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g280de3d4a38_0_293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g280de3d4a38_0_293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g280de3d4a38_0_293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g280de3d4a38_0_293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g280de3d4a38_0_293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g280de3d4a38_0_293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g280de3d4a38_0_293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g280de3d4a38_0_293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g280de3d4a38_0_293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g280de3d4a38_0_293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g280de3d4a38_0_293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g280de3d4a38_0_293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g280de3d4a38_0_293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g280de3d4a38_0_293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g280de3d4a38_0_293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g280de3d4a38_0_293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g280de3d4a38_0_293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g280de3d4a38_0_293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g280de3d4a38_0_293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g280de3d4a38_0_293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g280de3d4a38_0_293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g280de3d4a38_0_293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g280de3d4a38_0_293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g280de3d4a38_0_293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g280de3d4a38_0_293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g280de3d4a38_0_293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g280de3d4a38_0_293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g280de3d4a38_0_293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g280de3d4a38_0_293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g280de3d4a38_0_293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g280de3d4a38_0_293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g280de3d4a38_0_293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g280de3d4a38_0_293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g280de3d4a38_0_293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g280de3d4a38_0_293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g280de3d4a38_0_293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g280de3d4a38_0_293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g280de3d4a38_0_293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g280de3d4a38_0_293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g280de3d4a38_0_293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g280de3d4a38_0_293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g280de3d4a38_0_293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g280de3d4a38_0_293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g280de3d4a38_0_293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g280de3d4a38_0_293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g280de3d4a38_0_293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g280de3d4a38_0_293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g280de3d4a38_0_293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g280de3d4a38_0_293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83" name="Google Shape;5383;g280de3d4a38_0_2937"/>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384" name="Google Shape;5384;g280de3d4a38_0_2937"/>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078"/>
          </a:srgbClr>
        </a:solidFill>
      </p:bgPr>
    </p:bg>
    <p:spTree>
      <p:nvGrpSpPr>
        <p:cNvPr id="674" name="Shape 674"/>
        <p:cNvGrpSpPr/>
        <p:nvPr/>
      </p:nvGrpSpPr>
      <p:grpSpPr>
        <a:xfrm>
          <a:off x="0" y="0"/>
          <a:ext cx="0" cy="0"/>
          <a:chOff x="0" y="0"/>
          <a:chExt cx="0" cy="0"/>
        </a:xfrm>
      </p:grpSpPr>
      <p:sp>
        <p:nvSpPr>
          <p:cNvPr id="675" name="Google Shape;675;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76" name="Google Shape;676;p75"/>
          <p:cNvGrpSpPr/>
          <p:nvPr/>
        </p:nvGrpSpPr>
        <p:grpSpPr>
          <a:xfrm>
            <a:off x="6808166" y="782936"/>
            <a:ext cx="1845454" cy="1820065"/>
            <a:chOff x="5927502" y="551679"/>
            <a:chExt cx="2377550" cy="2344840"/>
          </a:xfrm>
        </p:grpSpPr>
        <p:grpSp>
          <p:nvGrpSpPr>
            <p:cNvPr id="677" name="Google Shape;677;p75"/>
            <p:cNvGrpSpPr/>
            <p:nvPr/>
          </p:nvGrpSpPr>
          <p:grpSpPr>
            <a:xfrm>
              <a:off x="5927502" y="551679"/>
              <a:ext cx="2377550" cy="653782"/>
              <a:chOff x="2159414" y="3486447"/>
              <a:chExt cx="2606105" cy="720500"/>
            </a:xfrm>
          </p:grpSpPr>
          <p:grpSp>
            <p:nvGrpSpPr>
              <p:cNvPr id="678" name="Google Shape;678;p75"/>
              <p:cNvGrpSpPr/>
              <p:nvPr/>
            </p:nvGrpSpPr>
            <p:grpSpPr>
              <a:xfrm>
                <a:off x="2159414" y="3486447"/>
                <a:ext cx="2606105" cy="49200"/>
                <a:chOff x="2159414" y="3486447"/>
                <a:chExt cx="2606105" cy="49200"/>
              </a:xfrm>
            </p:grpSpPr>
            <p:sp>
              <p:nvSpPr>
                <p:cNvPr id="679" name="Google Shape;67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5" name="Google Shape;695;p75"/>
              <p:cNvGrpSpPr/>
              <p:nvPr/>
            </p:nvGrpSpPr>
            <p:grpSpPr>
              <a:xfrm>
                <a:off x="2159414" y="3652838"/>
                <a:ext cx="2606105" cy="49200"/>
                <a:chOff x="2159414" y="3486447"/>
                <a:chExt cx="2606105" cy="49200"/>
              </a:xfrm>
            </p:grpSpPr>
            <p:sp>
              <p:nvSpPr>
                <p:cNvPr id="696" name="Google Shape;69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2" name="Google Shape;712;p75"/>
              <p:cNvGrpSpPr/>
              <p:nvPr/>
            </p:nvGrpSpPr>
            <p:grpSpPr>
              <a:xfrm>
                <a:off x="2159414" y="3819188"/>
                <a:ext cx="2606105" cy="49200"/>
                <a:chOff x="2159414" y="3486447"/>
                <a:chExt cx="2606105" cy="49200"/>
              </a:xfrm>
            </p:grpSpPr>
            <p:sp>
              <p:nvSpPr>
                <p:cNvPr id="713" name="Google Shape;71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9" name="Google Shape;729;p75"/>
              <p:cNvGrpSpPr/>
              <p:nvPr/>
            </p:nvGrpSpPr>
            <p:grpSpPr>
              <a:xfrm>
                <a:off x="2159414" y="3983540"/>
                <a:ext cx="2606105" cy="49200"/>
                <a:chOff x="2159414" y="3486447"/>
                <a:chExt cx="2606105" cy="49200"/>
              </a:xfrm>
            </p:grpSpPr>
            <p:sp>
              <p:nvSpPr>
                <p:cNvPr id="730" name="Google Shape;73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6" name="Google Shape;746;p75"/>
              <p:cNvGrpSpPr/>
              <p:nvPr/>
            </p:nvGrpSpPr>
            <p:grpSpPr>
              <a:xfrm>
                <a:off x="2159414" y="4157747"/>
                <a:ext cx="2606105" cy="49200"/>
                <a:chOff x="2159414" y="3486447"/>
                <a:chExt cx="2606105" cy="49200"/>
              </a:xfrm>
            </p:grpSpPr>
            <p:sp>
              <p:nvSpPr>
                <p:cNvPr id="747" name="Google Shape;74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63" name="Google Shape;763;p75"/>
            <p:cNvGrpSpPr/>
            <p:nvPr/>
          </p:nvGrpSpPr>
          <p:grpSpPr>
            <a:xfrm>
              <a:off x="5927502" y="1318162"/>
              <a:ext cx="2377550" cy="653782"/>
              <a:chOff x="2159414" y="3486447"/>
              <a:chExt cx="2606105" cy="720500"/>
            </a:xfrm>
          </p:grpSpPr>
          <p:grpSp>
            <p:nvGrpSpPr>
              <p:cNvPr id="764" name="Google Shape;764;p75"/>
              <p:cNvGrpSpPr/>
              <p:nvPr/>
            </p:nvGrpSpPr>
            <p:grpSpPr>
              <a:xfrm>
                <a:off x="2159414" y="3486447"/>
                <a:ext cx="2606105" cy="49200"/>
                <a:chOff x="2159414" y="3486447"/>
                <a:chExt cx="2606105" cy="49200"/>
              </a:xfrm>
            </p:grpSpPr>
            <p:sp>
              <p:nvSpPr>
                <p:cNvPr id="765" name="Google Shape;76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1" name="Google Shape;781;p75"/>
              <p:cNvGrpSpPr/>
              <p:nvPr/>
            </p:nvGrpSpPr>
            <p:grpSpPr>
              <a:xfrm>
                <a:off x="2159414" y="3652838"/>
                <a:ext cx="2606105" cy="49200"/>
                <a:chOff x="2159414" y="3486447"/>
                <a:chExt cx="2606105" cy="49200"/>
              </a:xfrm>
            </p:grpSpPr>
            <p:sp>
              <p:nvSpPr>
                <p:cNvPr id="782" name="Google Shape;78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 name="Google Shape;798;p75"/>
              <p:cNvGrpSpPr/>
              <p:nvPr/>
            </p:nvGrpSpPr>
            <p:grpSpPr>
              <a:xfrm>
                <a:off x="2159414" y="3819188"/>
                <a:ext cx="2606105" cy="49200"/>
                <a:chOff x="2159414" y="3486447"/>
                <a:chExt cx="2606105" cy="49200"/>
              </a:xfrm>
            </p:grpSpPr>
            <p:sp>
              <p:nvSpPr>
                <p:cNvPr id="799" name="Google Shape;79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5" name="Google Shape;815;p75"/>
              <p:cNvGrpSpPr/>
              <p:nvPr/>
            </p:nvGrpSpPr>
            <p:grpSpPr>
              <a:xfrm>
                <a:off x="2159414" y="3983540"/>
                <a:ext cx="2606105" cy="49200"/>
                <a:chOff x="2159414" y="3486447"/>
                <a:chExt cx="2606105" cy="49200"/>
              </a:xfrm>
            </p:grpSpPr>
            <p:sp>
              <p:nvSpPr>
                <p:cNvPr id="816" name="Google Shape;81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 name="Google Shape;832;p75"/>
              <p:cNvGrpSpPr/>
              <p:nvPr/>
            </p:nvGrpSpPr>
            <p:grpSpPr>
              <a:xfrm>
                <a:off x="2159414" y="4157747"/>
                <a:ext cx="2606105" cy="49200"/>
                <a:chOff x="2159414" y="3486447"/>
                <a:chExt cx="2606105" cy="49200"/>
              </a:xfrm>
            </p:grpSpPr>
            <p:sp>
              <p:nvSpPr>
                <p:cNvPr id="833" name="Google Shape;83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49" name="Google Shape;849;p75"/>
            <p:cNvGrpSpPr/>
            <p:nvPr/>
          </p:nvGrpSpPr>
          <p:grpSpPr>
            <a:xfrm>
              <a:off x="5927502" y="2084662"/>
              <a:ext cx="2377550" cy="44644"/>
              <a:chOff x="2159414" y="3486447"/>
              <a:chExt cx="2606105" cy="49200"/>
            </a:xfrm>
          </p:grpSpPr>
          <p:sp>
            <p:nvSpPr>
              <p:cNvPr id="850" name="Google Shape;85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6" name="Google Shape;866;p75"/>
            <p:cNvGrpSpPr/>
            <p:nvPr/>
          </p:nvGrpSpPr>
          <p:grpSpPr>
            <a:xfrm>
              <a:off x="5927502" y="2235645"/>
              <a:ext cx="2377550" cy="44644"/>
              <a:chOff x="2159414" y="3486447"/>
              <a:chExt cx="2606105" cy="49200"/>
            </a:xfrm>
          </p:grpSpPr>
          <p:sp>
            <p:nvSpPr>
              <p:cNvPr id="867" name="Google Shape;86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3" name="Google Shape;883;p75"/>
            <p:cNvGrpSpPr/>
            <p:nvPr/>
          </p:nvGrpSpPr>
          <p:grpSpPr>
            <a:xfrm>
              <a:off x="5927502" y="2386591"/>
              <a:ext cx="2377550" cy="44644"/>
              <a:chOff x="2159414" y="3486447"/>
              <a:chExt cx="2606105" cy="49200"/>
            </a:xfrm>
          </p:grpSpPr>
          <p:sp>
            <p:nvSpPr>
              <p:cNvPr id="884" name="Google Shape;88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0" name="Google Shape;900;p75"/>
            <p:cNvGrpSpPr/>
            <p:nvPr/>
          </p:nvGrpSpPr>
          <p:grpSpPr>
            <a:xfrm>
              <a:off x="5927502" y="2535724"/>
              <a:ext cx="2377550" cy="44644"/>
              <a:chOff x="2159414" y="3486447"/>
              <a:chExt cx="2606105" cy="49200"/>
            </a:xfrm>
          </p:grpSpPr>
          <p:sp>
            <p:nvSpPr>
              <p:cNvPr id="901" name="Google Shape;90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7" name="Google Shape;917;p75"/>
            <p:cNvGrpSpPr/>
            <p:nvPr/>
          </p:nvGrpSpPr>
          <p:grpSpPr>
            <a:xfrm>
              <a:off x="5927502" y="2693800"/>
              <a:ext cx="2377550" cy="44644"/>
              <a:chOff x="2159414" y="3486447"/>
              <a:chExt cx="2606105" cy="49200"/>
            </a:xfrm>
          </p:grpSpPr>
          <p:sp>
            <p:nvSpPr>
              <p:cNvPr id="918" name="Google Shape;91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4" name="Google Shape;934;p75"/>
            <p:cNvGrpSpPr/>
            <p:nvPr/>
          </p:nvGrpSpPr>
          <p:grpSpPr>
            <a:xfrm>
              <a:off x="5927502" y="2851875"/>
              <a:ext cx="2377550" cy="44644"/>
              <a:chOff x="2159414" y="3486447"/>
              <a:chExt cx="2606105" cy="49200"/>
            </a:xfrm>
          </p:grpSpPr>
          <p:sp>
            <p:nvSpPr>
              <p:cNvPr id="935" name="Google Shape;93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951" name="Google Shape;951;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52" name="Google Shape;952;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53" name="Google Shape;953;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54" name="Google Shape;954;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55" name="Google Shape;955;p75"/>
          <p:cNvGrpSpPr/>
          <p:nvPr/>
        </p:nvGrpSpPr>
        <p:grpSpPr>
          <a:xfrm>
            <a:off x="8041173" y="4778596"/>
            <a:ext cx="598277" cy="170409"/>
            <a:chOff x="238125" y="1822850"/>
            <a:chExt cx="7080200" cy="2016675"/>
          </a:xfrm>
        </p:grpSpPr>
        <p:sp>
          <p:nvSpPr>
            <p:cNvPr id="956" name="Google Shape;956;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3" name="Google Shape;963;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385" name="Shape 5385"/>
        <p:cNvGrpSpPr/>
        <p:nvPr/>
      </p:nvGrpSpPr>
      <p:grpSpPr>
        <a:xfrm>
          <a:off x="0" y="0"/>
          <a:ext cx="0" cy="0"/>
          <a:chOff x="0" y="0"/>
          <a:chExt cx="0" cy="0"/>
        </a:xfrm>
      </p:grpSpPr>
      <p:sp>
        <p:nvSpPr>
          <p:cNvPr id="5386" name="Google Shape;5386;g280de3d4a38_0_35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87" name="Google Shape;5387;g280de3d4a38_0_3589"/>
          <p:cNvGrpSpPr/>
          <p:nvPr/>
        </p:nvGrpSpPr>
        <p:grpSpPr>
          <a:xfrm>
            <a:off x="8041173" y="4778596"/>
            <a:ext cx="598277" cy="170409"/>
            <a:chOff x="238125" y="1822850"/>
            <a:chExt cx="7080200" cy="2016675"/>
          </a:xfrm>
        </p:grpSpPr>
        <p:sp>
          <p:nvSpPr>
            <p:cNvPr id="5388" name="Google Shape;5388;g280de3d4a38_0_35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g280de3d4a38_0_35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g280de3d4a38_0_35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g280de3d4a38_0_35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g280de3d4a38_0_35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g280de3d4a38_0_35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g280de3d4a38_0_35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95" name="Google Shape;5395;g280de3d4a38_0_358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96" name="Google Shape;5396;g280de3d4a38_0_358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397" name="Google Shape;5397;g280de3d4a38_0_3589"/>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g280de3d4a38_0_358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399" name="Google Shape;5399;g280de3d4a38_0_358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5400" name="Shape 5400"/>
        <p:cNvGrpSpPr/>
        <p:nvPr/>
      </p:nvGrpSpPr>
      <p:grpSpPr>
        <a:xfrm>
          <a:off x="0" y="0"/>
          <a:ext cx="0" cy="0"/>
          <a:chOff x="0" y="0"/>
          <a:chExt cx="0" cy="0"/>
        </a:xfrm>
      </p:grpSpPr>
      <p:grpSp>
        <p:nvGrpSpPr>
          <p:cNvPr id="5401" name="Google Shape;5401;g280de3d4a38_0_3604"/>
          <p:cNvGrpSpPr/>
          <p:nvPr/>
        </p:nvGrpSpPr>
        <p:grpSpPr>
          <a:xfrm>
            <a:off x="2726703" y="6"/>
            <a:ext cx="3697033" cy="5143642"/>
            <a:chOff x="1926275" y="238125"/>
            <a:chExt cx="3765950" cy="5239525"/>
          </a:xfrm>
        </p:grpSpPr>
        <p:sp>
          <p:nvSpPr>
            <p:cNvPr id="5402" name="Google Shape;5402;g280de3d4a38_0_360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g280de3d4a38_0_360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g280de3d4a38_0_360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g280de3d4a38_0_360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g280de3d4a38_0_360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g280de3d4a38_0_360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g280de3d4a38_0_360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g280de3d4a38_0_360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g280de3d4a38_0_360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g280de3d4a38_0_360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g280de3d4a38_0_360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g280de3d4a38_0_360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g280de3d4a38_0_360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g280de3d4a38_0_360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g280de3d4a38_0_360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g280de3d4a38_0_360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g280de3d4a38_0_360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g280de3d4a38_0_360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g280de3d4a38_0_360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g280de3d4a38_0_360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g280de3d4a38_0_360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g280de3d4a38_0_360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g280de3d4a38_0_360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g280de3d4a38_0_360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g280de3d4a38_0_360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g280de3d4a38_0_360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g280de3d4a38_0_360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g280de3d4a38_0_360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g280de3d4a38_0_360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g280de3d4a38_0_360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g280de3d4a38_0_360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g280de3d4a38_0_360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g280de3d4a38_0_360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g280de3d4a38_0_360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g280de3d4a38_0_360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g280de3d4a38_0_360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g280de3d4a38_0_360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g280de3d4a38_0_360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g280de3d4a38_0_360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g280de3d4a38_0_360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g280de3d4a38_0_360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g280de3d4a38_0_360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g280de3d4a38_0_360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g280de3d4a38_0_360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g280de3d4a38_0_360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g280de3d4a38_0_360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g280de3d4a38_0_360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g280de3d4a38_0_360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g280de3d4a38_0_360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g280de3d4a38_0_360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g280de3d4a38_0_360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g280de3d4a38_0_360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g280de3d4a38_0_360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g280de3d4a38_0_360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g280de3d4a38_0_360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g280de3d4a38_0_360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g280de3d4a38_0_360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g280de3d4a38_0_360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g280de3d4a38_0_360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g280de3d4a38_0_360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62" name="Google Shape;5462;g280de3d4a38_0_36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63" name="Google Shape;5463;g280de3d4a38_0_3604"/>
          <p:cNvGrpSpPr/>
          <p:nvPr/>
        </p:nvGrpSpPr>
        <p:grpSpPr>
          <a:xfrm>
            <a:off x="2686262" y="2"/>
            <a:ext cx="2103910" cy="5143716"/>
            <a:chOff x="2726150" y="238125"/>
            <a:chExt cx="2142475" cy="5238000"/>
          </a:xfrm>
        </p:grpSpPr>
        <p:sp>
          <p:nvSpPr>
            <p:cNvPr id="5464" name="Google Shape;5464;g280de3d4a38_0_36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g280de3d4a38_0_36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g280de3d4a38_0_36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67" name="Google Shape;5467;g280de3d4a38_0_36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68" name="Google Shape;5468;g280de3d4a38_0_36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69" name="Google Shape;5469;g280de3d4a38_0_36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70" name="Google Shape;5470;g280de3d4a38_0_36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g280de3d4a38_0_3604"/>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472" name="Google Shape;5472;g280de3d4a38_0_36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473" name="Google Shape;5473;g280de3d4a38_0_36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5474" name="Shape 5474"/>
        <p:cNvGrpSpPr/>
        <p:nvPr/>
      </p:nvGrpSpPr>
      <p:grpSpPr>
        <a:xfrm>
          <a:off x="0" y="0"/>
          <a:ext cx="0" cy="0"/>
          <a:chOff x="0" y="0"/>
          <a:chExt cx="0" cy="0"/>
        </a:xfrm>
      </p:grpSpPr>
      <p:sp>
        <p:nvSpPr>
          <p:cNvPr id="5475" name="Google Shape;5475;g280de3d4a38_0_3678"/>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76" name="Google Shape;5476;g280de3d4a38_0_3678"/>
          <p:cNvGrpSpPr/>
          <p:nvPr/>
        </p:nvGrpSpPr>
        <p:grpSpPr>
          <a:xfrm>
            <a:off x="2686262" y="2"/>
            <a:ext cx="2103910" cy="5143716"/>
            <a:chOff x="2726150" y="238125"/>
            <a:chExt cx="2142475" cy="5238000"/>
          </a:xfrm>
        </p:grpSpPr>
        <p:sp>
          <p:nvSpPr>
            <p:cNvPr id="5477" name="Google Shape;5477;g280de3d4a38_0_3678"/>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g280de3d4a38_0_3678"/>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g280de3d4a38_0_3678"/>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80" name="Google Shape;5480;g280de3d4a38_0_3678"/>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81" name="Google Shape;5481;g280de3d4a38_0_3678"/>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482" name="Google Shape;5482;g280de3d4a38_0_36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483" name="Google Shape;5483;g280de3d4a38_0_3678"/>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g280de3d4a38_0_3678"/>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5485" name="Google Shape;5485;g280de3d4a38_0_3678"/>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486" name="Google Shape;5486;g280de3d4a38_0_367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487" name="Shape 5487"/>
        <p:cNvGrpSpPr/>
        <p:nvPr/>
      </p:nvGrpSpPr>
      <p:grpSpPr>
        <a:xfrm>
          <a:off x="0" y="0"/>
          <a:ext cx="0" cy="0"/>
          <a:chOff x="0" y="0"/>
          <a:chExt cx="0" cy="0"/>
        </a:xfrm>
      </p:grpSpPr>
      <p:sp>
        <p:nvSpPr>
          <p:cNvPr id="5488" name="Google Shape;5488;g280de3d4a38_0_369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89" name="Google Shape;5489;g280de3d4a38_0_3691"/>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0" name="Google Shape;5490;g280de3d4a38_0_3691"/>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491" name="Google Shape;5491;g280de3d4a38_0_36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92" name="Google Shape;5492;g280de3d4a38_0_3691"/>
          <p:cNvGrpSpPr/>
          <p:nvPr/>
        </p:nvGrpSpPr>
        <p:grpSpPr>
          <a:xfrm>
            <a:off x="8041173" y="4778596"/>
            <a:ext cx="598277" cy="170409"/>
            <a:chOff x="238125" y="1822850"/>
            <a:chExt cx="7080200" cy="2016675"/>
          </a:xfrm>
        </p:grpSpPr>
        <p:sp>
          <p:nvSpPr>
            <p:cNvPr id="5493" name="Google Shape;5493;g280de3d4a38_0_36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g280de3d4a38_0_36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g280de3d4a38_0_36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g280de3d4a38_0_36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g280de3d4a38_0_36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g280de3d4a38_0_36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g280de3d4a38_0_36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00" name="Google Shape;5500;g280de3d4a38_0_369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5501" name="Shape 5501"/>
        <p:cNvGrpSpPr/>
        <p:nvPr/>
      </p:nvGrpSpPr>
      <p:grpSpPr>
        <a:xfrm>
          <a:off x="0" y="0"/>
          <a:ext cx="0" cy="0"/>
          <a:chOff x="0" y="0"/>
          <a:chExt cx="0" cy="0"/>
        </a:xfrm>
      </p:grpSpPr>
      <p:sp>
        <p:nvSpPr>
          <p:cNvPr id="5502" name="Google Shape;5502;g280de3d4a38_0_3705"/>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g280de3d4a38_0_37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504" name="Google Shape;5504;g280de3d4a38_0_37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05" name="Google Shape;5505;g280de3d4a38_0_37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506" name="Shape 5506"/>
        <p:cNvGrpSpPr/>
        <p:nvPr/>
      </p:nvGrpSpPr>
      <p:grpSpPr>
        <a:xfrm>
          <a:off x="0" y="0"/>
          <a:ext cx="0" cy="0"/>
          <a:chOff x="0" y="0"/>
          <a:chExt cx="0" cy="0"/>
        </a:xfrm>
      </p:grpSpPr>
      <p:sp>
        <p:nvSpPr>
          <p:cNvPr id="5507" name="Google Shape;5507;g280de3d4a38_0_3710"/>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5508" name="Google Shape;5508;g280de3d4a38_0_37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09" name="Google Shape;5509;g280de3d4a38_0_3710"/>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5510" name="Google Shape;5510;g280de3d4a38_0_3710"/>
          <p:cNvGrpSpPr/>
          <p:nvPr/>
        </p:nvGrpSpPr>
        <p:grpSpPr>
          <a:xfrm>
            <a:off x="8041173" y="4778596"/>
            <a:ext cx="598277" cy="170409"/>
            <a:chOff x="238125" y="1822850"/>
            <a:chExt cx="7080200" cy="2016675"/>
          </a:xfrm>
        </p:grpSpPr>
        <p:sp>
          <p:nvSpPr>
            <p:cNvPr id="5511" name="Google Shape;5511;g280de3d4a38_0_37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g280de3d4a38_0_37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g280de3d4a38_0_37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g280de3d4a38_0_37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g280de3d4a38_0_37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g280de3d4a38_0_37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g280de3d4a38_0_37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18" name="Google Shape;5518;g280de3d4a38_0_37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519" name="Shape 5519"/>
        <p:cNvGrpSpPr/>
        <p:nvPr/>
      </p:nvGrpSpPr>
      <p:grpSpPr>
        <a:xfrm>
          <a:off x="0" y="0"/>
          <a:ext cx="0" cy="0"/>
          <a:chOff x="0" y="0"/>
          <a:chExt cx="0" cy="0"/>
        </a:xfrm>
      </p:grpSpPr>
      <p:sp>
        <p:nvSpPr>
          <p:cNvPr id="5520" name="Google Shape;5520;g280de3d4a38_0_3723"/>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5521" name="Google Shape;5521;g280de3d4a38_0_372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5522" name="Shape 5522"/>
        <p:cNvGrpSpPr/>
        <p:nvPr/>
      </p:nvGrpSpPr>
      <p:grpSpPr>
        <a:xfrm>
          <a:off x="0" y="0"/>
          <a:ext cx="0" cy="0"/>
          <a:chOff x="0" y="0"/>
          <a:chExt cx="0" cy="0"/>
        </a:xfrm>
      </p:grpSpPr>
      <p:grpSp>
        <p:nvGrpSpPr>
          <p:cNvPr id="5523" name="Google Shape;5523;g280de3d4a38_0_3726"/>
          <p:cNvGrpSpPr/>
          <p:nvPr/>
        </p:nvGrpSpPr>
        <p:grpSpPr>
          <a:xfrm>
            <a:off x="3698727" y="6"/>
            <a:ext cx="3697033" cy="5143642"/>
            <a:chOff x="1926275" y="238125"/>
            <a:chExt cx="3765950" cy="5239525"/>
          </a:xfrm>
        </p:grpSpPr>
        <p:sp>
          <p:nvSpPr>
            <p:cNvPr id="5524" name="Google Shape;5524;g280de3d4a38_0_37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g280de3d4a38_0_37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g280de3d4a38_0_37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g280de3d4a38_0_37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g280de3d4a38_0_37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g280de3d4a38_0_37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g280de3d4a38_0_37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g280de3d4a38_0_37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g280de3d4a38_0_37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g280de3d4a38_0_37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g280de3d4a38_0_37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g280de3d4a38_0_37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g280de3d4a38_0_37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g280de3d4a38_0_37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g280de3d4a38_0_37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g280de3d4a38_0_37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g280de3d4a38_0_37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g280de3d4a38_0_37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g280de3d4a38_0_37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g280de3d4a38_0_37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g280de3d4a38_0_37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g280de3d4a38_0_37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g280de3d4a38_0_37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g280de3d4a38_0_37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g280de3d4a38_0_37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g280de3d4a38_0_37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g280de3d4a38_0_37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g280de3d4a38_0_37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g280de3d4a38_0_37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g280de3d4a38_0_37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g280de3d4a38_0_37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g280de3d4a38_0_37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g280de3d4a38_0_37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g280de3d4a38_0_37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g280de3d4a38_0_37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g280de3d4a38_0_37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g280de3d4a38_0_37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g280de3d4a38_0_37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g280de3d4a38_0_37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g280de3d4a38_0_37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g280de3d4a38_0_37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g280de3d4a38_0_37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g280de3d4a38_0_37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g280de3d4a38_0_37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g280de3d4a38_0_37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g280de3d4a38_0_37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g280de3d4a38_0_37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g280de3d4a38_0_37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g280de3d4a38_0_37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g280de3d4a38_0_37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g280de3d4a38_0_37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g280de3d4a38_0_37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g280de3d4a38_0_37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g280de3d4a38_0_37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g280de3d4a38_0_37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g280de3d4a38_0_37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g280de3d4a38_0_37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g280de3d4a38_0_37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g280de3d4a38_0_37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g280de3d4a38_0_37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84" name="Google Shape;5584;g280de3d4a38_0_372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g280de3d4a38_0_37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586" name="Google Shape;5586;g280de3d4a38_0_372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5587" name="Google Shape;5587;g280de3d4a38_0_372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5588" name="Google Shape;5588;g280de3d4a38_0_3726"/>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5589" name="Shape 5589"/>
        <p:cNvGrpSpPr/>
        <p:nvPr/>
      </p:nvGrpSpPr>
      <p:grpSpPr>
        <a:xfrm>
          <a:off x="0" y="0"/>
          <a:ext cx="0" cy="0"/>
          <a:chOff x="0" y="0"/>
          <a:chExt cx="0" cy="0"/>
        </a:xfrm>
      </p:grpSpPr>
      <p:sp>
        <p:nvSpPr>
          <p:cNvPr id="5590" name="Google Shape;5590;g280de3d4a38_0_3793"/>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g280de3d4a38_0_37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592" name="Google Shape;5592;g280de3d4a38_0_3793"/>
          <p:cNvGrpSpPr/>
          <p:nvPr/>
        </p:nvGrpSpPr>
        <p:grpSpPr>
          <a:xfrm>
            <a:off x="1285921" y="2144122"/>
            <a:ext cx="2868897" cy="817157"/>
            <a:chOff x="238125" y="1822850"/>
            <a:chExt cx="7080200" cy="2016675"/>
          </a:xfrm>
        </p:grpSpPr>
        <p:sp>
          <p:nvSpPr>
            <p:cNvPr id="5593" name="Google Shape;5593;g280de3d4a38_0_37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g280de3d4a38_0_37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g280de3d4a38_0_37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g280de3d4a38_0_37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g280de3d4a38_0_37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g280de3d4a38_0_37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g280de3d4a38_0_37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00" name="Google Shape;5600;g280de3d4a38_0_3793"/>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5601" name="Google Shape;5601;g280de3d4a38_0_37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5602" name="Shape 5602"/>
        <p:cNvGrpSpPr/>
        <p:nvPr/>
      </p:nvGrpSpPr>
      <p:grpSpPr>
        <a:xfrm>
          <a:off x="0" y="0"/>
          <a:ext cx="0" cy="0"/>
          <a:chOff x="0" y="0"/>
          <a:chExt cx="0" cy="0"/>
        </a:xfrm>
      </p:grpSpPr>
      <p:sp>
        <p:nvSpPr>
          <p:cNvPr id="5603" name="Google Shape;5603;g280de3d4a38_0_3806"/>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5604" name="Google Shape;5604;g280de3d4a38_0_3806"/>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64" name="Shape 964"/>
        <p:cNvGrpSpPr/>
        <p:nvPr/>
      </p:nvGrpSpPr>
      <p:grpSpPr>
        <a:xfrm>
          <a:off x="0" y="0"/>
          <a:ext cx="0" cy="0"/>
          <a:chOff x="0" y="0"/>
          <a:chExt cx="0" cy="0"/>
        </a:xfrm>
      </p:grpSpPr>
      <p:sp>
        <p:nvSpPr>
          <p:cNvPr id="965" name="Google Shape;965;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967" name="Google Shape;967;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968" name="Google Shape;968;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969" name="Google Shape;969;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0" name="Google Shape;970;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1" name="Google Shape;971;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609" name="Shape 5609"/>
        <p:cNvGrpSpPr/>
        <p:nvPr/>
      </p:nvGrpSpPr>
      <p:grpSpPr>
        <a:xfrm>
          <a:off x="0" y="0"/>
          <a:ext cx="0" cy="0"/>
          <a:chOff x="0" y="0"/>
          <a:chExt cx="0" cy="0"/>
        </a:xfrm>
      </p:grpSpPr>
      <p:sp>
        <p:nvSpPr>
          <p:cNvPr id="5610" name="Google Shape;5610;g280de3d4a38_0_755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5611" name="Shape 5611"/>
        <p:cNvGrpSpPr/>
        <p:nvPr/>
      </p:nvGrpSpPr>
      <p:grpSpPr>
        <a:xfrm>
          <a:off x="0" y="0"/>
          <a:ext cx="0" cy="0"/>
          <a:chOff x="0" y="0"/>
          <a:chExt cx="0" cy="0"/>
        </a:xfrm>
      </p:grpSpPr>
      <p:sp>
        <p:nvSpPr>
          <p:cNvPr id="5612" name="Google Shape;5612;g280e44c372a_0_3836"/>
          <p:cNvSpPr/>
          <p:nvPr/>
        </p:nvSpPr>
        <p:spPr>
          <a:xfrm>
            <a:off x="4201297" y="0"/>
            <a:ext cx="3811800" cy="51435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5613" name="Google Shape;5613;g280e44c372a_0_3836"/>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5614" name="Google Shape;5614;g280e44c372a_0_3836"/>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indent="-317500" lvl="1" marL="9144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indent="-304800" lvl="2" marL="13716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indent="-298450" lvl="3" marL="18288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indent="-298450" lvl="4" marL="22860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5615" name="Shape 5615"/>
        <p:cNvGrpSpPr/>
        <p:nvPr/>
      </p:nvGrpSpPr>
      <p:grpSpPr>
        <a:xfrm>
          <a:off x="0" y="0"/>
          <a:ext cx="0" cy="0"/>
          <a:chOff x="0" y="0"/>
          <a:chExt cx="0" cy="0"/>
        </a:xfrm>
      </p:grpSpPr>
      <p:sp>
        <p:nvSpPr>
          <p:cNvPr id="5616" name="Google Shape;5616;g280de3d4a38_0_5694"/>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617" name="Google Shape;5617;g280de3d4a38_0_5694"/>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5618" name="Google Shape;5618;g280de3d4a38_0_5694"/>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5619" name="Google Shape;5619;g280de3d4a38_0_5694"/>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5620" name="Google Shape;5620;g280de3d4a38_0_5694"/>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g280de3d4a38_0_5694"/>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622" name="Google Shape;5622;g280de3d4a38_0_5694"/>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5623" name="Google Shape;5623;g280de3d4a38_0_5694"/>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5624" name="Google Shape;5624;g280de3d4a38_0_5694"/>
          <p:cNvGrpSpPr/>
          <p:nvPr/>
        </p:nvGrpSpPr>
        <p:grpSpPr>
          <a:xfrm>
            <a:off x="5714586" y="1714973"/>
            <a:ext cx="1714747" cy="1713968"/>
            <a:chOff x="1189450" y="238125"/>
            <a:chExt cx="5177375" cy="5175025"/>
          </a:xfrm>
        </p:grpSpPr>
        <p:sp>
          <p:nvSpPr>
            <p:cNvPr id="5625" name="Google Shape;5625;g280de3d4a38_0_569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g280de3d4a38_0_569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g280de3d4a38_0_569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g280de3d4a38_0_569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g280de3d4a38_0_569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g280de3d4a38_0_569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g280de3d4a38_0_569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g280de3d4a38_0_569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g280de3d4a38_0_569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g280de3d4a38_0_569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g280de3d4a38_0_569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g280de3d4a38_0_569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g280de3d4a38_0_569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g280de3d4a38_0_569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g280de3d4a38_0_569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g280de3d4a38_0_569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g280de3d4a38_0_569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g280de3d4a38_0_569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g280de3d4a38_0_569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g280de3d4a38_0_569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g280de3d4a38_0_569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g280de3d4a38_0_569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g280de3d4a38_0_569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g280de3d4a38_0_569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g280de3d4a38_0_569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g280de3d4a38_0_569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g280de3d4a38_0_569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g280de3d4a38_0_569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g280de3d4a38_0_569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g280de3d4a38_0_569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g280de3d4a38_0_569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g280de3d4a38_0_569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g280de3d4a38_0_569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g280de3d4a38_0_569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g280de3d4a38_0_569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g280de3d4a38_0_569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g280de3d4a38_0_569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g280de3d4a38_0_569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g280de3d4a38_0_569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g280de3d4a38_0_569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g280de3d4a38_0_569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g280de3d4a38_0_569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g280de3d4a38_0_569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g280de3d4a38_0_569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g280de3d4a38_0_569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g280de3d4a38_0_569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g280de3d4a38_0_569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g280de3d4a38_0_569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g280de3d4a38_0_569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g280de3d4a38_0_569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g280de3d4a38_0_569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g280de3d4a38_0_569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g280de3d4a38_0_569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g280de3d4a38_0_569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g280de3d4a38_0_569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g280de3d4a38_0_569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g280de3d4a38_0_569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g280de3d4a38_0_569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g280de3d4a38_0_569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g280de3d4a38_0_569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g280de3d4a38_0_569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g280de3d4a38_0_569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g280de3d4a38_0_569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g280de3d4a38_0_569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g280de3d4a38_0_569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g280de3d4a38_0_569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g280de3d4a38_0_569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g280de3d4a38_0_569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g280de3d4a38_0_569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g280de3d4a38_0_569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g280de3d4a38_0_569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g280de3d4a38_0_569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g280de3d4a38_0_569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g280de3d4a38_0_569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g280de3d4a38_0_569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g280de3d4a38_0_569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g280de3d4a38_0_569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g280de3d4a38_0_569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g280de3d4a38_0_569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g280de3d4a38_0_569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g280de3d4a38_0_569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g280de3d4a38_0_569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g280de3d4a38_0_569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g280de3d4a38_0_569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g280de3d4a38_0_569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g280de3d4a38_0_569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g280de3d4a38_0_569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g280de3d4a38_0_569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g280de3d4a38_0_569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g280de3d4a38_0_569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g280de3d4a38_0_569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g280de3d4a38_0_569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g280de3d4a38_0_569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g280de3d4a38_0_569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g280de3d4a38_0_569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g280de3d4a38_0_569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g280de3d4a38_0_569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g280de3d4a38_0_569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g280de3d4a38_0_569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g280de3d4a38_0_569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g280de3d4a38_0_569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g280de3d4a38_0_569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g280de3d4a38_0_569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g280de3d4a38_0_569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g280de3d4a38_0_569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g280de3d4a38_0_569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g280de3d4a38_0_569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g280de3d4a38_0_569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g280de3d4a38_0_569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g280de3d4a38_0_569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g280de3d4a38_0_569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g280de3d4a38_0_569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g280de3d4a38_0_569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g280de3d4a38_0_569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g280de3d4a38_0_569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g280de3d4a38_0_569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g280de3d4a38_0_569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g280de3d4a38_0_569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g280de3d4a38_0_569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g280de3d4a38_0_569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g280de3d4a38_0_569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g280de3d4a38_0_569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g280de3d4a38_0_569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g280de3d4a38_0_569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g280de3d4a38_0_569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g280de3d4a38_0_569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g280de3d4a38_0_569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g280de3d4a38_0_569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g280de3d4a38_0_569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g280de3d4a38_0_569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g280de3d4a38_0_569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g280de3d4a38_0_569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g280de3d4a38_0_569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g280de3d4a38_0_569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g280de3d4a38_0_569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g280de3d4a38_0_569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g280de3d4a38_0_569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g280de3d4a38_0_569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g280de3d4a38_0_569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g280de3d4a38_0_569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g280de3d4a38_0_569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g280de3d4a38_0_569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g280de3d4a38_0_569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g280de3d4a38_0_569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g280de3d4a38_0_569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g280de3d4a38_0_569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g280de3d4a38_0_569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g280de3d4a38_0_569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g280de3d4a38_0_569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g280de3d4a38_0_569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g280de3d4a38_0_569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g280de3d4a38_0_569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g280de3d4a38_0_569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g280de3d4a38_0_569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g280de3d4a38_0_569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g280de3d4a38_0_569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g280de3d4a38_0_569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g280de3d4a38_0_569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g280de3d4a38_0_569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g280de3d4a38_0_569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g280de3d4a38_0_569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g280de3d4a38_0_569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g280de3d4a38_0_569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g280de3d4a38_0_569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g280de3d4a38_0_569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g280de3d4a38_0_569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g280de3d4a38_0_569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g280de3d4a38_0_569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g280de3d4a38_0_569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g280de3d4a38_0_569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g280de3d4a38_0_569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g280de3d4a38_0_569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g280de3d4a38_0_569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g280de3d4a38_0_569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g280de3d4a38_0_569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g280de3d4a38_0_569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g280de3d4a38_0_569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g280de3d4a38_0_569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g280de3d4a38_0_569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g280de3d4a38_0_569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g280de3d4a38_0_569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g280de3d4a38_0_569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g280de3d4a38_0_569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g280de3d4a38_0_569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g280de3d4a38_0_569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g280de3d4a38_0_569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g280de3d4a38_0_569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g280de3d4a38_0_569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g280de3d4a38_0_569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g280de3d4a38_0_569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g280de3d4a38_0_569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g280de3d4a38_0_569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g280de3d4a38_0_569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g280de3d4a38_0_569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g280de3d4a38_0_569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g280de3d4a38_0_569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g280de3d4a38_0_569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g280de3d4a38_0_569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g280de3d4a38_0_569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g280de3d4a38_0_569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g280de3d4a38_0_569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g280de3d4a38_0_569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g280de3d4a38_0_569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g280de3d4a38_0_569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g280de3d4a38_0_569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g280de3d4a38_0_569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g280de3d4a38_0_569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g280de3d4a38_0_569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g280de3d4a38_0_569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g280de3d4a38_0_569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g280de3d4a38_0_569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g280de3d4a38_0_569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g280de3d4a38_0_569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g280de3d4a38_0_569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g280de3d4a38_0_569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g280de3d4a38_0_569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g280de3d4a38_0_569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g280de3d4a38_0_569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g280de3d4a38_0_569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g280de3d4a38_0_569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g280de3d4a38_0_569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g280de3d4a38_0_569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g280de3d4a38_0_569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g280de3d4a38_0_569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g280de3d4a38_0_569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g280de3d4a38_0_569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g280de3d4a38_0_569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g280de3d4a38_0_569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g280de3d4a38_0_569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g280de3d4a38_0_569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g280de3d4a38_0_569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g280de3d4a38_0_569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g280de3d4a38_0_569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g280de3d4a38_0_569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g280de3d4a38_0_569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g280de3d4a38_0_569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g280de3d4a38_0_569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g280de3d4a38_0_569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g280de3d4a38_0_569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g280de3d4a38_0_569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g280de3d4a38_0_569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g280de3d4a38_0_569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g280de3d4a38_0_569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g280de3d4a38_0_569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g280de3d4a38_0_569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g280de3d4a38_0_569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g280de3d4a38_0_569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g280de3d4a38_0_569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g280de3d4a38_0_569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g280de3d4a38_0_569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g280de3d4a38_0_569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g280de3d4a38_0_569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g280de3d4a38_0_569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g280de3d4a38_0_569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g280de3d4a38_0_569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g280de3d4a38_0_569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g280de3d4a38_0_569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g280de3d4a38_0_569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g280de3d4a38_0_569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g280de3d4a38_0_569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g280de3d4a38_0_569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g280de3d4a38_0_569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g280de3d4a38_0_569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g280de3d4a38_0_569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g280de3d4a38_0_569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g280de3d4a38_0_569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g280de3d4a38_0_569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g280de3d4a38_0_569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g280de3d4a38_0_569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g280de3d4a38_0_569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g280de3d4a38_0_569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g280de3d4a38_0_569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g280de3d4a38_0_569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g280de3d4a38_0_569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g280de3d4a38_0_569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g280de3d4a38_0_569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g280de3d4a38_0_569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g280de3d4a38_0_569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g280de3d4a38_0_569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g280de3d4a38_0_569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g280de3d4a38_0_569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g280de3d4a38_0_569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g280de3d4a38_0_569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g280de3d4a38_0_569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g280de3d4a38_0_569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g280de3d4a38_0_569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g280de3d4a38_0_569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g280de3d4a38_0_569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g280de3d4a38_0_569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g280de3d4a38_0_569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g280de3d4a38_0_569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g280de3d4a38_0_569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g280de3d4a38_0_569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g280de3d4a38_0_569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g280de3d4a38_0_569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g280de3d4a38_0_569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g280de3d4a38_0_569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g280de3d4a38_0_569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g280de3d4a38_0_569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g280de3d4a38_0_569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g280de3d4a38_0_569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g280de3d4a38_0_569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g280de3d4a38_0_569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g280de3d4a38_0_569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g280de3d4a38_0_569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g280de3d4a38_0_569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g280de3d4a38_0_569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g280de3d4a38_0_569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g280de3d4a38_0_569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g280de3d4a38_0_569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g280de3d4a38_0_569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g280de3d4a38_0_569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g280de3d4a38_0_569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g280de3d4a38_0_569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g280de3d4a38_0_569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g280de3d4a38_0_569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g280de3d4a38_0_569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g280de3d4a38_0_569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g280de3d4a38_0_569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g280de3d4a38_0_569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g280de3d4a38_0_569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g280de3d4a38_0_569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g280de3d4a38_0_569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g280de3d4a38_0_569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g280de3d4a38_0_569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g280de3d4a38_0_569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g280de3d4a38_0_569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g280de3d4a38_0_569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g280de3d4a38_0_569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g280de3d4a38_0_569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g280de3d4a38_0_569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g280de3d4a38_0_569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g280de3d4a38_0_569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g280de3d4a38_0_569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g280de3d4a38_0_569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g280de3d4a38_0_569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g280de3d4a38_0_569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g280de3d4a38_0_569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g280de3d4a38_0_569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g280de3d4a38_0_569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g280de3d4a38_0_569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g280de3d4a38_0_569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g280de3d4a38_0_569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g280de3d4a38_0_569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g280de3d4a38_0_569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g280de3d4a38_0_569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g280de3d4a38_0_569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g280de3d4a38_0_569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g280de3d4a38_0_569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g280de3d4a38_0_569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g280de3d4a38_0_569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g280de3d4a38_0_569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g280de3d4a38_0_569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g280de3d4a38_0_569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g280de3d4a38_0_569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g280de3d4a38_0_569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g280de3d4a38_0_569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g280de3d4a38_0_569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g280de3d4a38_0_569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g280de3d4a38_0_569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g280de3d4a38_0_569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g280de3d4a38_0_569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g280de3d4a38_0_569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g280de3d4a38_0_569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g280de3d4a38_0_569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g280de3d4a38_0_569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g280de3d4a38_0_569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g280de3d4a38_0_569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g280de3d4a38_0_569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g280de3d4a38_0_569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g280de3d4a38_0_569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g280de3d4a38_0_569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g280de3d4a38_0_569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g280de3d4a38_0_569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g280de3d4a38_0_569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g280de3d4a38_0_569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g280de3d4a38_0_569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g280de3d4a38_0_569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g280de3d4a38_0_569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g280de3d4a38_0_569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g280de3d4a38_0_569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g280de3d4a38_0_569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g280de3d4a38_0_569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g280de3d4a38_0_569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g280de3d4a38_0_569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g280de3d4a38_0_569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g280de3d4a38_0_569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g280de3d4a38_0_569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g280de3d4a38_0_569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g280de3d4a38_0_569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g280de3d4a38_0_569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g280de3d4a38_0_569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g280de3d4a38_0_569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g280de3d4a38_0_569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g280de3d4a38_0_569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g280de3d4a38_0_569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g280de3d4a38_0_569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g280de3d4a38_0_569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g280de3d4a38_0_569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g280de3d4a38_0_569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g280de3d4a38_0_569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g280de3d4a38_0_569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g280de3d4a38_0_569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g280de3d4a38_0_569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g280de3d4a38_0_569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g280de3d4a38_0_569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g280de3d4a38_0_569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g280de3d4a38_0_569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g280de3d4a38_0_569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g280de3d4a38_0_569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g280de3d4a38_0_569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g280de3d4a38_0_569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g280de3d4a38_0_569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g280de3d4a38_0_569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g280de3d4a38_0_569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g280de3d4a38_0_569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g280de3d4a38_0_569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g280de3d4a38_0_569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g280de3d4a38_0_569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g280de3d4a38_0_569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g280de3d4a38_0_569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g280de3d4a38_0_569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g280de3d4a38_0_569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g280de3d4a38_0_569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g280de3d4a38_0_569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g280de3d4a38_0_569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g280de3d4a38_0_569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g280de3d4a38_0_569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g280de3d4a38_0_569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g280de3d4a38_0_569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g280de3d4a38_0_569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g280de3d4a38_0_569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g280de3d4a38_0_569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g280de3d4a38_0_569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g280de3d4a38_0_569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g280de3d4a38_0_569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g280de3d4a38_0_569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g280de3d4a38_0_569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g280de3d4a38_0_569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g280de3d4a38_0_569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g280de3d4a38_0_569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g280de3d4a38_0_569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g280de3d4a38_0_569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g280de3d4a38_0_569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g280de3d4a38_0_569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g280de3d4a38_0_569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g280de3d4a38_0_569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g280de3d4a38_0_569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g280de3d4a38_0_569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g280de3d4a38_0_569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g280de3d4a38_0_569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g280de3d4a38_0_569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g280de3d4a38_0_569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g280de3d4a38_0_569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g280de3d4a38_0_569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g280de3d4a38_0_569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g280de3d4a38_0_569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g280de3d4a38_0_569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g280de3d4a38_0_569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g280de3d4a38_0_569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g280de3d4a38_0_569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g280de3d4a38_0_569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g280de3d4a38_0_569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g280de3d4a38_0_569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g280de3d4a38_0_569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g280de3d4a38_0_569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g280de3d4a38_0_569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g280de3d4a38_0_569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g280de3d4a38_0_569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g280de3d4a38_0_569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g280de3d4a38_0_569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g280de3d4a38_0_569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g280de3d4a38_0_569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g280de3d4a38_0_569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g280de3d4a38_0_569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g280de3d4a38_0_569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g280de3d4a38_0_569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g280de3d4a38_0_569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g280de3d4a38_0_569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g280de3d4a38_0_569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g280de3d4a38_0_569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g280de3d4a38_0_569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g280de3d4a38_0_569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g280de3d4a38_0_569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g280de3d4a38_0_569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g280de3d4a38_0_569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g280de3d4a38_0_569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g280de3d4a38_0_569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g280de3d4a38_0_569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g280de3d4a38_0_569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g280de3d4a38_0_569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g280de3d4a38_0_569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g280de3d4a38_0_569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g280de3d4a38_0_569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g280de3d4a38_0_569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g280de3d4a38_0_569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g280de3d4a38_0_569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g280de3d4a38_0_569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g280de3d4a38_0_569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g280de3d4a38_0_569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g280de3d4a38_0_569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g280de3d4a38_0_569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g280de3d4a38_0_569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g280de3d4a38_0_569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g280de3d4a38_0_569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g280de3d4a38_0_569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g280de3d4a38_0_569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g280de3d4a38_0_569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g280de3d4a38_0_569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g280de3d4a38_0_569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g280de3d4a38_0_569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g280de3d4a38_0_569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g280de3d4a38_0_569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g280de3d4a38_0_569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g280de3d4a38_0_569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g280de3d4a38_0_569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g280de3d4a38_0_569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g280de3d4a38_0_569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g280de3d4a38_0_569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g280de3d4a38_0_569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g280de3d4a38_0_569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g280de3d4a38_0_569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g280de3d4a38_0_569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g280de3d4a38_0_569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g280de3d4a38_0_569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g280de3d4a38_0_569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g280de3d4a38_0_569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g280de3d4a38_0_569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g280de3d4a38_0_569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g280de3d4a38_0_569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g280de3d4a38_0_569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g280de3d4a38_0_569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g280de3d4a38_0_569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g280de3d4a38_0_569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g280de3d4a38_0_569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g280de3d4a38_0_569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g280de3d4a38_0_569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g280de3d4a38_0_569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g280de3d4a38_0_569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g280de3d4a38_0_569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g280de3d4a38_0_569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g280de3d4a38_0_569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g280de3d4a38_0_569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g280de3d4a38_0_569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g280de3d4a38_0_569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g280de3d4a38_0_569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g280de3d4a38_0_569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g280de3d4a38_0_569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g280de3d4a38_0_569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g280de3d4a38_0_569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g280de3d4a38_0_569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g280de3d4a38_0_569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g280de3d4a38_0_569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g280de3d4a38_0_569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g280de3d4a38_0_569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g280de3d4a38_0_569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g280de3d4a38_0_569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g280de3d4a38_0_569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g280de3d4a38_0_569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g280de3d4a38_0_569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g280de3d4a38_0_569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g280de3d4a38_0_569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g280de3d4a38_0_569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g280de3d4a38_0_569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g280de3d4a38_0_569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g280de3d4a38_0_569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g280de3d4a38_0_569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g280de3d4a38_0_569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6193" name="Google Shape;6193;g280de3d4a38_0_5694"/>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6194" name="Shape 6194"/>
        <p:cNvGrpSpPr/>
        <p:nvPr/>
      </p:nvGrpSpPr>
      <p:grpSpPr>
        <a:xfrm>
          <a:off x="0" y="0"/>
          <a:ext cx="0" cy="0"/>
          <a:chOff x="0" y="0"/>
          <a:chExt cx="0" cy="0"/>
        </a:xfrm>
      </p:grpSpPr>
      <p:grpSp>
        <p:nvGrpSpPr>
          <p:cNvPr id="6195" name="Google Shape;6195;g280de3d4a38_0_6273"/>
          <p:cNvGrpSpPr/>
          <p:nvPr/>
        </p:nvGrpSpPr>
        <p:grpSpPr>
          <a:xfrm>
            <a:off x="2693441" y="10"/>
            <a:ext cx="3757132" cy="5143716"/>
            <a:chOff x="1895100" y="238125"/>
            <a:chExt cx="3826000" cy="5238000"/>
          </a:xfrm>
        </p:grpSpPr>
        <p:sp>
          <p:nvSpPr>
            <p:cNvPr id="6196" name="Google Shape;6196;g280de3d4a38_0_627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g280de3d4a38_0_627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198" name="Google Shape;6198;g280de3d4a38_0_627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6199" name="Google Shape;6199;g280de3d4a38_0_62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00" name="Google Shape;6200;g280de3d4a38_0_627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862"/>
          </a:srgbClr>
        </a:solidFill>
      </p:bgPr>
    </p:bg>
    <p:spTree>
      <p:nvGrpSpPr>
        <p:cNvPr id="6201" name="Shape 6201"/>
        <p:cNvGrpSpPr/>
        <p:nvPr/>
      </p:nvGrpSpPr>
      <p:grpSpPr>
        <a:xfrm>
          <a:off x="0" y="0"/>
          <a:ext cx="0" cy="0"/>
          <a:chOff x="0" y="0"/>
          <a:chExt cx="0" cy="0"/>
        </a:xfrm>
      </p:grpSpPr>
      <p:sp>
        <p:nvSpPr>
          <p:cNvPr id="6202" name="Google Shape;6202;g280de3d4a38_0_6280"/>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203" name="Google Shape;6203;g280de3d4a38_0_6280"/>
          <p:cNvGrpSpPr/>
          <p:nvPr/>
        </p:nvGrpSpPr>
        <p:grpSpPr>
          <a:xfrm>
            <a:off x="6808167" y="782935"/>
            <a:ext cx="1845454" cy="1820070"/>
            <a:chOff x="5927502" y="551678"/>
            <a:chExt cx="2377550" cy="2344847"/>
          </a:xfrm>
        </p:grpSpPr>
        <p:grpSp>
          <p:nvGrpSpPr>
            <p:cNvPr id="6204" name="Google Shape;6204;g280de3d4a38_0_6280"/>
            <p:cNvGrpSpPr/>
            <p:nvPr/>
          </p:nvGrpSpPr>
          <p:grpSpPr>
            <a:xfrm>
              <a:off x="5927502" y="551678"/>
              <a:ext cx="2377550" cy="653782"/>
              <a:chOff x="2159414" y="3486447"/>
              <a:chExt cx="2606105" cy="720500"/>
            </a:xfrm>
          </p:grpSpPr>
          <p:grpSp>
            <p:nvGrpSpPr>
              <p:cNvPr id="6205" name="Google Shape;6205;g280de3d4a38_0_6280"/>
              <p:cNvGrpSpPr/>
              <p:nvPr/>
            </p:nvGrpSpPr>
            <p:grpSpPr>
              <a:xfrm>
                <a:off x="2159414" y="3486447"/>
                <a:ext cx="2606105" cy="49200"/>
                <a:chOff x="2159414" y="3486447"/>
                <a:chExt cx="2606105" cy="49200"/>
              </a:xfrm>
            </p:grpSpPr>
            <p:sp>
              <p:nvSpPr>
                <p:cNvPr id="6206" name="Google Shape;6206;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22" name="Google Shape;6222;g280de3d4a38_0_6280"/>
              <p:cNvGrpSpPr/>
              <p:nvPr/>
            </p:nvGrpSpPr>
            <p:grpSpPr>
              <a:xfrm>
                <a:off x="2159414" y="3652838"/>
                <a:ext cx="2606105" cy="49200"/>
                <a:chOff x="2159414" y="3486447"/>
                <a:chExt cx="2606105" cy="49200"/>
              </a:xfrm>
            </p:grpSpPr>
            <p:sp>
              <p:nvSpPr>
                <p:cNvPr id="6223" name="Google Shape;6223;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39" name="Google Shape;6239;g280de3d4a38_0_6280"/>
              <p:cNvGrpSpPr/>
              <p:nvPr/>
            </p:nvGrpSpPr>
            <p:grpSpPr>
              <a:xfrm>
                <a:off x="2159414" y="3819188"/>
                <a:ext cx="2606105" cy="49200"/>
                <a:chOff x="2159414" y="3486447"/>
                <a:chExt cx="2606105" cy="49200"/>
              </a:xfrm>
            </p:grpSpPr>
            <p:sp>
              <p:nvSpPr>
                <p:cNvPr id="6240" name="Google Shape;6240;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56" name="Google Shape;6256;g280de3d4a38_0_6280"/>
              <p:cNvGrpSpPr/>
              <p:nvPr/>
            </p:nvGrpSpPr>
            <p:grpSpPr>
              <a:xfrm>
                <a:off x="2159414" y="3983540"/>
                <a:ext cx="2606105" cy="49200"/>
                <a:chOff x="2159414" y="3486447"/>
                <a:chExt cx="2606105" cy="49200"/>
              </a:xfrm>
            </p:grpSpPr>
            <p:sp>
              <p:nvSpPr>
                <p:cNvPr id="6257" name="Google Shape;6257;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73" name="Google Shape;6273;g280de3d4a38_0_6280"/>
              <p:cNvGrpSpPr/>
              <p:nvPr/>
            </p:nvGrpSpPr>
            <p:grpSpPr>
              <a:xfrm>
                <a:off x="2159414" y="4157747"/>
                <a:ext cx="2606105" cy="49200"/>
                <a:chOff x="2159414" y="3486447"/>
                <a:chExt cx="2606105" cy="49200"/>
              </a:xfrm>
            </p:grpSpPr>
            <p:sp>
              <p:nvSpPr>
                <p:cNvPr id="6274" name="Google Shape;6274;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290" name="Google Shape;6290;g280de3d4a38_0_6280"/>
            <p:cNvGrpSpPr/>
            <p:nvPr/>
          </p:nvGrpSpPr>
          <p:grpSpPr>
            <a:xfrm>
              <a:off x="5927502" y="1318161"/>
              <a:ext cx="2377550" cy="653782"/>
              <a:chOff x="2159414" y="3486447"/>
              <a:chExt cx="2606105" cy="720500"/>
            </a:xfrm>
          </p:grpSpPr>
          <p:grpSp>
            <p:nvGrpSpPr>
              <p:cNvPr id="6291" name="Google Shape;6291;g280de3d4a38_0_6280"/>
              <p:cNvGrpSpPr/>
              <p:nvPr/>
            </p:nvGrpSpPr>
            <p:grpSpPr>
              <a:xfrm>
                <a:off x="2159414" y="3486447"/>
                <a:ext cx="2606105" cy="49200"/>
                <a:chOff x="2159414" y="3486447"/>
                <a:chExt cx="2606105" cy="49200"/>
              </a:xfrm>
            </p:grpSpPr>
            <p:sp>
              <p:nvSpPr>
                <p:cNvPr id="6292" name="Google Shape;6292;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08" name="Google Shape;6308;g280de3d4a38_0_6280"/>
              <p:cNvGrpSpPr/>
              <p:nvPr/>
            </p:nvGrpSpPr>
            <p:grpSpPr>
              <a:xfrm>
                <a:off x="2159414" y="3652838"/>
                <a:ext cx="2606105" cy="49200"/>
                <a:chOff x="2159414" y="3486447"/>
                <a:chExt cx="2606105" cy="49200"/>
              </a:xfrm>
            </p:grpSpPr>
            <p:sp>
              <p:nvSpPr>
                <p:cNvPr id="6309" name="Google Shape;6309;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25" name="Google Shape;6325;g280de3d4a38_0_6280"/>
              <p:cNvGrpSpPr/>
              <p:nvPr/>
            </p:nvGrpSpPr>
            <p:grpSpPr>
              <a:xfrm>
                <a:off x="2159414" y="3819188"/>
                <a:ext cx="2606105" cy="49200"/>
                <a:chOff x="2159414" y="3486447"/>
                <a:chExt cx="2606105" cy="49200"/>
              </a:xfrm>
            </p:grpSpPr>
            <p:sp>
              <p:nvSpPr>
                <p:cNvPr id="6326" name="Google Shape;6326;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42" name="Google Shape;6342;g280de3d4a38_0_6280"/>
              <p:cNvGrpSpPr/>
              <p:nvPr/>
            </p:nvGrpSpPr>
            <p:grpSpPr>
              <a:xfrm>
                <a:off x="2159414" y="3983540"/>
                <a:ext cx="2606105" cy="49200"/>
                <a:chOff x="2159414" y="3486447"/>
                <a:chExt cx="2606105" cy="49200"/>
              </a:xfrm>
            </p:grpSpPr>
            <p:sp>
              <p:nvSpPr>
                <p:cNvPr id="6343" name="Google Shape;6343;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59" name="Google Shape;6359;g280de3d4a38_0_6280"/>
              <p:cNvGrpSpPr/>
              <p:nvPr/>
            </p:nvGrpSpPr>
            <p:grpSpPr>
              <a:xfrm>
                <a:off x="2159414" y="4157747"/>
                <a:ext cx="2606105" cy="49200"/>
                <a:chOff x="2159414" y="3486447"/>
                <a:chExt cx="2606105" cy="49200"/>
              </a:xfrm>
            </p:grpSpPr>
            <p:sp>
              <p:nvSpPr>
                <p:cNvPr id="6360" name="Google Shape;6360;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376" name="Google Shape;6376;g280de3d4a38_0_6280"/>
            <p:cNvGrpSpPr/>
            <p:nvPr/>
          </p:nvGrpSpPr>
          <p:grpSpPr>
            <a:xfrm>
              <a:off x="5927502" y="2084668"/>
              <a:ext cx="2377550" cy="44644"/>
              <a:chOff x="2159414" y="3486447"/>
              <a:chExt cx="2606105" cy="49200"/>
            </a:xfrm>
          </p:grpSpPr>
          <p:sp>
            <p:nvSpPr>
              <p:cNvPr id="6377" name="Google Shape;6377;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93" name="Google Shape;6393;g280de3d4a38_0_6280"/>
            <p:cNvGrpSpPr/>
            <p:nvPr/>
          </p:nvGrpSpPr>
          <p:grpSpPr>
            <a:xfrm>
              <a:off x="5927502" y="2235651"/>
              <a:ext cx="2377550" cy="44644"/>
              <a:chOff x="2159414" y="3486447"/>
              <a:chExt cx="2606105" cy="49200"/>
            </a:xfrm>
          </p:grpSpPr>
          <p:sp>
            <p:nvSpPr>
              <p:cNvPr id="6394" name="Google Shape;6394;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10" name="Google Shape;6410;g280de3d4a38_0_6280"/>
            <p:cNvGrpSpPr/>
            <p:nvPr/>
          </p:nvGrpSpPr>
          <p:grpSpPr>
            <a:xfrm>
              <a:off x="5927502" y="2386597"/>
              <a:ext cx="2377550" cy="44644"/>
              <a:chOff x="2159414" y="3486447"/>
              <a:chExt cx="2606105" cy="49200"/>
            </a:xfrm>
          </p:grpSpPr>
          <p:sp>
            <p:nvSpPr>
              <p:cNvPr id="6411" name="Google Shape;6411;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27" name="Google Shape;6427;g280de3d4a38_0_6280"/>
            <p:cNvGrpSpPr/>
            <p:nvPr/>
          </p:nvGrpSpPr>
          <p:grpSpPr>
            <a:xfrm>
              <a:off x="5927502" y="2535730"/>
              <a:ext cx="2377550" cy="44644"/>
              <a:chOff x="2159414" y="3486447"/>
              <a:chExt cx="2606105" cy="49200"/>
            </a:xfrm>
          </p:grpSpPr>
          <p:sp>
            <p:nvSpPr>
              <p:cNvPr id="6428" name="Google Shape;6428;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44" name="Google Shape;6444;g280de3d4a38_0_6280"/>
            <p:cNvGrpSpPr/>
            <p:nvPr/>
          </p:nvGrpSpPr>
          <p:grpSpPr>
            <a:xfrm>
              <a:off x="5927502" y="2693806"/>
              <a:ext cx="2377550" cy="44644"/>
              <a:chOff x="2159414" y="3486447"/>
              <a:chExt cx="2606105" cy="49200"/>
            </a:xfrm>
          </p:grpSpPr>
          <p:sp>
            <p:nvSpPr>
              <p:cNvPr id="6445" name="Google Shape;6445;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61" name="Google Shape;6461;g280de3d4a38_0_6280"/>
            <p:cNvGrpSpPr/>
            <p:nvPr/>
          </p:nvGrpSpPr>
          <p:grpSpPr>
            <a:xfrm>
              <a:off x="5927502" y="2851881"/>
              <a:ext cx="2377550" cy="44644"/>
              <a:chOff x="2159414" y="3486447"/>
              <a:chExt cx="2606105" cy="49200"/>
            </a:xfrm>
          </p:grpSpPr>
          <p:sp>
            <p:nvSpPr>
              <p:cNvPr id="6462" name="Google Shape;6462;g280de3d4a38_0_628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g280de3d4a38_0_628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g280de3d4a38_0_628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g280de3d4a38_0_628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g280de3d4a38_0_628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g280de3d4a38_0_628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g280de3d4a38_0_628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g280de3d4a38_0_628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g280de3d4a38_0_628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g280de3d4a38_0_628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g280de3d4a38_0_628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g280de3d4a38_0_628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g280de3d4a38_0_628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g280de3d4a38_0_628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g280de3d4a38_0_628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g280de3d4a38_0_628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478" name="Google Shape;6478;g280de3d4a38_0_62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79" name="Google Shape;6479;g280de3d4a38_0_6280"/>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480" name="Google Shape;6480;g280de3d4a38_0_6280"/>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481" name="Google Shape;6481;g280de3d4a38_0_62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482" name="Google Shape;6482;g280de3d4a38_0_6280"/>
          <p:cNvGrpSpPr/>
          <p:nvPr/>
        </p:nvGrpSpPr>
        <p:grpSpPr>
          <a:xfrm>
            <a:off x="8041173" y="4778596"/>
            <a:ext cx="598277" cy="170409"/>
            <a:chOff x="238125" y="1822850"/>
            <a:chExt cx="7080200" cy="2016675"/>
          </a:xfrm>
        </p:grpSpPr>
        <p:sp>
          <p:nvSpPr>
            <p:cNvPr id="6483" name="Google Shape;6483;g280de3d4a38_0_62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g280de3d4a38_0_62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g280de3d4a38_0_62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g280de3d4a38_0_62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g280de3d4a38_0_62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g280de3d4a38_0_62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g280de3d4a38_0_62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490" name="Google Shape;6490;g280de3d4a38_0_62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491" name="Shape 6491"/>
        <p:cNvGrpSpPr/>
        <p:nvPr/>
      </p:nvGrpSpPr>
      <p:grpSpPr>
        <a:xfrm>
          <a:off x="0" y="0"/>
          <a:ext cx="0" cy="0"/>
          <a:chOff x="0" y="0"/>
          <a:chExt cx="0" cy="0"/>
        </a:xfrm>
      </p:grpSpPr>
      <p:sp>
        <p:nvSpPr>
          <p:cNvPr id="6492" name="Google Shape;6492;g280de3d4a38_0_657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93" name="Google Shape;6493;g280de3d4a38_0_657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494" name="Google Shape;6494;g280de3d4a38_0_6570"/>
          <p:cNvGrpSpPr/>
          <p:nvPr/>
        </p:nvGrpSpPr>
        <p:grpSpPr>
          <a:xfrm>
            <a:off x="8041173" y="4778596"/>
            <a:ext cx="598277" cy="170409"/>
            <a:chOff x="238125" y="1822850"/>
            <a:chExt cx="7080200" cy="2016675"/>
          </a:xfrm>
        </p:grpSpPr>
        <p:sp>
          <p:nvSpPr>
            <p:cNvPr id="6495" name="Google Shape;6495;g280de3d4a38_0_65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g280de3d4a38_0_65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g280de3d4a38_0_65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g280de3d4a38_0_65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g280de3d4a38_0_65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g280de3d4a38_0_65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g280de3d4a38_0_65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02" name="Google Shape;6502;g280de3d4a38_0_657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503" name="Shape 6503"/>
        <p:cNvGrpSpPr/>
        <p:nvPr/>
      </p:nvGrpSpPr>
      <p:grpSpPr>
        <a:xfrm>
          <a:off x="0" y="0"/>
          <a:ext cx="0" cy="0"/>
          <a:chOff x="0" y="0"/>
          <a:chExt cx="0" cy="0"/>
        </a:xfrm>
      </p:grpSpPr>
      <p:sp>
        <p:nvSpPr>
          <p:cNvPr id="6504" name="Google Shape;6504;g280de3d4a38_0_6582"/>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g280de3d4a38_0_6582"/>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6506" name="Google Shape;6506;g280de3d4a38_0_6582"/>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6507" name="Google Shape;6507;g280de3d4a38_0_6582"/>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6508" name="Google Shape;6508;g280de3d4a38_0_658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09" name="Google Shape;6509;g280de3d4a38_0_658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6510" name="Google Shape;6510;g280de3d4a38_0_658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6511" name="Shape 6511"/>
        <p:cNvGrpSpPr/>
        <p:nvPr/>
      </p:nvGrpSpPr>
      <p:grpSpPr>
        <a:xfrm>
          <a:off x="0" y="0"/>
          <a:ext cx="0" cy="0"/>
          <a:chOff x="0" y="0"/>
          <a:chExt cx="0" cy="0"/>
        </a:xfrm>
      </p:grpSpPr>
      <p:sp>
        <p:nvSpPr>
          <p:cNvPr id="6512" name="Google Shape;6512;g280de3d4a38_0_65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13" name="Google Shape;6513;g280de3d4a38_0_6590"/>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6514" name="Google Shape;6514;g280de3d4a38_0_65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6515" name="Google Shape;6515;g280de3d4a38_0_659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6516" name="Shape 6516"/>
        <p:cNvGrpSpPr/>
        <p:nvPr/>
      </p:nvGrpSpPr>
      <p:grpSpPr>
        <a:xfrm>
          <a:off x="0" y="0"/>
          <a:ext cx="0" cy="0"/>
          <a:chOff x="0" y="0"/>
          <a:chExt cx="0" cy="0"/>
        </a:xfrm>
      </p:grpSpPr>
      <p:grpSp>
        <p:nvGrpSpPr>
          <p:cNvPr id="6517" name="Google Shape;6517;g280de3d4a38_0_6595"/>
          <p:cNvGrpSpPr/>
          <p:nvPr/>
        </p:nvGrpSpPr>
        <p:grpSpPr>
          <a:xfrm>
            <a:off x="3698727" y="6"/>
            <a:ext cx="3697033" cy="5143642"/>
            <a:chOff x="1926275" y="238125"/>
            <a:chExt cx="3765950" cy="5239525"/>
          </a:xfrm>
        </p:grpSpPr>
        <p:sp>
          <p:nvSpPr>
            <p:cNvPr id="6518" name="Google Shape;6518;g280de3d4a38_0_659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g280de3d4a38_0_659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g280de3d4a38_0_659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g280de3d4a38_0_659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g280de3d4a38_0_659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g280de3d4a38_0_659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g280de3d4a38_0_659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g280de3d4a38_0_659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g280de3d4a38_0_659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g280de3d4a38_0_659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g280de3d4a38_0_659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g280de3d4a38_0_659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g280de3d4a38_0_659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g280de3d4a38_0_659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g280de3d4a38_0_659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g280de3d4a38_0_659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g280de3d4a38_0_659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g280de3d4a38_0_659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g280de3d4a38_0_659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g280de3d4a38_0_659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g280de3d4a38_0_659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g280de3d4a38_0_659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g280de3d4a38_0_659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g280de3d4a38_0_659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g280de3d4a38_0_659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g280de3d4a38_0_659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g280de3d4a38_0_659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g280de3d4a38_0_659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g280de3d4a38_0_659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g280de3d4a38_0_659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g280de3d4a38_0_659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g280de3d4a38_0_659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g280de3d4a38_0_659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g280de3d4a38_0_659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g280de3d4a38_0_659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g280de3d4a38_0_659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g280de3d4a38_0_659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g280de3d4a38_0_659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g280de3d4a38_0_659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g280de3d4a38_0_659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g280de3d4a38_0_659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g280de3d4a38_0_659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g280de3d4a38_0_659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g280de3d4a38_0_659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g280de3d4a38_0_659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g280de3d4a38_0_659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g280de3d4a38_0_659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g280de3d4a38_0_659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g280de3d4a38_0_659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g280de3d4a38_0_659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g280de3d4a38_0_659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g280de3d4a38_0_659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g280de3d4a38_0_659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g280de3d4a38_0_659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g280de3d4a38_0_659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g280de3d4a38_0_659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g280de3d4a38_0_659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g280de3d4a38_0_659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g280de3d4a38_0_659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g280de3d4a38_0_659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78" name="Google Shape;6578;g280de3d4a38_0_6595"/>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g280de3d4a38_0_65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580" name="Google Shape;6580;g280de3d4a38_0_6595"/>
          <p:cNvGrpSpPr/>
          <p:nvPr/>
        </p:nvGrpSpPr>
        <p:grpSpPr>
          <a:xfrm>
            <a:off x="1285921" y="2144122"/>
            <a:ext cx="2868897" cy="817157"/>
            <a:chOff x="238125" y="1822850"/>
            <a:chExt cx="7080200" cy="2016675"/>
          </a:xfrm>
        </p:grpSpPr>
        <p:sp>
          <p:nvSpPr>
            <p:cNvPr id="6581" name="Google Shape;6581;g280de3d4a38_0_65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g280de3d4a38_0_65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g280de3d4a38_0_65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g280de3d4a38_0_65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g280de3d4a38_0_65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g280de3d4a38_0_65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g280de3d4a38_0_65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88" name="Google Shape;6588;g280de3d4a38_0_6595"/>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6589" name="Google Shape;6589;g280de3d4a38_0_65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6590" name="Shape 6590"/>
        <p:cNvGrpSpPr/>
        <p:nvPr/>
      </p:nvGrpSpPr>
      <p:grpSpPr>
        <a:xfrm>
          <a:off x="0" y="0"/>
          <a:ext cx="0" cy="0"/>
          <a:chOff x="0" y="0"/>
          <a:chExt cx="0" cy="0"/>
        </a:xfrm>
      </p:grpSpPr>
      <p:sp>
        <p:nvSpPr>
          <p:cNvPr id="6591" name="Google Shape;6591;g280de3d4a38_0_666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g280de3d4a38_0_666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593" name="Google Shape;6593;g280de3d4a38_0_666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6594" name="Google Shape;6594;g280de3d4a38_0_666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72" name="Shape 972"/>
        <p:cNvGrpSpPr/>
        <p:nvPr/>
      </p:nvGrpSpPr>
      <p:grpSpPr>
        <a:xfrm>
          <a:off x="0" y="0"/>
          <a:ext cx="0" cy="0"/>
          <a:chOff x="0" y="0"/>
          <a:chExt cx="0" cy="0"/>
        </a:xfrm>
      </p:grpSpPr>
      <p:sp>
        <p:nvSpPr>
          <p:cNvPr id="973" name="Google Shape;973;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4" name="Google Shape;974;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6595" name="Shape 6595"/>
        <p:cNvGrpSpPr/>
        <p:nvPr/>
      </p:nvGrpSpPr>
      <p:grpSpPr>
        <a:xfrm>
          <a:off x="0" y="0"/>
          <a:ext cx="0" cy="0"/>
          <a:chOff x="0" y="0"/>
          <a:chExt cx="0" cy="0"/>
        </a:xfrm>
      </p:grpSpPr>
      <p:sp>
        <p:nvSpPr>
          <p:cNvPr id="6596" name="Google Shape;6596;g280de3d4a38_0_6674"/>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597" name="Google Shape;6597;g280de3d4a38_0_667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598" name="Google Shape;6598;g280de3d4a38_0_6674"/>
          <p:cNvGrpSpPr/>
          <p:nvPr/>
        </p:nvGrpSpPr>
        <p:grpSpPr>
          <a:xfrm>
            <a:off x="455001" y="401909"/>
            <a:ext cx="908390" cy="258739"/>
            <a:chOff x="238125" y="1822850"/>
            <a:chExt cx="7080200" cy="2016675"/>
          </a:xfrm>
        </p:grpSpPr>
        <p:sp>
          <p:nvSpPr>
            <p:cNvPr id="6599" name="Google Shape;6599;g280de3d4a38_0_66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g280de3d4a38_0_66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g280de3d4a38_0_66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g280de3d4a38_0_66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g280de3d4a38_0_66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g280de3d4a38_0_66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g280de3d4a38_0_66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6606" name="Google Shape;6606;g280de3d4a38_0_667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6607" name="Shape 6607"/>
        <p:cNvGrpSpPr/>
        <p:nvPr/>
      </p:nvGrpSpPr>
      <p:grpSpPr>
        <a:xfrm>
          <a:off x="0" y="0"/>
          <a:ext cx="0" cy="0"/>
          <a:chOff x="0" y="0"/>
          <a:chExt cx="0" cy="0"/>
        </a:xfrm>
      </p:grpSpPr>
      <p:sp>
        <p:nvSpPr>
          <p:cNvPr id="6608" name="Google Shape;6608;g280de3d4a38_0_6686"/>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609" name="Google Shape;6609;g280de3d4a38_0_6686"/>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6610" name="Google Shape;6610;g280de3d4a38_0_6686"/>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6611" name="Google Shape;6611;g280de3d4a38_0_6686"/>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6612" name="Google Shape;6612;g280de3d4a38_0_6686"/>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g280de3d4a38_0_6686"/>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g280de3d4a38_0_6686"/>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615" name="Google Shape;6615;g280de3d4a38_0_6686"/>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6616" name="Google Shape;6616;g280de3d4a38_0_6686"/>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6617" name="Google Shape;6617;g280de3d4a38_0_6686"/>
          <p:cNvGrpSpPr/>
          <p:nvPr/>
        </p:nvGrpSpPr>
        <p:grpSpPr>
          <a:xfrm>
            <a:off x="5825945" y="3085919"/>
            <a:ext cx="1376700" cy="330600"/>
            <a:chOff x="5457350" y="2701375"/>
            <a:chExt cx="1376700" cy="330600"/>
          </a:xfrm>
        </p:grpSpPr>
        <p:sp>
          <p:nvSpPr>
            <p:cNvPr id="6618" name="Google Shape;6618;g280de3d4a38_0_6686"/>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6619" name="Google Shape;6619;g280de3d4a38_0_6686"/>
            <p:cNvGrpSpPr/>
            <p:nvPr/>
          </p:nvGrpSpPr>
          <p:grpSpPr>
            <a:xfrm>
              <a:off x="5541202" y="2774463"/>
              <a:ext cx="183000" cy="183000"/>
              <a:chOff x="5541202" y="2774463"/>
              <a:chExt cx="183000" cy="183000"/>
            </a:xfrm>
          </p:grpSpPr>
          <p:sp>
            <p:nvSpPr>
              <p:cNvPr id="6620" name="Google Shape;6620;g280de3d4a38_0_6686"/>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g280de3d4a38_0_6686"/>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622" name="Google Shape;6622;g280de3d4a38_0_6686"/>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23" name="Google Shape;6623;g280de3d4a38_0_6686"/>
          <p:cNvGrpSpPr/>
          <p:nvPr/>
        </p:nvGrpSpPr>
        <p:grpSpPr>
          <a:xfrm>
            <a:off x="2446250" y="4626181"/>
            <a:ext cx="845188" cy="162953"/>
            <a:chOff x="3701600" y="2570125"/>
            <a:chExt cx="1503625" cy="289900"/>
          </a:xfrm>
        </p:grpSpPr>
        <p:sp>
          <p:nvSpPr>
            <p:cNvPr id="6624" name="Google Shape;6624;g280de3d4a38_0_6686"/>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g280de3d4a38_0_6686"/>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g280de3d4a38_0_6686"/>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g280de3d4a38_0_6686"/>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g280de3d4a38_0_6686"/>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g280de3d4a38_0_6686"/>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g280de3d4a38_0_6686"/>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g280de3d4a38_0_6686"/>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g280de3d4a38_0_6686"/>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g280de3d4a38_0_6686"/>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g280de3d4a38_0_6686"/>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g280de3d4a38_0_6686"/>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36" name="Google Shape;6636;g280de3d4a38_0_6686"/>
          <p:cNvGrpSpPr/>
          <p:nvPr/>
        </p:nvGrpSpPr>
        <p:grpSpPr>
          <a:xfrm>
            <a:off x="5267233" y="4595311"/>
            <a:ext cx="908377" cy="201300"/>
            <a:chOff x="5577025" y="2564875"/>
            <a:chExt cx="1764525" cy="390950"/>
          </a:xfrm>
        </p:grpSpPr>
        <p:sp>
          <p:nvSpPr>
            <p:cNvPr id="6637" name="Google Shape;6637;g280de3d4a38_0_6686"/>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g280de3d4a38_0_6686"/>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g280de3d4a38_0_6686"/>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g280de3d4a38_0_6686"/>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g280de3d4a38_0_6686"/>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g280de3d4a38_0_6686"/>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g280de3d4a38_0_6686"/>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g280de3d4a38_0_6686"/>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g280de3d4a38_0_6686"/>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g280de3d4a38_0_6686"/>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g280de3d4a38_0_6686"/>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g280de3d4a38_0_6686"/>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g280de3d4a38_0_6686"/>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g280de3d4a38_0_6686"/>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g280de3d4a38_0_6686"/>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g280de3d4a38_0_6686"/>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53" name="Google Shape;6653;g280de3d4a38_0_6686"/>
          <p:cNvGrpSpPr/>
          <p:nvPr/>
        </p:nvGrpSpPr>
        <p:grpSpPr>
          <a:xfrm>
            <a:off x="3882459" y="4590168"/>
            <a:ext cx="682107" cy="266863"/>
            <a:chOff x="238125" y="2500825"/>
            <a:chExt cx="1678825" cy="656650"/>
          </a:xfrm>
        </p:grpSpPr>
        <p:sp>
          <p:nvSpPr>
            <p:cNvPr id="6654" name="Google Shape;6654;g280de3d4a38_0_6686"/>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g280de3d4a38_0_6686"/>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g280de3d4a38_0_6686"/>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g280de3d4a38_0_6686"/>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g280de3d4a38_0_6686"/>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g280de3d4a38_0_6686"/>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g280de3d4a38_0_6686"/>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g280de3d4a38_0_6686"/>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g280de3d4a38_0_6686"/>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g280de3d4a38_0_6686"/>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g280de3d4a38_0_6686"/>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g280de3d4a38_0_6686"/>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g280de3d4a38_0_6686"/>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g280de3d4a38_0_6686"/>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g280de3d4a38_0_6686"/>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g280de3d4a38_0_6686"/>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g280de3d4a38_0_6686"/>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g280de3d4a38_0_6686"/>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g280de3d4a38_0_6686"/>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3" name="Google Shape;6673;g280de3d4a38_0_6686"/>
          <p:cNvGrpSpPr/>
          <p:nvPr/>
        </p:nvGrpSpPr>
        <p:grpSpPr>
          <a:xfrm>
            <a:off x="6779578" y="4626181"/>
            <a:ext cx="845188" cy="162953"/>
            <a:chOff x="3701600" y="2570125"/>
            <a:chExt cx="1503625" cy="289900"/>
          </a:xfrm>
        </p:grpSpPr>
        <p:sp>
          <p:nvSpPr>
            <p:cNvPr id="6674" name="Google Shape;6674;g280de3d4a38_0_6686"/>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g280de3d4a38_0_6686"/>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g280de3d4a38_0_6686"/>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g280de3d4a38_0_6686"/>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g280de3d4a38_0_6686"/>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g280de3d4a38_0_6686"/>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g280de3d4a38_0_6686"/>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g280de3d4a38_0_6686"/>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g280de3d4a38_0_6686"/>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g280de3d4a38_0_6686"/>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g280de3d4a38_0_6686"/>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g280de3d4a38_0_6686"/>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86" name="Google Shape;6686;g280de3d4a38_0_6686"/>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g280de3d4a38_0_6686"/>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6688" name="Google Shape;6688;g280de3d4a38_0_6686"/>
          <p:cNvGrpSpPr/>
          <p:nvPr/>
        </p:nvGrpSpPr>
        <p:grpSpPr>
          <a:xfrm>
            <a:off x="6292189" y="1426141"/>
            <a:ext cx="1425849" cy="1425202"/>
            <a:chOff x="1189450" y="238125"/>
            <a:chExt cx="5177375" cy="5175025"/>
          </a:xfrm>
        </p:grpSpPr>
        <p:sp>
          <p:nvSpPr>
            <p:cNvPr id="6689" name="Google Shape;6689;g280de3d4a38_0_6686"/>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g280de3d4a38_0_6686"/>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g280de3d4a38_0_6686"/>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g280de3d4a38_0_6686"/>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g280de3d4a38_0_6686"/>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g280de3d4a38_0_6686"/>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g280de3d4a38_0_6686"/>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g280de3d4a38_0_6686"/>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g280de3d4a38_0_6686"/>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g280de3d4a38_0_6686"/>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g280de3d4a38_0_6686"/>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g280de3d4a38_0_6686"/>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g280de3d4a38_0_6686"/>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g280de3d4a38_0_6686"/>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g280de3d4a38_0_6686"/>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g280de3d4a38_0_6686"/>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g280de3d4a38_0_6686"/>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g280de3d4a38_0_6686"/>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g280de3d4a38_0_6686"/>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g280de3d4a38_0_6686"/>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g280de3d4a38_0_6686"/>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g280de3d4a38_0_6686"/>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g280de3d4a38_0_6686"/>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g280de3d4a38_0_6686"/>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g280de3d4a38_0_6686"/>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g280de3d4a38_0_6686"/>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g280de3d4a38_0_6686"/>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g280de3d4a38_0_6686"/>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g280de3d4a38_0_6686"/>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g280de3d4a38_0_6686"/>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g280de3d4a38_0_6686"/>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g280de3d4a38_0_6686"/>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g280de3d4a38_0_6686"/>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g280de3d4a38_0_6686"/>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g280de3d4a38_0_6686"/>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g280de3d4a38_0_6686"/>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g280de3d4a38_0_6686"/>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g280de3d4a38_0_6686"/>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g280de3d4a38_0_6686"/>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g280de3d4a38_0_6686"/>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g280de3d4a38_0_6686"/>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g280de3d4a38_0_6686"/>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g280de3d4a38_0_6686"/>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g280de3d4a38_0_6686"/>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g280de3d4a38_0_6686"/>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g280de3d4a38_0_6686"/>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g280de3d4a38_0_6686"/>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g280de3d4a38_0_6686"/>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g280de3d4a38_0_6686"/>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g280de3d4a38_0_6686"/>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g280de3d4a38_0_6686"/>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g280de3d4a38_0_6686"/>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g280de3d4a38_0_6686"/>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g280de3d4a38_0_6686"/>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g280de3d4a38_0_6686"/>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g280de3d4a38_0_6686"/>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g280de3d4a38_0_6686"/>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g280de3d4a38_0_6686"/>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g280de3d4a38_0_6686"/>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g280de3d4a38_0_6686"/>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g280de3d4a38_0_6686"/>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g280de3d4a38_0_6686"/>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g280de3d4a38_0_6686"/>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g280de3d4a38_0_6686"/>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g280de3d4a38_0_6686"/>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g280de3d4a38_0_6686"/>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g280de3d4a38_0_6686"/>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g280de3d4a38_0_6686"/>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g280de3d4a38_0_6686"/>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g280de3d4a38_0_6686"/>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g280de3d4a38_0_6686"/>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g280de3d4a38_0_6686"/>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g280de3d4a38_0_6686"/>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g280de3d4a38_0_6686"/>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g280de3d4a38_0_6686"/>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g280de3d4a38_0_6686"/>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g280de3d4a38_0_6686"/>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g280de3d4a38_0_6686"/>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g280de3d4a38_0_6686"/>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g280de3d4a38_0_6686"/>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g280de3d4a38_0_6686"/>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g280de3d4a38_0_6686"/>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g280de3d4a38_0_6686"/>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g280de3d4a38_0_6686"/>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g280de3d4a38_0_6686"/>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g280de3d4a38_0_6686"/>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g280de3d4a38_0_6686"/>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g280de3d4a38_0_6686"/>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g280de3d4a38_0_6686"/>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g280de3d4a38_0_6686"/>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g280de3d4a38_0_6686"/>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g280de3d4a38_0_6686"/>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g280de3d4a38_0_6686"/>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g280de3d4a38_0_6686"/>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g280de3d4a38_0_6686"/>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g280de3d4a38_0_6686"/>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g280de3d4a38_0_6686"/>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g280de3d4a38_0_6686"/>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g280de3d4a38_0_6686"/>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g280de3d4a38_0_6686"/>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g280de3d4a38_0_6686"/>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g280de3d4a38_0_6686"/>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g280de3d4a38_0_6686"/>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g280de3d4a38_0_6686"/>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g280de3d4a38_0_6686"/>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g280de3d4a38_0_6686"/>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g280de3d4a38_0_6686"/>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g280de3d4a38_0_6686"/>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g280de3d4a38_0_6686"/>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g280de3d4a38_0_6686"/>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g280de3d4a38_0_6686"/>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g280de3d4a38_0_6686"/>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g280de3d4a38_0_6686"/>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g280de3d4a38_0_6686"/>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g280de3d4a38_0_6686"/>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g280de3d4a38_0_6686"/>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g280de3d4a38_0_6686"/>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g280de3d4a38_0_6686"/>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g280de3d4a38_0_6686"/>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g280de3d4a38_0_6686"/>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g280de3d4a38_0_6686"/>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g280de3d4a38_0_6686"/>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g280de3d4a38_0_6686"/>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g280de3d4a38_0_6686"/>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g280de3d4a38_0_6686"/>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g280de3d4a38_0_6686"/>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g280de3d4a38_0_6686"/>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g280de3d4a38_0_6686"/>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g280de3d4a38_0_6686"/>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g280de3d4a38_0_6686"/>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g280de3d4a38_0_6686"/>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g280de3d4a38_0_6686"/>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g280de3d4a38_0_6686"/>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g280de3d4a38_0_6686"/>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g280de3d4a38_0_6686"/>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g280de3d4a38_0_6686"/>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g280de3d4a38_0_6686"/>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g280de3d4a38_0_6686"/>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g280de3d4a38_0_6686"/>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g280de3d4a38_0_6686"/>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g280de3d4a38_0_6686"/>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g280de3d4a38_0_6686"/>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g280de3d4a38_0_6686"/>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g280de3d4a38_0_6686"/>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g280de3d4a38_0_6686"/>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g280de3d4a38_0_6686"/>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g280de3d4a38_0_6686"/>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g280de3d4a38_0_6686"/>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g280de3d4a38_0_6686"/>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g280de3d4a38_0_6686"/>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g280de3d4a38_0_6686"/>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g280de3d4a38_0_6686"/>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g280de3d4a38_0_6686"/>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g280de3d4a38_0_6686"/>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g280de3d4a38_0_6686"/>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g280de3d4a38_0_6686"/>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g280de3d4a38_0_6686"/>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g280de3d4a38_0_6686"/>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g280de3d4a38_0_6686"/>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g280de3d4a38_0_6686"/>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g280de3d4a38_0_6686"/>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g280de3d4a38_0_6686"/>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g280de3d4a38_0_6686"/>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g280de3d4a38_0_6686"/>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g280de3d4a38_0_6686"/>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g280de3d4a38_0_6686"/>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g280de3d4a38_0_6686"/>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g280de3d4a38_0_6686"/>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g280de3d4a38_0_6686"/>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g280de3d4a38_0_6686"/>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g280de3d4a38_0_6686"/>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g280de3d4a38_0_6686"/>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g280de3d4a38_0_6686"/>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g280de3d4a38_0_6686"/>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g280de3d4a38_0_6686"/>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g280de3d4a38_0_6686"/>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g280de3d4a38_0_6686"/>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g280de3d4a38_0_6686"/>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g280de3d4a38_0_6686"/>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g280de3d4a38_0_6686"/>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g280de3d4a38_0_6686"/>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g280de3d4a38_0_6686"/>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g280de3d4a38_0_6686"/>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g280de3d4a38_0_6686"/>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g280de3d4a38_0_6686"/>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g280de3d4a38_0_6686"/>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g280de3d4a38_0_6686"/>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g280de3d4a38_0_6686"/>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g280de3d4a38_0_6686"/>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g280de3d4a38_0_6686"/>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g280de3d4a38_0_6686"/>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g280de3d4a38_0_6686"/>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g280de3d4a38_0_6686"/>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g280de3d4a38_0_6686"/>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g280de3d4a38_0_6686"/>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g280de3d4a38_0_6686"/>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g280de3d4a38_0_6686"/>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g280de3d4a38_0_6686"/>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g280de3d4a38_0_6686"/>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g280de3d4a38_0_6686"/>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g280de3d4a38_0_6686"/>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g280de3d4a38_0_6686"/>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g280de3d4a38_0_6686"/>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g280de3d4a38_0_6686"/>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g280de3d4a38_0_6686"/>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g280de3d4a38_0_6686"/>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g280de3d4a38_0_6686"/>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g280de3d4a38_0_6686"/>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g280de3d4a38_0_6686"/>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g280de3d4a38_0_6686"/>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g280de3d4a38_0_6686"/>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g280de3d4a38_0_6686"/>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g280de3d4a38_0_6686"/>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g280de3d4a38_0_6686"/>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g280de3d4a38_0_6686"/>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g280de3d4a38_0_6686"/>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g280de3d4a38_0_6686"/>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g280de3d4a38_0_6686"/>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g280de3d4a38_0_6686"/>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g280de3d4a38_0_6686"/>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g280de3d4a38_0_6686"/>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g280de3d4a38_0_6686"/>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g280de3d4a38_0_6686"/>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g280de3d4a38_0_6686"/>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g280de3d4a38_0_6686"/>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g280de3d4a38_0_6686"/>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g280de3d4a38_0_6686"/>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g280de3d4a38_0_6686"/>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g280de3d4a38_0_6686"/>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g280de3d4a38_0_6686"/>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g280de3d4a38_0_6686"/>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g280de3d4a38_0_6686"/>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g280de3d4a38_0_6686"/>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g280de3d4a38_0_6686"/>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g280de3d4a38_0_6686"/>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g280de3d4a38_0_6686"/>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g280de3d4a38_0_6686"/>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g280de3d4a38_0_6686"/>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g280de3d4a38_0_6686"/>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g280de3d4a38_0_6686"/>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g280de3d4a38_0_6686"/>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g280de3d4a38_0_6686"/>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g280de3d4a38_0_6686"/>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g280de3d4a38_0_6686"/>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g280de3d4a38_0_6686"/>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g280de3d4a38_0_6686"/>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g280de3d4a38_0_6686"/>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g280de3d4a38_0_6686"/>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g280de3d4a38_0_6686"/>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g280de3d4a38_0_6686"/>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g280de3d4a38_0_6686"/>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g280de3d4a38_0_6686"/>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g280de3d4a38_0_6686"/>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g280de3d4a38_0_6686"/>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g280de3d4a38_0_6686"/>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g280de3d4a38_0_6686"/>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g280de3d4a38_0_6686"/>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g280de3d4a38_0_6686"/>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g280de3d4a38_0_6686"/>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g280de3d4a38_0_6686"/>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g280de3d4a38_0_6686"/>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g280de3d4a38_0_6686"/>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g280de3d4a38_0_6686"/>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g280de3d4a38_0_6686"/>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g280de3d4a38_0_6686"/>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g280de3d4a38_0_6686"/>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g280de3d4a38_0_6686"/>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g280de3d4a38_0_6686"/>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g280de3d4a38_0_6686"/>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g280de3d4a38_0_6686"/>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g280de3d4a38_0_6686"/>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g280de3d4a38_0_6686"/>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g280de3d4a38_0_6686"/>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g280de3d4a38_0_6686"/>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g280de3d4a38_0_6686"/>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g280de3d4a38_0_6686"/>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g280de3d4a38_0_6686"/>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g280de3d4a38_0_6686"/>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g280de3d4a38_0_6686"/>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g280de3d4a38_0_6686"/>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g280de3d4a38_0_6686"/>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g280de3d4a38_0_6686"/>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g280de3d4a38_0_6686"/>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g280de3d4a38_0_6686"/>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g280de3d4a38_0_6686"/>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g280de3d4a38_0_6686"/>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g280de3d4a38_0_6686"/>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g280de3d4a38_0_6686"/>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g280de3d4a38_0_6686"/>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g280de3d4a38_0_6686"/>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g280de3d4a38_0_6686"/>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g280de3d4a38_0_6686"/>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g280de3d4a38_0_6686"/>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g280de3d4a38_0_6686"/>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g280de3d4a38_0_6686"/>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g280de3d4a38_0_6686"/>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g280de3d4a38_0_6686"/>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g280de3d4a38_0_6686"/>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g280de3d4a38_0_6686"/>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g280de3d4a38_0_6686"/>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g280de3d4a38_0_6686"/>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g280de3d4a38_0_6686"/>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g280de3d4a38_0_6686"/>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g280de3d4a38_0_6686"/>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g280de3d4a38_0_6686"/>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g280de3d4a38_0_6686"/>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g280de3d4a38_0_6686"/>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g280de3d4a38_0_6686"/>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g280de3d4a38_0_6686"/>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g280de3d4a38_0_6686"/>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g280de3d4a38_0_6686"/>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g280de3d4a38_0_6686"/>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g280de3d4a38_0_6686"/>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g280de3d4a38_0_6686"/>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g280de3d4a38_0_6686"/>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g280de3d4a38_0_6686"/>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g280de3d4a38_0_6686"/>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g280de3d4a38_0_6686"/>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g280de3d4a38_0_6686"/>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g280de3d4a38_0_6686"/>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g280de3d4a38_0_6686"/>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g280de3d4a38_0_6686"/>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g280de3d4a38_0_6686"/>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g280de3d4a38_0_6686"/>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g280de3d4a38_0_6686"/>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g280de3d4a38_0_6686"/>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g280de3d4a38_0_6686"/>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g280de3d4a38_0_6686"/>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g280de3d4a38_0_6686"/>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g280de3d4a38_0_6686"/>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g280de3d4a38_0_6686"/>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g280de3d4a38_0_6686"/>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g280de3d4a38_0_6686"/>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g280de3d4a38_0_6686"/>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g280de3d4a38_0_6686"/>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g280de3d4a38_0_6686"/>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g280de3d4a38_0_6686"/>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g280de3d4a38_0_6686"/>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g280de3d4a38_0_6686"/>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g280de3d4a38_0_6686"/>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g280de3d4a38_0_6686"/>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g280de3d4a38_0_6686"/>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g280de3d4a38_0_6686"/>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g280de3d4a38_0_6686"/>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g280de3d4a38_0_6686"/>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g280de3d4a38_0_6686"/>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g280de3d4a38_0_6686"/>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g280de3d4a38_0_6686"/>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g280de3d4a38_0_6686"/>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g280de3d4a38_0_6686"/>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g280de3d4a38_0_6686"/>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g280de3d4a38_0_6686"/>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g280de3d4a38_0_6686"/>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g280de3d4a38_0_6686"/>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g280de3d4a38_0_6686"/>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g280de3d4a38_0_6686"/>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g280de3d4a38_0_6686"/>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g280de3d4a38_0_6686"/>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g280de3d4a38_0_6686"/>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g280de3d4a38_0_6686"/>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g280de3d4a38_0_6686"/>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g280de3d4a38_0_6686"/>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g280de3d4a38_0_6686"/>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g280de3d4a38_0_6686"/>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g280de3d4a38_0_6686"/>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g280de3d4a38_0_6686"/>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g280de3d4a38_0_6686"/>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g280de3d4a38_0_6686"/>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g280de3d4a38_0_6686"/>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g280de3d4a38_0_6686"/>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g280de3d4a38_0_6686"/>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g280de3d4a38_0_6686"/>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g280de3d4a38_0_6686"/>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g280de3d4a38_0_6686"/>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g280de3d4a38_0_6686"/>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g280de3d4a38_0_6686"/>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g280de3d4a38_0_6686"/>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g280de3d4a38_0_6686"/>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g280de3d4a38_0_6686"/>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g280de3d4a38_0_6686"/>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g280de3d4a38_0_6686"/>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g280de3d4a38_0_6686"/>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g280de3d4a38_0_6686"/>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g280de3d4a38_0_6686"/>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g280de3d4a38_0_6686"/>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g280de3d4a38_0_6686"/>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g280de3d4a38_0_6686"/>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g280de3d4a38_0_6686"/>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g280de3d4a38_0_6686"/>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g280de3d4a38_0_6686"/>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g280de3d4a38_0_6686"/>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g280de3d4a38_0_6686"/>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g280de3d4a38_0_6686"/>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g280de3d4a38_0_6686"/>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g280de3d4a38_0_6686"/>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g280de3d4a38_0_6686"/>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g280de3d4a38_0_6686"/>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g280de3d4a38_0_6686"/>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g280de3d4a38_0_6686"/>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g280de3d4a38_0_6686"/>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g280de3d4a38_0_6686"/>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g280de3d4a38_0_6686"/>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g280de3d4a38_0_6686"/>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g280de3d4a38_0_6686"/>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g280de3d4a38_0_6686"/>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g280de3d4a38_0_6686"/>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g280de3d4a38_0_6686"/>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g280de3d4a38_0_6686"/>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g280de3d4a38_0_6686"/>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g280de3d4a38_0_6686"/>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g280de3d4a38_0_6686"/>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g280de3d4a38_0_6686"/>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g280de3d4a38_0_6686"/>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g280de3d4a38_0_6686"/>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g280de3d4a38_0_6686"/>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g280de3d4a38_0_6686"/>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g280de3d4a38_0_6686"/>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g280de3d4a38_0_6686"/>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g280de3d4a38_0_6686"/>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g280de3d4a38_0_6686"/>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g280de3d4a38_0_6686"/>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g280de3d4a38_0_6686"/>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g280de3d4a38_0_6686"/>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g280de3d4a38_0_6686"/>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g280de3d4a38_0_6686"/>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g280de3d4a38_0_6686"/>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g280de3d4a38_0_6686"/>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g280de3d4a38_0_6686"/>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g280de3d4a38_0_6686"/>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g280de3d4a38_0_6686"/>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g280de3d4a38_0_6686"/>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g280de3d4a38_0_6686"/>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g280de3d4a38_0_6686"/>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g280de3d4a38_0_6686"/>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g280de3d4a38_0_6686"/>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g280de3d4a38_0_6686"/>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g280de3d4a38_0_6686"/>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g280de3d4a38_0_6686"/>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g280de3d4a38_0_6686"/>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g280de3d4a38_0_6686"/>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g280de3d4a38_0_6686"/>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g280de3d4a38_0_6686"/>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g280de3d4a38_0_6686"/>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g280de3d4a38_0_6686"/>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g280de3d4a38_0_6686"/>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g280de3d4a38_0_6686"/>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g280de3d4a38_0_6686"/>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g280de3d4a38_0_6686"/>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g280de3d4a38_0_6686"/>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g280de3d4a38_0_6686"/>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g280de3d4a38_0_6686"/>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g280de3d4a38_0_6686"/>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g280de3d4a38_0_6686"/>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g280de3d4a38_0_6686"/>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g280de3d4a38_0_6686"/>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g280de3d4a38_0_6686"/>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g280de3d4a38_0_6686"/>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g280de3d4a38_0_6686"/>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g280de3d4a38_0_6686"/>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g280de3d4a38_0_6686"/>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g280de3d4a38_0_6686"/>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g280de3d4a38_0_6686"/>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g280de3d4a38_0_6686"/>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g280de3d4a38_0_6686"/>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g280de3d4a38_0_6686"/>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g280de3d4a38_0_6686"/>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g280de3d4a38_0_6686"/>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g280de3d4a38_0_6686"/>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g280de3d4a38_0_6686"/>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g280de3d4a38_0_6686"/>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g280de3d4a38_0_6686"/>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g280de3d4a38_0_6686"/>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g280de3d4a38_0_6686"/>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g280de3d4a38_0_6686"/>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g280de3d4a38_0_6686"/>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g280de3d4a38_0_6686"/>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g280de3d4a38_0_6686"/>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g280de3d4a38_0_6686"/>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g280de3d4a38_0_6686"/>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g280de3d4a38_0_6686"/>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g280de3d4a38_0_6686"/>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g280de3d4a38_0_6686"/>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g280de3d4a38_0_6686"/>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g280de3d4a38_0_6686"/>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g280de3d4a38_0_6686"/>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g280de3d4a38_0_6686"/>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g280de3d4a38_0_6686"/>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g280de3d4a38_0_6686"/>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g280de3d4a38_0_6686"/>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g280de3d4a38_0_6686"/>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g280de3d4a38_0_6686"/>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g280de3d4a38_0_6686"/>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g280de3d4a38_0_6686"/>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g280de3d4a38_0_6686"/>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g280de3d4a38_0_6686"/>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g280de3d4a38_0_6686"/>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g280de3d4a38_0_6686"/>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g280de3d4a38_0_6686"/>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g280de3d4a38_0_6686"/>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g280de3d4a38_0_6686"/>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g280de3d4a38_0_6686"/>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g280de3d4a38_0_6686"/>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g280de3d4a38_0_6686"/>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g280de3d4a38_0_6686"/>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g280de3d4a38_0_6686"/>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g280de3d4a38_0_6686"/>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g280de3d4a38_0_6686"/>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g280de3d4a38_0_6686"/>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g280de3d4a38_0_6686"/>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g280de3d4a38_0_6686"/>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g280de3d4a38_0_6686"/>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g280de3d4a38_0_6686"/>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g280de3d4a38_0_6686"/>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g280de3d4a38_0_6686"/>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g280de3d4a38_0_6686"/>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g280de3d4a38_0_6686"/>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g280de3d4a38_0_6686"/>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g280de3d4a38_0_6686"/>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g280de3d4a38_0_6686"/>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g280de3d4a38_0_6686"/>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g280de3d4a38_0_6686"/>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g280de3d4a38_0_6686"/>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g280de3d4a38_0_6686"/>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g280de3d4a38_0_6686"/>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g280de3d4a38_0_6686"/>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g280de3d4a38_0_6686"/>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g280de3d4a38_0_6686"/>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g280de3d4a38_0_6686"/>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g280de3d4a38_0_6686"/>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g280de3d4a38_0_6686"/>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g280de3d4a38_0_6686"/>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g280de3d4a38_0_6686"/>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g280de3d4a38_0_6686"/>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g280de3d4a38_0_6686"/>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g280de3d4a38_0_6686"/>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g280de3d4a38_0_6686"/>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g280de3d4a38_0_6686"/>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g280de3d4a38_0_6686"/>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g280de3d4a38_0_6686"/>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g280de3d4a38_0_6686"/>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g280de3d4a38_0_6686"/>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g280de3d4a38_0_6686"/>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g280de3d4a38_0_6686"/>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g280de3d4a38_0_6686"/>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g280de3d4a38_0_6686"/>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g280de3d4a38_0_6686"/>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g280de3d4a38_0_6686"/>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g280de3d4a38_0_6686"/>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g280de3d4a38_0_6686"/>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g280de3d4a38_0_6686"/>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g280de3d4a38_0_6686"/>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g280de3d4a38_0_6686"/>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g280de3d4a38_0_6686"/>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g280de3d4a38_0_6686"/>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g280de3d4a38_0_6686"/>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g280de3d4a38_0_6686"/>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g280de3d4a38_0_6686"/>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g280de3d4a38_0_6686"/>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g280de3d4a38_0_6686"/>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g280de3d4a38_0_6686"/>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g280de3d4a38_0_6686"/>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g280de3d4a38_0_6686"/>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g280de3d4a38_0_6686"/>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g280de3d4a38_0_6686"/>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g280de3d4a38_0_6686"/>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g280de3d4a38_0_6686"/>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g280de3d4a38_0_6686"/>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g280de3d4a38_0_6686"/>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57" name="Google Shape;7257;g280de3d4a38_0_6686"/>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258" name="Google Shape;7258;g280de3d4a38_0_6686"/>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259" name="Shape 7259"/>
        <p:cNvGrpSpPr/>
        <p:nvPr/>
      </p:nvGrpSpPr>
      <p:grpSpPr>
        <a:xfrm>
          <a:off x="0" y="0"/>
          <a:ext cx="0" cy="0"/>
          <a:chOff x="0" y="0"/>
          <a:chExt cx="0" cy="0"/>
        </a:xfrm>
      </p:grpSpPr>
      <p:sp>
        <p:nvSpPr>
          <p:cNvPr id="7260" name="Google Shape;7260;g280de3d4a38_0_73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261" name="Google Shape;7261;g280de3d4a38_0_7338"/>
          <p:cNvGrpSpPr/>
          <p:nvPr/>
        </p:nvGrpSpPr>
        <p:grpSpPr>
          <a:xfrm>
            <a:off x="8041173" y="4778596"/>
            <a:ext cx="598277" cy="170409"/>
            <a:chOff x="238125" y="1822850"/>
            <a:chExt cx="7080200" cy="2016675"/>
          </a:xfrm>
        </p:grpSpPr>
        <p:sp>
          <p:nvSpPr>
            <p:cNvPr id="7262" name="Google Shape;7262;g280de3d4a38_0_73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g280de3d4a38_0_73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g280de3d4a38_0_73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g280de3d4a38_0_73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g280de3d4a38_0_73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g280de3d4a38_0_73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g280de3d4a38_0_73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69" name="Google Shape;7269;g280de3d4a38_0_7338"/>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70" name="Google Shape;7270;g280de3d4a38_0_7338"/>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271" name="Google Shape;7271;g280de3d4a38_0_7338"/>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g280de3d4a38_0_7338"/>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273" name="Google Shape;7273;g280de3d4a38_0_733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7274" name="Shape 7274"/>
        <p:cNvGrpSpPr/>
        <p:nvPr/>
      </p:nvGrpSpPr>
      <p:grpSpPr>
        <a:xfrm>
          <a:off x="0" y="0"/>
          <a:ext cx="0" cy="0"/>
          <a:chOff x="0" y="0"/>
          <a:chExt cx="0" cy="0"/>
        </a:xfrm>
      </p:grpSpPr>
      <p:grpSp>
        <p:nvGrpSpPr>
          <p:cNvPr id="7275" name="Google Shape;7275;g280de3d4a38_0_7353"/>
          <p:cNvGrpSpPr/>
          <p:nvPr/>
        </p:nvGrpSpPr>
        <p:grpSpPr>
          <a:xfrm>
            <a:off x="2726703" y="6"/>
            <a:ext cx="3697033" cy="5143642"/>
            <a:chOff x="1926275" y="238125"/>
            <a:chExt cx="3765950" cy="5239525"/>
          </a:xfrm>
        </p:grpSpPr>
        <p:sp>
          <p:nvSpPr>
            <p:cNvPr id="7276" name="Google Shape;7276;g280de3d4a38_0_735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g280de3d4a38_0_735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g280de3d4a38_0_735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g280de3d4a38_0_735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g280de3d4a38_0_735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g280de3d4a38_0_735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g280de3d4a38_0_735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g280de3d4a38_0_735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g280de3d4a38_0_735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g280de3d4a38_0_735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g280de3d4a38_0_735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g280de3d4a38_0_735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g280de3d4a38_0_735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g280de3d4a38_0_735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g280de3d4a38_0_735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g280de3d4a38_0_735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g280de3d4a38_0_735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g280de3d4a38_0_735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g280de3d4a38_0_735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g280de3d4a38_0_735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g280de3d4a38_0_735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g280de3d4a38_0_735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g280de3d4a38_0_735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g280de3d4a38_0_735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g280de3d4a38_0_735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g280de3d4a38_0_735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g280de3d4a38_0_735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g280de3d4a38_0_735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g280de3d4a38_0_735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g280de3d4a38_0_735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g280de3d4a38_0_735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g280de3d4a38_0_735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g280de3d4a38_0_735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g280de3d4a38_0_735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g280de3d4a38_0_735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g280de3d4a38_0_735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g280de3d4a38_0_735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g280de3d4a38_0_735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g280de3d4a38_0_735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g280de3d4a38_0_735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g280de3d4a38_0_735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g280de3d4a38_0_735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g280de3d4a38_0_735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g280de3d4a38_0_735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g280de3d4a38_0_735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g280de3d4a38_0_735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g280de3d4a38_0_735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g280de3d4a38_0_735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g280de3d4a38_0_735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g280de3d4a38_0_735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g280de3d4a38_0_735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g280de3d4a38_0_735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g280de3d4a38_0_735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g280de3d4a38_0_735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g280de3d4a38_0_735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g280de3d4a38_0_735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g280de3d4a38_0_735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g280de3d4a38_0_735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g280de3d4a38_0_735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g280de3d4a38_0_735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36" name="Google Shape;7336;g280de3d4a38_0_735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37" name="Google Shape;7337;g280de3d4a38_0_7353"/>
          <p:cNvGrpSpPr/>
          <p:nvPr/>
        </p:nvGrpSpPr>
        <p:grpSpPr>
          <a:xfrm>
            <a:off x="2686262" y="2"/>
            <a:ext cx="2103910" cy="5143716"/>
            <a:chOff x="2726150" y="238125"/>
            <a:chExt cx="2142475" cy="5238000"/>
          </a:xfrm>
        </p:grpSpPr>
        <p:sp>
          <p:nvSpPr>
            <p:cNvPr id="7338" name="Google Shape;7338;g280de3d4a38_0_735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g280de3d4a38_0_735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g280de3d4a38_0_735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41" name="Google Shape;7341;g280de3d4a38_0_735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342" name="Google Shape;7342;g280de3d4a38_0_735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343" name="Google Shape;7343;g280de3d4a38_0_735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344" name="Google Shape;7344;g280de3d4a38_0_735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g280de3d4a38_0_735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7346" name="Google Shape;7346;g280de3d4a38_0_735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7347" name="Google Shape;7347;g280de3d4a38_0_735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7348" name="Shape 7348"/>
        <p:cNvGrpSpPr/>
        <p:nvPr/>
      </p:nvGrpSpPr>
      <p:grpSpPr>
        <a:xfrm>
          <a:off x="0" y="0"/>
          <a:ext cx="0" cy="0"/>
          <a:chOff x="0" y="0"/>
          <a:chExt cx="0" cy="0"/>
        </a:xfrm>
      </p:grpSpPr>
      <p:sp>
        <p:nvSpPr>
          <p:cNvPr id="7349" name="Google Shape;7349;g280de3d4a38_0_7427"/>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50" name="Google Shape;7350;g280de3d4a38_0_7427"/>
          <p:cNvGrpSpPr/>
          <p:nvPr/>
        </p:nvGrpSpPr>
        <p:grpSpPr>
          <a:xfrm>
            <a:off x="2686262" y="2"/>
            <a:ext cx="2103910" cy="5143716"/>
            <a:chOff x="2726150" y="238125"/>
            <a:chExt cx="2142475" cy="5238000"/>
          </a:xfrm>
        </p:grpSpPr>
        <p:sp>
          <p:nvSpPr>
            <p:cNvPr id="7351" name="Google Shape;7351;g280de3d4a38_0_74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g280de3d4a38_0_74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g280de3d4a38_0_74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54" name="Google Shape;7354;g280de3d4a38_0_7427"/>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355" name="Google Shape;7355;g280de3d4a38_0_74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356" name="Google Shape;7356;g280de3d4a38_0_74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357" name="Google Shape;7357;g280de3d4a38_0_7427"/>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g280de3d4a38_0_74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359" name="Google Shape;7359;g280de3d4a38_0_7427"/>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360" name="Google Shape;7360;g280de3d4a38_0_742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361" name="Shape 7361"/>
        <p:cNvGrpSpPr/>
        <p:nvPr/>
      </p:nvGrpSpPr>
      <p:grpSpPr>
        <a:xfrm>
          <a:off x="0" y="0"/>
          <a:ext cx="0" cy="0"/>
          <a:chOff x="0" y="0"/>
          <a:chExt cx="0" cy="0"/>
        </a:xfrm>
      </p:grpSpPr>
      <p:sp>
        <p:nvSpPr>
          <p:cNvPr id="7362" name="Google Shape;7362;g280de3d4a38_0_744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363" name="Google Shape;7363;g280de3d4a38_0_7440"/>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364" name="Google Shape;7364;g280de3d4a38_0_7440"/>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7365" name="Google Shape;7365;g280de3d4a38_0_744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366" name="Google Shape;7366;g280de3d4a38_0_7440"/>
          <p:cNvGrpSpPr/>
          <p:nvPr/>
        </p:nvGrpSpPr>
        <p:grpSpPr>
          <a:xfrm>
            <a:off x="8041173" y="4778596"/>
            <a:ext cx="598277" cy="170409"/>
            <a:chOff x="238125" y="1822850"/>
            <a:chExt cx="7080200" cy="2016675"/>
          </a:xfrm>
        </p:grpSpPr>
        <p:sp>
          <p:nvSpPr>
            <p:cNvPr id="7367" name="Google Shape;7367;g280de3d4a38_0_744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g280de3d4a38_0_744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g280de3d4a38_0_744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g280de3d4a38_0_744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g280de3d4a38_0_744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g280de3d4a38_0_744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g280de3d4a38_0_744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74" name="Google Shape;7374;g280de3d4a38_0_744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7375" name="Shape 7375"/>
        <p:cNvGrpSpPr/>
        <p:nvPr/>
      </p:nvGrpSpPr>
      <p:grpSpPr>
        <a:xfrm>
          <a:off x="0" y="0"/>
          <a:ext cx="0" cy="0"/>
          <a:chOff x="0" y="0"/>
          <a:chExt cx="0" cy="0"/>
        </a:xfrm>
      </p:grpSpPr>
      <p:sp>
        <p:nvSpPr>
          <p:cNvPr id="7376" name="Google Shape;7376;g280de3d4a38_0_745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g280de3d4a38_0_745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378" name="Google Shape;7378;g280de3d4a38_0_74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379" name="Google Shape;7379;g280de3d4a38_0_745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380" name="Shape 7380"/>
        <p:cNvGrpSpPr/>
        <p:nvPr/>
      </p:nvGrpSpPr>
      <p:grpSpPr>
        <a:xfrm>
          <a:off x="0" y="0"/>
          <a:ext cx="0" cy="0"/>
          <a:chOff x="0" y="0"/>
          <a:chExt cx="0" cy="0"/>
        </a:xfrm>
      </p:grpSpPr>
      <p:sp>
        <p:nvSpPr>
          <p:cNvPr id="7381" name="Google Shape;7381;g280de3d4a38_0_7459"/>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7382" name="Google Shape;7382;g280de3d4a38_0_745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383" name="Google Shape;7383;g280de3d4a38_0_7459"/>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7384" name="Google Shape;7384;g280de3d4a38_0_7459"/>
          <p:cNvGrpSpPr/>
          <p:nvPr/>
        </p:nvGrpSpPr>
        <p:grpSpPr>
          <a:xfrm>
            <a:off x="8041173" y="4778596"/>
            <a:ext cx="598277" cy="170409"/>
            <a:chOff x="238125" y="1822850"/>
            <a:chExt cx="7080200" cy="2016675"/>
          </a:xfrm>
        </p:grpSpPr>
        <p:sp>
          <p:nvSpPr>
            <p:cNvPr id="7385" name="Google Shape;7385;g280de3d4a38_0_745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g280de3d4a38_0_745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g280de3d4a38_0_745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g280de3d4a38_0_745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g280de3d4a38_0_745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g280de3d4a38_0_745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g280de3d4a38_0_745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92" name="Google Shape;7392;g280de3d4a38_0_745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7393" name="Shape 7393"/>
        <p:cNvGrpSpPr/>
        <p:nvPr/>
      </p:nvGrpSpPr>
      <p:grpSpPr>
        <a:xfrm>
          <a:off x="0" y="0"/>
          <a:ext cx="0" cy="0"/>
          <a:chOff x="0" y="0"/>
          <a:chExt cx="0" cy="0"/>
        </a:xfrm>
      </p:grpSpPr>
      <p:sp>
        <p:nvSpPr>
          <p:cNvPr id="7394" name="Google Shape;7394;g280de3d4a38_0_747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7395" name="Google Shape;7395;g280de3d4a38_0_747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7396" name="Shape 7396"/>
        <p:cNvGrpSpPr/>
        <p:nvPr/>
      </p:nvGrpSpPr>
      <p:grpSpPr>
        <a:xfrm>
          <a:off x="0" y="0"/>
          <a:ext cx="0" cy="0"/>
          <a:chOff x="0" y="0"/>
          <a:chExt cx="0" cy="0"/>
        </a:xfrm>
      </p:grpSpPr>
      <p:grpSp>
        <p:nvGrpSpPr>
          <p:cNvPr id="7397" name="Google Shape;7397;g280de3d4a38_0_7475"/>
          <p:cNvGrpSpPr/>
          <p:nvPr/>
        </p:nvGrpSpPr>
        <p:grpSpPr>
          <a:xfrm>
            <a:off x="3698727" y="6"/>
            <a:ext cx="3697033" cy="5143642"/>
            <a:chOff x="1926275" y="238125"/>
            <a:chExt cx="3765950" cy="5239525"/>
          </a:xfrm>
        </p:grpSpPr>
        <p:sp>
          <p:nvSpPr>
            <p:cNvPr id="7398" name="Google Shape;7398;g280de3d4a38_0_747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g280de3d4a38_0_747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g280de3d4a38_0_747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g280de3d4a38_0_747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g280de3d4a38_0_747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g280de3d4a38_0_747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g280de3d4a38_0_747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g280de3d4a38_0_747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g280de3d4a38_0_747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g280de3d4a38_0_747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g280de3d4a38_0_747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g280de3d4a38_0_747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g280de3d4a38_0_747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g280de3d4a38_0_747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g280de3d4a38_0_747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g280de3d4a38_0_747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g280de3d4a38_0_747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g280de3d4a38_0_747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g280de3d4a38_0_747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g280de3d4a38_0_747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g280de3d4a38_0_747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g280de3d4a38_0_747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g280de3d4a38_0_747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g280de3d4a38_0_747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g280de3d4a38_0_747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g280de3d4a38_0_747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g280de3d4a38_0_747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g280de3d4a38_0_747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g280de3d4a38_0_747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g280de3d4a38_0_747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g280de3d4a38_0_747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g280de3d4a38_0_747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g280de3d4a38_0_747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g280de3d4a38_0_747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g280de3d4a38_0_747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g280de3d4a38_0_747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g280de3d4a38_0_747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g280de3d4a38_0_747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g280de3d4a38_0_747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g280de3d4a38_0_747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g280de3d4a38_0_747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g280de3d4a38_0_747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g280de3d4a38_0_747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g280de3d4a38_0_747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g280de3d4a38_0_747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g280de3d4a38_0_747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g280de3d4a38_0_747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g280de3d4a38_0_747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g280de3d4a38_0_747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g280de3d4a38_0_747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g280de3d4a38_0_747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g280de3d4a38_0_747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g280de3d4a38_0_747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g280de3d4a38_0_747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g280de3d4a38_0_747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g280de3d4a38_0_747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g280de3d4a38_0_747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g280de3d4a38_0_747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g280de3d4a38_0_747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g280de3d4a38_0_747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58" name="Google Shape;7458;g280de3d4a38_0_7475"/>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g280de3d4a38_0_74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460" name="Google Shape;7460;g280de3d4a38_0_7475"/>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7461" name="Google Shape;7461;g280de3d4a38_0_74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7462" name="Google Shape;7462;g280de3d4a38_0_7475"/>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84"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87" name="Google Shape;98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988" name="Google Shape;98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7463" name="Shape 7463"/>
        <p:cNvGrpSpPr/>
        <p:nvPr/>
      </p:nvGrpSpPr>
      <p:grpSpPr>
        <a:xfrm>
          <a:off x="0" y="0"/>
          <a:ext cx="0" cy="0"/>
          <a:chOff x="0" y="0"/>
          <a:chExt cx="0" cy="0"/>
        </a:xfrm>
      </p:grpSpPr>
      <p:sp>
        <p:nvSpPr>
          <p:cNvPr id="7464" name="Google Shape;7464;g280de3d4a38_0_754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g280de3d4a38_0_754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466" name="Google Shape;7466;g280de3d4a38_0_7542"/>
          <p:cNvGrpSpPr/>
          <p:nvPr/>
        </p:nvGrpSpPr>
        <p:grpSpPr>
          <a:xfrm>
            <a:off x="1285921" y="2144122"/>
            <a:ext cx="2868897" cy="817157"/>
            <a:chOff x="238125" y="1822850"/>
            <a:chExt cx="7080200" cy="2016675"/>
          </a:xfrm>
        </p:grpSpPr>
        <p:sp>
          <p:nvSpPr>
            <p:cNvPr id="7467" name="Google Shape;7467;g280de3d4a38_0_75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g280de3d4a38_0_75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g280de3d4a38_0_75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g280de3d4a38_0_75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g280de3d4a38_0_75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g280de3d4a38_0_75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g280de3d4a38_0_75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74" name="Google Shape;7474;g280de3d4a38_0_754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7475" name="Google Shape;7475;g280de3d4a38_0_754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Grey">
  <p:cSld name="Title Only_Grey">
    <p:bg>
      <p:bgPr>
        <a:solidFill>
          <a:schemeClr val="accent1"/>
        </a:solidFill>
      </p:bgPr>
    </p:bg>
    <p:spTree>
      <p:nvGrpSpPr>
        <p:cNvPr id="7481" name="Shape 7481"/>
        <p:cNvGrpSpPr/>
        <p:nvPr/>
      </p:nvGrpSpPr>
      <p:grpSpPr>
        <a:xfrm>
          <a:off x="0" y="0"/>
          <a:ext cx="0" cy="0"/>
          <a:chOff x="0" y="0"/>
          <a:chExt cx="0" cy="0"/>
        </a:xfrm>
      </p:grpSpPr>
      <p:sp>
        <p:nvSpPr>
          <p:cNvPr id="7482" name="Google Shape;7482;p19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483" name="Google Shape;7483;p19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484" name="Google Shape;7484;p19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ey Blue Title_No photo" type="title">
  <p:cSld name="TITLE">
    <p:bg>
      <p:bgPr>
        <a:blipFill>
          <a:blip r:embed="rId2">
            <a:alphaModFix/>
          </a:blip>
          <a:stretch>
            <a:fillRect/>
          </a:stretch>
        </a:blipFill>
      </p:bgPr>
    </p:bg>
    <p:spTree>
      <p:nvGrpSpPr>
        <p:cNvPr id="7485" name="Shape 7485"/>
        <p:cNvGrpSpPr/>
        <p:nvPr/>
      </p:nvGrpSpPr>
      <p:grpSpPr>
        <a:xfrm>
          <a:off x="0" y="0"/>
          <a:ext cx="0" cy="0"/>
          <a:chOff x="0" y="0"/>
          <a:chExt cx="0" cy="0"/>
        </a:xfrm>
      </p:grpSpPr>
      <p:sp>
        <p:nvSpPr>
          <p:cNvPr id="7486" name="Google Shape;7486;p22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487" name="Google Shape;7487;p22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Grey Blue Title_No photo">
  <p:cSld name="1_Grey Blue Title_No photo">
    <p:bg>
      <p:bgPr>
        <a:blipFill>
          <a:blip r:embed="rId2">
            <a:alphaModFix/>
          </a:blip>
          <a:stretch>
            <a:fillRect/>
          </a:stretch>
        </a:blipFill>
      </p:bgPr>
    </p:bg>
    <p:spTree>
      <p:nvGrpSpPr>
        <p:cNvPr id="7488" name="Shape 7488"/>
        <p:cNvGrpSpPr/>
        <p:nvPr/>
      </p:nvGrpSpPr>
      <p:grpSpPr>
        <a:xfrm>
          <a:off x="0" y="0"/>
          <a:ext cx="0" cy="0"/>
          <a:chOff x="0" y="0"/>
          <a:chExt cx="0" cy="0"/>
        </a:xfrm>
      </p:grpSpPr>
      <p:sp>
        <p:nvSpPr>
          <p:cNvPr id="7489" name="Google Shape;7489;p22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490" name="Google Shape;7490;p22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Grey Blue Title_No photo">
  <p:cSld name="2_Grey Blue Title_No photo">
    <p:bg>
      <p:bgPr>
        <a:blipFill>
          <a:blip r:embed="rId2">
            <a:alphaModFix/>
          </a:blip>
          <a:stretch>
            <a:fillRect/>
          </a:stretch>
        </a:blipFill>
      </p:bgPr>
    </p:bg>
    <p:spTree>
      <p:nvGrpSpPr>
        <p:cNvPr id="7491" name="Shape 7491"/>
        <p:cNvGrpSpPr/>
        <p:nvPr/>
      </p:nvGrpSpPr>
      <p:grpSpPr>
        <a:xfrm>
          <a:off x="0" y="0"/>
          <a:ext cx="0" cy="0"/>
          <a:chOff x="0" y="0"/>
          <a:chExt cx="0" cy="0"/>
        </a:xfrm>
      </p:grpSpPr>
      <p:sp>
        <p:nvSpPr>
          <p:cNvPr id="7492" name="Google Shape;7492;p22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493" name="Google Shape;7493;p22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Grey Blue Title_No photo">
  <p:cSld name="3_Grey Blue Title_No photo">
    <p:bg>
      <p:bgPr>
        <a:blipFill>
          <a:blip r:embed="rId2">
            <a:alphaModFix/>
          </a:blip>
          <a:stretch>
            <a:fillRect/>
          </a:stretch>
        </a:blipFill>
      </p:bgPr>
    </p:bg>
    <p:spTree>
      <p:nvGrpSpPr>
        <p:cNvPr id="7494" name="Shape 7494"/>
        <p:cNvGrpSpPr/>
        <p:nvPr/>
      </p:nvGrpSpPr>
      <p:grpSpPr>
        <a:xfrm>
          <a:off x="0" y="0"/>
          <a:ext cx="0" cy="0"/>
          <a:chOff x="0" y="0"/>
          <a:chExt cx="0" cy="0"/>
        </a:xfrm>
      </p:grpSpPr>
      <p:sp>
        <p:nvSpPr>
          <p:cNvPr id="7495" name="Google Shape;7495;p22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496" name="Google Shape;7496;p22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t 1 Title_No Photo">
  <p:cSld name="Opt 1 Title_No Photo">
    <p:bg>
      <p:bgPr>
        <a:blipFill>
          <a:blip r:embed="rId2">
            <a:alphaModFix/>
          </a:blip>
          <a:stretch>
            <a:fillRect/>
          </a:stretch>
        </a:blipFill>
      </p:bgPr>
    </p:bg>
    <p:spTree>
      <p:nvGrpSpPr>
        <p:cNvPr id="7497" name="Shape 7497"/>
        <p:cNvGrpSpPr/>
        <p:nvPr/>
      </p:nvGrpSpPr>
      <p:grpSpPr>
        <a:xfrm>
          <a:off x="0" y="0"/>
          <a:ext cx="0" cy="0"/>
          <a:chOff x="0" y="0"/>
          <a:chExt cx="0" cy="0"/>
        </a:xfrm>
      </p:grpSpPr>
      <p:sp>
        <p:nvSpPr>
          <p:cNvPr id="7498" name="Google Shape;7498;p227"/>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499" name="Google Shape;7499;p227"/>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00" name="Google Shape;7500;p227"/>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Opt 1 Title_No Photo">
  <p:cSld name="1_Opt 1 Title_No Photo">
    <p:bg>
      <p:bgPr>
        <a:blipFill>
          <a:blip r:embed="rId2">
            <a:alphaModFix/>
          </a:blip>
          <a:stretch>
            <a:fillRect/>
          </a:stretch>
        </a:blipFill>
      </p:bgPr>
    </p:bg>
    <p:spTree>
      <p:nvGrpSpPr>
        <p:cNvPr id="7501" name="Shape 7501"/>
        <p:cNvGrpSpPr/>
        <p:nvPr/>
      </p:nvGrpSpPr>
      <p:grpSpPr>
        <a:xfrm>
          <a:off x="0" y="0"/>
          <a:ext cx="0" cy="0"/>
          <a:chOff x="0" y="0"/>
          <a:chExt cx="0" cy="0"/>
        </a:xfrm>
      </p:grpSpPr>
      <p:sp>
        <p:nvSpPr>
          <p:cNvPr id="7502" name="Google Shape;7502;p228"/>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503" name="Google Shape;7503;p228"/>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04" name="Google Shape;7504;p228"/>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Opt 1 Title_No Photo">
  <p:cSld name="2_Opt 1 Title_No Photo">
    <p:bg>
      <p:bgPr>
        <a:blipFill>
          <a:blip r:embed="rId2">
            <a:alphaModFix/>
          </a:blip>
          <a:stretch>
            <a:fillRect/>
          </a:stretch>
        </a:blipFill>
      </p:bgPr>
    </p:bg>
    <p:spTree>
      <p:nvGrpSpPr>
        <p:cNvPr id="7505" name="Shape 7505"/>
        <p:cNvGrpSpPr/>
        <p:nvPr/>
      </p:nvGrpSpPr>
      <p:grpSpPr>
        <a:xfrm>
          <a:off x="0" y="0"/>
          <a:ext cx="0" cy="0"/>
          <a:chOff x="0" y="0"/>
          <a:chExt cx="0" cy="0"/>
        </a:xfrm>
      </p:grpSpPr>
      <p:sp>
        <p:nvSpPr>
          <p:cNvPr id="7506" name="Google Shape;7506;p229"/>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507" name="Google Shape;7507;p229"/>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08" name="Google Shape;7508;p229"/>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Opt 1 Title_No Photo">
  <p:cSld name="3_Opt 1 Title_No Photo">
    <p:bg>
      <p:bgPr>
        <a:blipFill>
          <a:blip r:embed="rId2">
            <a:alphaModFix/>
          </a:blip>
          <a:stretch>
            <a:fillRect/>
          </a:stretch>
        </a:blipFill>
      </p:bgPr>
    </p:bg>
    <p:spTree>
      <p:nvGrpSpPr>
        <p:cNvPr id="7509" name="Shape 7509"/>
        <p:cNvGrpSpPr/>
        <p:nvPr/>
      </p:nvGrpSpPr>
      <p:grpSpPr>
        <a:xfrm>
          <a:off x="0" y="0"/>
          <a:ext cx="0" cy="0"/>
          <a:chOff x="0" y="0"/>
          <a:chExt cx="0" cy="0"/>
        </a:xfrm>
      </p:grpSpPr>
      <p:sp>
        <p:nvSpPr>
          <p:cNvPr id="7510" name="Google Shape;7510;p230"/>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511" name="Google Shape;7511;p230"/>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12" name="Google Shape;7512;p230"/>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89" name="Shape 989"/>
        <p:cNvGrpSpPr/>
        <p:nvPr/>
      </p:nvGrpSpPr>
      <p:grpSpPr>
        <a:xfrm>
          <a:off x="0" y="0"/>
          <a:ext cx="0" cy="0"/>
          <a:chOff x="0" y="0"/>
          <a:chExt cx="0" cy="0"/>
        </a:xfrm>
      </p:grpSpPr>
      <p:sp>
        <p:nvSpPr>
          <p:cNvPr id="990" name="Google Shape;99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91" name="Google Shape;99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Opt 1 Title_No Photo">
  <p:cSld name="4_Opt 1 Title_No Photo">
    <p:bg>
      <p:bgPr>
        <a:blipFill>
          <a:blip r:embed="rId2">
            <a:alphaModFix/>
          </a:blip>
          <a:stretch>
            <a:fillRect/>
          </a:stretch>
        </a:blipFill>
      </p:bgPr>
    </p:bg>
    <p:spTree>
      <p:nvGrpSpPr>
        <p:cNvPr id="7513" name="Shape 7513"/>
        <p:cNvGrpSpPr/>
        <p:nvPr/>
      </p:nvGrpSpPr>
      <p:grpSpPr>
        <a:xfrm>
          <a:off x="0" y="0"/>
          <a:ext cx="0" cy="0"/>
          <a:chOff x="0" y="0"/>
          <a:chExt cx="0" cy="0"/>
        </a:xfrm>
      </p:grpSpPr>
      <p:sp>
        <p:nvSpPr>
          <p:cNvPr id="7514" name="Google Shape;7514;p231"/>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515" name="Google Shape;7515;p231"/>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16" name="Google Shape;7516;p231"/>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Opt 1 Title_No Photo">
  <p:cSld name="5_Opt 1 Title_No Photo">
    <p:bg>
      <p:bgPr>
        <a:blipFill>
          <a:blip r:embed="rId2">
            <a:alphaModFix/>
          </a:blip>
          <a:stretch>
            <a:fillRect/>
          </a:stretch>
        </a:blipFill>
      </p:bgPr>
    </p:bg>
    <p:spTree>
      <p:nvGrpSpPr>
        <p:cNvPr id="7517" name="Shape 7517"/>
        <p:cNvGrpSpPr/>
        <p:nvPr/>
      </p:nvGrpSpPr>
      <p:grpSpPr>
        <a:xfrm>
          <a:off x="0" y="0"/>
          <a:ext cx="0" cy="0"/>
          <a:chOff x="0" y="0"/>
          <a:chExt cx="0" cy="0"/>
        </a:xfrm>
      </p:grpSpPr>
      <p:sp>
        <p:nvSpPr>
          <p:cNvPr id="7518" name="Google Shape;7518;p232"/>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519" name="Google Shape;7519;p232"/>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20" name="Google Shape;7520;p232"/>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Opt 1 Title_No Photo">
  <p:cSld name="6_Opt 1 Title_No Photo">
    <p:bg>
      <p:bgPr>
        <a:blipFill>
          <a:blip r:embed="rId2">
            <a:alphaModFix/>
          </a:blip>
          <a:stretch>
            <a:fillRect/>
          </a:stretch>
        </a:blipFill>
      </p:bgPr>
    </p:bg>
    <p:spTree>
      <p:nvGrpSpPr>
        <p:cNvPr id="7521" name="Shape 7521"/>
        <p:cNvGrpSpPr/>
        <p:nvPr/>
      </p:nvGrpSpPr>
      <p:grpSpPr>
        <a:xfrm>
          <a:off x="0" y="0"/>
          <a:ext cx="0" cy="0"/>
          <a:chOff x="0" y="0"/>
          <a:chExt cx="0" cy="0"/>
        </a:xfrm>
      </p:grpSpPr>
      <p:sp>
        <p:nvSpPr>
          <p:cNvPr id="7522" name="Google Shape;7522;p233"/>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523" name="Google Shape;7523;p23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24" name="Google Shape;7524;p23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Opt 1 Title_No Photo">
  <p:cSld name="7_Opt 1 Title_No Photo">
    <p:bg>
      <p:bgPr>
        <a:blipFill>
          <a:blip r:embed="rId2">
            <a:alphaModFix/>
          </a:blip>
          <a:stretch>
            <a:fillRect/>
          </a:stretch>
        </a:blipFill>
      </p:bgPr>
    </p:bg>
    <p:spTree>
      <p:nvGrpSpPr>
        <p:cNvPr id="7525" name="Shape 7525"/>
        <p:cNvGrpSpPr/>
        <p:nvPr/>
      </p:nvGrpSpPr>
      <p:grpSpPr>
        <a:xfrm>
          <a:off x="0" y="0"/>
          <a:ext cx="0" cy="0"/>
          <a:chOff x="0" y="0"/>
          <a:chExt cx="0" cy="0"/>
        </a:xfrm>
      </p:grpSpPr>
      <p:sp>
        <p:nvSpPr>
          <p:cNvPr id="7526" name="Google Shape;7526;p234"/>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527" name="Google Shape;7527;p23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28" name="Google Shape;7528;p23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Opt 1 Title_No Photo">
  <p:cSld name="8_Opt 1 Title_No Photo">
    <p:bg>
      <p:bgPr>
        <a:blipFill>
          <a:blip r:embed="rId2">
            <a:alphaModFix/>
          </a:blip>
          <a:stretch>
            <a:fillRect/>
          </a:stretch>
        </a:blipFill>
      </p:bgPr>
    </p:bg>
    <p:spTree>
      <p:nvGrpSpPr>
        <p:cNvPr id="7529" name="Shape 7529"/>
        <p:cNvGrpSpPr/>
        <p:nvPr/>
      </p:nvGrpSpPr>
      <p:grpSpPr>
        <a:xfrm>
          <a:off x="0" y="0"/>
          <a:ext cx="0" cy="0"/>
          <a:chOff x="0" y="0"/>
          <a:chExt cx="0" cy="0"/>
        </a:xfrm>
      </p:grpSpPr>
      <p:sp>
        <p:nvSpPr>
          <p:cNvPr id="7530" name="Google Shape;7530;p235"/>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531" name="Google Shape;7531;p23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32" name="Google Shape;7532;p23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Opt 1 Title_No Photo">
  <p:cSld name="9_Opt 1 Title_No Photo">
    <p:bg>
      <p:bgPr>
        <a:blipFill>
          <a:blip r:embed="rId2">
            <a:alphaModFix/>
          </a:blip>
          <a:stretch>
            <a:fillRect/>
          </a:stretch>
        </a:blipFill>
      </p:bgPr>
    </p:bg>
    <p:spTree>
      <p:nvGrpSpPr>
        <p:cNvPr id="7533" name="Shape 7533"/>
        <p:cNvGrpSpPr/>
        <p:nvPr/>
      </p:nvGrpSpPr>
      <p:grpSpPr>
        <a:xfrm>
          <a:off x="0" y="0"/>
          <a:ext cx="0" cy="0"/>
          <a:chOff x="0" y="0"/>
          <a:chExt cx="0" cy="0"/>
        </a:xfrm>
      </p:grpSpPr>
      <p:sp>
        <p:nvSpPr>
          <p:cNvPr id="7534" name="Google Shape;7534;p236"/>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7535" name="Google Shape;7535;p23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36" name="Google Shape;7536;p23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p:cSld name="Content">
    <p:spTree>
      <p:nvGrpSpPr>
        <p:cNvPr id="7537" name="Shape 7537"/>
        <p:cNvGrpSpPr/>
        <p:nvPr/>
      </p:nvGrpSpPr>
      <p:grpSpPr>
        <a:xfrm>
          <a:off x="0" y="0"/>
          <a:ext cx="0" cy="0"/>
          <a:chOff x="0" y="0"/>
          <a:chExt cx="0" cy="0"/>
        </a:xfrm>
      </p:grpSpPr>
      <p:sp>
        <p:nvSpPr>
          <p:cNvPr id="7538" name="Google Shape;7538;p237"/>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39" name="Google Shape;7539;p237"/>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40" name="Google Shape;7540;p237"/>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41" name="Google Shape;7541;p23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p:cSld name="Bulleted Content">
    <p:spTree>
      <p:nvGrpSpPr>
        <p:cNvPr id="7542" name="Shape 7542"/>
        <p:cNvGrpSpPr/>
        <p:nvPr/>
      </p:nvGrpSpPr>
      <p:grpSpPr>
        <a:xfrm>
          <a:off x="0" y="0"/>
          <a:ext cx="0" cy="0"/>
          <a:chOff x="0" y="0"/>
          <a:chExt cx="0" cy="0"/>
        </a:xfrm>
      </p:grpSpPr>
      <p:sp>
        <p:nvSpPr>
          <p:cNvPr id="7543" name="Google Shape;7543;p238"/>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44" name="Google Shape;7544;p238"/>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45" name="Google Shape;7545;p238"/>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46" name="Google Shape;7546;p23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p:cSld name="2 Content">
    <p:spTree>
      <p:nvGrpSpPr>
        <p:cNvPr id="7547" name="Shape 7547"/>
        <p:cNvGrpSpPr/>
        <p:nvPr/>
      </p:nvGrpSpPr>
      <p:grpSpPr>
        <a:xfrm>
          <a:off x="0" y="0"/>
          <a:ext cx="0" cy="0"/>
          <a:chOff x="0" y="0"/>
          <a:chExt cx="0" cy="0"/>
        </a:xfrm>
      </p:grpSpPr>
      <p:sp>
        <p:nvSpPr>
          <p:cNvPr id="7548" name="Google Shape;7548;p23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49" name="Google Shape;7549;p23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550" name="Google Shape;7550;p239"/>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51" name="Google Shape;7551;p239"/>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52" name="Google Shape;7552;p239"/>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p:cSld name="2 Bulleted Content">
    <p:spTree>
      <p:nvGrpSpPr>
        <p:cNvPr id="7553" name="Shape 7553"/>
        <p:cNvGrpSpPr/>
        <p:nvPr/>
      </p:nvGrpSpPr>
      <p:grpSpPr>
        <a:xfrm>
          <a:off x="0" y="0"/>
          <a:ext cx="0" cy="0"/>
          <a:chOff x="0" y="0"/>
          <a:chExt cx="0" cy="0"/>
        </a:xfrm>
      </p:grpSpPr>
      <p:sp>
        <p:nvSpPr>
          <p:cNvPr id="7554" name="Google Shape;7554;p24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7555" name="Google Shape;7555;p24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556" name="Google Shape;7556;p240"/>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57" name="Google Shape;7557;p240"/>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7558" name="Google Shape;7558;p240"/>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9.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theme" Target="../theme/theme6.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5" Type="http://schemas.openxmlformats.org/officeDocument/2006/relationships/slideLayout" Target="../slideLayouts/slideLayout25.xml"/><Relationship Id="rId19" Type="http://schemas.openxmlformats.org/officeDocument/2006/relationships/slideLayout" Target="../slideLayouts/slideLayout39.xml"/><Relationship Id="rId6" Type="http://schemas.openxmlformats.org/officeDocument/2006/relationships/slideLayout" Target="../slideLayouts/slideLayout26.xml"/><Relationship Id="rId18" Type="http://schemas.openxmlformats.org/officeDocument/2006/relationships/slideLayout" Target="../slideLayouts/slideLayout38.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59.xml"/><Relationship Id="rId11" Type="http://schemas.openxmlformats.org/officeDocument/2006/relationships/slideLayout" Target="../slideLayouts/slideLayout50.xml"/><Relationship Id="rId10" Type="http://schemas.openxmlformats.org/officeDocument/2006/relationships/slideLayout" Target="../slideLayouts/slideLayout49.xml"/><Relationship Id="rId21" Type="http://schemas.openxmlformats.org/officeDocument/2006/relationships/theme" Target="../theme/theme2.xml"/><Relationship Id="rId13" Type="http://schemas.openxmlformats.org/officeDocument/2006/relationships/slideLayout" Target="../slideLayouts/slideLayout52.xml"/><Relationship Id="rId12" Type="http://schemas.openxmlformats.org/officeDocument/2006/relationships/slideLayout" Target="../slideLayouts/slideLayout51.xml"/><Relationship Id="rId1" Type="http://schemas.openxmlformats.org/officeDocument/2006/relationships/slideLayout" Target="../slideLayouts/slideLayout40.xml"/><Relationship Id="rId2" Type="http://schemas.openxmlformats.org/officeDocument/2006/relationships/slideLayout" Target="../slideLayouts/slideLayout41.xml"/><Relationship Id="rId3" Type="http://schemas.openxmlformats.org/officeDocument/2006/relationships/slideLayout" Target="../slideLayouts/slideLayout42.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5" Type="http://schemas.openxmlformats.org/officeDocument/2006/relationships/slideLayout" Target="../slideLayouts/slideLayout54.xml"/><Relationship Id="rId14" Type="http://schemas.openxmlformats.org/officeDocument/2006/relationships/slideLayout" Target="../slideLayouts/slideLayout53.xml"/><Relationship Id="rId17" Type="http://schemas.openxmlformats.org/officeDocument/2006/relationships/slideLayout" Target="../slideLayouts/slideLayout56.xml"/><Relationship Id="rId16" Type="http://schemas.openxmlformats.org/officeDocument/2006/relationships/slideLayout" Target="../slideLayouts/slideLayout55.xml"/><Relationship Id="rId5" Type="http://schemas.openxmlformats.org/officeDocument/2006/relationships/slideLayout" Target="../slideLayouts/slideLayout44.xml"/><Relationship Id="rId19" Type="http://schemas.openxmlformats.org/officeDocument/2006/relationships/slideLayout" Target="../slideLayouts/slideLayout58.xml"/><Relationship Id="rId6" Type="http://schemas.openxmlformats.org/officeDocument/2006/relationships/slideLayout" Target="../slideLayouts/slideLayout45.xml"/><Relationship Id="rId18" Type="http://schemas.openxmlformats.org/officeDocument/2006/relationships/slideLayout" Target="../slideLayouts/slideLayout57.xml"/><Relationship Id="rId7" Type="http://schemas.openxmlformats.org/officeDocument/2006/relationships/slideLayout" Target="../slideLayouts/slideLayout46.xml"/><Relationship Id="rId8" Type="http://schemas.openxmlformats.org/officeDocument/2006/relationships/slideLayout" Target="../slideLayouts/slideLayout47.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79.xml"/><Relationship Id="rId11" Type="http://schemas.openxmlformats.org/officeDocument/2006/relationships/slideLayout" Target="../slideLayouts/slideLayout70.xml"/><Relationship Id="rId22" Type="http://schemas.openxmlformats.org/officeDocument/2006/relationships/theme" Target="../theme/theme3.xml"/><Relationship Id="rId10" Type="http://schemas.openxmlformats.org/officeDocument/2006/relationships/slideLayout" Target="../slideLayouts/slideLayout69.xml"/><Relationship Id="rId21" Type="http://schemas.openxmlformats.org/officeDocument/2006/relationships/slideLayout" Target="../slideLayouts/slideLayout80.xml"/><Relationship Id="rId13" Type="http://schemas.openxmlformats.org/officeDocument/2006/relationships/slideLayout" Target="../slideLayouts/slideLayout72.xml"/><Relationship Id="rId12" Type="http://schemas.openxmlformats.org/officeDocument/2006/relationships/slideLayout" Target="../slideLayouts/slideLayout71.xml"/><Relationship Id="rId1" Type="http://schemas.openxmlformats.org/officeDocument/2006/relationships/slideLayout" Target="../slideLayouts/slideLayout60.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5" Type="http://schemas.openxmlformats.org/officeDocument/2006/relationships/slideLayout" Target="../slideLayouts/slideLayout74.xml"/><Relationship Id="rId14" Type="http://schemas.openxmlformats.org/officeDocument/2006/relationships/slideLayout" Target="../slideLayouts/slideLayout73.xml"/><Relationship Id="rId17" Type="http://schemas.openxmlformats.org/officeDocument/2006/relationships/slideLayout" Target="../slideLayouts/slideLayout76.xml"/><Relationship Id="rId16" Type="http://schemas.openxmlformats.org/officeDocument/2006/relationships/slideLayout" Target="../slideLayouts/slideLayout75.xml"/><Relationship Id="rId5" Type="http://schemas.openxmlformats.org/officeDocument/2006/relationships/slideLayout" Target="../slideLayouts/slideLayout64.xml"/><Relationship Id="rId19" Type="http://schemas.openxmlformats.org/officeDocument/2006/relationships/slideLayout" Target="../slideLayouts/slideLayout78.xml"/><Relationship Id="rId6" Type="http://schemas.openxmlformats.org/officeDocument/2006/relationships/slideLayout" Target="../slideLayouts/slideLayout65.xml"/><Relationship Id="rId18" Type="http://schemas.openxmlformats.org/officeDocument/2006/relationships/slideLayout" Target="../slideLayouts/slideLayout77.xml"/><Relationship Id="rId7" Type="http://schemas.openxmlformats.org/officeDocument/2006/relationships/slideLayout" Target="../slideLayouts/slideLayout66.xml"/><Relationship Id="rId8" Type="http://schemas.openxmlformats.org/officeDocument/2006/relationships/slideLayout" Target="../slideLayouts/slideLayout67.xml"/></Relationships>
</file>

<file path=ppt/slideMasters/_rels/slideMaster5.xml.rels><?xml version="1.0" encoding="UTF-8" standalone="yes"?><Relationships xmlns="http://schemas.openxmlformats.org/package/2006/relationships"><Relationship Id="rId40" Type="http://schemas.openxmlformats.org/officeDocument/2006/relationships/slideLayout" Target="../slideLayouts/slideLayout118.xml"/><Relationship Id="rId42" Type="http://schemas.openxmlformats.org/officeDocument/2006/relationships/slideLayout" Target="../slideLayouts/slideLayout120.xml"/><Relationship Id="rId41" Type="http://schemas.openxmlformats.org/officeDocument/2006/relationships/slideLayout" Target="../slideLayouts/slideLayout119.xml"/><Relationship Id="rId44" Type="http://schemas.openxmlformats.org/officeDocument/2006/relationships/slideLayout" Target="../slideLayouts/slideLayout122.xml"/><Relationship Id="rId43" Type="http://schemas.openxmlformats.org/officeDocument/2006/relationships/slideLayout" Target="../slideLayouts/slideLayout121.xml"/><Relationship Id="rId46" Type="http://schemas.openxmlformats.org/officeDocument/2006/relationships/slideLayout" Target="../slideLayouts/slideLayout124.xml"/><Relationship Id="rId45" Type="http://schemas.openxmlformats.org/officeDocument/2006/relationships/slideLayout" Target="../slideLayouts/slideLayout123.xml"/><Relationship Id="rId1" Type="http://schemas.openxmlformats.org/officeDocument/2006/relationships/image" Target="../media/image21.jpg"/><Relationship Id="rId2" Type="http://schemas.openxmlformats.org/officeDocument/2006/relationships/image" Target="../media/image11.jpg"/><Relationship Id="rId3" Type="http://schemas.openxmlformats.org/officeDocument/2006/relationships/slideLayout" Target="../slideLayouts/slideLayout81.xml"/><Relationship Id="rId4" Type="http://schemas.openxmlformats.org/officeDocument/2006/relationships/slideLayout" Target="../slideLayouts/slideLayout82.xml"/><Relationship Id="rId9" Type="http://schemas.openxmlformats.org/officeDocument/2006/relationships/slideLayout" Target="../slideLayouts/slideLayout87.xml"/><Relationship Id="rId48" Type="http://schemas.openxmlformats.org/officeDocument/2006/relationships/slideLayout" Target="../slideLayouts/slideLayout126.xml"/><Relationship Id="rId47" Type="http://schemas.openxmlformats.org/officeDocument/2006/relationships/slideLayout" Target="../slideLayouts/slideLayout125.xml"/><Relationship Id="rId49" Type="http://schemas.openxmlformats.org/officeDocument/2006/relationships/slideLayout" Target="../slideLayouts/slideLayout127.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31" Type="http://schemas.openxmlformats.org/officeDocument/2006/relationships/slideLayout" Target="../slideLayouts/slideLayout109.xml"/><Relationship Id="rId30" Type="http://schemas.openxmlformats.org/officeDocument/2006/relationships/slideLayout" Target="../slideLayouts/slideLayout108.xml"/><Relationship Id="rId33" Type="http://schemas.openxmlformats.org/officeDocument/2006/relationships/slideLayout" Target="../slideLayouts/slideLayout111.xml"/><Relationship Id="rId32" Type="http://schemas.openxmlformats.org/officeDocument/2006/relationships/slideLayout" Target="../slideLayouts/slideLayout110.xml"/><Relationship Id="rId35" Type="http://schemas.openxmlformats.org/officeDocument/2006/relationships/slideLayout" Target="../slideLayouts/slideLayout113.xml"/><Relationship Id="rId34" Type="http://schemas.openxmlformats.org/officeDocument/2006/relationships/slideLayout" Target="../slideLayouts/slideLayout112.xml"/><Relationship Id="rId37" Type="http://schemas.openxmlformats.org/officeDocument/2006/relationships/slideLayout" Target="../slideLayouts/slideLayout115.xml"/><Relationship Id="rId36" Type="http://schemas.openxmlformats.org/officeDocument/2006/relationships/slideLayout" Target="../slideLayouts/slideLayout114.xml"/><Relationship Id="rId39" Type="http://schemas.openxmlformats.org/officeDocument/2006/relationships/slideLayout" Target="../slideLayouts/slideLayout117.xml"/><Relationship Id="rId38" Type="http://schemas.openxmlformats.org/officeDocument/2006/relationships/slideLayout" Target="../slideLayouts/slideLayout116.xml"/><Relationship Id="rId20" Type="http://schemas.openxmlformats.org/officeDocument/2006/relationships/slideLayout" Target="../slideLayouts/slideLayout98.xml"/><Relationship Id="rId22" Type="http://schemas.openxmlformats.org/officeDocument/2006/relationships/slideLayout" Target="../slideLayouts/slideLayout100.xml"/><Relationship Id="rId21" Type="http://schemas.openxmlformats.org/officeDocument/2006/relationships/slideLayout" Target="../slideLayouts/slideLayout99.xml"/><Relationship Id="rId24" Type="http://schemas.openxmlformats.org/officeDocument/2006/relationships/slideLayout" Target="../slideLayouts/slideLayout102.xml"/><Relationship Id="rId23" Type="http://schemas.openxmlformats.org/officeDocument/2006/relationships/slideLayout" Target="../slideLayouts/slideLayout101.xml"/><Relationship Id="rId26" Type="http://schemas.openxmlformats.org/officeDocument/2006/relationships/slideLayout" Target="../slideLayouts/slideLayout104.xml"/><Relationship Id="rId25" Type="http://schemas.openxmlformats.org/officeDocument/2006/relationships/slideLayout" Target="../slideLayouts/slideLayout103.xml"/><Relationship Id="rId28" Type="http://schemas.openxmlformats.org/officeDocument/2006/relationships/slideLayout" Target="../slideLayouts/slideLayout106.xml"/><Relationship Id="rId27" Type="http://schemas.openxmlformats.org/officeDocument/2006/relationships/slideLayout" Target="../slideLayouts/slideLayout105.xml"/><Relationship Id="rId29" Type="http://schemas.openxmlformats.org/officeDocument/2006/relationships/slideLayout" Target="../slideLayouts/slideLayout107.xml"/><Relationship Id="rId50" Type="http://schemas.openxmlformats.org/officeDocument/2006/relationships/theme" Target="../theme/theme8.xml"/><Relationship Id="rId11" Type="http://schemas.openxmlformats.org/officeDocument/2006/relationships/slideLayout" Target="../slideLayouts/slideLayout89.xml"/><Relationship Id="rId10" Type="http://schemas.openxmlformats.org/officeDocument/2006/relationships/slideLayout" Target="../slideLayouts/slideLayout88.xml"/><Relationship Id="rId13" Type="http://schemas.openxmlformats.org/officeDocument/2006/relationships/slideLayout" Target="../slideLayouts/slideLayout91.xml"/><Relationship Id="rId12" Type="http://schemas.openxmlformats.org/officeDocument/2006/relationships/slideLayout" Target="../slideLayouts/slideLayout90.xml"/><Relationship Id="rId15" Type="http://schemas.openxmlformats.org/officeDocument/2006/relationships/slideLayout" Target="../slideLayouts/slideLayout93.xml"/><Relationship Id="rId14" Type="http://schemas.openxmlformats.org/officeDocument/2006/relationships/slideLayout" Target="../slideLayouts/slideLayout92.xml"/><Relationship Id="rId17" Type="http://schemas.openxmlformats.org/officeDocument/2006/relationships/slideLayout" Target="../slideLayouts/slideLayout95.xml"/><Relationship Id="rId16" Type="http://schemas.openxmlformats.org/officeDocument/2006/relationships/slideLayout" Target="../slideLayouts/slideLayout94.xml"/><Relationship Id="rId19" Type="http://schemas.openxmlformats.org/officeDocument/2006/relationships/slideLayout" Target="../slideLayouts/slideLayout97.xml"/><Relationship Id="rId18" Type="http://schemas.openxmlformats.org/officeDocument/2006/relationships/slideLayout" Target="../slideLayouts/slideLayout96.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28.xml"/><Relationship Id="rId2" Type="http://schemas.openxmlformats.org/officeDocument/2006/relationships/slideLayout" Target="../slideLayouts/slideLayout129.xml"/><Relationship Id="rId3" Type="http://schemas.openxmlformats.org/officeDocument/2006/relationships/slideLayout" Target="../slideLayouts/slideLayout130.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5" Type="http://schemas.openxmlformats.org/officeDocument/2006/relationships/slideLayout" Target="../slideLayouts/slideLayout132.xml"/><Relationship Id="rId6" Type="http://schemas.openxmlformats.org/officeDocument/2006/relationships/slideLayout" Target="../slideLayouts/slideLayout133.xml"/><Relationship Id="rId7" Type="http://schemas.openxmlformats.org/officeDocument/2006/relationships/slideLayout" Target="../slideLayouts/slideLayout134.xml"/><Relationship Id="rId8" Type="http://schemas.openxmlformats.org/officeDocument/2006/relationships/slideLayout" Target="../slideLayouts/slideLayout135.xml"/><Relationship Id="rId31" Type="http://schemas.openxmlformats.org/officeDocument/2006/relationships/slideLayout" Target="../slideLayouts/slideLayout158.xml"/><Relationship Id="rId30" Type="http://schemas.openxmlformats.org/officeDocument/2006/relationships/slideLayout" Target="../slideLayouts/slideLayout157.xml"/><Relationship Id="rId32" Type="http://schemas.openxmlformats.org/officeDocument/2006/relationships/theme" Target="../theme/theme4.xml"/><Relationship Id="rId20" Type="http://schemas.openxmlformats.org/officeDocument/2006/relationships/slideLayout" Target="../slideLayouts/slideLayout147.xml"/><Relationship Id="rId22" Type="http://schemas.openxmlformats.org/officeDocument/2006/relationships/slideLayout" Target="../slideLayouts/slideLayout149.xml"/><Relationship Id="rId21" Type="http://schemas.openxmlformats.org/officeDocument/2006/relationships/slideLayout" Target="../slideLayouts/slideLayout148.xml"/><Relationship Id="rId24" Type="http://schemas.openxmlformats.org/officeDocument/2006/relationships/slideLayout" Target="../slideLayouts/slideLayout151.xml"/><Relationship Id="rId23" Type="http://schemas.openxmlformats.org/officeDocument/2006/relationships/slideLayout" Target="../slideLayouts/slideLayout150.xml"/><Relationship Id="rId26" Type="http://schemas.openxmlformats.org/officeDocument/2006/relationships/slideLayout" Target="../slideLayouts/slideLayout153.xml"/><Relationship Id="rId25" Type="http://schemas.openxmlformats.org/officeDocument/2006/relationships/slideLayout" Target="../slideLayouts/slideLayout152.xml"/><Relationship Id="rId28" Type="http://schemas.openxmlformats.org/officeDocument/2006/relationships/slideLayout" Target="../slideLayouts/slideLayout155.xml"/><Relationship Id="rId27" Type="http://schemas.openxmlformats.org/officeDocument/2006/relationships/slideLayout" Target="../slideLayouts/slideLayout154.xml"/><Relationship Id="rId29" Type="http://schemas.openxmlformats.org/officeDocument/2006/relationships/slideLayout" Target="../slideLayouts/slideLayout156.xml"/><Relationship Id="rId11" Type="http://schemas.openxmlformats.org/officeDocument/2006/relationships/slideLayout" Target="../slideLayouts/slideLayout138.xml"/><Relationship Id="rId10" Type="http://schemas.openxmlformats.org/officeDocument/2006/relationships/slideLayout" Target="../slideLayouts/slideLayout137.xml"/><Relationship Id="rId13" Type="http://schemas.openxmlformats.org/officeDocument/2006/relationships/slideLayout" Target="../slideLayouts/slideLayout140.xml"/><Relationship Id="rId12" Type="http://schemas.openxmlformats.org/officeDocument/2006/relationships/slideLayout" Target="../slideLayouts/slideLayout139.xml"/><Relationship Id="rId15" Type="http://schemas.openxmlformats.org/officeDocument/2006/relationships/slideLayout" Target="../slideLayouts/slideLayout142.xml"/><Relationship Id="rId14" Type="http://schemas.openxmlformats.org/officeDocument/2006/relationships/slideLayout" Target="../slideLayouts/slideLayout141.xml"/><Relationship Id="rId17" Type="http://schemas.openxmlformats.org/officeDocument/2006/relationships/slideLayout" Target="../slideLayouts/slideLayout144.xml"/><Relationship Id="rId16" Type="http://schemas.openxmlformats.org/officeDocument/2006/relationships/slideLayout" Target="../slideLayouts/slideLayout143.xml"/><Relationship Id="rId19" Type="http://schemas.openxmlformats.org/officeDocument/2006/relationships/slideLayout" Target="../slideLayouts/slideLayout146.xml"/><Relationship Id="rId18" Type="http://schemas.openxmlformats.org/officeDocument/2006/relationships/slideLayout" Target="../slideLayouts/slideLayout145.xml"/></Relationships>
</file>

<file path=ppt/slideMasters/_rels/slideMaster7.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9" Type="http://schemas.openxmlformats.org/officeDocument/2006/relationships/slideLayout" Target="../slideLayouts/slideLayout167.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11" Type="http://schemas.openxmlformats.org/officeDocument/2006/relationships/theme" Target="../theme/theme1.xml"/><Relationship Id="rId10" Type="http://schemas.openxmlformats.org/officeDocument/2006/relationships/slideLayout" Target="../slideLayouts/slideLayout168.xml"/></Relationships>
</file>

<file path=ppt/slideMasters/_rels/slideMaster8.xml.rels><?xml version="1.0" encoding="UTF-8" standalone="yes"?><Relationships xmlns="http://schemas.openxmlformats.org/package/2006/relationships"><Relationship Id="rId1" Type="http://schemas.openxmlformats.org/officeDocument/2006/relationships/slideLayout" Target="../slideLayouts/slideLayout169.xml"/><Relationship Id="rId2" Type="http://schemas.openxmlformats.org/officeDocument/2006/relationships/slideLayout" Target="../slideLayouts/slideLayout170.xml"/><Relationship Id="rId3" Type="http://schemas.openxmlformats.org/officeDocument/2006/relationships/slideLayout" Target="../slideLayouts/slideLayout171.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5" Type="http://schemas.openxmlformats.org/officeDocument/2006/relationships/slideLayout" Target="../slideLayouts/slideLayout173.xml"/><Relationship Id="rId6" Type="http://schemas.openxmlformats.org/officeDocument/2006/relationships/slideLayout" Target="../slideLayouts/slideLayout174.xml"/><Relationship Id="rId7" Type="http://schemas.openxmlformats.org/officeDocument/2006/relationships/slideLayout" Target="../slideLayouts/slideLayout175.xml"/><Relationship Id="rId8" Type="http://schemas.openxmlformats.org/officeDocument/2006/relationships/slideLayout" Target="../slideLayouts/slideLayout176.xml"/><Relationship Id="rId31" Type="http://schemas.openxmlformats.org/officeDocument/2006/relationships/slideLayout" Target="../slideLayouts/slideLayout199.xml"/><Relationship Id="rId30" Type="http://schemas.openxmlformats.org/officeDocument/2006/relationships/slideLayout" Target="../slideLayouts/slideLayout198.xml"/><Relationship Id="rId32" Type="http://schemas.openxmlformats.org/officeDocument/2006/relationships/theme" Target="../theme/theme5.xml"/><Relationship Id="rId20" Type="http://schemas.openxmlformats.org/officeDocument/2006/relationships/slideLayout" Target="../slideLayouts/slideLayout188.xml"/><Relationship Id="rId22" Type="http://schemas.openxmlformats.org/officeDocument/2006/relationships/slideLayout" Target="../slideLayouts/slideLayout190.xml"/><Relationship Id="rId21" Type="http://schemas.openxmlformats.org/officeDocument/2006/relationships/slideLayout" Target="../slideLayouts/slideLayout189.xml"/><Relationship Id="rId24" Type="http://schemas.openxmlformats.org/officeDocument/2006/relationships/slideLayout" Target="../slideLayouts/slideLayout192.xml"/><Relationship Id="rId23" Type="http://schemas.openxmlformats.org/officeDocument/2006/relationships/slideLayout" Target="../slideLayouts/slideLayout191.xml"/><Relationship Id="rId26" Type="http://schemas.openxmlformats.org/officeDocument/2006/relationships/slideLayout" Target="../slideLayouts/slideLayout194.xml"/><Relationship Id="rId25" Type="http://schemas.openxmlformats.org/officeDocument/2006/relationships/slideLayout" Target="../slideLayouts/slideLayout193.xml"/><Relationship Id="rId28" Type="http://schemas.openxmlformats.org/officeDocument/2006/relationships/slideLayout" Target="../slideLayouts/slideLayout196.xml"/><Relationship Id="rId27" Type="http://schemas.openxmlformats.org/officeDocument/2006/relationships/slideLayout" Target="../slideLayouts/slideLayout195.xml"/><Relationship Id="rId29" Type="http://schemas.openxmlformats.org/officeDocument/2006/relationships/slideLayout" Target="../slideLayouts/slideLayout197.xml"/><Relationship Id="rId11" Type="http://schemas.openxmlformats.org/officeDocument/2006/relationships/slideLayout" Target="../slideLayouts/slideLayout179.xml"/><Relationship Id="rId10" Type="http://schemas.openxmlformats.org/officeDocument/2006/relationships/slideLayout" Target="../slideLayouts/slideLayout178.xml"/><Relationship Id="rId13" Type="http://schemas.openxmlformats.org/officeDocument/2006/relationships/slideLayout" Target="../slideLayouts/slideLayout181.xml"/><Relationship Id="rId12" Type="http://schemas.openxmlformats.org/officeDocument/2006/relationships/slideLayout" Target="../slideLayouts/slideLayout180.xml"/><Relationship Id="rId15" Type="http://schemas.openxmlformats.org/officeDocument/2006/relationships/slideLayout" Target="../slideLayouts/slideLayout183.xml"/><Relationship Id="rId14" Type="http://schemas.openxmlformats.org/officeDocument/2006/relationships/slideLayout" Target="../slideLayouts/slideLayout182.xml"/><Relationship Id="rId17" Type="http://schemas.openxmlformats.org/officeDocument/2006/relationships/slideLayout" Target="../slideLayouts/slideLayout185.xml"/><Relationship Id="rId16" Type="http://schemas.openxmlformats.org/officeDocument/2006/relationships/slideLayout" Target="../slideLayouts/slideLayout184.xml"/><Relationship Id="rId19" Type="http://schemas.openxmlformats.org/officeDocument/2006/relationships/slideLayout" Target="../slideLayouts/slideLayout187.xml"/><Relationship Id="rId18" Type="http://schemas.openxmlformats.org/officeDocument/2006/relationships/slideLayout" Target="../slideLayouts/slideLayout186.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872" name="Shape 1872"/>
        <p:cNvGrpSpPr/>
        <p:nvPr/>
      </p:nvGrpSpPr>
      <p:grpSpPr>
        <a:xfrm>
          <a:off x="0" y="0"/>
          <a:ext cx="0" cy="0"/>
          <a:chOff x="0" y="0"/>
          <a:chExt cx="0" cy="0"/>
        </a:xfrm>
      </p:grpSpPr>
      <p:sp>
        <p:nvSpPr>
          <p:cNvPr id="1873" name="Google Shape;1873;g280e44c372a_0_189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74" name="Google Shape;1874;g280e44c372a_0_1891"/>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75" name="Google Shape;1875;g280e44c372a_0_18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737" name="Shape 3737"/>
        <p:cNvGrpSpPr/>
        <p:nvPr/>
      </p:nvGrpSpPr>
      <p:grpSpPr>
        <a:xfrm>
          <a:off x="0" y="0"/>
          <a:ext cx="0" cy="0"/>
          <a:chOff x="0" y="0"/>
          <a:chExt cx="0" cy="0"/>
        </a:xfrm>
      </p:grpSpPr>
      <p:sp>
        <p:nvSpPr>
          <p:cNvPr id="3738" name="Google Shape;3738;g280de3d4a38_0_1941"/>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739" name="Google Shape;3739;g280de3d4a38_0_1941"/>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740" name="Google Shape;3740;g280de3d4a38_0_194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 id="2147483706" r:id="rId17"/>
    <p:sldLayoutId id="2147483707" r:id="rId18"/>
    <p:sldLayoutId id="2147483708" r:id="rId19"/>
    <p:sldLayoutId id="2147483709"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605" name="Shape 5605"/>
        <p:cNvGrpSpPr/>
        <p:nvPr/>
      </p:nvGrpSpPr>
      <p:grpSpPr>
        <a:xfrm>
          <a:off x="0" y="0"/>
          <a:ext cx="0" cy="0"/>
          <a:chOff x="0" y="0"/>
          <a:chExt cx="0" cy="0"/>
        </a:xfrm>
      </p:grpSpPr>
      <p:sp>
        <p:nvSpPr>
          <p:cNvPr id="5606" name="Google Shape;5606;g280de3d4a38_0_569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07" name="Google Shape;5607;g280de3d4a38_0_5690"/>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608" name="Google Shape;5608;g280de3d4a38_0_56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 id="2147483729" r:id="rId19"/>
    <p:sldLayoutId id="2147483730" r:id="rId20"/>
    <p:sldLayoutId id="2147483731"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7476" name="Shape 7476"/>
        <p:cNvGrpSpPr/>
        <p:nvPr/>
      </p:nvGrpSpPr>
      <p:grpSpPr>
        <a:xfrm>
          <a:off x="0" y="0"/>
          <a:ext cx="0" cy="0"/>
          <a:chOff x="0" y="0"/>
          <a:chExt cx="0" cy="0"/>
        </a:xfrm>
      </p:grpSpPr>
      <p:sp>
        <p:nvSpPr>
          <p:cNvPr id="7477" name="Google Shape;7477;p19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7478" name="Google Shape;7478;p19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dk2"/>
              </a:buClr>
              <a:buSzPts val="2812"/>
              <a:buFont typeface="Inter Black"/>
              <a:buNone/>
              <a:defRPr b="1" i="0" sz="2812" u="none" cap="none" strike="noStrike">
                <a:solidFill>
                  <a:schemeClr val="dk2"/>
                </a:solidFill>
                <a:latin typeface="Inter Black"/>
                <a:ea typeface="Inter Black"/>
                <a:cs typeface="Inter Black"/>
                <a:sym typeface="Inter Black"/>
              </a:defRPr>
            </a:lvl1pPr>
            <a:lvl2pPr lvl="1"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2pPr>
            <a:lvl3pPr lvl="2"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3pPr>
            <a:lvl4pPr lvl="3"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4pPr>
            <a:lvl5pPr lvl="4"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5pPr>
            <a:lvl6pPr lvl="5"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6pPr>
            <a:lvl7pPr lvl="6"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7pPr>
            <a:lvl8pPr lvl="7"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8pPr>
            <a:lvl9pPr lvl="8"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9pPr>
          </a:lstStyle>
          <a:p/>
        </p:txBody>
      </p:sp>
      <p:sp>
        <p:nvSpPr>
          <p:cNvPr id="7479" name="Google Shape;7479;p191"/>
          <p:cNvSpPr txBox="1"/>
          <p:nvPr>
            <p:ph idx="1" type="body"/>
          </p:nvPr>
        </p:nvSpPr>
        <p:spPr>
          <a:xfrm>
            <a:off x="413099" y="1369221"/>
            <a:ext cx="8318196" cy="2749598"/>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chemeClr val="dk2"/>
              </a:buClr>
              <a:buSzPts val="1687"/>
              <a:buFont typeface="Inter"/>
              <a:buNone/>
              <a:defRPr b="1" i="0" sz="1687" u="none" cap="none" strike="noStrike">
                <a:solidFill>
                  <a:schemeClr val="dk2"/>
                </a:solidFill>
                <a:latin typeface="Inter"/>
                <a:ea typeface="Inter"/>
                <a:cs typeface="Inter"/>
                <a:sym typeface="Inter"/>
              </a:defRPr>
            </a:lvl1pPr>
            <a:lvl2pPr indent="-228600" lvl="1" marL="914400" marR="0" rtl="0" algn="l">
              <a:lnSpc>
                <a:spcPct val="100000"/>
              </a:lnSpc>
              <a:spcBef>
                <a:spcPts val="633"/>
              </a:spcBef>
              <a:spcAft>
                <a:spcPts val="0"/>
              </a:spcAft>
              <a:buClr>
                <a:schemeClr val="dk2"/>
              </a:buClr>
              <a:buSzPts val="1266"/>
              <a:buFont typeface="Inter"/>
              <a:buNone/>
              <a:defRPr b="0" i="0" sz="1266" u="none" cap="none" strike="noStrike">
                <a:solidFill>
                  <a:schemeClr val="dk2"/>
                </a:solidFill>
                <a:latin typeface="Inter"/>
                <a:ea typeface="Inter"/>
                <a:cs typeface="Inter"/>
                <a:sym typeface="Inter"/>
              </a:defRPr>
            </a:lvl2pPr>
            <a:lvl3pPr indent="-228600" lvl="2" marL="1371600" marR="0" rtl="0" algn="l">
              <a:lnSpc>
                <a:spcPct val="100000"/>
              </a:lnSpc>
              <a:spcBef>
                <a:spcPts val="633"/>
              </a:spcBef>
              <a:spcAft>
                <a:spcPts val="0"/>
              </a:spcAft>
              <a:buClr>
                <a:schemeClr val="dk2"/>
              </a:buClr>
              <a:buSzPts val="984"/>
              <a:buFont typeface="Inter"/>
              <a:buNone/>
              <a:defRPr b="0" i="0" sz="984" u="none" cap="none" strike="noStrike">
                <a:solidFill>
                  <a:schemeClr val="dk2"/>
                </a:solidFill>
                <a:latin typeface="Inter"/>
                <a:ea typeface="Inter"/>
                <a:cs typeface="Inter"/>
                <a:sym typeface="Inter"/>
              </a:defRPr>
            </a:lvl3pPr>
            <a:lvl4pPr indent="-228600" lvl="3" marL="18288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4pPr>
            <a:lvl5pPr indent="-228600" lvl="4" marL="22860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5pPr>
            <a:lvl6pPr indent="-228600" lvl="5" marL="2743200" marR="0" rtl="0" algn="ctr">
              <a:lnSpc>
                <a:spcPct val="100000"/>
              </a:lnSpc>
              <a:spcBef>
                <a:spcPts val="633"/>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6pPr>
            <a:lvl7pPr indent="-228600" lvl="6" marL="32004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7pPr>
            <a:lvl8pPr indent="-228600" lvl="7" marL="36576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8pPr>
            <a:lvl9pPr indent="-228600" lvl="8" marL="41148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9pPr>
          </a:lstStyle>
          <a:p/>
        </p:txBody>
      </p:sp>
      <p:pic>
        <p:nvPicPr>
          <p:cNvPr id="7480" name="Google Shape;7480;p191"/>
          <p:cNvPicPr preferRelativeResize="0"/>
          <p:nvPr/>
        </p:nvPicPr>
        <p:blipFill rotWithShape="1">
          <a:blip r:embed="rId2">
            <a:alphaModFix/>
          </a:blip>
          <a:srcRect b="0" l="0" r="0" t="0"/>
          <a:stretch/>
        </p:blipFill>
        <p:spPr>
          <a:xfrm>
            <a:off x="9179238" y="437014"/>
            <a:ext cx="1423506" cy="4269474"/>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 id="2147483742" r:id="rId12"/>
    <p:sldLayoutId id="2147483743" r:id="rId13"/>
    <p:sldLayoutId id="2147483744" r:id="rId14"/>
    <p:sldLayoutId id="2147483745" r:id="rId15"/>
    <p:sldLayoutId id="2147483746" r:id="rId16"/>
    <p:sldLayoutId id="2147483747" r:id="rId17"/>
    <p:sldLayoutId id="2147483748" r:id="rId18"/>
    <p:sldLayoutId id="2147483749" r:id="rId19"/>
    <p:sldLayoutId id="2147483750" r:id="rId20"/>
    <p:sldLayoutId id="2147483751" r:id="rId21"/>
    <p:sldLayoutId id="2147483752" r:id="rId22"/>
    <p:sldLayoutId id="2147483753" r:id="rId23"/>
    <p:sldLayoutId id="2147483754" r:id="rId24"/>
    <p:sldLayoutId id="2147483755" r:id="rId25"/>
    <p:sldLayoutId id="2147483756" r:id="rId26"/>
    <p:sldLayoutId id="2147483757" r:id="rId27"/>
    <p:sldLayoutId id="2147483758" r:id="rId28"/>
    <p:sldLayoutId id="2147483759" r:id="rId29"/>
    <p:sldLayoutId id="2147483760" r:id="rId30"/>
    <p:sldLayoutId id="2147483761" r:id="rId31"/>
    <p:sldLayoutId id="2147483762" r:id="rId32"/>
    <p:sldLayoutId id="2147483763" r:id="rId33"/>
    <p:sldLayoutId id="2147483764" r:id="rId34"/>
    <p:sldLayoutId id="2147483765" r:id="rId35"/>
    <p:sldLayoutId id="2147483766" r:id="rId36"/>
    <p:sldLayoutId id="2147483767" r:id="rId37"/>
    <p:sldLayoutId id="2147483768" r:id="rId38"/>
    <p:sldLayoutId id="2147483769" r:id="rId39"/>
    <p:sldLayoutId id="2147483770" r:id="rId40"/>
    <p:sldLayoutId id="2147483771" r:id="rId41"/>
    <p:sldLayoutId id="2147483772" r:id="rId42"/>
    <p:sldLayoutId id="2147483773" r:id="rId43"/>
    <p:sldLayoutId id="2147483774" r:id="rId44"/>
    <p:sldLayoutId id="2147483775" r:id="rId45"/>
    <p:sldLayoutId id="2147483776" r:id="rId46"/>
    <p:sldLayoutId id="2147483777" r:id="rId47"/>
    <p:sldLayoutId id="2147483778" r:id="rId48"/>
    <p:sldLayoutId id="2147483779"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790" name="Shape 7790"/>
        <p:cNvGrpSpPr/>
        <p:nvPr/>
      </p:nvGrpSpPr>
      <p:grpSpPr>
        <a:xfrm>
          <a:off x="0" y="0"/>
          <a:ext cx="0" cy="0"/>
          <a:chOff x="0" y="0"/>
          <a:chExt cx="0" cy="0"/>
        </a:xfrm>
      </p:grpSpPr>
      <p:sp>
        <p:nvSpPr>
          <p:cNvPr id="7791" name="Google Shape;7791;g280e44c372a_0_697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792" name="Google Shape;7792;g280e44c372a_0_6974"/>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7793" name="Google Shape;7793;g280e44c372a_0_69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 id="2147483792" r:id="rId12"/>
    <p:sldLayoutId id="2147483793" r:id="rId13"/>
    <p:sldLayoutId id="2147483794" r:id="rId14"/>
    <p:sldLayoutId id="2147483795" r:id="rId15"/>
    <p:sldLayoutId id="2147483796" r:id="rId16"/>
    <p:sldLayoutId id="2147483797" r:id="rId17"/>
    <p:sldLayoutId id="2147483798" r:id="rId18"/>
    <p:sldLayoutId id="2147483799" r:id="rId19"/>
    <p:sldLayoutId id="2147483800" r:id="rId20"/>
    <p:sldLayoutId id="2147483801" r:id="rId21"/>
    <p:sldLayoutId id="2147483802" r:id="rId22"/>
    <p:sldLayoutId id="2147483803" r:id="rId23"/>
    <p:sldLayoutId id="2147483804" r:id="rId24"/>
    <p:sldLayoutId id="2147483805" r:id="rId25"/>
    <p:sldLayoutId id="2147483806" r:id="rId26"/>
    <p:sldLayoutId id="2147483807" r:id="rId27"/>
    <p:sldLayoutId id="2147483808" r:id="rId28"/>
    <p:sldLayoutId id="2147483809" r:id="rId29"/>
    <p:sldLayoutId id="2147483810" r:id="rId30"/>
    <p:sldLayoutId id="2147483811"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860" name="Shape 10860"/>
        <p:cNvGrpSpPr/>
        <p:nvPr/>
      </p:nvGrpSpPr>
      <p:grpSpPr>
        <a:xfrm>
          <a:off x="0" y="0"/>
          <a:ext cx="0" cy="0"/>
          <a:chOff x="0" y="0"/>
          <a:chExt cx="0" cy="0"/>
        </a:xfrm>
      </p:grpSpPr>
      <p:sp>
        <p:nvSpPr>
          <p:cNvPr id="10861" name="Google Shape;10861;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862" name="Google Shape;10862;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863" name="Google Shape;10863;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864" name="Google Shape;10864;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865" name="Google Shape;10865;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929" name="Shape 10929"/>
        <p:cNvGrpSpPr/>
        <p:nvPr/>
      </p:nvGrpSpPr>
      <p:grpSpPr>
        <a:xfrm>
          <a:off x="0" y="0"/>
          <a:ext cx="0" cy="0"/>
          <a:chOff x="0" y="0"/>
          <a:chExt cx="0" cy="0"/>
        </a:xfrm>
      </p:grpSpPr>
      <p:sp>
        <p:nvSpPr>
          <p:cNvPr id="10930" name="Google Shape;10930;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0931" name="Google Shape;10931;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0932" name="Google Shape;10932;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 id="2147483835" r:id="rId12"/>
    <p:sldLayoutId id="2147483836" r:id="rId13"/>
    <p:sldLayoutId id="2147483837" r:id="rId14"/>
    <p:sldLayoutId id="2147483838" r:id="rId15"/>
    <p:sldLayoutId id="2147483839" r:id="rId16"/>
    <p:sldLayoutId id="2147483840" r:id="rId17"/>
    <p:sldLayoutId id="2147483841" r:id="rId18"/>
    <p:sldLayoutId id="2147483842" r:id="rId19"/>
    <p:sldLayoutId id="2147483843" r:id="rId20"/>
    <p:sldLayoutId id="2147483844" r:id="rId21"/>
    <p:sldLayoutId id="2147483845" r:id="rId22"/>
    <p:sldLayoutId id="2147483846" r:id="rId23"/>
    <p:sldLayoutId id="2147483847" r:id="rId24"/>
    <p:sldLayoutId id="2147483848" r:id="rId25"/>
    <p:sldLayoutId id="2147483849" r:id="rId26"/>
    <p:sldLayoutId id="2147483850" r:id="rId27"/>
    <p:sldLayoutId id="2147483851" r:id="rId28"/>
    <p:sldLayoutId id="2147483852" r:id="rId29"/>
    <p:sldLayoutId id="2147483853" r:id="rId30"/>
    <p:sldLayoutId id="2147483854"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0.xml"/><Relationship Id="rId3" Type="http://schemas.openxmlformats.org/officeDocument/2006/relationships/image" Target="../media/image39.jpg"/><Relationship Id="rId4" Type="http://schemas.openxmlformats.org/officeDocument/2006/relationships/image" Target="../media/image35.png"/><Relationship Id="rId5" Type="http://schemas.openxmlformats.org/officeDocument/2006/relationships/image" Target="../media/image36.png"/><Relationship Id="rId6" Type="http://schemas.openxmlformats.org/officeDocument/2006/relationships/image" Target="../media/image4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9.xml"/><Relationship Id="rId2" Type="http://schemas.openxmlformats.org/officeDocument/2006/relationships/notesSlide" Target="../notesSlides/notesSlide11.xml"/><Relationship Id="rId3" Type="http://schemas.openxmlformats.org/officeDocument/2006/relationships/image" Target="../media/image3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5.xml"/><Relationship Id="rId3" Type="http://schemas.openxmlformats.org/officeDocument/2006/relationships/image" Target="../media/image4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8.xml"/><Relationship Id="rId2" Type="http://schemas.openxmlformats.org/officeDocument/2006/relationships/notesSlide" Target="../notesSlides/notesSlide9.xml"/><Relationship Id="rId3" Type="http://schemas.openxmlformats.org/officeDocument/2006/relationships/image" Target="../media/image37.png"/><Relationship Id="rId4" Type="http://schemas.openxmlformats.org/officeDocument/2006/relationships/image" Target="../media/image34.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02" name="Shape 14002"/>
        <p:cNvGrpSpPr/>
        <p:nvPr/>
      </p:nvGrpSpPr>
      <p:grpSpPr>
        <a:xfrm>
          <a:off x="0" y="0"/>
          <a:ext cx="0" cy="0"/>
          <a:chOff x="0" y="0"/>
          <a:chExt cx="0" cy="0"/>
        </a:xfrm>
      </p:grpSpPr>
      <p:sp>
        <p:nvSpPr>
          <p:cNvPr id="14003" name="Google Shape;14003;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4186" name="Shape 14186"/>
        <p:cNvGrpSpPr/>
        <p:nvPr/>
      </p:nvGrpSpPr>
      <p:grpSpPr>
        <a:xfrm>
          <a:off x="0" y="0"/>
          <a:ext cx="0" cy="0"/>
          <a:chOff x="0" y="0"/>
          <a:chExt cx="0" cy="0"/>
        </a:xfrm>
      </p:grpSpPr>
      <p:sp>
        <p:nvSpPr>
          <p:cNvPr id="14187" name="Google Shape;14187;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188" name="Google Shape;14188;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4189" name="Google Shape;14189;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4190" name="Google Shape;14190;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4191" name="Google Shape;14191;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4192" name="Google Shape;14192;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4193" name="Google Shape;14193;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4194" name="Google Shape;14194;p187"/>
          <p:cNvGrpSpPr/>
          <p:nvPr/>
        </p:nvGrpSpPr>
        <p:grpSpPr>
          <a:xfrm>
            <a:off x="2378878" y="4197928"/>
            <a:ext cx="1583522" cy="341066"/>
            <a:chOff x="2378878" y="4197928"/>
            <a:chExt cx="1583522" cy="341066"/>
          </a:xfrm>
        </p:grpSpPr>
        <p:pic>
          <p:nvPicPr>
            <p:cNvPr id="14195" name="Google Shape;14195;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4196" name="Google Shape;14196;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4197" name="Google Shape;14197;p187"/>
          <p:cNvGrpSpPr/>
          <p:nvPr/>
        </p:nvGrpSpPr>
        <p:grpSpPr>
          <a:xfrm>
            <a:off x="6482685" y="1270219"/>
            <a:ext cx="1655618" cy="2013308"/>
            <a:chOff x="4387713" y="1407459"/>
            <a:chExt cx="1655618" cy="2013308"/>
          </a:xfrm>
        </p:grpSpPr>
        <p:sp>
          <p:nvSpPr>
            <p:cNvPr id="14198" name="Google Shape;14198;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199" name="Google Shape;14199;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4200" name="Google Shape;14200;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4201" name="Google Shape;14201;p187"/>
            <p:cNvGrpSpPr/>
            <p:nvPr/>
          </p:nvGrpSpPr>
          <p:grpSpPr>
            <a:xfrm>
              <a:off x="4629588" y="1797136"/>
              <a:ext cx="149355" cy="230832"/>
              <a:chOff x="3159850" y="1430950"/>
              <a:chExt cx="59075" cy="91300"/>
            </a:xfrm>
          </p:grpSpPr>
          <p:sp>
            <p:nvSpPr>
              <p:cNvPr id="14202" name="Google Shape;14202;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3" name="Google Shape;14203;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4" name="Google Shape;14204;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4205" name="Google Shape;14205;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4206" name="Google Shape;14206;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4207" name="Google Shape;14207;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4208" name="Google Shape;14208;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4209" name="Google Shape;14209;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4210" name="Google Shape;14210;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4211" name="Google Shape;14211;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4212" name="Google Shape;14212;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4213" name="Google Shape;14213;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4214" name="Google Shape;14214;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4215" name="Google Shape;14215;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4216" name="Google Shape;14216;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4217" name="Google Shape;14217;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4218" name="Google Shape;14218;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4219" name="Google Shape;14219;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4220" name="Google Shape;14220;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4221" name="Google Shape;14221;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4222" name="Google Shape;14222;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226" name="Shape 14226"/>
        <p:cNvGrpSpPr/>
        <p:nvPr/>
      </p:nvGrpSpPr>
      <p:grpSpPr>
        <a:xfrm>
          <a:off x="0" y="0"/>
          <a:ext cx="0" cy="0"/>
          <a:chOff x="0" y="0"/>
          <a:chExt cx="0" cy="0"/>
        </a:xfrm>
      </p:grpSpPr>
      <p:pic>
        <p:nvPicPr>
          <p:cNvPr id="14227" name="Google Shape;14227;g3058d1c7796_0_0"/>
          <p:cNvPicPr preferRelativeResize="0"/>
          <p:nvPr/>
        </p:nvPicPr>
        <p:blipFill rotWithShape="1">
          <a:blip r:embed="rId3">
            <a:alphaModFix/>
          </a:blip>
          <a:srcRect b="0" l="0" r="0" t="0"/>
          <a:stretch/>
        </p:blipFill>
        <p:spPr>
          <a:xfrm rot="10800000">
            <a:off x="7631839" y="424326"/>
            <a:ext cx="2133570" cy="2070275"/>
          </a:xfrm>
          <a:prstGeom prst="rect">
            <a:avLst/>
          </a:prstGeom>
          <a:noFill/>
          <a:ln>
            <a:noFill/>
          </a:ln>
        </p:spPr>
      </p:pic>
      <p:sp>
        <p:nvSpPr>
          <p:cNvPr id="14228" name="Google Shape;14228;g3058d1c7796_0_0"/>
          <p:cNvSpPr/>
          <p:nvPr/>
        </p:nvSpPr>
        <p:spPr>
          <a:xfrm>
            <a:off x="-1075538" y="2686154"/>
            <a:ext cx="3232500" cy="3232500"/>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229" name="Google Shape;14229;g3058d1c7796_0_0"/>
          <p:cNvSpPr txBox="1"/>
          <p:nvPr>
            <p:ph idx="4294967295" type="title"/>
          </p:nvPr>
        </p:nvSpPr>
        <p:spPr>
          <a:xfrm>
            <a:off x="700750" y="258400"/>
            <a:ext cx="5375400" cy="12537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1800"/>
              <a:buNone/>
            </a:pPr>
            <a:r>
              <a:rPr lang="en" sz="2800"/>
              <a:t>Contact Participant Services</a:t>
            </a:r>
            <a:endParaRPr sz="2800"/>
          </a:p>
          <a:p>
            <a:pPr indent="0" lvl="0" marL="88900" rtl="0" algn="l">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4230" name="Google Shape;14230;g3058d1c7796_0_0"/>
          <p:cNvSpPr/>
          <p:nvPr/>
        </p:nvSpPr>
        <p:spPr>
          <a:xfrm>
            <a:off x="703250" y="27259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Live Chat</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rtl="0" algn="l">
              <a:lnSpc>
                <a:spcPct val="115000"/>
              </a:lnSpc>
              <a:spcBef>
                <a:spcPts val="600"/>
              </a:spcBef>
              <a:spcAft>
                <a:spcPts val="0"/>
              </a:spcAft>
              <a:buClr>
                <a:srgbClr val="000000"/>
              </a:buClr>
              <a:buSzPts val="1000"/>
              <a:buFont typeface="Arial"/>
              <a:buNone/>
            </a:pPr>
            <a:r>
              <a:rPr lang="en" sz="1000">
                <a:solidFill>
                  <a:schemeClr val="dk1"/>
                </a:solidFill>
                <a:latin typeface="Inter"/>
                <a:ea typeface="Inter"/>
                <a:cs typeface="Inter"/>
                <a:sym typeface="Inter"/>
              </a:rPr>
              <a:t>Log into your online account</a:t>
            </a:r>
            <a:endParaRPr b="1" sz="900">
              <a:solidFill>
                <a:srgbClr val="C8102E"/>
              </a:solidFill>
              <a:latin typeface="Inter"/>
              <a:ea typeface="Inter"/>
              <a:cs typeface="Inter"/>
              <a:sym typeface="Inter"/>
            </a:endParaRPr>
          </a:p>
        </p:txBody>
      </p:sp>
      <p:sp>
        <p:nvSpPr>
          <p:cNvPr id="14231" name="Google Shape;14231;g3058d1c7796_0_0"/>
          <p:cNvSpPr/>
          <p:nvPr/>
        </p:nvSpPr>
        <p:spPr>
          <a:xfrm>
            <a:off x="5998100" y="2726050"/>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Phone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sp>
        <p:nvSpPr>
          <p:cNvPr id="14232" name="Google Shape;14232;g3058d1c7796_0_0"/>
          <p:cNvSpPr/>
          <p:nvPr/>
        </p:nvSpPr>
        <p:spPr>
          <a:xfrm>
            <a:off x="3350675" y="2726025"/>
            <a:ext cx="2460300" cy="207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lang="en" sz="1400">
                <a:solidFill>
                  <a:srgbClr val="253746"/>
                </a:solidFill>
                <a:latin typeface="Inter"/>
                <a:ea typeface="Inter"/>
                <a:cs typeface="Inter"/>
                <a:sym typeface="Inter"/>
              </a:rPr>
              <a:t>Website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lang="en" sz="1000">
                <a:solidFill>
                  <a:srgbClr val="253746"/>
                </a:solidFill>
                <a:latin typeface="Inter"/>
                <a:ea typeface="Inter"/>
                <a:cs typeface="Inter"/>
                <a:sym typeface="Inter"/>
              </a:rPr>
              <a:t>www.wexinc.com</a:t>
            </a:r>
            <a:endParaRPr b="0" i="0" sz="1400" u="none" cap="none" strike="noStrike">
              <a:solidFill>
                <a:srgbClr val="000000"/>
              </a:solidFill>
              <a:latin typeface="Arial"/>
              <a:ea typeface="Arial"/>
              <a:cs typeface="Arial"/>
              <a:sym typeface="Arial"/>
            </a:endParaRPr>
          </a:p>
        </p:txBody>
      </p:sp>
      <p:sp>
        <p:nvSpPr>
          <p:cNvPr id="14233" name="Google Shape;14233;g3058d1c7796_0_0"/>
          <p:cNvSpPr/>
          <p:nvPr/>
        </p:nvSpPr>
        <p:spPr>
          <a:xfrm>
            <a:off x="1279699" y="1767351"/>
            <a:ext cx="1307400" cy="13074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4234" name="Google Shape;14234;g3058d1c7796_0_0"/>
          <p:cNvGrpSpPr/>
          <p:nvPr/>
        </p:nvGrpSpPr>
        <p:grpSpPr>
          <a:xfrm>
            <a:off x="1455395" y="2012350"/>
            <a:ext cx="955997" cy="733335"/>
            <a:chOff x="1198350" y="1044000"/>
            <a:chExt cx="116850" cy="95100"/>
          </a:xfrm>
        </p:grpSpPr>
        <p:sp>
          <p:nvSpPr>
            <p:cNvPr id="14235" name="Google Shape;14235;g3058d1c7796_0_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6" name="Google Shape;14236;g3058d1c7796_0_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7" name="Google Shape;14237;g3058d1c7796_0_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8" name="Google Shape;14238;g3058d1c7796_0_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9" name="Google Shape;14239;g3058d1c7796_0_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0" name="Google Shape;14240;g3058d1c7796_0_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1" name="Google Shape;14241;g3058d1c7796_0_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2" name="Google Shape;14242;g3058d1c7796_0_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3" name="Google Shape;14243;g3058d1c7796_0_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244" name="Google Shape;14244;g3058d1c7796_0_0"/>
          <p:cNvSpPr/>
          <p:nvPr/>
        </p:nvSpPr>
        <p:spPr>
          <a:xfrm>
            <a:off x="3927125" y="1767351"/>
            <a:ext cx="1307400" cy="13074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sp>
        <p:nvSpPr>
          <p:cNvPr id="14245" name="Google Shape;14245;g3058d1c7796_0_0"/>
          <p:cNvSpPr/>
          <p:nvPr/>
        </p:nvSpPr>
        <p:spPr>
          <a:xfrm>
            <a:off x="6574554" y="1725301"/>
            <a:ext cx="1307400" cy="13074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4246" name="Google Shape;14246;g3058d1c7796_0_0"/>
          <p:cNvGrpSpPr/>
          <p:nvPr/>
        </p:nvGrpSpPr>
        <p:grpSpPr>
          <a:xfrm>
            <a:off x="6911725" y="2038280"/>
            <a:ext cx="632930" cy="681331"/>
            <a:chOff x="259050" y="664600"/>
            <a:chExt cx="91725" cy="101375"/>
          </a:xfrm>
        </p:grpSpPr>
        <p:sp>
          <p:nvSpPr>
            <p:cNvPr id="14247" name="Google Shape;14247;g3058d1c7796_0_0"/>
            <p:cNvSpPr/>
            <p:nvPr/>
          </p:nvSpPr>
          <p:spPr>
            <a:xfrm>
              <a:off x="318100" y="730350"/>
              <a:ext cx="31425" cy="35625"/>
            </a:xfrm>
            <a:custGeom>
              <a:rect b="b" l="l" r="r" t="t"/>
              <a:pathLst>
                <a:path extrusionOk="0" h="1425" w="1257">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8" name="Google Shape;14248;g3058d1c7796_0_0"/>
            <p:cNvSpPr/>
            <p:nvPr/>
          </p:nvSpPr>
          <p:spPr>
            <a:xfrm>
              <a:off x="261150" y="730350"/>
              <a:ext cx="31000" cy="35625"/>
            </a:xfrm>
            <a:custGeom>
              <a:rect b="b" l="l" r="r" t="t"/>
              <a:pathLst>
                <a:path extrusionOk="0" h="1425" w="124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9" name="Google Shape;14249;g3058d1c7796_0_0"/>
            <p:cNvSpPr/>
            <p:nvPr/>
          </p:nvSpPr>
          <p:spPr>
            <a:xfrm>
              <a:off x="273700" y="677175"/>
              <a:ext cx="62850" cy="62400"/>
            </a:xfrm>
            <a:custGeom>
              <a:rect b="b" l="l" r="r" t="t"/>
              <a:pathLst>
                <a:path extrusionOk="0" h="2496" w="2514">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0" name="Google Shape;14250;g3058d1c7796_0_0"/>
            <p:cNvSpPr/>
            <p:nvPr/>
          </p:nvSpPr>
          <p:spPr>
            <a:xfrm>
              <a:off x="266175" y="664600"/>
              <a:ext cx="77900" cy="34375"/>
            </a:xfrm>
            <a:custGeom>
              <a:rect b="b" l="l" r="r" t="t"/>
              <a:pathLst>
                <a:path extrusionOk="0" h="1375" w="3116">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1" name="Google Shape;14251;g3058d1c7796_0_0"/>
            <p:cNvSpPr/>
            <p:nvPr/>
          </p:nvSpPr>
          <p:spPr>
            <a:xfrm>
              <a:off x="259050" y="694750"/>
              <a:ext cx="19700" cy="21800"/>
            </a:xfrm>
            <a:custGeom>
              <a:rect b="b" l="l" r="r" t="t"/>
              <a:pathLst>
                <a:path extrusionOk="0" h="872" w="788">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2" name="Google Shape;14252;g3058d1c7796_0_0"/>
            <p:cNvSpPr/>
            <p:nvPr/>
          </p:nvSpPr>
          <p:spPr>
            <a:xfrm>
              <a:off x="331500" y="694750"/>
              <a:ext cx="19275" cy="21800"/>
            </a:xfrm>
            <a:custGeom>
              <a:rect b="b" l="l" r="r" t="t"/>
              <a:pathLst>
                <a:path extrusionOk="0" h="872" w="771">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3" name="Google Shape;14253;g3058d1c7796_0_0"/>
            <p:cNvSpPr/>
            <p:nvPr/>
          </p:nvSpPr>
          <p:spPr>
            <a:xfrm>
              <a:off x="303025" y="711500"/>
              <a:ext cx="40650" cy="16775"/>
            </a:xfrm>
            <a:custGeom>
              <a:rect b="b" l="l" r="r" t="t"/>
              <a:pathLst>
                <a:path extrusionOk="0" h="671" w="1626">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54" name="Google Shape;14254;g3058d1c7796_0_0"/>
          <p:cNvGrpSpPr/>
          <p:nvPr/>
        </p:nvGrpSpPr>
        <p:grpSpPr>
          <a:xfrm>
            <a:off x="4102828" y="2083869"/>
            <a:ext cx="956001" cy="674353"/>
            <a:chOff x="627575" y="1056975"/>
            <a:chExt cx="116425" cy="82125"/>
          </a:xfrm>
        </p:grpSpPr>
        <p:sp>
          <p:nvSpPr>
            <p:cNvPr id="14255" name="Google Shape;14255;g3058d1c7796_0_0"/>
            <p:cNvSpPr/>
            <p:nvPr/>
          </p:nvSpPr>
          <p:spPr>
            <a:xfrm>
              <a:off x="627575" y="1121900"/>
              <a:ext cx="116425" cy="17200"/>
            </a:xfrm>
            <a:custGeom>
              <a:rect b="b" l="l" r="r" t="t"/>
              <a:pathLst>
                <a:path extrusionOk="0" h="688" w="4657">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6" name="Google Shape;14256;g3058d1c7796_0_0"/>
            <p:cNvSpPr/>
            <p:nvPr/>
          </p:nvSpPr>
          <p:spPr>
            <a:xfrm>
              <a:off x="635525" y="1056975"/>
              <a:ext cx="101375" cy="69975"/>
            </a:xfrm>
            <a:custGeom>
              <a:rect b="b" l="l" r="r" t="t"/>
              <a:pathLst>
                <a:path extrusionOk="0" h="2799" w="4055">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7" name="Google Shape;14257;g3058d1c7796_0_0"/>
            <p:cNvSpPr/>
            <p:nvPr/>
          </p:nvSpPr>
          <p:spPr>
            <a:xfrm>
              <a:off x="652275" y="1074150"/>
              <a:ext cx="67450" cy="5050"/>
            </a:xfrm>
            <a:custGeom>
              <a:rect b="b" l="l" r="r" t="t"/>
              <a:pathLst>
                <a:path extrusionOk="0" h="202" w="2698">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8" name="Google Shape;14258;g3058d1c7796_0_0"/>
            <p:cNvSpPr/>
            <p:nvPr/>
          </p:nvSpPr>
          <p:spPr>
            <a:xfrm>
              <a:off x="652275" y="1090900"/>
              <a:ext cx="67450" cy="5050"/>
            </a:xfrm>
            <a:custGeom>
              <a:rect b="b" l="l" r="r" t="t"/>
              <a:pathLst>
                <a:path extrusionOk="0" h="202" w="2698">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9" name="Google Shape;14259;g3058d1c7796_0_0"/>
            <p:cNvSpPr/>
            <p:nvPr/>
          </p:nvSpPr>
          <p:spPr>
            <a:xfrm>
              <a:off x="652275" y="1107650"/>
              <a:ext cx="67450" cy="5050"/>
            </a:xfrm>
            <a:custGeom>
              <a:rect b="b" l="l" r="r" t="t"/>
              <a:pathLst>
                <a:path extrusionOk="0" h="202" w="2698">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63" name="Shape 14263"/>
        <p:cNvGrpSpPr/>
        <p:nvPr/>
      </p:nvGrpSpPr>
      <p:grpSpPr>
        <a:xfrm>
          <a:off x="0" y="0"/>
          <a:ext cx="0" cy="0"/>
          <a:chOff x="0" y="0"/>
          <a:chExt cx="0" cy="0"/>
        </a:xfrm>
      </p:grpSpPr>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67" name="Shape 14267"/>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07" name="Shape 14007"/>
        <p:cNvGrpSpPr/>
        <p:nvPr/>
      </p:nvGrpSpPr>
      <p:grpSpPr>
        <a:xfrm>
          <a:off x="0" y="0"/>
          <a:ext cx="0" cy="0"/>
          <a:chOff x="0" y="0"/>
          <a:chExt cx="0" cy="0"/>
        </a:xfrm>
      </p:grpSpPr>
      <p:sp>
        <p:nvSpPr>
          <p:cNvPr id="14008" name="Google Shape;14008;p2"/>
          <p:cNvSpPr txBox="1"/>
          <p:nvPr>
            <p:ph type="title"/>
          </p:nvPr>
        </p:nvSpPr>
        <p:spPr>
          <a:xfrm>
            <a:off x="581100" y="1980350"/>
            <a:ext cx="82512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Lifestyle spending account</a:t>
            </a:r>
            <a:endParaRPr/>
          </a:p>
        </p:txBody>
      </p:sp>
      <p:sp>
        <p:nvSpPr>
          <p:cNvPr id="14009" name="Google Shape;14009;p2"/>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2"/>
                </a:solidFill>
                <a:latin typeface="Roboto Condensed"/>
                <a:ea typeface="Roboto Condensed"/>
                <a:cs typeface="Roboto Condensed"/>
                <a:sym typeface="Roboto Condensed"/>
              </a:rPr>
              <a:t>(LSA)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13" name="Shape 14013"/>
        <p:cNvGrpSpPr/>
        <p:nvPr/>
      </p:nvGrpSpPr>
      <p:grpSpPr>
        <a:xfrm>
          <a:off x="0" y="0"/>
          <a:ext cx="0" cy="0"/>
          <a:chOff x="0" y="0"/>
          <a:chExt cx="0" cy="0"/>
        </a:xfrm>
      </p:grpSpPr>
      <p:sp>
        <p:nvSpPr>
          <p:cNvPr id="14014" name="Google Shape;14014;g280e44c372a_0_1878"/>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is a lifestyle spending account?</a:t>
            </a:r>
            <a:endParaRPr/>
          </a:p>
        </p:txBody>
      </p:sp>
      <p:sp>
        <p:nvSpPr>
          <p:cNvPr id="14015" name="Google Shape;14015;g280e44c372a_0_1878"/>
          <p:cNvSpPr txBox="1"/>
          <p:nvPr/>
        </p:nvSpPr>
        <p:spPr>
          <a:xfrm>
            <a:off x="999200" y="3250250"/>
            <a:ext cx="2119500" cy="8313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Designed and funded by your employer – post tax</a:t>
            </a:r>
            <a:endParaRPr b="0" i="0" sz="1650" u="none" cap="none" strike="noStrike">
              <a:solidFill>
                <a:srgbClr val="253746"/>
              </a:solidFill>
              <a:latin typeface="Inter"/>
              <a:ea typeface="Inter"/>
              <a:cs typeface="Inter"/>
              <a:sym typeface="Inter"/>
            </a:endParaRPr>
          </a:p>
        </p:txBody>
      </p:sp>
      <p:sp>
        <p:nvSpPr>
          <p:cNvPr id="14016" name="Google Shape;14016;g280e44c372a_0_1878"/>
          <p:cNvSpPr txBox="1"/>
          <p:nvPr/>
        </p:nvSpPr>
        <p:spPr>
          <a:xfrm>
            <a:off x="3589938" y="3250250"/>
            <a:ext cx="1964100" cy="8313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Funds for a positive lifestyle</a:t>
            </a:r>
            <a:endParaRPr b="0" i="0" sz="165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4017" name="Google Shape;14017;g280e44c372a_0_1878"/>
          <p:cNvSpPr/>
          <p:nvPr/>
        </p:nvSpPr>
        <p:spPr>
          <a:xfrm>
            <a:off x="1237600" y="1682113"/>
            <a:ext cx="1436700" cy="14367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4018" name="Google Shape;14018;g280e44c372a_0_1878"/>
          <p:cNvSpPr txBox="1"/>
          <p:nvPr/>
        </p:nvSpPr>
        <p:spPr>
          <a:xfrm>
            <a:off x="5867975" y="3250250"/>
            <a:ext cx="2304600" cy="8313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Can be paired with other benefit plans</a:t>
            </a:r>
            <a:endParaRPr b="0" i="0" sz="165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650"/>
              <a:buFont typeface="Arial"/>
              <a:buNone/>
            </a:pPr>
            <a:r>
              <a:t/>
            </a:r>
            <a:endParaRPr b="0" i="0" sz="1650" u="none" cap="none" strike="noStrike">
              <a:solidFill>
                <a:srgbClr val="253746"/>
              </a:solidFill>
              <a:latin typeface="Inter"/>
              <a:ea typeface="Inter"/>
              <a:cs typeface="Inter"/>
              <a:sym typeface="Inter"/>
            </a:endParaRPr>
          </a:p>
        </p:txBody>
      </p:sp>
      <p:sp>
        <p:nvSpPr>
          <p:cNvPr id="14019" name="Google Shape;14019;g280e44c372a_0_1878"/>
          <p:cNvSpPr/>
          <p:nvPr/>
        </p:nvSpPr>
        <p:spPr>
          <a:xfrm>
            <a:off x="3855253" y="1682113"/>
            <a:ext cx="1436700" cy="14367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4020" name="Google Shape;14020;g280e44c372a_0_1878"/>
          <p:cNvSpPr/>
          <p:nvPr/>
        </p:nvSpPr>
        <p:spPr>
          <a:xfrm>
            <a:off x="6279261" y="1682113"/>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4021" name="Google Shape;14021;g280e44c372a_0_1878"/>
          <p:cNvGrpSpPr/>
          <p:nvPr/>
        </p:nvGrpSpPr>
        <p:grpSpPr>
          <a:xfrm>
            <a:off x="1517045" y="1874603"/>
            <a:ext cx="877828" cy="1051733"/>
            <a:chOff x="2576500" y="474475"/>
            <a:chExt cx="83775" cy="100525"/>
          </a:xfrm>
        </p:grpSpPr>
        <p:sp>
          <p:nvSpPr>
            <p:cNvPr id="14022" name="Google Shape;14022;g280e44c372a_0_1878"/>
            <p:cNvSpPr/>
            <p:nvPr/>
          </p:nvSpPr>
          <p:spPr>
            <a:xfrm>
              <a:off x="2592850" y="474475"/>
              <a:ext cx="51100" cy="32275"/>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3" name="Google Shape;14023;g280e44c372a_0_1878"/>
            <p:cNvSpPr/>
            <p:nvPr/>
          </p:nvSpPr>
          <p:spPr>
            <a:xfrm>
              <a:off x="2576500" y="499200"/>
              <a:ext cx="83775" cy="75800"/>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4" name="Google Shape;14024;g280e44c372a_0_1878"/>
            <p:cNvSpPr/>
            <p:nvPr/>
          </p:nvSpPr>
          <p:spPr>
            <a:xfrm>
              <a:off x="2576500" y="499200"/>
              <a:ext cx="83775" cy="75800"/>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5" name="Google Shape;14025;g280e44c372a_0_1878"/>
            <p:cNvSpPr/>
            <p:nvPr/>
          </p:nvSpPr>
          <p:spPr>
            <a:xfrm>
              <a:off x="2601225" y="499200"/>
              <a:ext cx="34350" cy="7550"/>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6" name="Google Shape;14026;g280e44c372a_0_1878"/>
            <p:cNvSpPr/>
            <p:nvPr/>
          </p:nvSpPr>
          <p:spPr>
            <a:xfrm>
              <a:off x="2592850" y="474475"/>
              <a:ext cx="51100" cy="29775"/>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7" name="Google Shape;14027;g280e44c372a_0_1878"/>
            <p:cNvSpPr/>
            <p:nvPr/>
          </p:nvSpPr>
          <p:spPr>
            <a:xfrm>
              <a:off x="2594925" y="499200"/>
              <a:ext cx="11350" cy="7550"/>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8" name="Google Shape;14028;g280e44c372a_0_1878"/>
            <p:cNvSpPr/>
            <p:nvPr/>
          </p:nvSpPr>
          <p:spPr>
            <a:xfrm>
              <a:off x="2576500" y="490825"/>
              <a:ext cx="29775" cy="17600"/>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9" name="Google Shape;14029;g280e44c372a_0_1878"/>
            <p:cNvSpPr/>
            <p:nvPr/>
          </p:nvSpPr>
          <p:spPr>
            <a:xfrm>
              <a:off x="2576500" y="501700"/>
              <a:ext cx="23475" cy="19300"/>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0" name="Google Shape;14030;g280e44c372a_0_1878"/>
            <p:cNvSpPr/>
            <p:nvPr/>
          </p:nvSpPr>
          <p:spPr>
            <a:xfrm>
              <a:off x="2621325" y="489550"/>
              <a:ext cx="7550" cy="16775"/>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1" name="Google Shape;14031;g280e44c372a_0_1878"/>
            <p:cNvSpPr/>
            <p:nvPr/>
          </p:nvSpPr>
          <p:spPr>
            <a:xfrm>
              <a:off x="2607925" y="489550"/>
              <a:ext cx="7550" cy="16775"/>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2" name="Google Shape;14032;g280e44c372a_0_1878"/>
            <p:cNvSpPr/>
            <p:nvPr/>
          </p:nvSpPr>
          <p:spPr>
            <a:xfrm>
              <a:off x="2615875" y="523475"/>
              <a:ext cx="9650" cy="7150"/>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3" name="Google Shape;14033;g280e44c372a_0_1878"/>
            <p:cNvSpPr/>
            <p:nvPr/>
          </p:nvSpPr>
          <p:spPr>
            <a:xfrm>
              <a:off x="2610425" y="547350"/>
              <a:ext cx="10075" cy="6725"/>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4" name="Google Shape;14034;g280e44c372a_0_1878"/>
            <p:cNvSpPr/>
            <p:nvPr/>
          </p:nvSpPr>
          <p:spPr>
            <a:xfrm>
              <a:off x="2609600" y="523475"/>
              <a:ext cx="11325" cy="18025"/>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5" name="Google Shape;14035;g280e44c372a_0_1878"/>
            <p:cNvSpPr/>
            <p:nvPr/>
          </p:nvSpPr>
          <p:spPr>
            <a:xfrm>
              <a:off x="2615875" y="536450"/>
              <a:ext cx="11325" cy="17625"/>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6" name="Google Shape;14036;g280e44c372a_0_1878"/>
            <p:cNvSpPr/>
            <p:nvPr/>
          </p:nvSpPr>
          <p:spPr>
            <a:xfrm>
              <a:off x="2615450" y="549025"/>
              <a:ext cx="5050" cy="8400"/>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7" name="Google Shape;14037;g280e44c372a_0_1878"/>
            <p:cNvSpPr/>
            <p:nvPr/>
          </p:nvSpPr>
          <p:spPr>
            <a:xfrm>
              <a:off x="2615450" y="520125"/>
              <a:ext cx="5050" cy="8400"/>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38" name="Google Shape;14038;g280e44c372a_0_1878"/>
          <p:cNvGrpSpPr/>
          <p:nvPr/>
        </p:nvGrpSpPr>
        <p:grpSpPr>
          <a:xfrm>
            <a:off x="6356834" y="1953991"/>
            <a:ext cx="1326894" cy="892959"/>
            <a:chOff x="1203375" y="683875"/>
            <a:chExt cx="104300" cy="66600"/>
          </a:xfrm>
        </p:grpSpPr>
        <p:sp>
          <p:nvSpPr>
            <p:cNvPr id="14039" name="Google Shape;14039;g280e44c372a_0_1878"/>
            <p:cNvSpPr/>
            <p:nvPr/>
          </p:nvSpPr>
          <p:spPr>
            <a:xfrm>
              <a:off x="1281250" y="684700"/>
              <a:ext cx="26425" cy="43575"/>
            </a:xfrm>
            <a:custGeom>
              <a:rect b="b" l="l" r="r" t="t"/>
              <a:pathLst>
                <a:path extrusionOk="0" h="1743" w="1057">
                  <a:moveTo>
                    <a:pt x="520" y="202"/>
                  </a:moveTo>
                  <a:lnTo>
                    <a:pt x="537" y="218"/>
                  </a:lnTo>
                  <a:lnTo>
                    <a:pt x="855" y="1424"/>
                  </a:lnTo>
                  <a:lnTo>
                    <a:pt x="855" y="1441"/>
                  </a:lnTo>
                  <a:lnTo>
                    <a:pt x="554" y="1542"/>
                  </a:lnTo>
                  <a:lnTo>
                    <a:pt x="537" y="1525"/>
                  </a:lnTo>
                  <a:lnTo>
                    <a:pt x="202" y="302"/>
                  </a:lnTo>
                  <a:lnTo>
                    <a:pt x="219" y="285"/>
                  </a:lnTo>
                  <a:lnTo>
                    <a:pt x="503" y="202"/>
                  </a:lnTo>
                  <a:close/>
                  <a:moveTo>
                    <a:pt x="453" y="1"/>
                  </a:moveTo>
                  <a:lnTo>
                    <a:pt x="152" y="101"/>
                  </a:lnTo>
                  <a:lnTo>
                    <a:pt x="85" y="135"/>
                  </a:lnTo>
                  <a:lnTo>
                    <a:pt x="34" y="202"/>
                  </a:lnTo>
                  <a:lnTo>
                    <a:pt x="1" y="285"/>
                  </a:lnTo>
                  <a:lnTo>
                    <a:pt x="18" y="369"/>
                  </a:lnTo>
                  <a:lnTo>
                    <a:pt x="336" y="1575"/>
                  </a:lnTo>
                  <a:lnTo>
                    <a:pt x="369" y="1659"/>
                  </a:lnTo>
                  <a:lnTo>
                    <a:pt x="436" y="1709"/>
                  </a:lnTo>
                  <a:lnTo>
                    <a:pt x="487" y="1726"/>
                  </a:lnTo>
                  <a:lnTo>
                    <a:pt x="554" y="1743"/>
                  </a:lnTo>
                  <a:lnTo>
                    <a:pt x="604" y="1726"/>
                  </a:lnTo>
                  <a:lnTo>
                    <a:pt x="906" y="1642"/>
                  </a:lnTo>
                  <a:lnTo>
                    <a:pt x="989" y="1592"/>
                  </a:lnTo>
                  <a:lnTo>
                    <a:pt x="1040" y="1542"/>
                  </a:lnTo>
                  <a:lnTo>
                    <a:pt x="1056" y="1458"/>
                  </a:lnTo>
                  <a:lnTo>
                    <a:pt x="1056" y="1374"/>
                  </a:lnTo>
                  <a:lnTo>
                    <a:pt x="721" y="151"/>
                  </a:lnTo>
                  <a:lnTo>
                    <a:pt x="688" y="84"/>
                  </a:lnTo>
                  <a:lnTo>
                    <a:pt x="621" y="17"/>
                  </a:lnTo>
                  <a:lnTo>
                    <a:pt x="53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0" name="Google Shape;14040;g280e44c372a_0_1878"/>
            <p:cNvSpPr/>
            <p:nvPr/>
          </p:nvSpPr>
          <p:spPr>
            <a:xfrm>
              <a:off x="1228500" y="683875"/>
              <a:ext cx="65775" cy="42725"/>
            </a:xfrm>
            <a:custGeom>
              <a:rect b="b" l="l" r="r" t="t"/>
              <a:pathLst>
                <a:path extrusionOk="0" h="1709" w="2631">
                  <a:moveTo>
                    <a:pt x="989" y="0"/>
                  </a:moveTo>
                  <a:lnTo>
                    <a:pt x="888" y="17"/>
                  </a:lnTo>
                  <a:lnTo>
                    <a:pt x="754" y="50"/>
                  </a:lnTo>
                  <a:lnTo>
                    <a:pt x="637" y="101"/>
                  </a:lnTo>
                  <a:lnTo>
                    <a:pt x="486" y="184"/>
                  </a:lnTo>
                  <a:lnTo>
                    <a:pt x="352" y="268"/>
                  </a:lnTo>
                  <a:lnTo>
                    <a:pt x="201" y="369"/>
                  </a:lnTo>
                  <a:lnTo>
                    <a:pt x="101" y="452"/>
                  </a:lnTo>
                  <a:lnTo>
                    <a:pt x="51" y="486"/>
                  </a:lnTo>
                  <a:lnTo>
                    <a:pt x="17" y="536"/>
                  </a:lnTo>
                  <a:lnTo>
                    <a:pt x="0" y="586"/>
                  </a:lnTo>
                  <a:lnTo>
                    <a:pt x="0" y="637"/>
                  </a:lnTo>
                  <a:lnTo>
                    <a:pt x="0" y="704"/>
                  </a:lnTo>
                  <a:lnTo>
                    <a:pt x="34" y="754"/>
                  </a:lnTo>
                  <a:lnTo>
                    <a:pt x="67" y="787"/>
                  </a:lnTo>
                  <a:lnTo>
                    <a:pt x="101" y="838"/>
                  </a:lnTo>
                  <a:lnTo>
                    <a:pt x="201" y="871"/>
                  </a:lnTo>
                  <a:lnTo>
                    <a:pt x="319" y="888"/>
                  </a:lnTo>
                  <a:lnTo>
                    <a:pt x="453" y="871"/>
                  </a:lnTo>
                  <a:lnTo>
                    <a:pt x="553" y="838"/>
                  </a:lnTo>
                  <a:lnTo>
                    <a:pt x="687" y="787"/>
                  </a:lnTo>
                  <a:lnTo>
                    <a:pt x="804" y="737"/>
                  </a:lnTo>
                  <a:lnTo>
                    <a:pt x="922" y="704"/>
                  </a:lnTo>
                  <a:lnTo>
                    <a:pt x="1156" y="704"/>
                  </a:lnTo>
                  <a:lnTo>
                    <a:pt x="1273" y="737"/>
                  </a:lnTo>
                  <a:lnTo>
                    <a:pt x="1407" y="787"/>
                  </a:lnTo>
                  <a:lnTo>
                    <a:pt x="1541" y="871"/>
                  </a:lnTo>
                  <a:lnTo>
                    <a:pt x="1692" y="1005"/>
                  </a:lnTo>
                  <a:lnTo>
                    <a:pt x="1843" y="1156"/>
                  </a:lnTo>
                  <a:lnTo>
                    <a:pt x="2027" y="1374"/>
                  </a:lnTo>
                  <a:lnTo>
                    <a:pt x="2228" y="1625"/>
                  </a:lnTo>
                  <a:lnTo>
                    <a:pt x="2262" y="1658"/>
                  </a:lnTo>
                  <a:lnTo>
                    <a:pt x="2312" y="1675"/>
                  </a:lnTo>
                  <a:lnTo>
                    <a:pt x="2362" y="1692"/>
                  </a:lnTo>
                  <a:lnTo>
                    <a:pt x="2396" y="1709"/>
                  </a:lnTo>
                  <a:lnTo>
                    <a:pt x="2463" y="1692"/>
                  </a:lnTo>
                  <a:lnTo>
                    <a:pt x="2580" y="1658"/>
                  </a:lnTo>
                  <a:lnTo>
                    <a:pt x="2613" y="1642"/>
                  </a:lnTo>
                  <a:lnTo>
                    <a:pt x="2630" y="1608"/>
                  </a:lnTo>
                  <a:lnTo>
                    <a:pt x="2630" y="1558"/>
                  </a:lnTo>
                  <a:lnTo>
                    <a:pt x="2630" y="1524"/>
                  </a:lnTo>
                  <a:lnTo>
                    <a:pt x="2613" y="1491"/>
                  </a:lnTo>
                  <a:lnTo>
                    <a:pt x="2580" y="1474"/>
                  </a:lnTo>
                  <a:lnTo>
                    <a:pt x="2530" y="1457"/>
                  </a:lnTo>
                  <a:lnTo>
                    <a:pt x="2496" y="1474"/>
                  </a:lnTo>
                  <a:lnTo>
                    <a:pt x="2412" y="1508"/>
                  </a:lnTo>
                  <a:lnTo>
                    <a:pt x="2379" y="1491"/>
                  </a:lnTo>
                  <a:lnTo>
                    <a:pt x="2178" y="1240"/>
                  </a:lnTo>
                  <a:lnTo>
                    <a:pt x="2010" y="1039"/>
                  </a:lnTo>
                  <a:lnTo>
                    <a:pt x="1843" y="871"/>
                  </a:lnTo>
                  <a:lnTo>
                    <a:pt x="1675" y="720"/>
                  </a:lnTo>
                  <a:lnTo>
                    <a:pt x="1525" y="620"/>
                  </a:lnTo>
                  <a:lnTo>
                    <a:pt x="1374" y="553"/>
                  </a:lnTo>
                  <a:lnTo>
                    <a:pt x="1223" y="519"/>
                  </a:lnTo>
                  <a:lnTo>
                    <a:pt x="1056" y="503"/>
                  </a:lnTo>
                  <a:lnTo>
                    <a:pt x="905" y="503"/>
                  </a:lnTo>
                  <a:lnTo>
                    <a:pt x="737" y="553"/>
                  </a:lnTo>
                  <a:lnTo>
                    <a:pt x="603" y="603"/>
                  </a:lnTo>
                  <a:lnTo>
                    <a:pt x="486" y="653"/>
                  </a:lnTo>
                  <a:lnTo>
                    <a:pt x="402" y="670"/>
                  </a:lnTo>
                  <a:lnTo>
                    <a:pt x="335" y="687"/>
                  </a:lnTo>
                  <a:lnTo>
                    <a:pt x="268" y="687"/>
                  </a:lnTo>
                  <a:lnTo>
                    <a:pt x="218" y="653"/>
                  </a:lnTo>
                  <a:lnTo>
                    <a:pt x="201" y="637"/>
                  </a:lnTo>
                  <a:lnTo>
                    <a:pt x="235" y="603"/>
                  </a:lnTo>
                  <a:lnTo>
                    <a:pt x="285" y="553"/>
                  </a:lnTo>
                  <a:lnTo>
                    <a:pt x="453" y="452"/>
                  </a:lnTo>
                  <a:lnTo>
                    <a:pt x="603" y="352"/>
                  </a:lnTo>
                  <a:lnTo>
                    <a:pt x="721" y="285"/>
                  </a:lnTo>
                  <a:lnTo>
                    <a:pt x="821" y="235"/>
                  </a:lnTo>
                  <a:lnTo>
                    <a:pt x="922" y="218"/>
                  </a:lnTo>
                  <a:lnTo>
                    <a:pt x="1005" y="201"/>
                  </a:lnTo>
                  <a:lnTo>
                    <a:pt x="1106" y="201"/>
                  </a:lnTo>
                  <a:lnTo>
                    <a:pt x="1190" y="218"/>
                  </a:lnTo>
                  <a:lnTo>
                    <a:pt x="1407" y="285"/>
                  </a:lnTo>
                  <a:lnTo>
                    <a:pt x="1575" y="335"/>
                  </a:lnTo>
                  <a:lnTo>
                    <a:pt x="1943" y="436"/>
                  </a:lnTo>
                  <a:lnTo>
                    <a:pt x="2211" y="503"/>
                  </a:lnTo>
                  <a:lnTo>
                    <a:pt x="2245" y="503"/>
                  </a:lnTo>
                  <a:lnTo>
                    <a:pt x="2295" y="486"/>
                  </a:lnTo>
                  <a:lnTo>
                    <a:pt x="2312" y="452"/>
                  </a:lnTo>
                  <a:lnTo>
                    <a:pt x="2329" y="419"/>
                  </a:lnTo>
                  <a:lnTo>
                    <a:pt x="2329" y="385"/>
                  </a:lnTo>
                  <a:lnTo>
                    <a:pt x="2312" y="352"/>
                  </a:lnTo>
                  <a:lnTo>
                    <a:pt x="2278" y="318"/>
                  </a:lnTo>
                  <a:lnTo>
                    <a:pt x="2245" y="302"/>
                  </a:lnTo>
                  <a:lnTo>
                    <a:pt x="1994" y="251"/>
                  </a:lnTo>
                  <a:lnTo>
                    <a:pt x="1625" y="134"/>
                  </a:lnTo>
                  <a:lnTo>
                    <a:pt x="1474" y="84"/>
                  </a:lnTo>
                  <a:lnTo>
                    <a:pt x="1223" y="17"/>
                  </a:lnTo>
                  <a:lnTo>
                    <a:pt x="110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1" name="Google Shape;14041;g280e44c372a_0_1878"/>
            <p:cNvSpPr/>
            <p:nvPr/>
          </p:nvSpPr>
          <p:spPr>
            <a:xfrm>
              <a:off x="1216775" y="719050"/>
              <a:ext cx="72475" cy="31425"/>
            </a:xfrm>
            <a:custGeom>
              <a:rect b="b" l="l" r="r" t="t"/>
              <a:pathLst>
                <a:path extrusionOk="0" h="1257" w="2899">
                  <a:moveTo>
                    <a:pt x="2697" y="0"/>
                  </a:moveTo>
                  <a:lnTo>
                    <a:pt x="2664" y="17"/>
                  </a:lnTo>
                  <a:lnTo>
                    <a:pt x="2647" y="50"/>
                  </a:lnTo>
                  <a:lnTo>
                    <a:pt x="2630" y="84"/>
                  </a:lnTo>
                  <a:lnTo>
                    <a:pt x="2630" y="134"/>
                  </a:lnTo>
                  <a:lnTo>
                    <a:pt x="2664" y="168"/>
                  </a:lnTo>
                  <a:lnTo>
                    <a:pt x="2680" y="201"/>
                  </a:lnTo>
                  <a:lnTo>
                    <a:pt x="2697" y="235"/>
                  </a:lnTo>
                  <a:lnTo>
                    <a:pt x="2697" y="268"/>
                  </a:lnTo>
                  <a:lnTo>
                    <a:pt x="2680" y="302"/>
                  </a:lnTo>
                  <a:lnTo>
                    <a:pt x="2664" y="352"/>
                  </a:lnTo>
                  <a:lnTo>
                    <a:pt x="2613" y="385"/>
                  </a:lnTo>
                  <a:lnTo>
                    <a:pt x="2563" y="402"/>
                  </a:lnTo>
                  <a:lnTo>
                    <a:pt x="2496" y="419"/>
                  </a:lnTo>
                  <a:lnTo>
                    <a:pt x="2463" y="419"/>
                  </a:lnTo>
                  <a:lnTo>
                    <a:pt x="2429" y="436"/>
                  </a:lnTo>
                  <a:lnTo>
                    <a:pt x="2412" y="469"/>
                  </a:lnTo>
                  <a:lnTo>
                    <a:pt x="2396" y="519"/>
                  </a:lnTo>
                  <a:lnTo>
                    <a:pt x="2379" y="586"/>
                  </a:lnTo>
                  <a:lnTo>
                    <a:pt x="2345" y="620"/>
                  </a:lnTo>
                  <a:lnTo>
                    <a:pt x="2278" y="670"/>
                  </a:lnTo>
                  <a:lnTo>
                    <a:pt x="2228" y="687"/>
                  </a:lnTo>
                  <a:lnTo>
                    <a:pt x="2144" y="687"/>
                  </a:lnTo>
                  <a:lnTo>
                    <a:pt x="2111" y="704"/>
                  </a:lnTo>
                  <a:lnTo>
                    <a:pt x="2094" y="737"/>
                  </a:lnTo>
                  <a:lnTo>
                    <a:pt x="2077" y="771"/>
                  </a:lnTo>
                  <a:lnTo>
                    <a:pt x="2061" y="821"/>
                  </a:lnTo>
                  <a:lnTo>
                    <a:pt x="2027" y="854"/>
                  </a:lnTo>
                  <a:lnTo>
                    <a:pt x="1960" y="905"/>
                  </a:lnTo>
                  <a:lnTo>
                    <a:pt x="1893" y="921"/>
                  </a:lnTo>
                  <a:lnTo>
                    <a:pt x="1860" y="921"/>
                  </a:lnTo>
                  <a:lnTo>
                    <a:pt x="1809" y="938"/>
                  </a:lnTo>
                  <a:lnTo>
                    <a:pt x="1776" y="972"/>
                  </a:lnTo>
                  <a:lnTo>
                    <a:pt x="1759" y="1005"/>
                  </a:lnTo>
                  <a:lnTo>
                    <a:pt x="1709" y="1039"/>
                  </a:lnTo>
                  <a:lnTo>
                    <a:pt x="1642" y="1055"/>
                  </a:lnTo>
                  <a:lnTo>
                    <a:pt x="1575" y="1055"/>
                  </a:lnTo>
                  <a:lnTo>
                    <a:pt x="1508" y="1039"/>
                  </a:lnTo>
                  <a:lnTo>
                    <a:pt x="1441" y="1005"/>
                  </a:lnTo>
                  <a:lnTo>
                    <a:pt x="1223" y="871"/>
                  </a:lnTo>
                  <a:lnTo>
                    <a:pt x="1022" y="737"/>
                  </a:lnTo>
                  <a:lnTo>
                    <a:pt x="687" y="452"/>
                  </a:lnTo>
                  <a:lnTo>
                    <a:pt x="536" y="335"/>
                  </a:lnTo>
                  <a:lnTo>
                    <a:pt x="386" y="218"/>
                  </a:lnTo>
                  <a:lnTo>
                    <a:pt x="252" y="134"/>
                  </a:lnTo>
                  <a:lnTo>
                    <a:pt x="118" y="67"/>
                  </a:lnTo>
                  <a:lnTo>
                    <a:pt x="84" y="67"/>
                  </a:lnTo>
                  <a:lnTo>
                    <a:pt x="51" y="84"/>
                  </a:lnTo>
                  <a:lnTo>
                    <a:pt x="17" y="101"/>
                  </a:lnTo>
                  <a:lnTo>
                    <a:pt x="0" y="134"/>
                  </a:lnTo>
                  <a:lnTo>
                    <a:pt x="0" y="184"/>
                  </a:lnTo>
                  <a:lnTo>
                    <a:pt x="0" y="218"/>
                  </a:lnTo>
                  <a:lnTo>
                    <a:pt x="34" y="251"/>
                  </a:lnTo>
                  <a:lnTo>
                    <a:pt x="67" y="268"/>
                  </a:lnTo>
                  <a:lnTo>
                    <a:pt x="168" y="318"/>
                  </a:lnTo>
                  <a:lnTo>
                    <a:pt x="285" y="385"/>
                  </a:lnTo>
                  <a:lnTo>
                    <a:pt x="553" y="603"/>
                  </a:lnTo>
                  <a:lnTo>
                    <a:pt x="721" y="754"/>
                  </a:lnTo>
                  <a:lnTo>
                    <a:pt x="905" y="905"/>
                  </a:lnTo>
                  <a:lnTo>
                    <a:pt x="1123" y="1055"/>
                  </a:lnTo>
                  <a:lnTo>
                    <a:pt x="1340" y="1189"/>
                  </a:lnTo>
                  <a:lnTo>
                    <a:pt x="1491" y="1240"/>
                  </a:lnTo>
                  <a:lnTo>
                    <a:pt x="1625" y="1256"/>
                  </a:lnTo>
                  <a:lnTo>
                    <a:pt x="1675" y="1256"/>
                  </a:lnTo>
                  <a:lnTo>
                    <a:pt x="1742" y="1240"/>
                  </a:lnTo>
                  <a:lnTo>
                    <a:pt x="1809" y="1206"/>
                  </a:lnTo>
                  <a:lnTo>
                    <a:pt x="1860" y="1189"/>
                  </a:lnTo>
                  <a:lnTo>
                    <a:pt x="1927" y="1122"/>
                  </a:lnTo>
                  <a:lnTo>
                    <a:pt x="2010" y="1089"/>
                  </a:lnTo>
                  <a:lnTo>
                    <a:pt x="2094" y="1055"/>
                  </a:lnTo>
                  <a:lnTo>
                    <a:pt x="2178" y="988"/>
                  </a:lnTo>
                  <a:lnTo>
                    <a:pt x="2211" y="938"/>
                  </a:lnTo>
                  <a:lnTo>
                    <a:pt x="2245" y="888"/>
                  </a:lnTo>
                  <a:lnTo>
                    <a:pt x="2312" y="871"/>
                  </a:lnTo>
                  <a:lnTo>
                    <a:pt x="2379" y="854"/>
                  </a:lnTo>
                  <a:lnTo>
                    <a:pt x="2429" y="804"/>
                  </a:lnTo>
                  <a:lnTo>
                    <a:pt x="2496" y="771"/>
                  </a:lnTo>
                  <a:lnTo>
                    <a:pt x="2546" y="687"/>
                  </a:lnTo>
                  <a:lnTo>
                    <a:pt x="2597" y="603"/>
                  </a:lnTo>
                  <a:lnTo>
                    <a:pt x="2680" y="570"/>
                  </a:lnTo>
                  <a:lnTo>
                    <a:pt x="2764" y="519"/>
                  </a:lnTo>
                  <a:lnTo>
                    <a:pt x="2814" y="469"/>
                  </a:lnTo>
                  <a:lnTo>
                    <a:pt x="2865" y="385"/>
                  </a:lnTo>
                  <a:lnTo>
                    <a:pt x="2898" y="302"/>
                  </a:lnTo>
                  <a:lnTo>
                    <a:pt x="2898" y="201"/>
                  </a:lnTo>
                  <a:lnTo>
                    <a:pt x="2865" y="117"/>
                  </a:lnTo>
                  <a:lnTo>
                    <a:pt x="2814" y="34"/>
                  </a:lnTo>
                  <a:lnTo>
                    <a:pt x="278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2" name="Google Shape;14042;g280e44c372a_0_1878"/>
            <p:cNvSpPr/>
            <p:nvPr/>
          </p:nvSpPr>
          <p:spPr>
            <a:xfrm>
              <a:off x="1224300" y="690975"/>
              <a:ext cx="13025" cy="6725"/>
            </a:xfrm>
            <a:custGeom>
              <a:rect b="b" l="l" r="r" t="t"/>
              <a:pathLst>
                <a:path extrusionOk="0" h="269" w="521">
                  <a:moveTo>
                    <a:pt x="85" y="1"/>
                  </a:moveTo>
                  <a:lnTo>
                    <a:pt x="51" y="18"/>
                  </a:lnTo>
                  <a:lnTo>
                    <a:pt x="18" y="51"/>
                  </a:lnTo>
                  <a:lnTo>
                    <a:pt x="1" y="85"/>
                  </a:lnTo>
                  <a:lnTo>
                    <a:pt x="1" y="135"/>
                  </a:lnTo>
                  <a:lnTo>
                    <a:pt x="18" y="168"/>
                  </a:lnTo>
                  <a:lnTo>
                    <a:pt x="51" y="185"/>
                  </a:lnTo>
                  <a:lnTo>
                    <a:pt x="85" y="202"/>
                  </a:lnTo>
                  <a:lnTo>
                    <a:pt x="403" y="269"/>
                  </a:lnTo>
                  <a:lnTo>
                    <a:pt x="470" y="269"/>
                  </a:lnTo>
                  <a:lnTo>
                    <a:pt x="487" y="252"/>
                  </a:lnTo>
                  <a:lnTo>
                    <a:pt x="520" y="219"/>
                  </a:lnTo>
                  <a:lnTo>
                    <a:pt x="520" y="185"/>
                  </a:lnTo>
                  <a:lnTo>
                    <a:pt x="520" y="152"/>
                  </a:lnTo>
                  <a:lnTo>
                    <a:pt x="503" y="101"/>
                  </a:lnTo>
                  <a:lnTo>
                    <a:pt x="487" y="85"/>
                  </a:lnTo>
                  <a:lnTo>
                    <a:pt x="436" y="68"/>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3" name="Google Shape;14043;g280e44c372a_0_1878"/>
            <p:cNvSpPr/>
            <p:nvPr/>
          </p:nvSpPr>
          <p:spPr>
            <a:xfrm>
              <a:off x="1203375" y="684700"/>
              <a:ext cx="26400" cy="43575"/>
            </a:xfrm>
            <a:custGeom>
              <a:rect b="b" l="l" r="r" t="t"/>
              <a:pathLst>
                <a:path extrusionOk="0" h="1743" w="1056">
                  <a:moveTo>
                    <a:pt x="553" y="202"/>
                  </a:moveTo>
                  <a:lnTo>
                    <a:pt x="838" y="285"/>
                  </a:lnTo>
                  <a:lnTo>
                    <a:pt x="855" y="302"/>
                  </a:lnTo>
                  <a:lnTo>
                    <a:pt x="520" y="1525"/>
                  </a:lnTo>
                  <a:lnTo>
                    <a:pt x="503" y="1542"/>
                  </a:lnTo>
                  <a:lnTo>
                    <a:pt x="201" y="1441"/>
                  </a:lnTo>
                  <a:lnTo>
                    <a:pt x="201" y="1424"/>
                  </a:lnTo>
                  <a:lnTo>
                    <a:pt x="520" y="218"/>
                  </a:lnTo>
                  <a:lnTo>
                    <a:pt x="536" y="202"/>
                  </a:lnTo>
                  <a:close/>
                  <a:moveTo>
                    <a:pt x="520" y="1"/>
                  </a:moveTo>
                  <a:lnTo>
                    <a:pt x="436" y="17"/>
                  </a:lnTo>
                  <a:lnTo>
                    <a:pt x="369" y="84"/>
                  </a:lnTo>
                  <a:lnTo>
                    <a:pt x="335" y="151"/>
                  </a:lnTo>
                  <a:lnTo>
                    <a:pt x="0" y="1374"/>
                  </a:lnTo>
                  <a:lnTo>
                    <a:pt x="0" y="1458"/>
                  </a:lnTo>
                  <a:lnTo>
                    <a:pt x="17" y="1542"/>
                  </a:lnTo>
                  <a:lnTo>
                    <a:pt x="67" y="1592"/>
                  </a:lnTo>
                  <a:lnTo>
                    <a:pt x="151" y="1642"/>
                  </a:lnTo>
                  <a:lnTo>
                    <a:pt x="436" y="1726"/>
                  </a:lnTo>
                  <a:lnTo>
                    <a:pt x="503" y="1743"/>
                  </a:lnTo>
                  <a:lnTo>
                    <a:pt x="570" y="1726"/>
                  </a:lnTo>
                  <a:lnTo>
                    <a:pt x="620" y="1709"/>
                  </a:lnTo>
                  <a:lnTo>
                    <a:pt x="687" y="1659"/>
                  </a:lnTo>
                  <a:lnTo>
                    <a:pt x="721" y="1575"/>
                  </a:lnTo>
                  <a:lnTo>
                    <a:pt x="1039" y="369"/>
                  </a:lnTo>
                  <a:lnTo>
                    <a:pt x="1056" y="285"/>
                  </a:lnTo>
                  <a:lnTo>
                    <a:pt x="1022" y="202"/>
                  </a:lnTo>
                  <a:lnTo>
                    <a:pt x="972" y="135"/>
                  </a:lnTo>
                  <a:lnTo>
                    <a:pt x="905" y="101"/>
                  </a:lnTo>
                  <a:lnTo>
                    <a:pt x="60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44" name="Google Shape;14044;g280e44c372a_0_1878"/>
          <p:cNvGrpSpPr/>
          <p:nvPr/>
        </p:nvGrpSpPr>
        <p:grpSpPr>
          <a:xfrm>
            <a:off x="4099029" y="1958729"/>
            <a:ext cx="945930" cy="883498"/>
            <a:chOff x="1783375" y="3735000"/>
            <a:chExt cx="95075" cy="88800"/>
          </a:xfrm>
        </p:grpSpPr>
        <p:sp>
          <p:nvSpPr>
            <p:cNvPr id="14045" name="Google Shape;14045;g280e44c372a_0_1878"/>
            <p:cNvSpPr/>
            <p:nvPr/>
          </p:nvSpPr>
          <p:spPr>
            <a:xfrm>
              <a:off x="1802625" y="3735000"/>
              <a:ext cx="75825" cy="88800"/>
            </a:xfrm>
            <a:custGeom>
              <a:rect b="b" l="l" r="r" t="t"/>
              <a:pathLst>
                <a:path extrusionOk="0" h="3552" w="3033">
                  <a:moveTo>
                    <a:pt x="1826" y="1"/>
                  </a:moveTo>
                  <a:lnTo>
                    <a:pt x="1759" y="17"/>
                  </a:lnTo>
                  <a:lnTo>
                    <a:pt x="1709" y="51"/>
                  </a:lnTo>
                  <a:lnTo>
                    <a:pt x="1659" y="84"/>
                  </a:lnTo>
                  <a:lnTo>
                    <a:pt x="1609" y="135"/>
                  </a:lnTo>
                  <a:lnTo>
                    <a:pt x="1307" y="436"/>
                  </a:lnTo>
                  <a:lnTo>
                    <a:pt x="1039" y="671"/>
                  </a:lnTo>
                  <a:lnTo>
                    <a:pt x="788" y="838"/>
                  </a:lnTo>
                  <a:lnTo>
                    <a:pt x="553" y="989"/>
                  </a:lnTo>
                  <a:lnTo>
                    <a:pt x="319" y="1140"/>
                  </a:lnTo>
                  <a:lnTo>
                    <a:pt x="51" y="1324"/>
                  </a:lnTo>
                  <a:lnTo>
                    <a:pt x="17" y="1357"/>
                  </a:lnTo>
                  <a:lnTo>
                    <a:pt x="1" y="1408"/>
                  </a:lnTo>
                  <a:lnTo>
                    <a:pt x="1" y="3083"/>
                  </a:lnTo>
                  <a:lnTo>
                    <a:pt x="17" y="3133"/>
                  </a:lnTo>
                  <a:lnTo>
                    <a:pt x="51" y="3166"/>
                  </a:lnTo>
                  <a:lnTo>
                    <a:pt x="202" y="3250"/>
                  </a:lnTo>
                  <a:lnTo>
                    <a:pt x="369" y="3317"/>
                  </a:lnTo>
                  <a:lnTo>
                    <a:pt x="570" y="3384"/>
                  </a:lnTo>
                  <a:lnTo>
                    <a:pt x="754" y="3434"/>
                  </a:lnTo>
                  <a:lnTo>
                    <a:pt x="972" y="3485"/>
                  </a:lnTo>
                  <a:lnTo>
                    <a:pt x="1173" y="3518"/>
                  </a:lnTo>
                  <a:lnTo>
                    <a:pt x="1374" y="3552"/>
                  </a:lnTo>
                  <a:lnTo>
                    <a:pt x="2245" y="3552"/>
                  </a:lnTo>
                  <a:lnTo>
                    <a:pt x="2262" y="3518"/>
                  </a:lnTo>
                  <a:lnTo>
                    <a:pt x="2295" y="3485"/>
                  </a:lnTo>
                  <a:lnTo>
                    <a:pt x="2295" y="3451"/>
                  </a:lnTo>
                  <a:lnTo>
                    <a:pt x="2295" y="3418"/>
                  </a:lnTo>
                  <a:lnTo>
                    <a:pt x="2262" y="3384"/>
                  </a:lnTo>
                  <a:lnTo>
                    <a:pt x="2245" y="3351"/>
                  </a:lnTo>
                  <a:lnTo>
                    <a:pt x="1408" y="3351"/>
                  </a:lnTo>
                  <a:lnTo>
                    <a:pt x="1223" y="3334"/>
                  </a:lnTo>
                  <a:lnTo>
                    <a:pt x="855" y="3250"/>
                  </a:lnTo>
                  <a:lnTo>
                    <a:pt x="503" y="3150"/>
                  </a:lnTo>
                  <a:lnTo>
                    <a:pt x="352" y="3083"/>
                  </a:lnTo>
                  <a:lnTo>
                    <a:pt x="202" y="3016"/>
                  </a:lnTo>
                  <a:lnTo>
                    <a:pt x="202" y="1458"/>
                  </a:lnTo>
                  <a:lnTo>
                    <a:pt x="436" y="1290"/>
                  </a:lnTo>
                  <a:lnTo>
                    <a:pt x="654" y="1156"/>
                  </a:lnTo>
                  <a:lnTo>
                    <a:pt x="905" y="1006"/>
                  </a:lnTo>
                  <a:lnTo>
                    <a:pt x="1156" y="821"/>
                  </a:lnTo>
                  <a:lnTo>
                    <a:pt x="1441" y="587"/>
                  </a:lnTo>
                  <a:lnTo>
                    <a:pt x="1592" y="436"/>
                  </a:lnTo>
                  <a:lnTo>
                    <a:pt x="1759" y="269"/>
                  </a:lnTo>
                  <a:lnTo>
                    <a:pt x="1810" y="218"/>
                  </a:lnTo>
                  <a:lnTo>
                    <a:pt x="1860" y="202"/>
                  </a:lnTo>
                  <a:lnTo>
                    <a:pt x="1910" y="218"/>
                  </a:lnTo>
                  <a:lnTo>
                    <a:pt x="1960" y="235"/>
                  </a:lnTo>
                  <a:lnTo>
                    <a:pt x="1994" y="269"/>
                  </a:lnTo>
                  <a:lnTo>
                    <a:pt x="2011" y="319"/>
                  </a:lnTo>
                  <a:lnTo>
                    <a:pt x="2027" y="369"/>
                  </a:lnTo>
                  <a:lnTo>
                    <a:pt x="2011" y="436"/>
                  </a:lnTo>
                  <a:lnTo>
                    <a:pt x="1944" y="553"/>
                  </a:lnTo>
                  <a:lnTo>
                    <a:pt x="1860" y="687"/>
                  </a:lnTo>
                  <a:lnTo>
                    <a:pt x="1676" y="972"/>
                  </a:lnTo>
                  <a:lnTo>
                    <a:pt x="1625" y="1039"/>
                  </a:lnTo>
                  <a:lnTo>
                    <a:pt x="1592" y="1106"/>
                  </a:lnTo>
                  <a:lnTo>
                    <a:pt x="1575" y="1190"/>
                  </a:lnTo>
                  <a:lnTo>
                    <a:pt x="1575" y="1257"/>
                  </a:lnTo>
                  <a:lnTo>
                    <a:pt x="1592" y="1324"/>
                  </a:lnTo>
                  <a:lnTo>
                    <a:pt x="1642" y="1374"/>
                  </a:lnTo>
                  <a:lnTo>
                    <a:pt x="1692" y="1424"/>
                  </a:lnTo>
                  <a:lnTo>
                    <a:pt x="1759" y="1458"/>
                  </a:lnTo>
                  <a:lnTo>
                    <a:pt x="2647" y="1458"/>
                  </a:lnTo>
                  <a:lnTo>
                    <a:pt x="2714" y="1475"/>
                  </a:lnTo>
                  <a:lnTo>
                    <a:pt x="2764" y="1508"/>
                  </a:lnTo>
                  <a:lnTo>
                    <a:pt x="2815" y="1542"/>
                  </a:lnTo>
                  <a:lnTo>
                    <a:pt x="2831" y="1609"/>
                  </a:lnTo>
                  <a:lnTo>
                    <a:pt x="2815" y="1676"/>
                  </a:lnTo>
                  <a:lnTo>
                    <a:pt x="2781" y="1726"/>
                  </a:lnTo>
                  <a:lnTo>
                    <a:pt x="2731" y="1776"/>
                  </a:lnTo>
                  <a:lnTo>
                    <a:pt x="2480" y="1776"/>
                  </a:lnTo>
                  <a:lnTo>
                    <a:pt x="2446" y="1793"/>
                  </a:lnTo>
                  <a:lnTo>
                    <a:pt x="2413" y="1810"/>
                  </a:lnTo>
                  <a:lnTo>
                    <a:pt x="2396" y="1843"/>
                  </a:lnTo>
                  <a:lnTo>
                    <a:pt x="2379" y="1877"/>
                  </a:lnTo>
                  <a:lnTo>
                    <a:pt x="2396" y="1927"/>
                  </a:lnTo>
                  <a:lnTo>
                    <a:pt x="2413" y="1960"/>
                  </a:lnTo>
                  <a:lnTo>
                    <a:pt x="2446" y="1977"/>
                  </a:lnTo>
                  <a:lnTo>
                    <a:pt x="2731" y="1977"/>
                  </a:lnTo>
                  <a:lnTo>
                    <a:pt x="2815" y="1960"/>
                  </a:lnTo>
                  <a:lnTo>
                    <a:pt x="2882" y="1910"/>
                  </a:lnTo>
                  <a:lnTo>
                    <a:pt x="2932" y="1860"/>
                  </a:lnTo>
                  <a:lnTo>
                    <a:pt x="2982" y="1810"/>
                  </a:lnTo>
                  <a:lnTo>
                    <a:pt x="2999" y="1743"/>
                  </a:lnTo>
                  <a:lnTo>
                    <a:pt x="3016" y="1659"/>
                  </a:lnTo>
                  <a:lnTo>
                    <a:pt x="3032" y="1592"/>
                  </a:lnTo>
                  <a:lnTo>
                    <a:pt x="3016" y="1525"/>
                  </a:lnTo>
                  <a:lnTo>
                    <a:pt x="2982" y="1458"/>
                  </a:lnTo>
                  <a:lnTo>
                    <a:pt x="2949" y="1408"/>
                  </a:lnTo>
                  <a:lnTo>
                    <a:pt x="2898" y="1357"/>
                  </a:lnTo>
                  <a:lnTo>
                    <a:pt x="2848" y="1324"/>
                  </a:lnTo>
                  <a:lnTo>
                    <a:pt x="2781" y="1290"/>
                  </a:lnTo>
                  <a:lnTo>
                    <a:pt x="2714" y="1274"/>
                  </a:lnTo>
                  <a:lnTo>
                    <a:pt x="2647" y="1257"/>
                  </a:lnTo>
                  <a:lnTo>
                    <a:pt x="1793" y="1257"/>
                  </a:lnTo>
                  <a:lnTo>
                    <a:pt x="1776" y="1223"/>
                  </a:lnTo>
                  <a:lnTo>
                    <a:pt x="1776" y="1190"/>
                  </a:lnTo>
                  <a:lnTo>
                    <a:pt x="1793" y="1156"/>
                  </a:lnTo>
                  <a:lnTo>
                    <a:pt x="1843" y="1089"/>
                  </a:lnTo>
                  <a:lnTo>
                    <a:pt x="2027" y="805"/>
                  </a:lnTo>
                  <a:lnTo>
                    <a:pt x="2128" y="654"/>
                  </a:lnTo>
                  <a:lnTo>
                    <a:pt x="2195" y="520"/>
                  </a:lnTo>
                  <a:lnTo>
                    <a:pt x="2212" y="453"/>
                  </a:lnTo>
                  <a:lnTo>
                    <a:pt x="2228" y="386"/>
                  </a:lnTo>
                  <a:lnTo>
                    <a:pt x="2228" y="319"/>
                  </a:lnTo>
                  <a:lnTo>
                    <a:pt x="2212" y="269"/>
                  </a:lnTo>
                  <a:lnTo>
                    <a:pt x="2195" y="202"/>
                  </a:lnTo>
                  <a:lnTo>
                    <a:pt x="2161" y="151"/>
                  </a:lnTo>
                  <a:lnTo>
                    <a:pt x="2111" y="101"/>
                  </a:lnTo>
                  <a:lnTo>
                    <a:pt x="2061" y="68"/>
                  </a:lnTo>
                  <a:lnTo>
                    <a:pt x="2011" y="34"/>
                  </a:lnTo>
                  <a:lnTo>
                    <a:pt x="1944" y="17"/>
                  </a:lnTo>
                  <a:lnTo>
                    <a:pt x="187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6" name="Google Shape;14046;g280e44c372a_0_1878"/>
            <p:cNvSpPr/>
            <p:nvPr/>
          </p:nvSpPr>
          <p:spPr>
            <a:xfrm>
              <a:off x="1854125" y="3792800"/>
              <a:ext cx="16375" cy="18025"/>
            </a:xfrm>
            <a:custGeom>
              <a:rect b="b" l="l" r="r" t="t"/>
              <a:pathLst>
                <a:path extrusionOk="0" h="721" w="655">
                  <a:moveTo>
                    <a:pt x="252" y="0"/>
                  </a:moveTo>
                  <a:lnTo>
                    <a:pt x="219" y="17"/>
                  </a:lnTo>
                  <a:lnTo>
                    <a:pt x="202" y="50"/>
                  </a:lnTo>
                  <a:lnTo>
                    <a:pt x="185" y="101"/>
                  </a:lnTo>
                  <a:lnTo>
                    <a:pt x="202" y="134"/>
                  </a:lnTo>
                  <a:lnTo>
                    <a:pt x="219" y="168"/>
                  </a:lnTo>
                  <a:lnTo>
                    <a:pt x="252" y="184"/>
                  </a:lnTo>
                  <a:lnTo>
                    <a:pt x="286" y="201"/>
                  </a:lnTo>
                  <a:lnTo>
                    <a:pt x="353" y="201"/>
                  </a:lnTo>
                  <a:lnTo>
                    <a:pt x="403" y="251"/>
                  </a:lnTo>
                  <a:lnTo>
                    <a:pt x="436" y="302"/>
                  </a:lnTo>
                  <a:lnTo>
                    <a:pt x="453" y="369"/>
                  </a:lnTo>
                  <a:lnTo>
                    <a:pt x="436" y="419"/>
                  </a:lnTo>
                  <a:lnTo>
                    <a:pt x="386" y="469"/>
                  </a:lnTo>
                  <a:lnTo>
                    <a:pt x="336" y="503"/>
                  </a:lnTo>
                  <a:lnTo>
                    <a:pt x="269" y="519"/>
                  </a:lnTo>
                  <a:lnTo>
                    <a:pt x="68" y="519"/>
                  </a:lnTo>
                  <a:lnTo>
                    <a:pt x="34" y="553"/>
                  </a:lnTo>
                  <a:lnTo>
                    <a:pt x="1" y="570"/>
                  </a:lnTo>
                  <a:lnTo>
                    <a:pt x="1" y="620"/>
                  </a:lnTo>
                  <a:lnTo>
                    <a:pt x="1" y="653"/>
                  </a:lnTo>
                  <a:lnTo>
                    <a:pt x="34" y="687"/>
                  </a:lnTo>
                  <a:lnTo>
                    <a:pt x="68" y="704"/>
                  </a:lnTo>
                  <a:lnTo>
                    <a:pt x="101" y="720"/>
                  </a:lnTo>
                  <a:lnTo>
                    <a:pt x="269" y="720"/>
                  </a:lnTo>
                  <a:lnTo>
                    <a:pt x="353" y="704"/>
                  </a:lnTo>
                  <a:lnTo>
                    <a:pt x="420" y="687"/>
                  </a:lnTo>
                  <a:lnTo>
                    <a:pt x="470" y="653"/>
                  </a:lnTo>
                  <a:lnTo>
                    <a:pt x="537" y="620"/>
                  </a:lnTo>
                  <a:lnTo>
                    <a:pt x="570" y="570"/>
                  </a:lnTo>
                  <a:lnTo>
                    <a:pt x="604" y="519"/>
                  </a:lnTo>
                  <a:lnTo>
                    <a:pt x="637" y="452"/>
                  </a:lnTo>
                  <a:lnTo>
                    <a:pt x="654" y="385"/>
                  </a:lnTo>
                  <a:lnTo>
                    <a:pt x="654" y="318"/>
                  </a:lnTo>
                  <a:lnTo>
                    <a:pt x="637" y="235"/>
                  </a:lnTo>
                  <a:lnTo>
                    <a:pt x="604" y="168"/>
                  </a:lnTo>
                  <a:lnTo>
                    <a:pt x="554" y="117"/>
                  </a:lnTo>
                  <a:lnTo>
                    <a:pt x="503" y="67"/>
                  </a:lnTo>
                  <a:lnTo>
                    <a:pt x="436" y="17"/>
                  </a:lnTo>
                  <a:lnTo>
                    <a:pt x="36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7" name="Google Shape;14047;g280e44c372a_0_1878"/>
            <p:cNvSpPr/>
            <p:nvPr/>
          </p:nvSpPr>
          <p:spPr>
            <a:xfrm>
              <a:off x="1854125" y="3779400"/>
              <a:ext cx="20550" cy="18450"/>
            </a:xfrm>
            <a:custGeom>
              <a:rect b="b" l="l" r="r" t="t"/>
              <a:pathLst>
                <a:path extrusionOk="0" h="738" w="822">
                  <a:moveTo>
                    <a:pt x="101" y="0"/>
                  </a:moveTo>
                  <a:lnTo>
                    <a:pt x="68" y="17"/>
                  </a:lnTo>
                  <a:lnTo>
                    <a:pt x="34" y="34"/>
                  </a:lnTo>
                  <a:lnTo>
                    <a:pt x="1" y="67"/>
                  </a:lnTo>
                  <a:lnTo>
                    <a:pt x="1" y="101"/>
                  </a:lnTo>
                  <a:lnTo>
                    <a:pt x="1" y="151"/>
                  </a:lnTo>
                  <a:lnTo>
                    <a:pt x="34" y="184"/>
                  </a:lnTo>
                  <a:lnTo>
                    <a:pt x="68" y="201"/>
                  </a:lnTo>
                  <a:lnTo>
                    <a:pt x="470" y="201"/>
                  </a:lnTo>
                  <a:lnTo>
                    <a:pt x="520" y="218"/>
                  </a:lnTo>
                  <a:lnTo>
                    <a:pt x="587" y="268"/>
                  </a:lnTo>
                  <a:lnTo>
                    <a:pt x="621" y="318"/>
                  </a:lnTo>
                  <a:lnTo>
                    <a:pt x="621" y="385"/>
                  </a:lnTo>
                  <a:lnTo>
                    <a:pt x="604" y="436"/>
                  </a:lnTo>
                  <a:lnTo>
                    <a:pt x="570" y="486"/>
                  </a:lnTo>
                  <a:lnTo>
                    <a:pt x="520" y="519"/>
                  </a:lnTo>
                  <a:lnTo>
                    <a:pt x="453" y="536"/>
                  </a:lnTo>
                  <a:lnTo>
                    <a:pt x="68" y="536"/>
                  </a:lnTo>
                  <a:lnTo>
                    <a:pt x="34" y="553"/>
                  </a:lnTo>
                  <a:lnTo>
                    <a:pt x="1" y="586"/>
                  </a:lnTo>
                  <a:lnTo>
                    <a:pt x="1" y="637"/>
                  </a:lnTo>
                  <a:lnTo>
                    <a:pt x="1" y="670"/>
                  </a:lnTo>
                  <a:lnTo>
                    <a:pt x="34" y="704"/>
                  </a:lnTo>
                  <a:lnTo>
                    <a:pt x="68" y="720"/>
                  </a:lnTo>
                  <a:lnTo>
                    <a:pt x="101" y="737"/>
                  </a:lnTo>
                  <a:lnTo>
                    <a:pt x="453" y="737"/>
                  </a:lnTo>
                  <a:lnTo>
                    <a:pt x="520" y="720"/>
                  </a:lnTo>
                  <a:lnTo>
                    <a:pt x="587" y="704"/>
                  </a:lnTo>
                  <a:lnTo>
                    <a:pt x="654" y="670"/>
                  </a:lnTo>
                  <a:lnTo>
                    <a:pt x="704" y="637"/>
                  </a:lnTo>
                  <a:lnTo>
                    <a:pt x="755" y="586"/>
                  </a:lnTo>
                  <a:lnTo>
                    <a:pt x="788" y="536"/>
                  </a:lnTo>
                  <a:lnTo>
                    <a:pt x="805" y="469"/>
                  </a:lnTo>
                  <a:lnTo>
                    <a:pt x="822" y="402"/>
                  </a:lnTo>
                  <a:lnTo>
                    <a:pt x="822" y="318"/>
                  </a:lnTo>
                  <a:lnTo>
                    <a:pt x="805" y="251"/>
                  </a:lnTo>
                  <a:lnTo>
                    <a:pt x="771" y="184"/>
                  </a:lnTo>
                  <a:lnTo>
                    <a:pt x="738" y="117"/>
                  </a:lnTo>
                  <a:lnTo>
                    <a:pt x="671" y="67"/>
                  </a:lnTo>
                  <a:lnTo>
                    <a:pt x="604" y="34"/>
                  </a:lnTo>
                  <a:lnTo>
                    <a:pt x="537" y="17"/>
                  </a:lnTo>
                  <a:lnTo>
                    <a:pt x="47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8" name="Google Shape;14048;g280e44c372a_0_1878"/>
            <p:cNvSpPr/>
            <p:nvPr/>
          </p:nvSpPr>
          <p:spPr>
            <a:xfrm>
              <a:off x="1854125" y="3805775"/>
              <a:ext cx="12175" cy="18025"/>
            </a:xfrm>
            <a:custGeom>
              <a:rect b="b" l="l" r="r" t="t"/>
              <a:pathLst>
                <a:path extrusionOk="0" h="721" w="487">
                  <a:moveTo>
                    <a:pt x="101" y="0"/>
                  </a:moveTo>
                  <a:lnTo>
                    <a:pt x="68" y="34"/>
                  </a:lnTo>
                  <a:lnTo>
                    <a:pt x="34" y="51"/>
                  </a:lnTo>
                  <a:lnTo>
                    <a:pt x="34" y="101"/>
                  </a:lnTo>
                  <a:lnTo>
                    <a:pt x="34" y="134"/>
                  </a:lnTo>
                  <a:lnTo>
                    <a:pt x="68" y="168"/>
                  </a:lnTo>
                  <a:lnTo>
                    <a:pt x="101" y="185"/>
                  </a:lnTo>
                  <a:lnTo>
                    <a:pt x="135" y="201"/>
                  </a:lnTo>
                  <a:lnTo>
                    <a:pt x="202" y="218"/>
                  </a:lnTo>
                  <a:lnTo>
                    <a:pt x="252" y="252"/>
                  </a:lnTo>
                  <a:lnTo>
                    <a:pt x="286" y="302"/>
                  </a:lnTo>
                  <a:lnTo>
                    <a:pt x="286" y="369"/>
                  </a:lnTo>
                  <a:lnTo>
                    <a:pt x="269" y="436"/>
                  </a:lnTo>
                  <a:lnTo>
                    <a:pt x="235" y="469"/>
                  </a:lnTo>
                  <a:lnTo>
                    <a:pt x="185" y="503"/>
                  </a:lnTo>
                  <a:lnTo>
                    <a:pt x="118" y="520"/>
                  </a:lnTo>
                  <a:lnTo>
                    <a:pt x="68" y="520"/>
                  </a:lnTo>
                  <a:lnTo>
                    <a:pt x="34" y="553"/>
                  </a:lnTo>
                  <a:lnTo>
                    <a:pt x="1" y="587"/>
                  </a:lnTo>
                  <a:lnTo>
                    <a:pt x="1" y="620"/>
                  </a:lnTo>
                  <a:lnTo>
                    <a:pt x="1" y="654"/>
                  </a:lnTo>
                  <a:lnTo>
                    <a:pt x="34" y="687"/>
                  </a:lnTo>
                  <a:lnTo>
                    <a:pt x="68" y="721"/>
                  </a:lnTo>
                  <a:lnTo>
                    <a:pt x="185" y="721"/>
                  </a:lnTo>
                  <a:lnTo>
                    <a:pt x="252" y="687"/>
                  </a:lnTo>
                  <a:lnTo>
                    <a:pt x="319" y="670"/>
                  </a:lnTo>
                  <a:lnTo>
                    <a:pt x="369" y="620"/>
                  </a:lnTo>
                  <a:lnTo>
                    <a:pt x="420" y="570"/>
                  </a:lnTo>
                  <a:lnTo>
                    <a:pt x="453" y="520"/>
                  </a:lnTo>
                  <a:lnTo>
                    <a:pt x="487" y="453"/>
                  </a:lnTo>
                  <a:lnTo>
                    <a:pt x="487" y="386"/>
                  </a:lnTo>
                  <a:lnTo>
                    <a:pt x="487" y="319"/>
                  </a:lnTo>
                  <a:lnTo>
                    <a:pt x="470" y="235"/>
                  </a:lnTo>
                  <a:lnTo>
                    <a:pt x="436" y="168"/>
                  </a:lnTo>
                  <a:lnTo>
                    <a:pt x="403" y="118"/>
                  </a:lnTo>
                  <a:lnTo>
                    <a:pt x="336" y="67"/>
                  </a:lnTo>
                  <a:lnTo>
                    <a:pt x="286" y="34"/>
                  </a:lnTo>
                  <a:lnTo>
                    <a:pt x="20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9" name="Google Shape;14049;g280e44c372a_0_1878"/>
            <p:cNvSpPr/>
            <p:nvPr/>
          </p:nvSpPr>
          <p:spPr>
            <a:xfrm>
              <a:off x="1783375" y="3759700"/>
              <a:ext cx="24300" cy="61600"/>
            </a:xfrm>
            <a:custGeom>
              <a:rect b="b" l="l" r="r" t="t"/>
              <a:pathLst>
                <a:path extrusionOk="0" h="2464" w="972">
                  <a:moveTo>
                    <a:pt x="771" y="202"/>
                  </a:moveTo>
                  <a:lnTo>
                    <a:pt x="771" y="2262"/>
                  </a:lnTo>
                  <a:lnTo>
                    <a:pt x="201" y="2262"/>
                  </a:lnTo>
                  <a:lnTo>
                    <a:pt x="201" y="202"/>
                  </a:lnTo>
                  <a:close/>
                  <a:moveTo>
                    <a:pt x="50" y="1"/>
                  </a:moveTo>
                  <a:lnTo>
                    <a:pt x="17" y="18"/>
                  </a:lnTo>
                  <a:lnTo>
                    <a:pt x="0" y="51"/>
                  </a:lnTo>
                  <a:lnTo>
                    <a:pt x="0" y="101"/>
                  </a:lnTo>
                  <a:lnTo>
                    <a:pt x="0" y="2363"/>
                  </a:lnTo>
                  <a:lnTo>
                    <a:pt x="0" y="2413"/>
                  </a:lnTo>
                  <a:lnTo>
                    <a:pt x="17" y="2446"/>
                  </a:lnTo>
                  <a:lnTo>
                    <a:pt x="50" y="2463"/>
                  </a:lnTo>
                  <a:lnTo>
                    <a:pt x="921" y="2463"/>
                  </a:lnTo>
                  <a:lnTo>
                    <a:pt x="955" y="2446"/>
                  </a:lnTo>
                  <a:lnTo>
                    <a:pt x="972" y="2413"/>
                  </a:lnTo>
                  <a:lnTo>
                    <a:pt x="972" y="2363"/>
                  </a:lnTo>
                  <a:lnTo>
                    <a:pt x="972" y="101"/>
                  </a:lnTo>
                  <a:lnTo>
                    <a:pt x="972" y="51"/>
                  </a:lnTo>
                  <a:lnTo>
                    <a:pt x="955" y="18"/>
                  </a:lnTo>
                  <a:lnTo>
                    <a:pt x="92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53" name="Shape 14053"/>
        <p:cNvGrpSpPr/>
        <p:nvPr/>
      </p:nvGrpSpPr>
      <p:grpSpPr>
        <a:xfrm>
          <a:off x="0" y="0"/>
          <a:ext cx="0" cy="0"/>
          <a:chOff x="0" y="0"/>
          <a:chExt cx="0" cy="0"/>
        </a:xfrm>
      </p:grpSpPr>
      <p:sp>
        <p:nvSpPr>
          <p:cNvPr id="14054" name="Google Shape;14054;g280de3d4a38_0_1922"/>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Eligibility </a:t>
            </a:r>
            <a:endParaRPr/>
          </a:p>
        </p:txBody>
      </p:sp>
      <p:sp>
        <p:nvSpPr>
          <p:cNvPr id="14055" name="Google Shape;14055;g280de3d4a38_0_1922"/>
          <p:cNvSpPr/>
          <p:nvPr/>
        </p:nvSpPr>
        <p:spPr>
          <a:xfrm>
            <a:off x="989536" y="1626100"/>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4056" name="Google Shape;14056;g280de3d4a38_0_1922"/>
          <p:cNvSpPr txBox="1"/>
          <p:nvPr/>
        </p:nvSpPr>
        <p:spPr>
          <a:xfrm>
            <a:off x="2827650" y="1626100"/>
            <a:ext cx="5574300" cy="34290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600"/>
              <a:buFont typeface="Arial"/>
              <a:buNone/>
            </a:pPr>
            <a:r>
              <a:rPr b="0" i="0" lang="en" sz="1400" u="none" cap="none" strike="noStrike">
                <a:solidFill>
                  <a:srgbClr val="3D4347"/>
                </a:solidFill>
                <a:latin typeface="Inter"/>
                <a:ea typeface="Inter"/>
                <a:cs typeface="Inter"/>
                <a:sym typeface="Inter"/>
              </a:rPr>
              <a:t>LSA eligibility is determined by your employer</a:t>
            </a:r>
            <a:endParaRPr b="0" i="0" sz="1400" u="none" cap="none" strike="noStrike">
              <a:solidFill>
                <a:srgbClr val="3D4347"/>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600"/>
              <a:buFont typeface="Arial"/>
              <a:buNone/>
            </a:pPr>
            <a:r>
              <a:t/>
            </a:r>
            <a:endParaRPr b="0" i="0" sz="1400" u="none" cap="none" strike="noStrike">
              <a:solidFill>
                <a:srgbClr val="3D4347"/>
              </a:solidFill>
              <a:latin typeface="Inter"/>
              <a:ea typeface="Inter"/>
              <a:cs typeface="Inter"/>
              <a:sym typeface="Inter"/>
            </a:endParaRPr>
          </a:p>
        </p:txBody>
      </p:sp>
      <p:sp>
        <p:nvSpPr>
          <p:cNvPr id="14057" name="Google Shape;14057;g280de3d4a38_0_1922"/>
          <p:cNvSpPr/>
          <p:nvPr/>
        </p:nvSpPr>
        <p:spPr>
          <a:xfrm>
            <a:off x="2570474" y="2139900"/>
            <a:ext cx="6016500" cy="2177100"/>
          </a:xfrm>
          <a:prstGeom prst="rect">
            <a:avLst/>
          </a:prstGeom>
          <a:noFill/>
          <a:ln>
            <a:noFill/>
          </a:ln>
        </p:spPr>
        <p:txBody>
          <a:bodyPr anchorCtr="0" anchor="t" bIns="45700" lIns="91425" spcFirstLastPara="1" rIns="91425" wrap="square" tIns="45700">
            <a:noAutofit/>
          </a:bodyPr>
          <a:lstStyle/>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Be sure to reach out to a representative from your human resources team for more information</a:t>
            </a:r>
            <a:endParaRPr b="0" i="0" sz="1200" u="none" cap="none" strike="noStrike">
              <a:solidFill>
                <a:srgbClr val="3D4347"/>
              </a:solidFill>
              <a:latin typeface="Inter"/>
              <a:ea typeface="Inter"/>
              <a:cs typeface="Inter"/>
              <a:sym typeface="Inter"/>
            </a:endParaRPr>
          </a:p>
        </p:txBody>
      </p:sp>
      <p:sp>
        <p:nvSpPr>
          <p:cNvPr id="14058" name="Google Shape;14058;g280de3d4a38_0_1922"/>
          <p:cNvSpPr/>
          <p:nvPr/>
        </p:nvSpPr>
        <p:spPr>
          <a:xfrm>
            <a:off x="1329211" y="1969010"/>
            <a:ext cx="757332" cy="661196"/>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062" name="Shape 14062"/>
        <p:cNvGrpSpPr/>
        <p:nvPr/>
      </p:nvGrpSpPr>
      <p:grpSpPr>
        <a:xfrm>
          <a:off x="0" y="0"/>
          <a:ext cx="0" cy="0"/>
          <a:chOff x="0" y="0"/>
          <a:chExt cx="0" cy="0"/>
        </a:xfrm>
      </p:grpSpPr>
      <p:sp>
        <p:nvSpPr>
          <p:cNvPr id="14063" name="Google Shape;14063;g280de3d4a38_0_5684"/>
          <p:cNvSpPr txBox="1"/>
          <p:nvPr>
            <p:ph idx="4294967295" type="title"/>
          </p:nvPr>
        </p:nvSpPr>
        <p:spPr>
          <a:xfrm>
            <a:off x="303200" y="258975"/>
            <a:ext cx="33312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00"/>
              <a:t>What does an LSA cover? </a:t>
            </a:r>
            <a:endParaRPr sz="3100"/>
          </a:p>
          <a:p>
            <a:pPr indent="0" lvl="0" marL="0" rtl="0" algn="l">
              <a:lnSpc>
                <a:spcPct val="90000"/>
              </a:lnSpc>
              <a:spcBef>
                <a:spcPts val="0"/>
              </a:spcBef>
              <a:spcAft>
                <a:spcPts val="0"/>
              </a:spcAft>
              <a:buSzPts val="2400"/>
              <a:buNone/>
            </a:pPr>
            <a:r>
              <a:t/>
            </a:r>
            <a:endParaRPr sz="3800"/>
          </a:p>
        </p:txBody>
      </p:sp>
      <p:sp>
        <p:nvSpPr>
          <p:cNvPr id="14064" name="Google Shape;14064;g280de3d4a38_0_5684"/>
          <p:cNvSpPr txBox="1"/>
          <p:nvPr>
            <p:ph idx="4294967295" type="body"/>
          </p:nvPr>
        </p:nvSpPr>
        <p:spPr>
          <a:xfrm>
            <a:off x="303189" y="1637574"/>
            <a:ext cx="3853500" cy="2873100"/>
          </a:xfrm>
          <a:prstGeom prst="rect">
            <a:avLst/>
          </a:prstGeom>
          <a:noFill/>
          <a:ln>
            <a:noFill/>
          </a:ln>
        </p:spPr>
        <p:txBody>
          <a:bodyPr anchorCtr="0" anchor="t" bIns="34275" lIns="68575" spcFirstLastPara="1" rIns="68575" wrap="square" tIns="34275">
            <a:noAutofit/>
          </a:bodyPr>
          <a:lstStyle/>
          <a:p>
            <a:pPr indent="0" lvl="0" marL="76200" rtl="0" algn="l">
              <a:lnSpc>
                <a:spcPct val="100000"/>
              </a:lnSpc>
              <a:spcBef>
                <a:spcPts val="800"/>
              </a:spcBef>
              <a:spcAft>
                <a:spcPts val="0"/>
              </a:spcAft>
              <a:buSzPts val="1500"/>
              <a:buNone/>
            </a:pPr>
            <a:r>
              <a:rPr lang="en" sz="1400">
                <a:solidFill>
                  <a:srgbClr val="253746"/>
                </a:solidFill>
              </a:rPr>
              <a:t>Eligible expenses are determined by your employer but may include expenses such as:</a:t>
            </a:r>
            <a:endParaRPr sz="1400">
              <a:solidFill>
                <a:srgbClr val="253746"/>
              </a:solidFill>
            </a:endParaRPr>
          </a:p>
        </p:txBody>
      </p:sp>
      <p:pic>
        <p:nvPicPr>
          <p:cNvPr id="14065" name="Google Shape;14065;g280de3d4a38_0_5684"/>
          <p:cNvPicPr preferRelativeResize="0"/>
          <p:nvPr/>
        </p:nvPicPr>
        <p:blipFill rotWithShape="1">
          <a:blip r:embed="rId3">
            <a:alphaModFix/>
          </a:blip>
          <a:srcRect b="0" l="17196" r="28955" t="0"/>
          <a:stretch/>
        </p:blipFill>
        <p:spPr>
          <a:xfrm>
            <a:off x="3464718" y="-977262"/>
            <a:ext cx="5718368" cy="7098030"/>
          </a:xfrm>
          <a:custGeom>
            <a:rect b="b" l="l" r="r" t="t"/>
            <a:pathLst>
              <a:path extrusionOk="0" h="6858000" w="5538371">
                <a:moveTo>
                  <a:pt x="0" y="0"/>
                </a:moveTo>
                <a:lnTo>
                  <a:pt x="5538371" y="0"/>
                </a:lnTo>
                <a:lnTo>
                  <a:pt x="5538371" y="6858000"/>
                </a:lnTo>
                <a:lnTo>
                  <a:pt x="0" y="6858000"/>
                </a:lnTo>
                <a:lnTo>
                  <a:pt x="2288395" y="3429000"/>
                </a:lnTo>
                <a:close/>
              </a:path>
            </a:pathLst>
          </a:custGeom>
          <a:noFill/>
          <a:ln>
            <a:noFill/>
          </a:ln>
        </p:spPr>
      </p:pic>
      <p:sp>
        <p:nvSpPr>
          <p:cNvPr id="14066" name="Google Shape;14066;g280de3d4a38_0_5684"/>
          <p:cNvSpPr txBox="1"/>
          <p:nvPr/>
        </p:nvSpPr>
        <p:spPr>
          <a:xfrm>
            <a:off x="1003050" y="2375375"/>
            <a:ext cx="3000000" cy="1898400"/>
          </a:xfrm>
          <a:prstGeom prst="rect">
            <a:avLst/>
          </a:prstGeom>
          <a:noFill/>
          <a:ln>
            <a:noFill/>
          </a:ln>
        </p:spPr>
        <p:txBody>
          <a:bodyPr anchorCtr="0" anchor="t" bIns="91425" lIns="91425" spcFirstLastPara="1" rIns="91425" wrap="square" tIns="91425">
            <a:spAutoFit/>
          </a:bodyPr>
          <a:lstStyle/>
          <a:p>
            <a:pPr indent="-311150" lvl="0" marL="457200" marR="0" rtl="0" algn="l">
              <a:lnSpc>
                <a:spcPct val="100000"/>
              </a:lnSpc>
              <a:spcBef>
                <a:spcPts val="800"/>
              </a:spcBef>
              <a:spcAft>
                <a:spcPts val="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Gym memberships</a:t>
            </a:r>
            <a:endParaRPr b="0" i="0" sz="1300" u="none" cap="none" strike="noStrike">
              <a:solidFill>
                <a:schemeClr val="dk1"/>
              </a:solidFill>
              <a:latin typeface="Inter"/>
              <a:ea typeface="Inter"/>
              <a:cs typeface="Inter"/>
              <a:sym typeface="Inter"/>
            </a:endParaRPr>
          </a:p>
          <a:p>
            <a:pPr indent="-311150" lvl="0" marL="457200" marR="0" rtl="0" algn="l">
              <a:lnSpc>
                <a:spcPct val="100000"/>
              </a:lnSpc>
              <a:spcBef>
                <a:spcPts val="1000"/>
              </a:spcBef>
              <a:spcAft>
                <a:spcPts val="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Pet care</a:t>
            </a:r>
            <a:endParaRPr b="0" i="0" sz="1300" u="none" cap="none" strike="noStrike">
              <a:solidFill>
                <a:schemeClr val="dk1"/>
              </a:solidFill>
              <a:latin typeface="Inter"/>
              <a:ea typeface="Inter"/>
              <a:cs typeface="Inter"/>
              <a:sym typeface="Inter"/>
            </a:endParaRPr>
          </a:p>
          <a:p>
            <a:pPr indent="-311150" lvl="0" marL="457200" marR="0" rtl="0" algn="l">
              <a:lnSpc>
                <a:spcPct val="100000"/>
              </a:lnSpc>
              <a:spcBef>
                <a:spcPts val="1000"/>
              </a:spcBef>
              <a:spcAft>
                <a:spcPts val="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Fitness trackers</a:t>
            </a:r>
            <a:endParaRPr b="0" i="0" sz="1300" u="none" cap="none" strike="noStrike">
              <a:solidFill>
                <a:schemeClr val="dk1"/>
              </a:solidFill>
              <a:latin typeface="Inter"/>
              <a:ea typeface="Inter"/>
              <a:cs typeface="Inter"/>
              <a:sym typeface="Inter"/>
            </a:endParaRPr>
          </a:p>
          <a:p>
            <a:pPr indent="-311150" lvl="0" marL="457200" marR="0" rtl="0" algn="l">
              <a:lnSpc>
                <a:spcPct val="100000"/>
              </a:lnSpc>
              <a:spcBef>
                <a:spcPts val="1000"/>
              </a:spcBef>
              <a:spcAft>
                <a:spcPts val="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Financial advisors</a:t>
            </a:r>
            <a:endParaRPr b="0" i="0" sz="1300" u="none" cap="none" strike="noStrike">
              <a:solidFill>
                <a:schemeClr val="dk1"/>
              </a:solidFill>
              <a:latin typeface="Inter"/>
              <a:ea typeface="Inter"/>
              <a:cs typeface="Inter"/>
              <a:sym typeface="Inter"/>
            </a:endParaRPr>
          </a:p>
          <a:p>
            <a:pPr indent="-311150" lvl="0" marL="457200" marR="0" rtl="0" algn="l">
              <a:lnSpc>
                <a:spcPct val="100000"/>
              </a:lnSpc>
              <a:spcBef>
                <a:spcPts val="1000"/>
              </a:spcBef>
              <a:spcAft>
                <a:spcPts val="1000"/>
              </a:spcAft>
              <a:buClr>
                <a:schemeClr val="accent1"/>
              </a:buClr>
              <a:buSzPts val="1300"/>
              <a:buFont typeface="Inter"/>
              <a:buChar char="●"/>
            </a:pPr>
            <a:r>
              <a:rPr b="0" i="0" lang="en" sz="1300" u="none" cap="none" strike="noStrike">
                <a:solidFill>
                  <a:schemeClr val="dk1"/>
                </a:solidFill>
                <a:latin typeface="Inter"/>
                <a:ea typeface="Inter"/>
                <a:cs typeface="Inter"/>
                <a:sym typeface="Inter"/>
              </a:rPr>
              <a:t>Personal development classes</a:t>
            </a:r>
            <a:endParaRPr b="0" i="0" sz="1300" u="none" cap="none" strike="noStrike">
              <a:solidFill>
                <a:schemeClr val="dk1"/>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70" name="Shape 14070"/>
        <p:cNvGrpSpPr/>
        <p:nvPr/>
      </p:nvGrpSpPr>
      <p:grpSpPr>
        <a:xfrm>
          <a:off x="0" y="0"/>
          <a:ext cx="0" cy="0"/>
          <a:chOff x="0" y="0"/>
          <a:chExt cx="0" cy="0"/>
        </a:xfrm>
      </p:grpSpPr>
      <p:sp>
        <p:nvSpPr>
          <p:cNvPr id="14071" name="Google Shape;14071;g280e44c372a_0_3786"/>
          <p:cNvSpPr/>
          <p:nvPr/>
        </p:nvSpPr>
        <p:spPr>
          <a:xfrm>
            <a:off x="409075" y="165850"/>
            <a:ext cx="8735100" cy="1049400"/>
          </a:xfrm>
          <a:prstGeom prst="rect">
            <a:avLst/>
          </a:prstGeom>
          <a:solidFill>
            <a:srgbClr val="C8102E"/>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Quattrocento Sans"/>
              <a:ea typeface="Quattrocento Sans"/>
              <a:cs typeface="Quattrocento Sans"/>
              <a:sym typeface="Quattrocento Sans"/>
            </a:endParaRPr>
          </a:p>
        </p:txBody>
      </p:sp>
      <p:sp>
        <p:nvSpPr>
          <p:cNvPr id="14072" name="Google Shape;14072;g280e44c372a_0_3786"/>
          <p:cNvSpPr txBox="1"/>
          <p:nvPr/>
        </p:nvSpPr>
        <p:spPr>
          <a:xfrm>
            <a:off x="2683040"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FSA</a:t>
            </a:r>
            <a:endParaRPr b="0" i="0" sz="4100" u="none" cap="none" strike="noStrike">
              <a:solidFill>
                <a:schemeClr val="lt1"/>
              </a:solidFill>
              <a:latin typeface="Inter Black"/>
              <a:ea typeface="Inter Black"/>
              <a:cs typeface="Inter Black"/>
              <a:sym typeface="Inter Black"/>
            </a:endParaRPr>
          </a:p>
        </p:txBody>
      </p:sp>
      <p:sp>
        <p:nvSpPr>
          <p:cNvPr id="14073" name="Google Shape;14073;g280e44c372a_0_3786"/>
          <p:cNvSpPr/>
          <p:nvPr/>
        </p:nvSpPr>
        <p:spPr>
          <a:xfrm>
            <a:off x="409074" y="1215191"/>
            <a:ext cx="8735100" cy="637800"/>
          </a:xfrm>
          <a:prstGeom prst="rect">
            <a:avLst/>
          </a:prstGeom>
          <a:solidFill>
            <a:srgbClr val="D8D8D8">
              <a:alpha val="48235"/>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Quattrocento Sans"/>
              <a:ea typeface="Quattrocento Sans"/>
              <a:cs typeface="Quattrocento Sans"/>
              <a:sym typeface="Quattrocento Sans"/>
            </a:endParaRPr>
          </a:p>
        </p:txBody>
      </p:sp>
      <p:sp>
        <p:nvSpPr>
          <p:cNvPr id="14074" name="Google Shape;14074;g280e44c372a_0_3786"/>
          <p:cNvSpPr txBox="1"/>
          <p:nvPr/>
        </p:nvSpPr>
        <p:spPr>
          <a:xfrm>
            <a:off x="6033837" y="398159"/>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Inter Black"/>
                <a:ea typeface="Inter Black"/>
                <a:cs typeface="Inter Black"/>
                <a:sym typeface="Inter Black"/>
              </a:rPr>
              <a:t>LSA</a:t>
            </a:r>
            <a:endParaRPr b="0" i="0" sz="4100" u="none" cap="none" strike="noStrike">
              <a:solidFill>
                <a:schemeClr val="lt1"/>
              </a:solidFill>
              <a:latin typeface="Inter Black"/>
              <a:ea typeface="Inter Black"/>
              <a:cs typeface="Inter Black"/>
              <a:sym typeface="Inter Black"/>
            </a:endParaRPr>
          </a:p>
        </p:txBody>
      </p:sp>
      <p:sp>
        <p:nvSpPr>
          <p:cNvPr id="14075" name="Google Shape;14075;g280e44c372a_0_3786"/>
          <p:cNvSpPr/>
          <p:nvPr/>
        </p:nvSpPr>
        <p:spPr>
          <a:xfrm>
            <a:off x="409074" y="2531445"/>
            <a:ext cx="8735100" cy="637800"/>
          </a:xfrm>
          <a:prstGeom prst="rect">
            <a:avLst/>
          </a:prstGeom>
          <a:solidFill>
            <a:srgbClr val="D8D8D8">
              <a:alpha val="48235"/>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Quattrocento Sans"/>
              <a:ea typeface="Quattrocento Sans"/>
              <a:cs typeface="Quattrocento Sans"/>
              <a:sym typeface="Quattrocento Sans"/>
            </a:endParaRPr>
          </a:p>
        </p:txBody>
      </p:sp>
      <p:sp>
        <p:nvSpPr>
          <p:cNvPr id="14076" name="Google Shape;14076;g280e44c372a_0_3786"/>
          <p:cNvSpPr/>
          <p:nvPr/>
        </p:nvSpPr>
        <p:spPr>
          <a:xfrm>
            <a:off x="409074" y="3847700"/>
            <a:ext cx="8735100" cy="637800"/>
          </a:xfrm>
          <a:prstGeom prst="rect">
            <a:avLst/>
          </a:prstGeom>
          <a:solidFill>
            <a:srgbClr val="D8D8D8">
              <a:alpha val="48235"/>
            </a:srgbClr>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Quattrocento Sans"/>
              <a:ea typeface="Quattrocento Sans"/>
              <a:cs typeface="Quattrocento Sans"/>
              <a:sym typeface="Quattrocento Sans"/>
            </a:endParaRPr>
          </a:p>
        </p:txBody>
      </p:sp>
      <p:cxnSp>
        <p:nvCxnSpPr>
          <p:cNvPr id="14077" name="Google Shape;14077;g280e44c372a_0_3786"/>
          <p:cNvCxnSpPr/>
          <p:nvPr/>
        </p:nvCxnSpPr>
        <p:spPr>
          <a:xfrm>
            <a:off x="2526632" y="205585"/>
            <a:ext cx="0" cy="4926900"/>
          </a:xfrm>
          <a:prstGeom prst="straightConnector1">
            <a:avLst/>
          </a:prstGeom>
          <a:noFill/>
          <a:ln cap="flat" cmpd="sng" w="9525">
            <a:solidFill>
              <a:srgbClr val="C8102E"/>
            </a:solidFill>
            <a:prstDash val="solid"/>
            <a:round/>
            <a:headEnd len="sm" w="sm" type="none"/>
            <a:tailEnd len="sm" w="sm" type="none"/>
          </a:ln>
        </p:spPr>
      </p:cxnSp>
      <p:cxnSp>
        <p:nvCxnSpPr>
          <p:cNvPr id="14078" name="Google Shape;14078;g280e44c372a_0_3786"/>
          <p:cNvCxnSpPr/>
          <p:nvPr/>
        </p:nvCxnSpPr>
        <p:spPr>
          <a:xfrm>
            <a:off x="5949614" y="216569"/>
            <a:ext cx="0" cy="4926900"/>
          </a:xfrm>
          <a:prstGeom prst="straightConnector1">
            <a:avLst/>
          </a:prstGeom>
          <a:noFill/>
          <a:ln cap="flat" cmpd="sng" w="9525">
            <a:solidFill>
              <a:srgbClr val="C8102E"/>
            </a:solidFill>
            <a:prstDash val="solid"/>
            <a:round/>
            <a:headEnd len="sm" w="sm" type="none"/>
            <a:tailEnd len="sm" w="sm" type="none"/>
          </a:ln>
        </p:spPr>
      </p:cxnSp>
      <p:sp>
        <p:nvSpPr>
          <p:cNvPr id="14079" name="Google Shape;14079;g280e44c372a_0_3786"/>
          <p:cNvSpPr txBox="1"/>
          <p:nvPr/>
        </p:nvSpPr>
        <p:spPr>
          <a:xfrm>
            <a:off x="565484" y="1384650"/>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Control</a:t>
            </a:r>
            <a:endParaRPr b="1" i="0" sz="1400" u="none" cap="none" strike="noStrike">
              <a:solidFill>
                <a:srgbClr val="253746"/>
              </a:solidFill>
              <a:latin typeface="Inter"/>
              <a:ea typeface="Inter"/>
              <a:cs typeface="Inter"/>
              <a:sym typeface="Inter"/>
            </a:endParaRPr>
          </a:p>
        </p:txBody>
      </p:sp>
      <p:sp>
        <p:nvSpPr>
          <p:cNvPr id="14080" name="Google Shape;14080;g280e44c372a_0_3786"/>
          <p:cNvSpPr txBox="1"/>
          <p:nvPr/>
        </p:nvSpPr>
        <p:spPr>
          <a:xfrm>
            <a:off x="565484" y="2008803"/>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Funding</a:t>
            </a:r>
            <a:endParaRPr b="1" i="0" sz="1400" u="none" cap="none" strike="noStrike">
              <a:solidFill>
                <a:srgbClr val="253746"/>
              </a:solidFill>
              <a:latin typeface="Inter"/>
              <a:ea typeface="Inter"/>
              <a:cs typeface="Inter"/>
              <a:sym typeface="Inter"/>
            </a:endParaRPr>
          </a:p>
        </p:txBody>
      </p:sp>
      <p:sp>
        <p:nvSpPr>
          <p:cNvPr id="14081" name="Google Shape;14081;g280e44c372a_0_3786"/>
          <p:cNvSpPr txBox="1"/>
          <p:nvPr/>
        </p:nvSpPr>
        <p:spPr>
          <a:xfrm>
            <a:off x="565484" y="2669051"/>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Contribution limits</a:t>
            </a:r>
            <a:endParaRPr b="1" i="0" sz="1400" u="none" cap="none" strike="noStrike">
              <a:solidFill>
                <a:srgbClr val="253746"/>
              </a:solidFill>
              <a:latin typeface="Inter"/>
              <a:ea typeface="Inter"/>
              <a:cs typeface="Inter"/>
              <a:sym typeface="Inter"/>
            </a:endParaRPr>
          </a:p>
        </p:txBody>
      </p:sp>
      <p:sp>
        <p:nvSpPr>
          <p:cNvPr id="14082" name="Google Shape;14082;g280e44c372a_0_3786"/>
          <p:cNvSpPr txBox="1"/>
          <p:nvPr/>
        </p:nvSpPr>
        <p:spPr>
          <a:xfrm>
            <a:off x="565484" y="3329298"/>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Eligible expenses</a:t>
            </a:r>
            <a:endParaRPr b="1" i="0" sz="1400" u="none" cap="none" strike="noStrike">
              <a:solidFill>
                <a:srgbClr val="253746"/>
              </a:solidFill>
              <a:latin typeface="Inter"/>
              <a:ea typeface="Inter"/>
              <a:cs typeface="Inter"/>
              <a:sym typeface="Inter"/>
            </a:endParaRPr>
          </a:p>
        </p:txBody>
      </p:sp>
      <p:sp>
        <p:nvSpPr>
          <p:cNvPr id="14083" name="Google Shape;14083;g280e44c372a_0_3786"/>
          <p:cNvSpPr txBox="1"/>
          <p:nvPr/>
        </p:nvSpPr>
        <p:spPr>
          <a:xfrm>
            <a:off x="565484" y="3881262"/>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Are distributions taxable?</a:t>
            </a:r>
            <a:endParaRPr b="1" i="0" sz="1400" u="none" cap="none" strike="noStrike">
              <a:solidFill>
                <a:srgbClr val="253746"/>
              </a:solidFill>
              <a:latin typeface="Inter"/>
              <a:ea typeface="Inter"/>
              <a:cs typeface="Inter"/>
              <a:sym typeface="Inter"/>
            </a:endParaRPr>
          </a:p>
        </p:txBody>
      </p:sp>
      <p:sp>
        <p:nvSpPr>
          <p:cNvPr id="14084" name="Google Shape;14084;g280e44c372a_0_3786"/>
          <p:cNvSpPr txBox="1"/>
          <p:nvPr/>
        </p:nvSpPr>
        <p:spPr>
          <a:xfrm>
            <a:off x="565484" y="4541510"/>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400" u="none" cap="none" strike="noStrike">
                <a:solidFill>
                  <a:srgbClr val="253746"/>
                </a:solidFill>
                <a:latin typeface="Inter"/>
                <a:ea typeface="Inter"/>
                <a:cs typeface="Inter"/>
                <a:sym typeface="Inter"/>
              </a:rPr>
              <a:t>Can participants roll over funds?</a:t>
            </a:r>
            <a:endParaRPr b="1" i="0" sz="1400" u="none" cap="none" strike="noStrike">
              <a:solidFill>
                <a:srgbClr val="253746"/>
              </a:solidFill>
              <a:latin typeface="Inter"/>
              <a:ea typeface="Inter"/>
              <a:cs typeface="Inter"/>
              <a:sym typeface="Inter"/>
            </a:endParaRPr>
          </a:p>
        </p:txBody>
      </p:sp>
      <p:sp>
        <p:nvSpPr>
          <p:cNvPr id="14085" name="Google Shape;14085;g280e44c372a_0_3786"/>
          <p:cNvSpPr txBox="1"/>
          <p:nvPr/>
        </p:nvSpPr>
        <p:spPr>
          <a:xfrm>
            <a:off x="2911643" y="1377685"/>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employer</a:t>
            </a:r>
            <a:endParaRPr b="0" i="0" sz="1400" u="none" cap="none" strike="noStrike">
              <a:solidFill>
                <a:srgbClr val="253746"/>
              </a:solidFill>
              <a:latin typeface="Inter"/>
              <a:ea typeface="Inter"/>
              <a:cs typeface="Inter"/>
              <a:sym typeface="Inter"/>
            </a:endParaRPr>
          </a:p>
        </p:txBody>
      </p:sp>
      <p:sp>
        <p:nvSpPr>
          <p:cNvPr id="14086" name="Google Shape;14086;g280e44c372a_0_3786"/>
          <p:cNvSpPr txBox="1"/>
          <p:nvPr/>
        </p:nvSpPr>
        <p:spPr>
          <a:xfrm>
            <a:off x="6334624" y="1369839"/>
            <a:ext cx="23343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Owned by the employer</a:t>
            </a:r>
            <a:endParaRPr b="0" i="0" sz="1400" u="none" cap="none" strike="noStrike">
              <a:solidFill>
                <a:srgbClr val="253746"/>
              </a:solidFill>
              <a:latin typeface="Inter"/>
              <a:ea typeface="Inter"/>
              <a:cs typeface="Inter"/>
              <a:sym typeface="Inter"/>
            </a:endParaRPr>
          </a:p>
        </p:txBody>
      </p:sp>
      <p:sp>
        <p:nvSpPr>
          <p:cNvPr id="14087" name="Google Shape;14087;g280e44c372a_0_3786"/>
          <p:cNvSpPr txBox="1"/>
          <p:nvPr/>
        </p:nvSpPr>
        <p:spPr>
          <a:xfrm>
            <a:off x="2911642" y="1925872"/>
            <a:ext cx="24423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14088" name="Google Shape;14088;g280e44c372a_0_3786"/>
          <p:cNvSpPr txBox="1"/>
          <p:nvPr/>
        </p:nvSpPr>
        <p:spPr>
          <a:xfrm>
            <a:off x="6334624" y="2027046"/>
            <a:ext cx="24786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Employer funded</a:t>
            </a:r>
            <a:endParaRPr b="0" i="0" sz="1400" u="none" cap="none" strike="noStrike">
              <a:solidFill>
                <a:srgbClr val="253746"/>
              </a:solidFill>
              <a:latin typeface="Inter"/>
              <a:ea typeface="Inter"/>
              <a:cs typeface="Inter"/>
              <a:sym typeface="Inter"/>
            </a:endParaRPr>
          </a:p>
        </p:txBody>
      </p:sp>
      <p:sp>
        <p:nvSpPr>
          <p:cNvPr id="14089" name="Google Shape;14089;g280e44c372a_0_3786"/>
          <p:cNvSpPr txBox="1"/>
          <p:nvPr/>
        </p:nvSpPr>
        <p:spPr>
          <a:xfrm>
            <a:off x="2911643" y="2714525"/>
            <a:ext cx="24786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Set by the IRS</a:t>
            </a:r>
            <a:endParaRPr b="0" i="0" sz="1400" u="none" cap="none" strike="noStrike">
              <a:solidFill>
                <a:srgbClr val="253746"/>
              </a:solidFill>
              <a:latin typeface="Inter"/>
              <a:ea typeface="Inter"/>
              <a:cs typeface="Inter"/>
              <a:sym typeface="Inter"/>
            </a:endParaRPr>
          </a:p>
        </p:txBody>
      </p:sp>
      <p:sp>
        <p:nvSpPr>
          <p:cNvPr id="14090" name="Google Shape;14090;g280e44c372a_0_3786"/>
          <p:cNvSpPr txBox="1"/>
          <p:nvPr/>
        </p:nvSpPr>
        <p:spPr>
          <a:xfrm>
            <a:off x="6334624" y="2730257"/>
            <a:ext cx="24786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Set by the employer</a:t>
            </a:r>
            <a:endParaRPr b="0" i="0" sz="1400" u="none" cap="none" strike="noStrike">
              <a:solidFill>
                <a:srgbClr val="253746"/>
              </a:solidFill>
              <a:latin typeface="Inter"/>
              <a:ea typeface="Inter"/>
              <a:cs typeface="Inter"/>
              <a:sym typeface="Inter"/>
            </a:endParaRPr>
          </a:p>
        </p:txBody>
      </p:sp>
      <p:sp>
        <p:nvSpPr>
          <p:cNvPr id="14091" name="Google Shape;14091;g280e44c372a_0_3786"/>
          <p:cNvSpPr txBox="1"/>
          <p:nvPr/>
        </p:nvSpPr>
        <p:spPr>
          <a:xfrm>
            <a:off x="2911643" y="3239060"/>
            <a:ext cx="27672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Medical, dental, vision, and preventative.</a:t>
            </a:r>
            <a:endParaRPr b="0" i="0" sz="1400" u="none" cap="none" strike="noStrike">
              <a:solidFill>
                <a:srgbClr val="253746"/>
              </a:solidFill>
              <a:latin typeface="Inter"/>
              <a:ea typeface="Inter"/>
              <a:cs typeface="Inter"/>
              <a:sym typeface="Inter"/>
            </a:endParaRPr>
          </a:p>
        </p:txBody>
      </p:sp>
      <p:sp>
        <p:nvSpPr>
          <p:cNvPr id="14092" name="Google Shape;14092;g280e44c372a_0_3786"/>
          <p:cNvSpPr txBox="1"/>
          <p:nvPr/>
        </p:nvSpPr>
        <p:spPr>
          <a:xfrm>
            <a:off x="6322592" y="3128303"/>
            <a:ext cx="2677200" cy="7158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Physical</a:t>
            </a:r>
            <a:r>
              <a:rPr b="0" i="0" lang="en" sz="1400" u="none" cap="none" strike="noStrike">
                <a:solidFill>
                  <a:srgbClr val="253746"/>
                </a:solidFill>
                <a:latin typeface="Inter"/>
                <a:ea typeface="Inter"/>
                <a:cs typeface="Inter"/>
                <a:sym typeface="Inter"/>
                <a:extLst>
                  <a:ext uri="http://customooxmlschemas.google.com/">
                    <go:slidesCustomData xmlns:go="http://customooxmlschemas.google.com/" textRoundtripDataId="0"/>
                  </a:ext>
                </a:extLst>
              </a:rPr>
              <a:t>,</a:t>
            </a:r>
            <a:r>
              <a:rPr b="0" i="0" lang="en" sz="1400" u="none" cap="none" strike="noStrike">
                <a:solidFill>
                  <a:srgbClr val="253746"/>
                </a:solidFill>
                <a:latin typeface="Inter"/>
                <a:ea typeface="Inter"/>
                <a:cs typeface="Inter"/>
                <a:sym typeface="Inter"/>
              </a:rPr>
              <a:t> emotional, and financial wellness expenses - determined by the employer</a:t>
            </a:r>
            <a:endParaRPr b="0" i="0" sz="1400" u="none" cap="none" strike="noStrike">
              <a:solidFill>
                <a:srgbClr val="253746"/>
              </a:solidFill>
              <a:latin typeface="Inter"/>
              <a:ea typeface="Inter"/>
              <a:cs typeface="Inter"/>
              <a:sym typeface="Inter"/>
            </a:endParaRPr>
          </a:p>
        </p:txBody>
      </p:sp>
      <p:sp>
        <p:nvSpPr>
          <p:cNvPr id="14093" name="Google Shape;14093;g280e44c372a_0_3786"/>
          <p:cNvSpPr txBox="1"/>
          <p:nvPr/>
        </p:nvSpPr>
        <p:spPr>
          <a:xfrm>
            <a:off x="2911643" y="4051366"/>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4094" name="Google Shape;14094;g280e44c372a_0_3786"/>
          <p:cNvSpPr txBox="1"/>
          <p:nvPr/>
        </p:nvSpPr>
        <p:spPr>
          <a:xfrm>
            <a:off x="6334624" y="4043520"/>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14095" name="Google Shape;14095;g280e44c372a_0_3786"/>
          <p:cNvSpPr txBox="1"/>
          <p:nvPr/>
        </p:nvSpPr>
        <p:spPr>
          <a:xfrm>
            <a:off x="2911643" y="4719786"/>
            <a:ext cx="1864800" cy="2847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No</a:t>
            </a:r>
            <a:endParaRPr b="0" i="0" sz="1400" u="none" cap="none" strike="noStrike">
              <a:solidFill>
                <a:srgbClr val="253746"/>
              </a:solidFill>
              <a:latin typeface="Inter"/>
              <a:ea typeface="Inter"/>
              <a:cs typeface="Inter"/>
              <a:sym typeface="Inter"/>
            </a:endParaRPr>
          </a:p>
        </p:txBody>
      </p:sp>
      <p:sp>
        <p:nvSpPr>
          <p:cNvPr id="14096" name="Google Shape;14096;g280e44c372a_0_3786"/>
          <p:cNvSpPr txBox="1"/>
          <p:nvPr/>
        </p:nvSpPr>
        <p:spPr>
          <a:xfrm>
            <a:off x="6334624" y="4555531"/>
            <a:ext cx="1864800" cy="5001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0" i="0" lang="en" sz="1400" u="none" cap="none" strike="noStrike">
                <a:solidFill>
                  <a:srgbClr val="253746"/>
                </a:solidFill>
                <a:latin typeface="Inter"/>
                <a:ea typeface="Inter"/>
                <a:cs typeface="Inter"/>
                <a:sym typeface="Inter"/>
              </a:rPr>
              <a:t>Determined by employer</a:t>
            </a:r>
            <a:endParaRPr b="0" i="0" sz="1400" u="none" cap="none" strike="noStrike">
              <a:solidFill>
                <a:srgbClr val="253746"/>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00" name="Shape 14100"/>
        <p:cNvGrpSpPr/>
        <p:nvPr/>
      </p:nvGrpSpPr>
      <p:grpSpPr>
        <a:xfrm>
          <a:off x="0" y="0"/>
          <a:ext cx="0" cy="0"/>
          <a:chOff x="0" y="0"/>
          <a:chExt cx="0" cy="0"/>
        </a:xfrm>
      </p:grpSpPr>
      <p:sp>
        <p:nvSpPr>
          <p:cNvPr id="14101" name="Google Shape;14101;p17"/>
          <p:cNvSpPr/>
          <p:nvPr/>
        </p:nvSpPr>
        <p:spPr>
          <a:xfrm>
            <a:off x="-161447" y="-102550"/>
            <a:ext cx="4622351" cy="5563313"/>
          </a:xfrm>
          <a:prstGeom prst="rect">
            <a:avLst/>
          </a:prstGeom>
          <a:solidFill>
            <a:schemeClr val="lt1"/>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sp>
        <p:nvSpPr>
          <p:cNvPr id="14102" name="Google Shape;14102;p17"/>
          <p:cNvSpPr txBox="1"/>
          <p:nvPr>
            <p:ph type="title"/>
          </p:nvPr>
        </p:nvSpPr>
        <p:spPr>
          <a:xfrm>
            <a:off x="571882" y="448881"/>
            <a:ext cx="8136967" cy="503052"/>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a:solidFill>
                  <a:schemeClr val="dk1"/>
                </a:solidFill>
              </a:rPr>
              <a:t>Claim filing</a:t>
            </a:r>
            <a:endParaRPr>
              <a:solidFill>
                <a:schemeClr val="dk1"/>
              </a:solidFill>
            </a:endParaRPr>
          </a:p>
        </p:txBody>
      </p:sp>
      <p:sp>
        <p:nvSpPr>
          <p:cNvPr id="14103" name="Google Shape;14103;p17"/>
          <p:cNvSpPr txBox="1"/>
          <p:nvPr/>
        </p:nvSpPr>
        <p:spPr>
          <a:xfrm>
            <a:off x="504108" y="2570345"/>
            <a:ext cx="3487800" cy="900300"/>
          </a:xfrm>
          <a:prstGeom prst="rect">
            <a:avLst/>
          </a:prstGeom>
          <a:noFill/>
          <a:ln>
            <a:noFill/>
          </a:ln>
        </p:spPr>
        <p:txBody>
          <a:bodyPr anchorCtr="0" anchor="t" bIns="34275" lIns="68550" spcFirstLastPara="1" rIns="68550" wrap="square" tIns="34275">
            <a:spAutoFit/>
          </a:bodyPr>
          <a:lstStyle/>
          <a:p>
            <a:pPr indent="0" lvl="0" marL="0" marR="0" rtl="0" algn="l">
              <a:lnSpc>
                <a:spcPct val="150000"/>
              </a:lnSpc>
              <a:spcBef>
                <a:spcPts val="0"/>
              </a:spcBef>
              <a:spcAft>
                <a:spcPts val="0"/>
              </a:spcAft>
              <a:buClr>
                <a:srgbClr val="000000"/>
              </a:buClr>
              <a:buSzPts val="1350"/>
              <a:buFont typeface="Arial"/>
              <a:buNone/>
            </a:pPr>
            <a:r>
              <a:rPr b="0" i="0" lang="en" sz="1350" u="none" cap="none" strike="noStrike">
                <a:solidFill>
                  <a:schemeClr val="dk1"/>
                </a:solidFill>
                <a:latin typeface="Inter"/>
                <a:ea typeface="Inter"/>
                <a:cs typeface="Inter"/>
                <a:sym typeface="Inter"/>
              </a:rPr>
              <a:t>The best form of documentation when submitting a claim is an </a:t>
            </a:r>
            <a:r>
              <a:rPr b="1" i="0" lang="en" sz="1350" u="none" cap="none" strike="noStrike">
                <a:solidFill>
                  <a:schemeClr val="dk1"/>
                </a:solidFill>
                <a:latin typeface="Inter"/>
                <a:ea typeface="Inter"/>
                <a:cs typeface="Inter"/>
                <a:sym typeface="Inter"/>
              </a:rPr>
              <a:t>itemized receipt </a:t>
            </a:r>
            <a:r>
              <a:rPr b="0" i="0" lang="en" sz="1350" u="none" cap="none" strike="noStrike">
                <a:solidFill>
                  <a:schemeClr val="dk1"/>
                </a:solidFill>
                <a:latin typeface="Inter"/>
                <a:ea typeface="Inter"/>
                <a:cs typeface="Inter"/>
                <a:sym typeface="Inter"/>
              </a:rPr>
              <a:t>from your provider</a:t>
            </a:r>
            <a:endParaRPr b="0" i="0" sz="900" u="none" cap="none" strike="noStrike">
              <a:solidFill>
                <a:schemeClr val="dk1"/>
              </a:solidFill>
              <a:latin typeface="Inter"/>
              <a:ea typeface="Inter"/>
              <a:cs typeface="Inter"/>
              <a:sym typeface="Inter"/>
            </a:endParaRPr>
          </a:p>
        </p:txBody>
      </p:sp>
      <p:sp>
        <p:nvSpPr>
          <p:cNvPr id="14104" name="Google Shape;14104;p17"/>
          <p:cNvSpPr txBox="1"/>
          <p:nvPr>
            <p:ph idx="1" type="body"/>
          </p:nvPr>
        </p:nvSpPr>
        <p:spPr>
          <a:xfrm>
            <a:off x="4767046" y="1068671"/>
            <a:ext cx="3941803" cy="692467"/>
          </a:xfrm>
          <a:prstGeom prst="rect">
            <a:avLst/>
          </a:prstGeom>
          <a:noFill/>
          <a:ln>
            <a:noFill/>
          </a:ln>
        </p:spPr>
        <p:txBody>
          <a:bodyPr anchorCtr="0" anchor="t" bIns="34275" lIns="68550" spcFirstLastPara="1" rIns="68550" wrap="square" tIns="34275">
            <a:noAutofit/>
          </a:bodyPr>
          <a:lstStyle/>
          <a:p>
            <a:pPr indent="0" lvl="0" marL="76200" rtl="0" algn="l">
              <a:lnSpc>
                <a:spcPct val="150000"/>
              </a:lnSpc>
              <a:spcBef>
                <a:spcPts val="750"/>
              </a:spcBef>
              <a:spcAft>
                <a:spcPts val="0"/>
              </a:spcAft>
              <a:buClr>
                <a:schemeClr val="lt1"/>
              </a:buClr>
              <a:buSzPts val="2000"/>
              <a:buFont typeface="Inter"/>
              <a:buNone/>
            </a:pPr>
            <a:r>
              <a:rPr b="1" lang="en" sz="1400"/>
              <a:t>Any documentation provided must contain the following information:</a:t>
            </a:r>
            <a:endParaRPr/>
          </a:p>
          <a:p>
            <a:pPr indent="0" lvl="0" marL="76200" rtl="0" algn="l">
              <a:lnSpc>
                <a:spcPct val="150000"/>
              </a:lnSpc>
              <a:spcBef>
                <a:spcPts val="750"/>
              </a:spcBef>
              <a:spcAft>
                <a:spcPts val="0"/>
              </a:spcAft>
              <a:buClr>
                <a:schemeClr val="lt1"/>
              </a:buClr>
              <a:buSzPts val="2000"/>
              <a:buFont typeface="Inter"/>
              <a:buNone/>
            </a:pPr>
            <a:r>
              <a:t/>
            </a:r>
            <a:endParaRPr sz="1350"/>
          </a:p>
          <a:p>
            <a:pPr indent="-171450" lvl="0" marL="342900" rtl="0" algn="l">
              <a:lnSpc>
                <a:spcPct val="90000"/>
              </a:lnSpc>
              <a:spcBef>
                <a:spcPts val="750"/>
              </a:spcBef>
              <a:spcAft>
                <a:spcPts val="0"/>
              </a:spcAft>
              <a:buClr>
                <a:schemeClr val="lt1"/>
              </a:buClr>
              <a:buSzPts val="2000"/>
              <a:buFont typeface="Inter"/>
              <a:buNone/>
            </a:pPr>
            <a:r>
              <a:t/>
            </a:r>
            <a:endParaRPr sz="1350"/>
          </a:p>
        </p:txBody>
      </p:sp>
      <p:sp>
        <p:nvSpPr>
          <p:cNvPr id="14105" name="Google Shape;14105;p17"/>
          <p:cNvSpPr/>
          <p:nvPr/>
        </p:nvSpPr>
        <p:spPr>
          <a:xfrm>
            <a:off x="4835414" y="1948867"/>
            <a:ext cx="3670418" cy="2196563"/>
          </a:xfrm>
          <a:prstGeom prst="rect">
            <a:avLst/>
          </a:prstGeom>
          <a:noFill/>
          <a:ln>
            <a:noFill/>
          </a:ln>
        </p:spPr>
        <p:txBody>
          <a:bodyPr anchorCtr="0" anchor="t" bIns="45700" lIns="91425" spcFirstLastPara="1" rIns="91425" wrap="square" tIns="45700">
            <a:spAutoFit/>
          </a:bodyPr>
          <a:lstStyle/>
          <a:p>
            <a:pPr indent="-247650" lvl="1" marL="600075" marR="0" rtl="0" algn="l">
              <a:lnSpc>
                <a:spcPct val="150000"/>
              </a:lnSpc>
              <a:spcBef>
                <a:spcPts val="0"/>
              </a:spcBef>
              <a:spcAft>
                <a:spcPts val="0"/>
              </a:spcAft>
              <a:buClr>
                <a:schemeClr val="accent2"/>
              </a:buClr>
              <a:buSzPts val="1600"/>
              <a:buFont typeface="Inter"/>
              <a:buChar char="•"/>
            </a:pPr>
            <a:r>
              <a:rPr b="1" i="0" lang="en" sz="1400" u="none" cap="none" strike="noStrike">
                <a:solidFill>
                  <a:srgbClr val="A2DDF8"/>
                </a:solidFill>
                <a:latin typeface="Arial"/>
                <a:ea typeface="Arial"/>
                <a:cs typeface="Arial"/>
                <a:sym typeface="Arial"/>
              </a:rPr>
              <a:t>When </a:t>
            </a:r>
            <a:r>
              <a:rPr b="0" i="0" lang="en" sz="1400" u="none" cap="none" strike="noStrike">
                <a:solidFill>
                  <a:schemeClr val="lt1"/>
                </a:solidFill>
                <a:latin typeface="Arial"/>
                <a:ea typeface="Arial"/>
                <a:cs typeface="Arial"/>
                <a:sym typeface="Arial"/>
              </a:rPr>
              <a:t>the expense was incurred</a:t>
            </a:r>
            <a:endParaRPr b="0" i="0" sz="1200" u="none" cap="none" strike="noStrike">
              <a:solidFill>
                <a:srgbClr val="000000"/>
              </a:solidFill>
              <a:latin typeface="Arial"/>
              <a:ea typeface="Arial"/>
              <a:cs typeface="Arial"/>
              <a:sym typeface="Arial"/>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Arial"/>
                <a:ea typeface="Arial"/>
                <a:cs typeface="Arial"/>
                <a:sym typeface="Arial"/>
              </a:rPr>
              <a:t>Where</a:t>
            </a:r>
            <a:r>
              <a:rPr b="0" i="0" lang="en" sz="1400" u="none" cap="none" strike="noStrike">
                <a:solidFill>
                  <a:srgbClr val="00C7B1"/>
                </a:solidFill>
                <a:latin typeface="Arial"/>
                <a:ea typeface="Arial"/>
                <a:cs typeface="Arial"/>
                <a:sym typeface="Arial"/>
              </a:rPr>
              <a:t> </a:t>
            </a:r>
            <a:r>
              <a:rPr b="0" i="0" lang="en" sz="1400" u="none" cap="none" strike="noStrike">
                <a:solidFill>
                  <a:schemeClr val="lt1"/>
                </a:solidFill>
                <a:latin typeface="Arial"/>
                <a:ea typeface="Arial"/>
                <a:cs typeface="Arial"/>
                <a:sym typeface="Arial"/>
              </a:rPr>
              <a:t>the expense was incurred</a:t>
            </a:r>
            <a:endParaRPr b="0" i="0" sz="1200" u="none" cap="none" strike="noStrike">
              <a:solidFill>
                <a:srgbClr val="000000"/>
              </a:solidFill>
              <a:latin typeface="Arial"/>
              <a:ea typeface="Arial"/>
              <a:cs typeface="Arial"/>
              <a:sym typeface="Arial"/>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Arial"/>
                <a:ea typeface="Arial"/>
                <a:cs typeface="Arial"/>
                <a:sym typeface="Arial"/>
              </a:rPr>
              <a:t>What </a:t>
            </a:r>
            <a:r>
              <a:rPr b="0" i="0" lang="en" sz="1400" u="none" cap="none" strike="noStrike">
                <a:solidFill>
                  <a:schemeClr val="lt1"/>
                </a:solidFill>
                <a:latin typeface="Arial"/>
                <a:ea typeface="Arial"/>
                <a:cs typeface="Arial"/>
                <a:sym typeface="Arial"/>
              </a:rPr>
              <a:t>the expense was</a:t>
            </a:r>
            <a:endParaRPr b="0" i="0" sz="1200" u="none" cap="none" strike="noStrike">
              <a:solidFill>
                <a:srgbClr val="000000"/>
              </a:solidFill>
              <a:latin typeface="Arial"/>
              <a:ea typeface="Arial"/>
              <a:cs typeface="Arial"/>
              <a:sym typeface="Arial"/>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Arial"/>
                <a:ea typeface="Arial"/>
                <a:cs typeface="Arial"/>
                <a:sym typeface="Arial"/>
              </a:rPr>
              <a:t>The amount/cost </a:t>
            </a:r>
            <a:r>
              <a:rPr b="0" i="0" lang="en" sz="1400" u="none" cap="none" strike="noStrike">
                <a:solidFill>
                  <a:schemeClr val="lt1"/>
                </a:solidFill>
                <a:latin typeface="Arial"/>
                <a:ea typeface="Arial"/>
                <a:cs typeface="Arial"/>
                <a:sym typeface="Arial"/>
              </a:rPr>
              <a:t>of the expense incurred</a:t>
            </a:r>
            <a:endParaRPr b="0" i="0" sz="1200" u="none" cap="none" strike="noStrike">
              <a:solidFill>
                <a:srgbClr val="000000"/>
              </a:solidFill>
              <a:latin typeface="Arial"/>
              <a:ea typeface="Arial"/>
              <a:cs typeface="Arial"/>
              <a:sym typeface="Arial"/>
            </a:endParaRPr>
          </a:p>
        </p:txBody>
      </p:sp>
      <p:sp>
        <p:nvSpPr>
          <p:cNvPr id="14106" name="Google Shape;14106;p17"/>
          <p:cNvSpPr/>
          <p:nvPr/>
        </p:nvSpPr>
        <p:spPr>
          <a:xfrm>
            <a:off x="555384" y="1644002"/>
            <a:ext cx="724251" cy="724251"/>
          </a:xfrm>
          <a:prstGeom prst="ellipse">
            <a:avLst/>
          </a:prstGeom>
          <a:solidFill>
            <a:schemeClr val="accent2"/>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grpSp>
        <p:nvGrpSpPr>
          <p:cNvPr id="14107" name="Google Shape;14107;p17"/>
          <p:cNvGrpSpPr/>
          <p:nvPr/>
        </p:nvGrpSpPr>
        <p:grpSpPr>
          <a:xfrm>
            <a:off x="773437" y="1796444"/>
            <a:ext cx="297899" cy="419367"/>
            <a:chOff x="839450" y="2772250"/>
            <a:chExt cx="72900" cy="102625"/>
          </a:xfrm>
        </p:grpSpPr>
        <p:sp>
          <p:nvSpPr>
            <p:cNvPr id="14108" name="Google Shape;14108;p17"/>
            <p:cNvSpPr/>
            <p:nvPr/>
          </p:nvSpPr>
          <p:spPr>
            <a:xfrm>
              <a:off x="852025" y="2799475"/>
              <a:ext cx="18875" cy="17625"/>
            </a:xfrm>
            <a:custGeom>
              <a:rect b="b" l="l" r="r" t="t"/>
              <a:pathLst>
                <a:path extrusionOk="0" h="705" w="755">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9" name="Google Shape;14109;p17"/>
            <p:cNvSpPr/>
            <p:nvPr/>
          </p:nvSpPr>
          <p:spPr>
            <a:xfrm>
              <a:off x="839450" y="2784400"/>
              <a:ext cx="72900" cy="90475"/>
            </a:xfrm>
            <a:custGeom>
              <a:rect b="b" l="l" r="r" t="t"/>
              <a:pathLst>
                <a:path extrusionOk="0" h="3619" w="2916">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0" name="Google Shape;14110;p17"/>
            <p:cNvSpPr/>
            <p:nvPr/>
          </p:nvSpPr>
          <p:spPr>
            <a:xfrm>
              <a:off x="858725" y="2772250"/>
              <a:ext cx="34375" cy="22650"/>
            </a:xfrm>
            <a:custGeom>
              <a:rect b="b" l="l" r="r" t="t"/>
              <a:pathLst>
                <a:path extrusionOk="0" h="906" w="1375">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1" name="Google Shape;14111;p17"/>
            <p:cNvSpPr/>
            <p:nvPr/>
          </p:nvSpPr>
          <p:spPr>
            <a:xfrm>
              <a:off x="872975" y="2807025"/>
              <a:ext cx="27650" cy="5050"/>
            </a:xfrm>
            <a:custGeom>
              <a:rect b="b" l="l" r="r" t="t"/>
              <a:pathLst>
                <a:path extrusionOk="0" h="202" w="1106">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2" name="Google Shape;14112;p17"/>
            <p:cNvSpPr/>
            <p:nvPr/>
          </p:nvSpPr>
          <p:spPr>
            <a:xfrm>
              <a:off x="872975" y="2828800"/>
              <a:ext cx="27650" cy="5050"/>
            </a:xfrm>
            <a:custGeom>
              <a:rect b="b" l="l" r="r" t="t"/>
              <a:pathLst>
                <a:path extrusionOk="0" h="202" w="1106">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3" name="Google Shape;14113;p17"/>
            <p:cNvSpPr/>
            <p:nvPr/>
          </p:nvSpPr>
          <p:spPr>
            <a:xfrm>
              <a:off x="872975" y="2850575"/>
              <a:ext cx="27650" cy="5050"/>
            </a:xfrm>
            <a:custGeom>
              <a:rect b="b" l="l" r="r" t="t"/>
              <a:pathLst>
                <a:path extrusionOk="0" h="202" w="1106">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4" name="Google Shape;14114;p17"/>
            <p:cNvSpPr/>
            <p:nvPr/>
          </p:nvSpPr>
          <p:spPr>
            <a:xfrm>
              <a:off x="852875" y="2823775"/>
              <a:ext cx="15100" cy="15100"/>
            </a:xfrm>
            <a:custGeom>
              <a:rect b="b" l="l" r="r" t="t"/>
              <a:pathLst>
                <a:path extrusionOk="0" h="604" w="604">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5" name="Google Shape;14115;p17"/>
            <p:cNvSpPr/>
            <p:nvPr/>
          </p:nvSpPr>
          <p:spPr>
            <a:xfrm>
              <a:off x="852875" y="2845550"/>
              <a:ext cx="15100" cy="15100"/>
            </a:xfrm>
            <a:custGeom>
              <a:rect b="b" l="l" r="r" t="t"/>
              <a:pathLst>
                <a:path extrusionOk="0" h="604" w="604">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4119" name="Shape 14119"/>
        <p:cNvGrpSpPr/>
        <p:nvPr/>
      </p:nvGrpSpPr>
      <p:grpSpPr>
        <a:xfrm>
          <a:off x="0" y="0"/>
          <a:ext cx="0" cy="0"/>
          <a:chOff x="0" y="0"/>
          <a:chExt cx="0" cy="0"/>
        </a:xfrm>
      </p:grpSpPr>
      <p:sp>
        <p:nvSpPr>
          <p:cNvPr id="14120" name="Google Shape;14120;g280e44c372a_0_694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Accessing your LSA funds</a:t>
            </a:r>
            <a:endParaRPr sz="2000">
              <a:solidFill>
                <a:schemeClr val="lt1"/>
              </a:solidFill>
            </a:endParaRPr>
          </a:p>
        </p:txBody>
      </p:sp>
      <p:sp>
        <p:nvSpPr>
          <p:cNvPr id="14121" name="Google Shape;14121;g280e44c372a_0_6942"/>
          <p:cNvSpPr/>
          <p:nvPr/>
        </p:nvSpPr>
        <p:spPr>
          <a:xfrm>
            <a:off x="8297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Mobile app, online account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Pay your provider from your online account/mobile app – check issued from your LSA to your provider</a:t>
            </a:r>
            <a:endParaRPr b="0" i="0" sz="1400" u="none" cap="none" strike="noStrike">
              <a:solidFill>
                <a:srgbClr val="000000"/>
              </a:solidFill>
              <a:latin typeface="Arial"/>
              <a:ea typeface="Arial"/>
              <a:cs typeface="Arial"/>
              <a:sym typeface="Arial"/>
            </a:endParaRPr>
          </a:p>
        </p:txBody>
      </p:sp>
      <p:sp>
        <p:nvSpPr>
          <p:cNvPr id="14122" name="Google Shape;14122;g280e44c372a_0_6942"/>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3" name="Google Shape;14123;g280e44c372a_0_6942"/>
          <p:cNvSpPr/>
          <p:nvPr/>
        </p:nvSpPr>
        <p:spPr>
          <a:xfrm>
            <a:off x="2400184" y="1708131"/>
            <a:ext cx="345600" cy="345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4" name="Google Shape;14124;g280e44c372a_0_6942"/>
          <p:cNvSpPr/>
          <p:nvPr/>
        </p:nvSpPr>
        <p:spPr>
          <a:xfrm>
            <a:off x="4827050" y="1450225"/>
            <a:ext cx="3487200" cy="29259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Claim request</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Accepted claims sent via free direct deposit or paper check!</a:t>
            </a:r>
            <a:endParaRPr b="0" i="0" sz="12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253746"/>
              </a:solidFill>
              <a:latin typeface="Inter"/>
              <a:ea typeface="Inter"/>
              <a:cs typeface="Inter"/>
              <a:sym typeface="Inter"/>
            </a:endParaRPr>
          </a:p>
        </p:txBody>
      </p:sp>
      <p:sp>
        <p:nvSpPr>
          <p:cNvPr id="14125" name="Google Shape;14125;g280e44c372a_0_6942"/>
          <p:cNvSpPr/>
          <p:nvPr/>
        </p:nvSpPr>
        <p:spPr>
          <a:xfrm>
            <a:off x="6360345" y="16708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6" name="Google Shape;14126;g280e44c372a_0_6942"/>
          <p:cNvSpPr/>
          <p:nvPr/>
        </p:nvSpPr>
        <p:spPr>
          <a:xfrm>
            <a:off x="6396919" y="1697764"/>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7" name="Google Shape;14127;g280e44c372a_0_6942"/>
          <p:cNvSpPr txBox="1"/>
          <p:nvPr/>
        </p:nvSpPr>
        <p:spPr>
          <a:xfrm>
            <a:off x="1247700" y="890705"/>
            <a:ext cx="6648600" cy="307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400"/>
              <a:buFont typeface="Arial"/>
              <a:buNone/>
            </a:pPr>
            <a:r>
              <a:rPr b="0" i="0" lang="en" sz="1400" u="none" cap="none" strike="noStrike">
                <a:solidFill>
                  <a:schemeClr val="lt1"/>
                </a:solidFill>
                <a:latin typeface="Inter"/>
                <a:ea typeface="Inter"/>
                <a:cs typeface="Inter"/>
                <a:sym typeface="Inter"/>
              </a:rPr>
              <a:t>Submit a claim request online at any time</a:t>
            </a:r>
            <a:endParaRPr b="0" i="0" sz="1400" u="none" cap="none" strike="noStrike">
              <a:solidFill>
                <a:schemeClr val="lt1"/>
              </a:solidFill>
              <a:latin typeface="Inter"/>
              <a:ea typeface="Inter"/>
              <a:cs typeface="Inter"/>
              <a:sym typeface="Inter"/>
            </a:endParaRPr>
          </a:p>
        </p:txBody>
      </p:sp>
      <p:sp>
        <p:nvSpPr>
          <p:cNvPr id="14128" name="Google Shape;14128;g280e44c372a_0_6942"/>
          <p:cNvSpPr/>
          <p:nvPr/>
        </p:nvSpPr>
        <p:spPr>
          <a:xfrm>
            <a:off x="6489815" y="1712923"/>
            <a:ext cx="161747" cy="106424"/>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29" name="Google Shape;14129;g280e44c372a_0_6942"/>
          <p:cNvSpPr/>
          <p:nvPr/>
        </p:nvSpPr>
        <p:spPr>
          <a:xfrm>
            <a:off x="6438063" y="1794451"/>
            <a:ext cx="265173" cy="249943"/>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0" name="Google Shape;14130;g280e44c372a_0_6942"/>
          <p:cNvSpPr/>
          <p:nvPr/>
        </p:nvSpPr>
        <p:spPr>
          <a:xfrm>
            <a:off x="6438063" y="1794451"/>
            <a:ext cx="265173" cy="249943"/>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1" name="Google Shape;14131;g280e44c372a_0_6942"/>
          <p:cNvSpPr/>
          <p:nvPr/>
        </p:nvSpPr>
        <p:spPr>
          <a:xfrm>
            <a:off x="6516325" y="1794451"/>
            <a:ext cx="108728" cy="24895"/>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2" name="Google Shape;14132;g280e44c372a_0_6942"/>
          <p:cNvSpPr/>
          <p:nvPr/>
        </p:nvSpPr>
        <p:spPr>
          <a:xfrm>
            <a:off x="6489815" y="1712923"/>
            <a:ext cx="161747" cy="98180"/>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3" name="Google Shape;14133;g280e44c372a_0_6942"/>
          <p:cNvSpPr/>
          <p:nvPr/>
        </p:nvSpPr>
        <p:spPr>
          <a:xfrm>
            <a:off x="6496383" y="1794451"/>
            <a:ext cx="35926" cy="24895"/>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4" name="Google Shape;14134;g280e44c372a_0_6942"/>
          <p:cNvSpPr/>
          <p:nvPr/>
        </p:nvSpPr>
        <p:spPr>
          <a:xfrm>
            <a:off x="6438063" y="1766835"/>
            <a:ext cx="94247" cy="58034"/>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5" name="Google Shape;14135;g280e44c372a_0_6942"/>
          <p:cNvSpPr/>
          <p:nvPr/>
        </p:nvSpPr>
        <p:spPr>
          <a:xfrm>
            <a:off x="6438063" y="1802694"/>
            <a:ext cx="74305" cy="63640"/>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6" name="Google Shape;14136;g280e44c372a_0_6942"/>
          <p:cNvSpPr/>
          <p:nvPr/>
        </p:nvSpPr>
        <p:spPr>
          <a:xfrm>
            <a:off x="6579947" y="1762631"/>
            <a:ext cx="23898" cy="55314"/>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7" name="Google Shape;14137;g280e44c372a_0_6942"/>
          <p:cNvSpPr/>
          <p:nvPr/>
        </p:nvSpPr>
        <p:spPr>
          <a:xfrm>
            <a:off x="6537532" y="1762631"/>
            <a:ext cx="23898" cy="55314"/>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8" name="Google Shape;14138;g280e44c372a_0_6942"/>
          <p:cNvSpPr/>
          <p:nvPr/>
        </p:nvSpPr>
        <p:spPr>
          <a:xfrm>
            <a:off x="6562696" y="1874495"/>
            <a:ext cx="30545" cy="23576"/>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39" name="Google Shape;14139;g280e44c372a_0_6942"/>
          <p:cNvSpPr/>
          <p:nvPr/>
        </p:nvSpPr>
        <p:spPr>
          <a:xfrm>
            <a:off x="6545445" y="1953221"/>
            <a:ext cx="31890" cy="22175"/>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0" name="Google Shape;14140;g280e44c372a_0_6942"/>
          <p:cNvSpPr/>
          <p:nvPr/>
        </p:nvSpPr>
        <p:spPr>
          <a:xfrm>
            <a:off x="6542834" y="1874495"/>
            <a:ext cx="35847" cy="59436"/>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1" name="Google Shape;14141;g280e44c372a_0_6942"/>
          <p:cNvSpPr/>
          <p:nvPr/>
        </p:nvSpPr>
        <p:spPr>
          <a:xfrm>
            <a:off x="6562696" y="1917279"/>
            <a:ext cx="35847" cy="58117"/>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2" name="Google Shape;14142;g280e44c372a_0_6942"/>
          <p:cNvSpPr/>
          <p:nvPr/>
        </p:nvSpPr>
        <p:spPr>
          <a:xfrm>
            <a:off x="6561351" y="1958744"/>
            <a:ext cx="15985" cy="27698"/>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3" name="Google Shape;14143;g280e44c372a_0_6942"/>
          <p:cNvSpPr/>
          <p:nvPr/>
        </p:nvSpPr>
        <p:spPr>
          <a:xfrm>
            <a:off x="6561351" y="1863449"/>
            <a:ext cx="15985" cy="27698"/>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4144" name="Google Shape;14144;g280e44c372a_0_6942"/>
          <p:cNvSpPr/>
          <p:nvPr/>
        </p:nvSpPr>
        <p:spPr>
          <a:xfrm>
            <a:off x="2363045" y="16708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145" name="Google Shape;14145;g280e44c372a_0_6942"/>
          <p:cNvGrpSpPr/>
          <p:nvPr/>
        </p:nvGrpSpPr>
        <p:grpSpPr>
          <a:xfrm>
            <a:off x="2400184" y="1708131"/>
            <a:ext cx="345667" cy="345667"/>
            <a:chOff x="1996583" y="1327992"/>
            <a:chExt cx="512100" cy="512100"/>
          </a:xfrm>
        </p:grpSpPr>
        <p:sp>
          <p:nvSpPr>
            <p:cNvPr id="14146" name="Google Shape;14146;g280e44c372a_0_6942"/>
            <p:cNvSpPr/>
            <p:nvPr/>
          </p:nvSpPr>
          <p:spPr>
            <a:xfrm>
              <a:off x="1996583" y="132799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7" name="Google Shape;14147;g280e44c372a_0_6942"/>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8" name="Google Shape;14148;g280e44c372a_0_6942"/>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4152" name="Shape 14152"/>
        <p:cNvGrpSpPr/>
        <p:nvPr/>
      </p:nvGrpSpPr>
      <p:grpSpPr>
        <a:xfrm>
          <a:off x="0" y="0"/>
          <a:ext cx="0" cy="0"/>
          <a:chOff x="0" y="0"/>
          <a:chExt cx="0" cy="0"/>
        </a:xfrm>
      </p:grpSpPr>
      <p:sp>
        <p:nvSpPr>
          <p:cNvPr id="14153" name="Google Shape;14153;g2615d7e4917_0_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4154" name="Google Shape;14154;g2615d7e4917_0_0"/>
          <p:cNvGrpSpPr/>
          <p:nvPr/>
        </p:nvGrpSpPr>
        <p:grpSpPr>
          <a:xfrm>
            <a:off x="829750" y="1021000"/>
            <a:ext cx="3487200" cy="3467700"/>
            <a:chOff x="829750" y="1021000"/>
            <a:chExt cx="3487200" cy="3467700"/>
          </a:xfrm>
        </p:grpSpPr>
        <p:sp>
          <p:nvSpPr>
            <p:cNvPr id="14155" name="Google Shape;14155;g2615d7e4917_0_0"/>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Online account</a:t>
              </a:r>
              <a:endParaRPr b="0" i="0" sz="1400" u="none" cap="none" strike="noStrike">
                <a:solidFill>
                  <a:srgbClr val="000000"/>
                </a:solidFill>
                <a:latin typeface="Arial"/>
                <a:ea typeface="Arial"/>
                <a:cs typeface="Arial"/>
                <a:sym typeface="Arial"/>
              </a:endParaRPr>
            </a:p>
          </p:txBody>
        </p:sp>
        <p:pic>
          <p:nvPicPr>
            <p:cNvPr id="14156" name="Google Shape;14156;g2615d7e4917_0_0"/>
            <p:cNvPicPr preferRelativeResize="0"/>
            <p:nvPr/>
          </p:nvPicPr>
          <p:blipFill rotWithShape="1">
            <a:blip r:embed="rId3">
              <a:alphaModFix/>
            </a:blip>
            <a:srcRect b="16922" l="0" r="0" t="0"/>
            <a:stretch/>
          </p:blipFill>
          <p:spPr>
            <a:xfrm>
              <a:off x="829750" y="1021001"/>
              <a:ext cx="3487200" cy="1665600"/>
            </a:xfrm>
            <a:prstGeom prst="round2SameRect">
              <a:avLst>
                <a:gd fmla="val 9948" name="adj1"/>
                <a:gd fmla="val 0" name="adj2"/>
              </a:avLst>
            </a:prstGeom>
            <a:noFill/>
            <a:ln>
              <a:noFill/>
            </a:ln>
          </p:spPr>
        </p:pic>
      </p:grpSp>
      <p:grpSp>
        <p:nvGrpSpPr>
          <p:cNvPr id="14157" name="Google Shape;14157;g2615d7e4917_0_0"/>
          <p:cNvGrpSpPr/>
          <p:nvPr/>
        </p:nvGrpSpPr>
        <p:grpSpPr>
          <a:xfrm>
            <a:off x="4827050" y="1021000"/>
            <a:ext cx="3487200" cy="3467700"/>
            <a:chOff x="4827050" y="1021000"/>
            <a:chExt cx="3487200" cy="3467700"/>
          </a:xfrm>
        </p:grpSpPr>
        <p:sp>
          <p:nvSpPr>
            <p:cNvPr id="14158" name="Google Shape;14158;g2615d7e4917_0_0"/>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Mobile app</a:t>
              </a:r>
              <a:endParaRPr b="0" i="0" sz="1400" u="none" cap="none" strike="noStrike">
                <a:solidFill>
                  <a:schemeClr val="dk1"/>
                </a:solidFill>
                <a:latin typeface="Inter ExtraBold"/>
                <a:ea typeface="Inter ExtraBold"/>
                <a:cs typeface="Inter ExtraBold"/>
                <a:sym typeface="Inter ExtraBold"/>
              </a:endParaRPr>
            </a:p>
          </p:txBody>
        </p:sp>
        <p:pic>
          <p:nvPicPr>
            <p:cNvPr id="14159" name="Google Shape;14159;g2615d7e4917_0_0"/>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4160" name="Google Shape;14160;g2615d7e4917_0_0"/>
          <p:cNvGrpSpPr/>
          <p:nvPr/>
        </p:nvGrpSpPr>
        <p:grpSpPr>
          <a:xfrm>
            <a:off x="1086462" y="3253122"/>
            <a:ext cx="472027" cy="384166"/>
            <a:chOff x="1198350" y="1044000"/>
            <a:chExt cx="116850" cy="95100"/>
          </a:xfrm>
        </p:grpSpPr>
        <p:sp>
          <p:nvSpPr>
            <p:cNvPr id="14161" name="Google Shape;14161;g2615d7e4917_0_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2" name="Google Shape;14162;g2615d7e4917_0_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3" name="Google Shape;14163;g2615d7e4917_0_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4" name="Google Shape;14164;g2615d7e4917_0_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5" name="Google Shape;14165;g2615d7e4917_0_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6" name="Google Shape;14166;g2615d7e4917_0_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7" name="Google Shape;14167;g2615d7e4917_0_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8" name="Google Shape;14168;g2615d7e4917_0_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9" name="Google Shape;14169;g2615d7e4917_0_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70" name="Google Shape;14170;g2615d7e4917_0_0"/>
          <p:cNvGrpSpPr/>
          <p:nvPr/>
        </p:nvGrpSpPr>
        <p:grpSpPr>
          <a:xfrm>
            <a:off x="5074053" y="3288768"/>
            <a:ext cx="304687" cy="395881"/>
            <a:chOff x="648075" y="1240000"/>
            <a:chExt cx="75425" cy="98000"/>
          </a:xfrm>
        </p:grpSpPr>
        <p:sp>
          <p:nvSpPr>
            <p:cNvPr id="14171" name="Google Shape;14171;g2615d7e4917_0_0"/>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2" name="Google Shape;14172;g2615d7e4917_0_0"/>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3" name="Google Shape;14173;g2615d7e4917_0_0"/>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4" name="Google Shape;14174;g2615d7e4917_0_0"/>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5" name="Google Shape;14175;g2615d7e4917_0_0"/>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6" name="Google Shape;14176;g2615d7e4917_0_0"/>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7" name="Google Shape;14177;g2615d7e4917_0_0"/>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8" name="Google Shape;14178;g2615d7e4917_0_0"/>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9" name="Google Shape;14179;g2615d7e4917_0_0"/>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0" name="Google Shape;14180;g2615d7e4917_0_0"/>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1" name="Google Shape;14181;g2615d7e4917_0_0"/>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