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9" r:id="rId4"/>
    <p:sldMasterId id="2147483750" r:id="rId5"/>
    <p:sldMasterId id="2147483751" r:id="rId6"/>
    <p:sldMasterId id="214748375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Lst>
  <p:sldSz cy="5143500" cx="9144000"/>
  <p:notesSz cx="6858000" cy="9144000"/>
  <p:embeddedFontLst>
    <p:embeddedFont>
      <p:font typeface="Inter"/>
      <p:regular r:id="rId58"/>
      <p:bold r:id="rId59"/>
      <p:italic r:id="rId60"/>
      <p:boldItalic r:id="rId61"/>
    </p:embeddedFont>
    <p:embeddedFont>
      <p:font typeface="Tahoma"/>
      <p:regular r:id="rId62"/>
      <p:bold r:id="rId63"/>
    </p:embeddedFont>
    <p:embeddedFont>
      <p:font typeface="Inter ExtraBold"/>
      <p:bold r:id="rId64"/>
      <p:boldItalic r:id="rId65"/>
    </p:embeddedFont>
    <p:embeddedFont>
      <p:font typeface="Inter Medium"/>
      <p:regular r:id="rId66"/>
      <p:bold r:id="rId67"/>
      <p:italic r:id="rId68"/>
      <p:boldItalic r:id="rId69"/>
    </p:embeddedFont>
    <p:embeddedFont>
      <p:font typeface="Inter Black"/>
      <p:bold r:id="rId70"/>
      <p:boldItalic r:id="rId71"/>
    </p:embeddedFont>
    <p:embeddedFont>
      <p:font typeface="Open Sans"/>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OpenSans-bold.fntdata"/><Relationship Id="rId72" Type="http://schemas.openxmlformats.org/officeDocument/2006/relationships/font" Target="fonts/OpenSans-regular.fntdata"/><Relationship Id="rId31" Type="http://schemas.openxmlformats.org/officeDocument/2006/relationships/slide" Target="slides/slide23.xml"/><Relationship Id="rId75" Type="http://schemas.openxmlformats.org/officeDocument/2006/relationships/font" Target="fonts/OpenSans-boldItalic.fntdata"/><Relationship Id="rId30" Type="http://schemas.openxmlformats.org/officeDocument/2006/relationships/slide" Target="slides/slide22.xml"/><Relationship Id="rId74" Type="http://schemas.openxmlformats.org/officeDocument/2006/relationships/font" Target="fonts/OpenSans-italic.fntdata"/><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InterBlack-boldItalic.fntdata"/><Relationship Id="rId70" Type="http://schemas.openxmlformats.org/officeDocument/2006/relationships/font" Target="fonts/InterBlack-bold.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Tahoma-regular.fntdata"/><Relationship Id="rId61" Type="http://schemas.openxmlformats.org/officeDocument/2006/relationships/font" Target="fonts/Inter-boldItalic.fntdata"/><Relationship Id="rId20" Type="http://schemas.openxmlformats.org/officeDocument/2006/relationships/slide" Target="slides/slide12.xml"/><Relationship Id="rId64" Type="http://schemas.openxmlformats.org/officeDocument/2006/relationships/font" Target="fonts/InterExtraBold-bold.fntdata"/><Relationship Id="rId63" Type="http://schemas.openxmlformats.org/officeDocument/2006/relationships/font" Target="fonts/Tahoma-bold.fntdata"/><Relationship Id="rId22" Type="http://schemas.openxmlformats.org/officeDocument/2006/relationships/slide" Target="slides/slide14.xml"/><Relationship Id="rId66" Type="http://schemas.openxmlformats.org/officeDocument/2006/relationships/font" Target="fonts/InterMedium-regular.fntdata"/><Relationship Id="rId21" Type="http://schemas.openxmlformats.org/officeDocument/2006/relationships/slide" Target="slides/slide13.xml"/><Relationship Id="rId65" Type="http://schemas.openxmlformats.org/officeDocument/2006/relationships/font" Target="fonts/InterExtraBold-boldItalic.fntdata"/><Relationship Id="rId24" Type="http://schemas.openxmlformats.org/officeDocument/2006/relationships/slide" Target="slides/slide16.xml"/><Relationship Id="rId68" Type="http://schemas.openxmlformats.org/officeDocument/2006/relationships/font" Target="fonts/InterMedium-italic.fntdata"/><Relationship Id="rId23" Type="http://schemas.openxmlformats.org/officeDocument/2006/relationships/slide" Target="slides/slide15.xml"/><Relationship Id="rId67" Type="http://schemas.openxmlformats.org/officeDocument/2006/relationships/font" Target="fonts/InterMedium-bold.fntdata"/><Relationship Id="rId60" Type="http://schemas.openxmlformats.org/officeDocument/2006/relationships/font" Target="fonts/Inter-italic.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InterMedium-bold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font" Target="fonts/Inter-bold.fntdata"/><Relationship Id="rId14" Type="http://schemas.openxmlformats.org/officeDocument/2006/relationships/slide" Target="slides/slide6.xml"/><Relationship Id="rId58" Type="http://schemas.openxmlformats.org/officeDocument/2006/relationships/font" Target="fonts/Inter-regular.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exinc.com" TargetMode="External"/><Relationship Id="rId3" Type="http://schemas.openxmlformats.org/officeDocument/2006/relationships/hyperlink" Target="http://www.wexinc.com" TargetMode="External"/><Relationship Id="rId4" Type="http://schemas.openxmlformats.org/officeDocument/2006/relationships/hyperlink" Target="https://url.us.m.mimecastprotect.com/s/8bJ3CKrkXQSDvmLZPcMf0C54Bab?domain=wexhealthinc.my.site.com/" TargetMode="External"/><Relationship Id="rId5" Type="http://schemas.openxmlformats.org/officeDocument/2006/relationships/hyperlink" Target="https://wexhealthinc.my.site.com/WEXbenefitscontactus/s/"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4" name="Shape 8434"/>
        <p:cNvGrpSpPr/>
        <p:nvPr/>
      </p:nvGrpSpPr>
      <p:grpSpPr>
        <a:xfrm>
          <a:off x="0" y="0"/>
          <a:ext cx="0" cy="0"/>
          <a:chOff x="0" y="0"/>
          <a:chExt cx="0" cy="0"/>
        </a:xfrm>
      </p:grpSpPr>
      <p:sp>
        <p:nvSpPr>
          <p:cNvPr id="8435" name="Google Shape;8435;g1779276c38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6" name="Google Shape;8436;g1779276c38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1" name="Shape 8561"/>
        <p:cNvGrpSpPr/>
        <p:nvPr/>
      </p:nvGrpSpPr>
      <p:grpSpPr>
        <a:xfrm>
          <a:off x="0" y="0"/>
          <a:ext cx="0" cy="0"/>
          <a:chOff x="0" y="0"/>
          <a:chExt cx="0" cy="0"/>
        </a:xfrm>
      </p:grpSpPr>
      <p:sp>
        <p:nvSpPr>
          <p:cNvPr id="8562" name="Google Shape;8562;g28db47bcc6c_0_120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63" name="Google Shape;8563;g28db47bcc6c_0_120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Preventive care may also be covered by an HSA or medical FSA. Some common eligible preventive care expenses include: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Annual physicals, screenings, birth control products, prenatal visits, flu shots, immunizations, obesity and weight loss programs, tobacco cessation programs, and well-child visits.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Preventive care generally doesn’t include any service or product intended to treat an existing illness, injury, or condition.</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2" name="Shape 8572"/>
        <p:cNvGrpSpPr/>
        <p:nvPr/>
      </p:nvGrpSpPr>
      <p:grpSpPr>
        <a:xfrm>
          <a:off x="0" y="0"/>
          <a:ext cx="0" cy="0"/>
          <a:chOff x="0" y="0"/>
          <a:chExt cx="0" cy="0"/>
        </a:xfrm>
      </p:grpSpPr>
      <p:sp>
        <p:nvSpPr>
          <p:cNvPr id="8573" name="Google Shape;8573;g28db47bcc6c_0_12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74" name="Google Shape;8574;g28db47bcc6c_0_12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It’s important to note that not all expenses are eligible under an HSA or medical FSA. Expenses that are solely for cosmetic reasons generally aren’t considered expenses for medical care, and therefore aren’t eligible. For example, teeth whitening is considered cosmetic and won’t be considered an eligible expense.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Expenses that are merely beneficial for general health, rather than preventive or alleviating, also typically aren’t eligible. An example of this would be a toothbrush. While a toothbrush is beneficial to dental health, it isn’t considered preventive or an alleviating treatment.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0" name="Shape 8580"/>
        <p:cNvGrpSpPr/>
        <p:nvPr/>
      </p:nvGrpSpPr>
      <p:grpSpPr>
        <a:xfrm>
          <a:off x="0" y="0"/>
          <a:ext cx="0" cy="0"/>
          <a:chOff x="0" y="0"/>
          <a:chExt cx="0" cy="0"/>
        </a:xfrm>
      </p:grpSpPr>
      <p:sp>
        <p:nvSpPr>
          <p:cNvPr id="8581" name="Google Shape;8581;g285ffbb1d0e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82" name="Google Shape;8582;g285ffbb1d0e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 great resource for determining the eligibility of an expense is our eligible expense scanner, available on our Benefits Mobile App. The eligible expense scanner allows you to easily maximise your savings by scanning an item’s barcode to determine its eligibility based on your plan.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For a complete list of eligible expenses, you can find an interactive chart on our website, wexinc.com. This chart allows you to filter eligible expenses by plan or search for specific expenses using keywords.</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8" name="Shape 8618"/>
        <p:cNvGrpSpPr/>
        <p:nvPr/>
      </p:nvGrpSpPr>
      <p:grpSpPr>
        <a:xfrm>
          <a:off x="0" y="0"/>
          <a:ext cx="0" cy="0"/>
          <a:chOff x="0" y="0"/>
          <a:chExt cx="0" cy="0"/>
        </a:xfrm>
      </p:grpSpPr>
      <p:sp>
        <p:nvSpPr>
          <p:cNvPr id="8619" name="Google Shape;8619;g338c0ab67c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0" name="Google Shape;8620;g338c0ab67c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sz="1400">
                <a:solidFill>
                  <a:schemeClr val="dk1"/>
                </a:solidFill>
                <a:latin typeface="Open Sans"/>
                <a:ea typeface="Open Sans"/>
                <a:cs typeface="Open Sans"/>
                <a:sym typeface="Open Sans"/>
              </a:rPr>
              <a:t>Let's talk a bit about documentation! </a:t>
            </a:r>
            <a:r>
              <a:rPr i="1" lang="en" sz="1400">
                <a:solidFill>
                  <a:schemeClr val="dk1"/>
                </a:solidFill>
                <a:latin typeface="Open Sans"/>
                <a:ea typeface="Open Sans"/>
                <a:cs typeface="Open Sans"/>
                <a:sym typeface="Open Sans"/>
              </a:rPr>
              <a:t>(say jokingly) </a:t>
            </a:r>
            <a:r>
              <a:rPr lang="en" sz="1400">
                <a:solidFill>
                  <a:schemeClr val="dk1"/>
                </a:solidFill>
                <a:latin typeface="Open Sans"/>
                <a:ea typeface="Open Sans"/>
                <a:cs typeface="Open Sans"/>
                <a:sym typeface="Open Sans"/>
              </a:rPr>
              <a:t>Everyone loves providing documentation, right?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2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200"/>
              <a:buFont typeface="Calibri"/>
              <a:buNone/>
            </a:pPr>
            <a:r>
              <a:rPr lang="en" sz="1400">
                <a:solidFill>
                  <a:schemeClr val="dk1"/>
                </a:solidFill>
                <a:latin typeface="Open Sans"/>
                <a:ea typeface="Open Sans"/>
                <a:cs typeface="Open Sans"/>
                <a:sym typeface="Open Sans"/>
              </a:rPr>
              <a:t>Now, there are instances where we will reach out to you requesting documentation for your debit card purchase. This isn’t because we want to keep bothering you, it is because it is an IRS regulation. Before we get into what is needed specifically for substantiation, let's talk about when you may be asked to provide it.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2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200"/>
              <a:buFont typeface="Calibri"/>
              <a:buNone/>
            </a:pPr>
            <a:r>
              <a:rPr lang="en" sz="1400">
                <a:solidFill>
                  <a:schemeClr val="dk1"/>
                </a:solidFill>
                <a:latin typeface="Open Sans"/>
                <a:ea typeface="Open Sans"/>
                <a:cs typeface="Open Sans"/>
                <a:sym typeface="Open Sans"/>
              </a:rPr>
              <a:t>We truly try to minimize the amount of times we have to ask for documentation or substantiation and this is because we completely understand that keeping track of your documentation or substantiation can be a hassle. We want this to be easy for you so our debit card has a couple of great features: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2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200"/>
              <a:buFont typeface="Calibri"/>
              <a:buNone/>
            </a:pPr>
            <a:r>
              <a:rPr lang="en" sz="1400">
                <a:solidFill>
                  <a:schemeClr val="dk1"/>
                </a:solidFill>
                <a:latin typeface="Open Sans"/>
                <a:ea typeface="Open Sans"/>
                <a:cs typeface="Open Sans"/>
                <a:sym typeface="Open Sans"/>
              </a:rPr>
              <a:t>First, our debit card works with what is called an IIAS system. This means that if the merchant allows (typically big box stores like Target and CVS will have this system) our debit card can read what each product being purchased is, will only allow eligible FSA items to be purchased on it, allowing it to auto substantiate (or verify) the card purchase. For example, say you are at Target and you’re purchasing a box of band aides, sunblock and a soda. If you swipe your WEX benefits card, it will allow the band aides and sunblock to be purchased, as these are FSA eligible, but you would be asked to use a different form of payment for the soda. In this instance, since the card could read and only allowed FSA eligible items to be purchased, it will auto substantiate and we will not reach out for you to ask for documentation to substantiate (or verify).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2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200"/>
              <a:buFont typeface="Calibri"/>
              <a:buNone/>
            </a:pPr>
            <a:r>
              <a:rPr lang="en" sz="1400">
                <a:solidFill>
                  <a:schemeClr val="dk1"/>
                </a:solidFill>
                <a:latin typeface="Open Sans"/>
                <a:ea typeface="Open Sans"/>
                <a:cs typeface="Open Sans"/>
                <a:sym typeface="Open Sans"/>
              </a:rPr>
              <a:t>Next, our debit card recognizes recurring transactions. For example, if you go to the chiropractor and you have a copay. The first time you use your debit card to pay for that service, we will ask for substantiation. Once properly substantiated, our debit card will assume that if the card is used for the same dollar amount as the same merchant, it is for your already approved service or purchase and auto substantiate. Again, this means we won’t ask you for further documentation.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2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200"/>
              <a:buFont typeface="Calibri"/>
              <a:buNone/>
            </a:pPr>
            <a:r>
              <a:rPr lang="en" sz="1400">
                <a:solidFill>
                  <a:schemeClr val="dk1"/>
                </a:solidFill>
                <a:latin typeface="Open Sans"/>
                <a:ea typeface="Open Sans"/>
                <a:cs typeface="Open Sans"/>
                <a:sym typeface="Open Sans"/>
              </a:rPr>
              <a:t>Lastly, there are going to places that we will ask you for documentation, and an example would be the dentist office. As the dentist office does not have an IIAS system and offers services that are NOT FSA eligible, we will as you to substantiate your transactions there so we can tell if you got a teeth cleaning which is 100% FSA eligible, or if you got a teeth whitening, which is NOT an eligible expense.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2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200"/>
              <a:buFont typeface="Calibri"/>
              <a:buNone/>
            </a:pPr>
            <a:r>
              <a:rPr lang="en" sz="1400">
                <a:solidFill>
                  <a:schemeClr val="dk1"/>
                </a:solidFill>
                <a:latin typeface="Open Sans"/>
                <a:ea typeface="Open Sans"/>
                <a:cs typeface="Open Sans"/>
                <a:sym typeface="Open Sans"/>
              </a:rPr>
              <a:t>Now when you are asked to provide documentation, the best form of documentation to submit is an Explanation of Benefits (or EOB) as it contains all of the necessary information for WEX to approve your claim. You receive the EOB from your medical, dental or vision carriers.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6" name="Shape 8626"/>
        <p:cNvGrpSpPr/>
        <p:nvPr/>
      </p:nvGrpSpPr>
      <p:grpSpPr>
        <a:xfrm>
          <a:off x="0" y="0"/>
          <a:ext cx="0" cy="0"/>
          <a:chOff x="0" y="0"/>
          <a:chExt cx="0" cy="0"/>
        </a:xfrm>
      </p:grpSpPr>
      <p:sp>
        <p:nvSpPr>
          <p:cNvPr id="8627" name="Google Shape;8627;g24768e8f0e1_0_75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28" name="Google Shape;8628;g24768e8f0e1_0_75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If a transaction made with your benefits debit card can't be auto-substantiated, you'll receive one or more receipt reminders letting you know documentation is required. If you provide documentation but it's not sufficient to substantiate the claim, you'll receive a request for more information.</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Documentation to substantiate claims for a medical FSA, limited medical FSA, or combination medical FSA must include the following details: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name of the provider or merchant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date of the service received or item purchased</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description of the service received or item purchased</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And the dollar amount, after insurance, if applicable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FFFF"/>
              </a:highlight>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FFFF"/>
              </a:highlight>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chemeClr val="dk1"/>
              </a:solidFill>
              <a:latin typeface="Tahoma"/>
              <a:ea typeface="Tahoma"/>
              <a:cs typeface="Tahoma"/>
              <a:sym typeface="Tahom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7" name="Shape 8667"/>
        <p:cNvGrpSpPr/>
        <p:nvPr/>
      </p:nvGrpSpPr>
      <p:grpSpPr>
        <a:xfrm>
          <a:off x="0" y="0"/>
          <a:ext cx="0" cy="0"/>
          <a:chOff x="0" y="0"/>
          <a:chExt cx="0" cy="0"/>
        </a:xfrm>
      </p:grpSpPr>
      <p:sp>
        <p:nvSpPr>
          <p:cNvPr id="8668" name="Google Shape;8668;g2846d5fb0a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9" name="Google Shape;8669;g2846d5fb0a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Here is an example of a document with all the needed details to properly substantiate medical FSA purchases of eligible expenses. </a:t>
            </a:r>
            <a:endParaRPr>
              <a:solidFill>
                <a:srgbClr val="231F20"/>
              </a:solidFill>
              <a:latin typeface="Tahoma"/>
              <a:ea typeface="Tahoma"/>
              <a:cs typeface="Tahoma"/>
              <a:sym typeface="Tahoma"/>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3" name="Shape 8713"/>
        <p:cNvGrpSpPr/>
        <p:nvPr/>
      </p:nvGrpSpPr>
      <p:grpSpPr>
        <a:xfrm>
          <a:off x="0" y="0"/>
          <a:ext cx="0" cy="0"/>
          <a:chOff x="0" y="0"/>
          <a:chExt cx="0" cy="0"/>
        </a:xfrm>
      </p:grpSpPr>
      <p:sp>
        <p:nvSpPr>
          <p:cNvPr id="8714" name="Google Shape;8714;g24c21a4dfe0_1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5" name="Google Shape;8715;g24c21a4dfe0_1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Proper documentation will include the name of the provider or merchant.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7" name="Shape 8727"/>
        <p:cNvGrpSpPr/>
        <p:nvPr/>
      </p:nvGrpSpPr>
      <p:grpSpPr>
        <a:xfrm>
          <a:off x="0" y="0"/>
          <a:ext cx="0" cy="0"/>
          <a:chOff x="0" y="0"/>
          <a:chExt cx="0" cy="0"/>
        </a:xfrm>
      </p:grpSpPr>
      <p:sp>
        <p:nvSpPr>
          <p:cNvPr id="8728" name="Google Shape;8728;g24768e8f0e1_0_14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29" name="Google Shape;8729;g24768e8f0e1_0_14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date the service was received or the item was purchased.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4" name="Shape 8754"/>
        <p:cNvGrpSpPr/>
        <p:nvPr/>
      </p:nvGrpSpPr>
      <p:grpSpPr>
        <a:xfrm>
          <a:off x="0" y="0"/>
          <a:ext cx="0" cy="0"/>
          <a:chOff x="0" y="0"/>
          <a:chExt cx="0" cy="0"/>
        </a:xfrm>
      </p:grpSpPr>
      <p:sp>
        <p:nvSpPr>
          <p:cNvPr id="8755" name="Google Shape;8755;g24768e8f0e1_0_14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56" name="Google Shape;8756;g24768e8f0e1_0_14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The description of the service received or the item purchased.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1" name="Shape 8771"/>
        <p:cNvGrpSpPr/>
        <p:nvPr/>
      </p:nvGrpSpPr>
      <p:grpSpPr>
        <a:xfrm>
          <a:off x="0" y="0"/>
          <a:ext cx="0" cy="0"/>
          <a:chOff x="0" y="0"/>
          <a:chExt cx="0" cy="0"/>
        </a:xfrm>
      </p:grpSpPr>
      <p:sp>
        <p:nvSpPr>
          <p:cNvPr id="8772" name="Google Shape;8772;g24768e8f0e1_0_14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73" name="Google Shape;8773;g24768e8f0e1_0_14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And the dollar amount, after insurance, if applicable.</a:t>
            </a:r>
            <a:endParaRPr sz="14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1" name="Shape 8441"/>
        <p:cNvGrpSpPr/>
        <p:nvPr/>
      </p:nvGrpSpPr>
      <p:grpSpPr>
        <a:xfrm>
          <a:off x="0" y="0"/>
          <a:ext cx="0" cy="0"/>
          <a:chOff x="0" y="0"/>
          <a:chExt cx="0" cy="0"/>
        </a:xfrm>
      </p:grpSpPr>
      <p:sp>
        <p:nvSpPr>
          <p:cNvPr id="8442" name="Google Shape;8442;g13dd87ce0c9_0_9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3" name="Google Shape;8443;g13dd87ce0c9_0_9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Hello everyone, and welcome to your post-enrollment webinar, </a:t>
            </a:r>
            <a:r>
              <a:rPr b="1" lang="en" sz="1400">
                <a:latin typeface="Open Sans"/>
                <a:ea typeface="Open Sans"/>
                <a:cs typeface="Open Sans"/>
                <a:sym typeface="Open Sans"/>
              </a:rPr>
              <a:t>Getting started with Substantiation, </a:t>
            </a:r>
            <a:r>
              <a:rPr lang="en" sz="1400">
                <a:latin typeface="Open Sans"/>
                <a:ea typeface="Open Sans"/>
                <a:cs typeface="Open Sans"/>
                <a:sym typeface="Open Sans"/>
              </a:rPr>
              <a:t>presented by WEX. </a:t>
            </a:r>
            <a:endParaRPr sz="1400">
              <a:latin typeface="Open Sans"/>
              <a:ea typeface="Open Sans"/>
              <a:cs typeface="Open Sans"/>
              <a:sym typeface="Open Sans"/>
            </a:endParaRPr>
          </a:p>
          <a:p>
            <a:pPr indent="0" lvl="0" marL="0" rtl="0" algn="l">
              <a:spcBef>
                <a:spcPts val="0"/>
              </a:spcBef>
              <a:spcAft>
                <a:spcPts val="0"/>
              </a:spcAft>
              <a:buNone/>
            </a:pPr>
            <a:br>
              <a:rPr lang="en" sz="1400">
                <a:latin typeface="Open Sans"/>
                <a:ea typeface="Open Sans"/>
                <a:cs typeface="Open Sans"/>
                <a:sym typeface="Open Sans"/>
              </a:rPr>
            </a:br>
            <a:r>
              <a:rPr lang="en" sz="1400">
                <a:latin typeface="Open Sans"/>
                <a:ea typeface="Open Sans"/>
                <a:cs typeface="Open Sans"/>
                <a:sym typeface="Open Sans"/>
              </a:rPr>
              <a:t>My name is ____________ and I am happy to be here with you today </a:t>
            </a:r>
            <a:r>
              <a:rPr b="1" lang="en" sz="1400">
                <a:solidFill>
                  <a:srgbClr val="231F20"/>
                </a:solidFill>
                <a:latin typeface="Open Sans"/>
                <a:ea typeface="Open Sans"/>
                <a:cs typeface="Open Sans"/>
                <a:sym typeface="Open Sans"/>
              </a:rPr>
              <a:t>as we go through the ins and outs of substantiation. </a:t>
            </a:r>
            <a:endParaRPr b="1"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b="1" sz="1400">
              <a:solidFill>
                <a:srgbClr val="231F20"/>
              </a:solidFill>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Before we begin, I’d like to quickly mention- as we ask you to participate throughout the presentation, please keep in mind this is a live webinar in a group setting so we are unable to answer any questions regarding specific individual situations to protect your privacy. We are happy to answer any general questions you may have, and will be sure to provide you with our Participant Services Team contact information as well, as they are able to dig in further and help you with any specific or more confidential questions you may have.  With that - let’s get started! </a:t>
            </a:r>
            <a:endParaRPr b="1"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6" name="Shape 8796"/>
        <p:cNvGrpSpPr/>
        <p:nvPr/>
      </p:nvGrpSpPr>
      <p:grpSpPr>
        <a:xfrm>
          <a:off x="0" y="0"/>
          <a:ext cx="0" cy="0"/>
          <a:chOff x="0" y="0"/>
          <a:chExt cx="0" cy="0"/>
        </a:xfrm>
      </p:grpSpPr>
      <p:sp>
        <p:nvSpPr>
          <p:cNvPr id="8797" name="Google Shape;8797;g240a60980c6_2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8" name="Google Shape;8798;g240a60980c6_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Now how do you upload documentation to your online account for an existing claim?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5" name="Shape 8805"/>
        <p:cNvGrpSpPr/>
        <p:nvPr/>
      </p:nvGrpSpPr>
      <p:grpSpPr>
        <a:xfrm>
          <a:off x="0" y="0"/>
          <a:ext cx="0" cy="0"/>
          <a:chOff x="0" y="0"/>
          <a:chExt cx="0" cy="0"/>
        </a:xfrm>
      </p:grpSpPr>
      <p:sp>
        <p:nvSpPr>
          <p:cNvPr id="8806" name="Google Shape;8806;g23d97356142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7" name="Google Shape;8807;g23d97356142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upload documentation to an existing claim in your online account, you will first need to log in to your account.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3" name="Shape 8813"/>
        <p:cNvGrpSpPr/>
        <p:nvPr/>
      </p:nvGrpSpPr>
      <p:grpSpPr>
        <a:xfrm>
          <a:off x="0" y="0"/>
          <a:ext cx="0" cy="0"/>
          <a:chOff x="0" y="0"/>
          <a:chExt cx="0" cy="0"/>
        </a:xfrm>
      </p:grpSpPr>
      <p:sp>
        <p:nvSpPr>
          <p:cNvPr id="8814" name="Google Shape;8814;g23d97356142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5" name="Google Shape;8815;g23d97356142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 are logged in, scroll down to the “Tasks” section of the “Home” tab.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800"/>
              </a:spcAft>
              <a:buClr>
                <a:schemeClr val="dk1"/>
              </a:buClr>
              <a:buSzPts val="1100"/>
              <a:buFont typeface="Arial"/>
              <a:buNone/>
            </a:pPr>
            <a:r>
              <a:rPr lang="en" sz="1400">
                <a:solidFill>
                  <a:srgbClr val="231F20"/>
                </a:solidFill>
                <a:latin typeface="Open Sans"/>
                <a:ea typeface="Open Sans"/>
                <a:cs typeface="Open Sans"/>
                <a:sym typeface="Open Sans"/>
              </a:rPr>
              <a:t>Then select “receipt(s) needed.”</a:t>
            </a:r>
            <a:endParaRPr>
              <a:solidFill>
                <a:srgbClr val="231F20"/>
              </a:solidFill>
              <a:latin typeface="Tahoma"/>
              <a:ea typeface="Tahoma"/>
              <a:cs typeface="Tahoma"/>
              <a:sym typeface="Tahom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5" name="Shape 8825"/>
        <p:cNvGrpSpPr/>
        <p:nvPr/>
      </p:nvGrpSpPr>
      <p:grpSpPr>
        <a:xfrm>
          <a:off x="0" y="0"/>
          <a:ext cx="0" cy="0"/>
          <a:chOff x="0" y="0"/>
          <a:chExt cx="0" cy="0"/>
        </a:xfrm>
      </p:grpSpPr>
      <p:sp>
        <p:nvSpPr>
          <p:cNvPr id="8826" name="Google Shape;8826;g240a60980c6_2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7" name="Google Shape;8827;g240a60980c6_2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bring you to a page requesting you to upload your documentation.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 will see a “Receipts Needed” section to upload receipts that have not yet been uploaded and a “Denied” section to upload new receipts to claims that have been denied. Locate the claim that needs documentation.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“Upload.”</a:t>
            </a:r>
            <a:endParaRPr>
              <a:solidFill>
                <a:srgbClr val="231F20"/>
              </a:solidFill>
              <a:latin typeface="Tahoma"/>
              <a:ea typeface="Tahoma"/>
              <a:cs typeface="Tahoma"/>
              <a:sym typeface="Tahoma"/>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3" name="Shape 8833"/>
        <p:cNvGrpSpPr/>
        <p:nvPr/>
      </p:nvGrpSpPr>
      <p:grpSpPr>
        <a:xfrm>
          <a:off x="0" y="0"/>
          <a:ext cx="0" cy="0"/>
          <a:chOff x="0" y="0"/>
          <a:chExt cx="0" cy="0"/>
        </a:xfrm>
      </p:grpSpPr>
      <p:sp>
        <p:nvSpPr>
          <p:cNvPr id="8834" name="Google Shape;8834;g240a60980c6_2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5" name="Google Shape;8835;g240a60980c6_2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A window will appear to upload your receipt. Select “Browse” …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0" name="Shape 8840"/>
        <p:cNvGrpSpPr/>
        <p:nvPr/>
      </p:nvGrpSpPr>
      <p:grpSpPr>
        <a:xfrm>
          <a:off x="0" y="0"/>
          <a:ext cx="0" cy="0"/>
          <a:chOff x="0" y="0"/>
          <a:chExt cx="0" cy="0"/>
        </a:xfrm>
      </p:grpSpPr>
      <p:sp>
        <p:nvSpPr>
          <p:cNvPr id="8841" name="Google Shape;8841;g283c4700cd0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2" name="Google Shape;8842;g283c4700cd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…and choose the file containing your receipt.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9" name="Shape 8849"/>
        <p:cNvGrpSpPr/>
        <p:nvPr/>
      </p:nvGrpSpPr>
      <p:grpSpPr>
        <a:xfrm>
          <a:off x="0" y="0"/>
          <a:ext cx="0" cy="0"/>
          <a:chOff x="0" y="0"/>
          <a:chExt cx="0" cy="0"/>
        </a:xfrm>
      </p:grpSpPr>
      <p:sp>
        <p:nvSpPr>
          <p:cNvPr id="8850" name="Google Shape;8850;g283c4700cd0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1" name="Google Shape;8851;g283c4700cd0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7" name="Shape 8857"/>
        <p:cNvGrpSpPr/>
        <p:nvPr/>
      </p:nvGrpSpPr>
      <p:grpSpPr>
        <a:xfrm>
          <a:off x="0" y="0"/>
          <a:ext cx="0" cy="0"/>
          <a:chOff x="0" y="0"/>
          <a:chExt cx="0" cy="0"/>
        </a:xfrm>
      </p:grpSpPr>
      <p:sp>
        <p:nvSpPr>
          <p:cNvPr id="8858" name="Google Shape;8858;g283c4700cd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9" name="Google Shape;8859;g283c4700cd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You’ll receive a confirmation message that verifies the receipt was successfully submitted…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6" name="Shape 8866"/>
        <p:cNvGrpSpPr/>
        <p:nvPr/>
      </p:nvGrpSpPr>
      <p:grpSpPr>
        <a:xfrm>
          <a:off x="0" y="0"/>
          <a:ext cx="0" cy="0"/>
          <a:chOff x="0" y="0"/>
          <a:chExt cx="0" cy="0"/>
        </a:xfrm>
      </p:grpSpPr>
      <p:sp>
        <p:nvSpPr>
          <p:cNvPr id="8867" name="Google Shape;8867;g283c4700cd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8" name="Google Shape;8868;g283c4700cd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…..and you’ll see an updated receipt status for that claim. Your documentation will typically be processed within two business days.</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rPr lang="en" sz="1400">
                <a:solidFill>
                  <a:srgbClr val="231F20"/>
                </a:solidFill>
                <a:latin typeface="Open Sans"/>
                <a:ea typeface="Open Sans"/>
                <a:cs typeface="Open Sans"/>
                <a:sym typeface="Open Sans"/>
              </a:rPr>
              <a:t>If further documentation is needed, you’ll be notified via email. If you don’t have an email address on file, you’ll be notified by mail.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5" name="Shape 8875"/>
        <p:cNvGrpSpPr/>
        <p:nvPr/>
      </p:nvGrpSpPr>
      <p:grpSpPr>
        <a:xfrm>
          <a:off x="0" y="0"/>
          <a:ext cx="0" cy="0"/>
          <a:chOff x="0" y="0"/>
          <a:chExt cx="0" cy="0"/>
        </a:xfrm>
      </p:grpSpPr>
      <p:sp>
        <p:nvSpPr>
          <p:cNvPr id="8876" name="Google Shape;8876;g242613a5fd9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7" name="Google Shape;8877;g242613a5fd9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What about uploading documentation to an existing claim through your mobile app?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7" name="Shape 8447"/>
        <p:cNvGrpSpPr/>
        <p:nvPr/>
      </p:nvGrpSpPr>
      <p:grpSpPr>
        <a:xfrm>
          <a:off x="0" y="0"/>
          <a:ext cx="0" cy="0"/>
          <a:chOff x="0" y="0"/>
          <a:chExt cx="0" cy="0"/>
        </a:xfrm>
      </p:grpSpPr>
      <p:sp>
        <p:nvSpPr>
          <p:cNvPr id="8448" name="Google Shape;8448;g23bace351b7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9" name="Google Shape;8449;g23bace351b7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latin typeface="Open Sans"/>
                <a:ea typeface="Open Sans"/>
                <a:cs typeface="Open Sans"/>
                <a:sym typeface="Open Sans"/>
              </a:rPr>
              <a:t>***If slides are removed from the deck, please remember to remove that task from this slide image and text***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During our time together, we will be covering how to:</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Recognize eligible expenses for Health Savings Accounts and medical flexible spending accounts</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How to substantiate medical FSA purchases of eligible expenses</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Upload documentation to an existing claim in your online account</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…as well as in the benefit mobile app</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Recognize eligible expenses for the Dependent Care Flexible Spending Account </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and how to substantiate Dependent Care FSA purchases of eligible expenses</a:t>
            </a:r>
            <a:endParaRPr sz="1400">
              <a:latin typeface="Open Sans"/>
              <a:ea typeface="Open Sans"/>
              <a:cs typeface="Open Sans"/>
              <a:sym typeface="Open Sans"/>
            </a:endParaRPr>
          </a:p>
          <a:p>
            <a:pPr indent="0" lvl="0" marL="0" rtl="0" algn="l">
              <a:lnSpc>
                <a:spcPct val="115000"/>
              </a:lnSpc>
              <a:spcBef>
                <a:spcPts val="0"/>
              </a:spcBef>
              <a:spcAft>
                <a:spcPts val="0"/>
              </a:spcAft>
              <a:buNone/>
            </a:pPr>
            <a:r>
              <a:t/>
            </a:r>
            <a:endParaRPr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As we go through, you may notice your online account or mobile app looks slightly different than those showing on the screen, depending on the plan or plan(s) you’re enrolled in, OR slight platform updates.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Reminder, HSA distributions do not require third-party claim substantiation. It is the </a:t>
            </a:r>
            <a:r>
              <a:rPr lang="en" sz="1400">
                <a:solidFill>
                  <a:schemeClr val="dk1"/>
                </a:solidFill>
                <a:latin typeface="Open Sans"/>
                <a:ea typeface="Open Sans"/>
                <a:cs typeface="Open Sans"/>
                <a:sym typeface="Open Sans"/>
              </a:rPr>
              <a:t>account holder's</a:t>
            </a:r>
            <a:r>
              <a:rPr lang="en" sz="1400">
                <a:solidFill>
                  <a:schemeClr val="dk1"/>
                </a:solidFill>
                <a:latin typeface="Open Sans"/>
                <a:ea typeface="Open Sans"/>
                <a:cs typeface="Open Sans"/>
                <a:sym typeface="Open Sans"/>
              </a:rPr>
              <a:t> responsibility to maintain documents to show that a distribution was used for qualified medical expenses and provide the documentation in the event of a tax audit. </a:t>
            </a:r>
            <a:endParaRPr sz="1400">
              <a:solidFill>
                <a:schemeClr val="dk1"/>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400">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4" name="Shape 8884"/>
        <p:cNvGrpSpPr/>
        <p:nvPr/>
      </p:nvGrpSpPr>
      <p:grpSpPr>
        <a:xfrm>
          <a:off x="0" y="0"/>
          <a:ext cx="0" cy="0"/>
          <a:chOff x="0" y="0"/>
          <a:chExt cx="0" cy="0"/>
        </a:xfrm>
      </p:grpSpPr>
      <p:sp>
        <p:nvSpPr>
          <p:cNvPr id="8885" name="Google Shape;8885;g242613a5fd9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6" name="Google Shape;8886;g242613a5fd9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rgbClr val="231F20"/>
                </a:solidFill>
                <a:latin typeface="Open Sans"/>
                <a:ea typeface="Open Sans"/>
                <a:cs typeface="Open Sans"/>
                <a:sym typeface="Open Sans"/>
              </a:rPr>
              <a:t>To upload documentation to an existing claim in the benefits mobile app, log in and scroll down to the “Tasks” section</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9" name="Shape 8899"/>
        <p:cNvGrpSpPr/>
        <p:nvPr/>
      </p:nvGrpSpPr>
      <p:grpSpPr>
        <a:xfrm>
          <a:off x="0" y="0"/>
          <a:ext cx="0" cy="0"/>
          <a:chOff x="0" y="0"/>
          <a:chExt cx="0" cy="0"/>
        </a:xfrm>
      </p:grpSpPr>
      <p:sp>
        <p:nvSpPr>
          <p:cNvPr id="8900" name="Google Shape;8900;g243fa1f34e1_4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1" name="Google Shape;8901;g243fa1f34e1_4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be shown more details about the claim. Select the claim to upload a receipt. </a:t>
            </a:r>
            <a:endParaRPr sz="1400">
              <a:solidFill>
                <a:srgbClr val="231F20"/>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1" name="Shape 8911"/>
        <p:cNvGrpSpPr/>
        <p:nvPr/>
      </p:nvGrpSpPr>
      <p:grpSpPr>
        <a:xfrm>
          <a:off x="0" y="0"/>
          <a:ext cx="0" cy="0"/>
          <a:chOff x="0" y="0"/>
          <a:chExt cx="0" cy="0"/>
        </a:xfrm>
      </p:grpSpPr>
      <p:sp>
        <p:nvSpPr>
          <p:cNvPr id="8912" name="Google Shape;8912;g242613a5fd9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13" name="Google Shape;8913;g242613a5fd9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Next, scroll down to the “Receipts” section and select “New Receipt.”</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4" name="Shape 8924"/>
        <p:cNvGrpSpPr/>
        <p:nvPr/>
      </p:nvGrpSpPr>
      <p:grpSpPr>
        <a:xfrm>
          <a:off x="0" y="0"/>
          <a:ext cx="0" cy="0"/>
          <a:chOff x="0" y="0"/>
          <a:chExt cx="0" cy="0"/>
        </a:xfrm>
      </p:grpSpPr>
      <p:sp>
        <p:nvSpPr>
          <p:cNvPr id="8925" name="Google Shape;8925;g242613a5fd9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26" name="Google Shape;8926;g242613a5fd9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pull up a window prompting you to select your receipt upload method. You may take a photo of the documentation or upload an existing photo on your mobile device.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7" name="Shape 8937"/>
        <p:cNvGrpSpPr/>
        <p:nvPr/>
      </p:nvGrpSpPr>
      <p:grpSpPr>
        <a:xfrm>
          <a:off x="0" y="0"/>
          <a:ext cx="0" cy="0"/>
          <a:chOff x="0" y="0"/>
          <a:chExt cx="0" cy="0"/>
        </a:xfrm>
      </p:grpSpPr>
      <p:sp>
        <p:nvSpPr>
          <p:cNvPr id="8938" name="Google Shape;8938;g242613a5fd9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9" name="Google Shape;8939;g242613a5fd9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rgbClr val="231F20"/>
                </a:solidFill>
                <a:latin typeface="Open Sans"/>
                <a:ea typeface="Open Sans"/>
                <a:cs typeface="Open Sans"/>
                <a:sym typeface="Open Sans"/>
              </a:rPr>
              <a:t>You’ll be shown a confirmation message once your documentation has been successfully submitted. </a:t>
            </a:r>
            <a:endParaRPr sz="1400">
              <a:solidFill>
                <a:srgbClr val="231F20"/>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0" name="Shape 8950"/>
        <p:cNvGrpSpPr/>
        <p:nvPr/>
      </p:nvGrpSpPr>
      <p:grpSpPr>
        <a:xfrm>
          <a:off x="0" y="0"/>
          <a:ext cx="0" cy="0"/>
          <a:chOff x="0" y="0"/>
          <a:chExt cx="0" cy="0"/>
        </a:xfrm>
      </p:grpSpPr>
      <p:sp>
        <p:nvSpPr>
          <p:cNvPr id="8951" name="Google Shape;8951;g24768e8f0e1_0_14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2" name="Google Shape;8952;g24768e8f0e1_0_14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what about the dependent care flexible spending account (or dependent care FSA)? The dependent care FSA  is a benefits plan used to set aside a portion of your salary, before taxes, to pay for dependent care expenses.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Eligible expenses for dependent care FSAs must be incurred to allow you or your spouse to be gainfully employed, seeking employment, or a full-time student.</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0" name="Shape 8960"/>
        <p:cNvGrpSpPr/>
        <p:nvPr/>
      </p:nvGrpSpPr>
      <p:grpSpPr>
        <a:xfrm>
          <a:off x="0" y="0"/>
          <a:ext cx="0" cy="0"/>
          <a:chOff x="0" y="0"/>
          <a:chExt cx="0" cy="0"/>
        </a:xfrm>
      </p:grpSpPr>
      <p:sp>
        <p:nvSpPr>
          <p:cNvPr id="8961" name="Google Shape;8961;g24768e8f0e1_0_14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62" name="Google Shape;8962;g24768e8f0e1_0_14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Eligible expenses for dependent care FSAs are used to care for children ages 12 and younger who are claimed as qualifying dependents.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Eligible expenses include summer day camps, babysitters and nannies.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Dependent care FSAs also include eligible expenses for the care of a disabled spouse or dependent of any age, including custodial care of an adult dependent, as long as the following are true:</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The elderly person is a qualifying individual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And the person still regularly spends at least eight hours each day in your household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7" name="Shape 8967"/>
        <p:cNvGrpSpPr/>
        <p:nvPr/>
      </p:nvGrpSpPr>
      <p:grpSpPr>
        <a:xfrm>
          <a:off x="0" y="0"/>
          <a:ext cx="0" cy="0"/>
          <a:chOff x="0" y="0"/>
          <a:chExt cx="0" cy="0"/>
        </a:xfrm>
      </p:grpSpPr>
      <p:sp>
        <p:nvSpPr>
          <p:cNvPr id="8968" name="Google Shape;8968;g283c4700cd0_0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69" name="Google Shape;8969;g283c4700cd0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Ineligible expenses for dependent care FSAs include: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Medical expenses</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Costs already claimed as a dependent care tax credit on your tax return</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Services provided by one of your dependents</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Care at a nursing home, long-term care insurance premiums, respite care or other residential care center, and services such as housework</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And expenses while on vacation</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5" name="Shape 8975"/>
        <p:cNvGrpSpPr/>
        <p:nvPr/>
      </p:nvGrpSpPr>
      <p:grpSpPr>
        <a:xfrm>
          <a:off x="0" y="0"/>
          <a:ext cx="0" cy="0"/>
          <a:chOff x="0" y="0"/>
          <a:chExt cx="0" cy="0"/>
        </a:xfrm>
      </p:grpSpPr>
      <p:sp>
        <p:nvSpPr>
          <p:cNvPr id="8976" name="Google Shape;8976;g283c4700cd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7" name="Google Shape;8977;g283c4700cd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Now what about substantiating eligible expenses for the dependent care FSA?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4" name="Shape 8984"/>
        <p:cNvGrpSpPr/>
        <p:nvPr/>
      </p:nvGrpSpPr>
      <p:grpSpPr>
        <a:xfrm>
          <a:off x="0" y="0"/>
          <a:ext cx="0" cy="0"/>
          <a:chOff x="0" y="0"/>
          <a:chExt cx="0" cy="0"/>
        </a:xfrm>
      </p:grpSpPr>
      <p:sp>
        <p:nvSpPr>
          <p:cNvPr id="8985" name="Google Shape;8985;g283c4700cd0_0_4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86" name="Google Shape;8986;g283c4700cd0_0_4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internal revenue service (or IRS) requires you to provide documentation to make sure the expenses are eligible for reimbursement from your dependent care FSA.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a transaction made with your benefits debit card can’t be auto-substantiated, you’ll receive one or more receipt reminders letting you know that documentation is required.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Any documentation must include the:</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The name of the provider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The date of the service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The description of the service received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And the dollar amount of the expense.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0" name="Shape 8470"/>
        <p:cNvGrpSpPr/>
        <p:nvPr/>
      </p:nvGrpSpPr>
      <p:grpSpPr>
        <a:xfrm>
          <a:off x="0" y="0"/>
          <a:ext cx="0" cy="0"/>
          <a:chOff x="0" y="0"/>
          <a:chExt cx="0" cy="0"/>
        </a:xfrm>
      </p:grpSpPr>
      <p:sp>
        <p:nvSpPr>
          <p:cNvPr id="8471" name="Google Shape;8471;g242613a5fd9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2" name="Google Shape;8472;g242613a5fd9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First things first, eligible expenses.  When you participate in a health savings account (or HSA), or in a medical flexible spending account (or Medical FSA), you’re able to contribute pre-tax funds for use on hundreds of eligible expenses.</a:t>
            </a:r>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1" name="Shape 9031"/>
        <p:cNvGrpSpPr/>
        <p:nvPr/>
      </p:nvGrpSpPr>
      <p:grpSpPr>
        <a:xfrm>
          <a:off x="0" y="0"/>
          <a:ext cx="0" cy="0"/>
          <a:chOff x="0" y="0"/>
          <a:chExt cx="0" cy="0"/>
        </a:xfrm>
      </p:grpSpPr>
      <p:sp>
        <p:nvSpPr>
          <p:cNvPr id="9032" name="Google Shape;9032;g283c4700cd0_0_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33" name="Google Shape;9033;g283c4700cd0_0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Let’s take a look at a receipt to get more familiar with the information that the IRS requires.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0" name="Shape 9080"/>
        <p:cNvGrpSpPr/>
        <p:nvPr/>
      </p:nvGrpSpPr>
      <p:grpSpPr>
        <a:xfrm>
          <a:off x="0" y="0"/>
          <a:ext cx="0" cy="0"/>
          <a:chOff x="0" y="0"/>
          <a:chExt cx="0" cy="0"/>
        </a:xfrm>
      </p:grpSpPr>
      <p:sp>
        <p:nvSpPr>
          <p:cNvPr id="9081" name="Google Shape;9081;g283c4700cd0_0_1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82" name="Google Shape;9082;g283c4700cd0_0_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documentation needs the name of the provider.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4" name="Shape 9094"/>
        <p:cNvGrpSpPr/>
        <p:nvPr/>
      </p:nvGrpSpPr>
      <p:grpSpPr>
        <a:xfrm>
          <a:off x="0" y="0"/>
          <a:ext cx="0" cy="0"/>
          <a:chOff x="0" y="0"/>
          <a:chExt cx="0" cy="0"/>
        </a:xfrm>
      </p:grpSpPr>
      <p:sp>
        <p:nvSpPr>
          <p:cNvPr id="9095" name="Google Shape;9095;g283c4700cd0_0_1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96" name="Google Shape;9096;g283c4700cd0_0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date of the service received.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6" name="Shape 9116"/>
        <p:cNvGrpSpPr/>
        <p:nvPr/>
      </p:nvGrpSpPr>
      <p:grpSpPr>
        <a:xfrm>
          <a:off x="0" y="0"/>
          <a:ext cx="0" cy="0"/>
          <a:chOff x="0" y="0"/>
          <a:chExt cx="0" cy="0"/>
        </a:xfrm>
      </p:grpSpPr>
      <p:sp>
        <p:nvSpPr>
          <p:cNvPr id="9117" name="Google Shape;9117;g283c4700cd0_0_2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18" name="Google Shape;9118;g283c4700cd0_0_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 description of the service received.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3" name="Shape 9133"/>
        <p:cNvGrpSpPr/>
        <p:nvPr/>
      </p:nvGrpSpPr>
      <p:grpSpPr>
        <a:xfrm>
          <a:off x="0" y="0"/>
          <a:ext cx="0" cy="0"/>
          <a:chOff x="0" y="0"/>
          <a:chExt cx="0" cy="0"/>
        </a:xfrm>
      </p:grpSpPr>
      <p:sp>
        <p:nvSpPr>
          <p:cNvPr id="9134" name="Google Shape;9134;g283c4700cd0_0_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35" name="Google Shape;9135;g283c4700cd0_0_2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And the dollar amount of the expense.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5" name="Shape 9155"/>
        <p:cNvGrpSpPr/>
        <p:nvPr/>
      </p:nvGrpSpPr>
      <p:grpSpPr>
        <a:xfrm>
          <a:off x="0" y="0"/>
          <a:ext cx="0" cy="0"/>
          <a:chOff x="0" y="0"/>
          <a:chExt cx="0" cy="0"/>
        </a:xfrm>
      </p:grpSpPr>
      <p:sp>
        <p:nvSpPr>
          <p:cNvPr id="9156" name="Google Shape;9156;g283c4700cd0_0_38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57" name="Google Shape;9157;g283c4700cd0_0_38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 can eliminate the need to file claims throughout the year for dependent care expenses by enrolling in recurring dependent care.</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4" name="Shape 9164"/>
        <p:cNvGrpSpPr/>
        <p:nvPr/>
      </p:nvGrpSpPr>
      <p:grpSpPr>
        <a:xfrm>
          <a:off x="0" y="0"/>
          <a:ext cx="0" cy="0"/>
          <a:chOff x="0" y="0"/>
          <a:chExt cx="0" cy="0"/>
        </a:xfrm>
      </p:grpSpPr>
      <p:sp>
        <p:nvSpPr>
          <p:cNvPr id="9165" name="Google Shape;9165;g283c4700cd0_0_39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6" name="Google Shape;9166;g283c4700cd0_0_39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Using the Recurring Dependent Care Request form, which can be found in the Videos &amp; Forms section of your online account, you are able to file for automatic recurring reimbursement for your eligible dependent care expenses.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3" name="Shape 9173"/>
        <p:cNvGrpSpPr/>
        <p:nvPr/>
      </p:nvGrpSpPr>
      <p:grpSpPr>
        <a:xfrm>
          <a:off x="0" y="0"/>
          <a:ext cx="0" cy="0"/>
          <a:chOff x="0" y="0"/>
          <a:chExt cx="0" cy="0"/>
        </a:xfrm>
      </p:grpSpPr>
      <p:sp>
        <p:nvSpPr>
          <p:cNvPr id="9174" name="Google Shape;9174;g283c4700cd0_0_3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75" name="Google Shape;9175;g283c4700cd0_0_3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process requires you to submit one form per year for each daycare provider you use. You and your daycare provider will complete the Recurring Dependent Care Request Form. You can submit the form by fax, mail, or upload directly through your online account. Once your form is processed, you will be automatically reimbursed throughout the plan year.</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6" name="Shape 9186"/>
        <p:cNvGrpSpPr/>
        <p:nvPr/>
      </p:nvGrpSpPr>
      <p:grpSpPr>
        <a:xfrm>
          <a:off x="0" y="0"/>
          <a:ext cx="0" cy="0"/>
          <a:chOff x="0" y="0"/>
          <a:chExt cx="0" cy="0"/>
        </a:xfrm>
      </p:grpSpPr>
      <p:sp>
        <p:nvSpPr>
          <p:cNvPr id="9187" name="Google Shape;9187;g3058b8235a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88" name="Google Shape;9188;g3058b8235a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For any questions or assistance you may need, our participant services team is available to you Monday through Friday from 6 am to 9 pm Central time.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You have a variety of options to contact us.  You can use the live chat feature by logging into your online account, </a:t>
            </a:r>
            <a:r>
              <a:rPr lang="en"/>
              <a:t>get support on our</a:t>
            </a:r>
            <a:r>
              <a:rPr lang="en">
                <a:latin typeface="Arial"/>
                <a:ea typeface="Arial"/>
                <a:cs typeface="Arial"/>
                <a:sym typeface="Arial"/>
              </a:rPr>
              <a:t> website at www.wexinc.com, or call to speak to a participant services representative.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i="1" lang="en"/>
              <a:t>If participates ask for instructions…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Live Chat: from your online account, select Need Help? in the bottom right corner, which will open a virtual assistant window, then follow prompts.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Support on Website: </a:t>
            </a:r>
            <a:r>
              <a:rPr i="1" lang="en">
                <a:solidFill>
                  <a:schemeClr val="dk1"/>
                </a:solidFill>
              </a:rPr>
              <a:t>To access the form, follow the below steps: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Navigate to</a:t>
            </a:r>
            <a:r>
              <a:rPr i="1" lang="en">
                <a:solidFill>
                  <a:schemeClr val="dk1"/>
                </a:solidFill>
                <a:uFill>
                  <a:noFill/>
                </a:uFill>
                <a:hlinkClick r:id="rId2">
                  <a:extLst>
                    <a:ext uri="{A12FA001-AC4F-418D-AE19-62706E023703}">
                      <ahyp:hlinkClr val="tx"/>
                    </a:ext>
                  </a:extLst>
                </a:hlinkClick>
              </a:rPr>
              <a:t> </a:t>
            </a:r>
            <a:r>
              <a:rPr i="1" lang="en">
                <a:solidFill>
                  <a:schemeClr val="hlink"/>
                </a:solidFill>
                <a:uFill>
                  <a:noFill/>
                </a:uFill>
                <a:hlinkClick r:id="rId3"/>
              </a:rPr>
              <a:t>www.wexinc.com</a:t>
            </a:r>
            <a:r>
              <a:rPr i="1" lang="en">
                <a:solidFill>
                  <a:schemeClr val="dk1"/>
                </a:solidFill>
              </a:rPr>
              <a:t> &gt; Support &gt; Contact customer service team &gt; Contact WEX benefits.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Select the following:</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a.</a:t>
            </a:r>
            <a:r>
              <a:rPr i="1" lang="en" sz="700">
                <a:solidFill>
                  <a:schemeClr val="dk1"/>
                </a:solidFill>
                <a:latin typeface="Times New Roman"/>
                <a:ea typeface="Times New Roman"/>
                <a:cs typeface="Times New Roman"/>
                <a:sym typeface="Times New Roman"/>
              </a:rPr>
              <a:t>            </a:t>
            </a:r>
            <a:r>
              <a:rPr i="1" lang="en">
                <a:solidFill>
                  <a:schemeClr val="dk1"/>
                </a:solidFill>
              </a:rPr>
              <a:t>Type of Inquiry: Customer Service</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b.</a:t>
            </a:r>
            <a:r>
              <a:rPr i="1" lang="en" sz="700">
                <a:solidFill>
                  <a:schemeClr val="dk1"/>
                </a:solidFill>
                <a:latin typeface="Times New Roman"/>
                <a:ea typeface="Times New Roman"/>
                <a:cs typeface="Times New Roman"/>
                <a:sym typeface="Times New Roman"/>
              </a:rPr>
              <a:t>            </a:t>
            </a:r>
            <a:r>
              <a:rPr i="1" lang="en">
                <a:solidFill>
                  <a:schemeClr val="dk1"/>
                </a:solidFill>
              </a:rPr>
              <a:t>I am a: Employee/Participant</a:t>
            </a:r>
            <a:endParaRPr i="1">
              <a:solidFill>
                <a:schemeClr val="dk1"/>
              </a:solidFill>
            </a:endParaRPr>
          </a:p>
          <a:p>
            <a:pPr indent="-298450" lvl="0" marL="457200" rtl="0" algn="l">
              <a:lnSpc>
                <a:spcPct val="115000"/>
              </a:lnSpc>
              <a:spcBef>
                <a:spcPts val="1200"/>
              </a:spcBef>
              <a:spcAft>
                <a:spcPts val="0"/>
              </a:spcAft>
              <a:buClr>
                <a:schemeClr val="dk1"/>
              </a:buClr>
              <a:buSzPts val="1100"/>
              <a:buAutoNum type="arabicPeriod" startAt="3"/>
            </a:pPr>
            <a:r>
              <a:rPr i="1" lang="en">
                <a:solidFill>
                  <a:schemeClr val="dk1"/>
                </a:solidFill>
              </a:rPr>
              <a:t>Select “</a:t>
            </a:r>
            <a:r>
              <a:rPr i="1" lang="en">
                <a:solidFill>
                  <a:schemeClr val="hlink"/>
                </a:solidFill>
                <a:uFill>
                  <a:noFill/>
                </a:uFill>
                <a:hlinkClick r:id="rId4"/>
              </a:rPr>
              <a:t>WEX Benefits Support Center</a:t>
            </a:r>
            <a:r>
              <a:rPr i="1" lang="en">
                <a:solidFill>
                  <a:schemeClr val="dk1"/>
                </a:solidFill>
              </a:rPr>
              <a:t>”.</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Complete the form.</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A successful submission message will appear indicating that we'll be in touch.</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The employee/participant will receive an email response with additional details or resolution to their inquiry.</a:t>
            </a:r>
            <a:endParaRPr/>
          </a:p>
          <a:p>
            <a:pPr indent="0" lvl="0" marL="0" rtl="0" algn="l">
              <a:lnSpc>
                <a:spcPct val="100000"/>
              </a:lnSpc>
              <a:spcBef>
                <a:spcPts val="1200"/>
              </a:spcBef>
              <a:spcAft>
                <a:spcPts val="0"/>
              </a:spcAft>
              <a:buClr>
                <a:schemeClr val="dk1"/>
              </a:buClr>
              <a:buSzPts val="1200"/>
              <a:buFont typeface="Calibri"/>
              <a:buNone/>
            </a:pPr>
            <a:r>
              <a:rPr i="1" lang="en"/>
              <a:t>Form URL: </a:t>
            </a:r>
            <a:r>
              <a:rPr i="1" lang="en" u="sng">
                <a:solidFill>
                  <a:schemeClr val="hlink"/>
                </a:solidFill>
                <a:hlinkClick r:id="rId5"/>
              </a:rPr>
              <a:t>https://wexhealthinc.my.site.com/WEXbenefitscontactus/s/</a:t>
            </a:r>
            <a:endParaRPr i="1"/>
          </a:p>
          <a:p>
            <a:pPr indent="0" lvl="0" marL="0" rtl="0" algn="l">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3" name="Shape 9223"/>
        <p:cNvGrpSpPr/>
        <p:nvPr/>
      </p:nvGrpSpPr>
      <p:grpSpPr>
        <a:xfrm>
          <a:off x="0" y="0"/>
          <a:ext cx="0" cy="0"/>
          <a:chOff x="0" y="0"/>
          <a:chExt cx="0" cy="0"/>
        </a:xfrm>
      </p:grpSpPr>
      <p:sp>
        <p:nvSpPr>
          <p:cNvPr id="9224" name="Google Shape;9224;g23eac8402dd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5" name="Google Shape;9225;g23eac8402dd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 want to thank you for taking the time to be with me today and I hope you found this presentation both educational and enjoyable.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We’ve got some time to open up for questions now. As a reminder, please keep in mind this is live in a group setting, so in order to protect your privacy, it’s best to contact Participant Services directly for any specific individual situations.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9" name="Shape 8479"/>
        <p:cNvGrpSpPr/>
        <p:nvPr/>
      </p:nvGrpSpPr>
      <p:grpSpPr>
        <a:xfrm>
          <a:off x="0" y="0"/>
          <a:ext cx="0" cy="0"/>
          <a:chOff x="0" y="0"/>
          <a:chExt cx="0" cy="0"/>
        </a:xfrm>
      </p:grpSpPr>
      <p:sp>
        <p:nvSpPr>
          <p:cNvPr id="8480" name="Google Shape;8480;g28db47bcc6c_0_32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81" name="Google Shape;8481;g28db47bcc6c_0_3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primary purpose of any expenses paid by an HSA or medical FSA must be to alleviate or prevent a physical or mental illness or limitation.  Funds can be used to pay for the diagnosis, cure, prevention, or treatment of a disease and for treatments affecting any part or function of the body.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Eligible expenses include medical, dental, vision, and preventive care expenses as well as over-the-counter expenses.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1" name="Shape 8511"/>
        <p:cNvGrpSpPr/>
        <p:nvPr/>
      </p:nvGrpSpPr>
      <p:grpSpPr>
        <a:xfrm>
          <a:off x="0" y="0"/>
          <a:ext cx="0" cy="0"/>
          <a:chOff x="0" y="0"/>
          <a:chExt cx="0" cy="0"/>
        </a:xfrm>
      </p:grpSpPr>
      <p:sp>
        <p:nvSpPr>
          <p:cNvPr id="8512" name="Google Shape;8512;g28db47bcc6c_0_79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13" name="Google Shape;8513;g28db47bcc6c_0_79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Many over-the-counter expenses are eligible without a prescription. Common eligible over-the-counter expenses include: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Pain relief medications, such as acetaminophen and nonsteroidal anti-inflammatory drugs</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Over-the-counter cold and flu medicines which help with severe cough and congestion</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Allergy products such as over-the-counter antihistamines and decongestants</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Heartburn medications</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And menstrual products such as pads and tampons</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8" name="Shape 8518"/>
        <p:cNvGrpSpPr/>
        <p:nvPr/>
      </p:nvGrpSpPr>
      <p:grpSpPr>
        <a:xfrm>
          <a:off x="0" y="0"/>
          <a:ext cx="0" cy="0"/>
          <a:chOff x="0" y="0"/>
          <a:chExt cx="0" cy="0"/>
        </a:xfrm>
      </p:grpSpPr>
      <p:sp>
        <p:nvSpPr>
          <p:cNvPr id="8519" name="Google Shape;8519;g28db47bcc6c_0_98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20" name="Google Shape;8520;g28db47bcc6c_0_98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Common eligible medical expenses include: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Coinsurance, copays, prescription drugs, medical deductibles, medical services, chiropractic adjustments, hearing aids, orthopedic goods and prosthetics, ambulance services, and laboratory fees.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3" name="Shape 8533"/>
        <p:cNvGrpSpPr/>
        <p:nvPr/>
      </p:nvGrpSpPr>
      <p:grpSpPr>
        <a:xfrm>
          <a:off x="0" y="0"/>
          <a:ext cx="0" cy="0"/>
          <a:chOff x="0" y="0"/>
          <a:chExt cx="0" cy="0"/>
        </a:xfrm>
      </p:grpSpPr>
      <p:sp>
        <p:nvSpPr>
          <p:cNvPr id="8534" name="Google Shape;8534;g28db47bcc6c_0_120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35" name="Google Shape;8535;g28db47bcc6c_0_120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Common eligible dental expenses include: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Cleanings, dentures, denture adhesives and cleaners, crowns, fillings, orthodontics, copays, and coinsurance.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2" name="Shape 8542"/>
        <p:cNvGrpSpPr/>
        <p:nvPr/>
      </p:nvGrpSpPr>
      <p:grpSpPr>
        <a:xfrm>
          <a:off x="0" y="0"/>
          <a:ext cx="0" cy="0"/>
          <a:chOff x="0" y="0"/>
          <a:chExt cx="0" cy="0"/>
        </a:xfrm>
      </p:grpSpPr>
      <p:sp>
        <p:nvSpPr>
          <p:cNvPr id="8543" name="Google Shape;8543;g28db47bcc6c_0_120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44" name="Google Shape;8544;g28db47bcc6c_0_120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Eligible expenses related to vision care include: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Contact lenses, contact solution and cleaning products, prescription glasses and prescription sunglasses, eye exams, vision screenings, eye drops, refractions, and vision correction procedures such as Lasik surgery. </a:t>
            </a:r>
            <a:endParaRPr>
              <a:solidFill>
                <a:srgbClr val="231F20"/>
              </a:solidFill>
              <a:latin typeface="Tahoma"/>
              <a:ea typeface="Tahoma"/>
              <a:cs typeface="Tahoma"/>
              <a:sym typeface="Tahom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5.jp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2.png"/><Relationship Id="rId4" Type="http://schemas.openxmlformats.org/officeDocument/2006/relationships/image" Target="../media/image1.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13.png"/><Relationship Id="rId4" Type="http://schemas.openxmlformats.org/officeDocument/2006/relationships/image" Target="../media/image11.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5.jpg"/><Relationship Id="rId4" Type="http://schemas.openxmlformats.org/officeDocument/2006/relationships/image" Target="../media/image7.png"/><Relationship Id="rId5"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5.jpg"/><Relationship Id="rId4" Type="http://schemas.openxmlformats.org/officeDocument/2006/relationships/image" Target="../media/image7.png"/><Relationship Id="rId5"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 Id="rId3" Type="http://schemas.openxmlformats.org/officeDocument/2006/relationships/image" Target="../media/image5.jpg"/><Relationship Id="rId4" Type="http://schemas.openxmlformats.org/officeDocument/2006/relationships/image" Target="../media/image7.png"/><Relationship Id="rId5"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 Id="rId3" Type="http://schemas.openxmlformats.org/officeDocument/2006/relationships/image" Target="../media/image5.jpg"/><Relationship Id="rId4" Type="http://schemas.openxmlformats.org/officeDocument/2006/relationships/image" Target="../media/image7.png"/><Relationship Id="rId5"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 Id="rId3" Type="http://schemas.openxmlformats.org/officeDocument/2006/relationships/image" Target="../media/image2.png"/><Relationship Id="rId4" Type="http://schemas.openxmlformats.org/officeDocument/2006/relationships/image" Target="../media/image1.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 Id="rId3" Type="http://schemas.openxmlformats.org/officeDocument/2006/relationships/image" Target="../media/image26.png"/><Relationship Id="rId4" Type="http://schemas.openxmlformats.org/officeDocument/2006/relationships/image" Target="../media/image11.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8431" name="Shape 8431"/>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8432" name="Shape 8432"/>
        <p:cNvGrpSpPr/>
        <p:nvPr/>
      </p:nvGrpSpPr>
      <p:grpSpPr>
        <a:xfrm>
          <a:off x="0" y="0"/>
          <a:ext cx="0" cy="0"/>
          <a:chOff x="0" y="0"/>
          <a:chExt cx="0" cy="0"/>
        </a:xfrm>
      </p:grpSpPr>
      <p:sp>
        <p:nvSpPr>
          <p:cNvPr id="8433" name="Google Shape;8433;p1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 and two columns (w/Light BG)">
    <p:bg>
      <p:bgPr>
        <a:solidFill>
          <a:srgbClr val="F1FAFE"/>
        </a:solidFill>
      </p:bgPr>
    </p:bg>
    <p:spTree>
      <p:nvGrpSpPr>
        <p:cNvPr id="54" name="Shape 54"/>
        <p:cNvGrpSpPr/>
        <p:nvPr/>
      </p:nvGrpSpPr>
      <p:grpSpPr>
        <a:xfrm>
          <a:off x="0" y="0"/>
          <a:ext cx="0" cy="0"/>
          <a:chOff x="0" y="0"/>
          <a:chExt cx="0" cy="0"/>
        </a:xfrm>
      </p:grpSpPr>
      <p:sp>
        <p:nvSpPr>
          <p:cNvPr id="55" name="Google Shape;55;p14"/>
          <p:cNvSpPr/>
          <p:nvPr/>
        </p:nvSpPr>
        <p:spPr>
          <a:xfrm rot="-5400000">
            <a:off x="-2754775" y="2407832"/>
            <a:ext cx="5499900" cy="5499900"/>
          </a:xfrm>
          <a:prstGeom prst="pie">
            <a:avLst>
              <a:gd fmla="val 0" name="adj1"/>
              <a:gd fmla="val 5382146" name="adj2"/>
            </a:avLst>
          </a:prstGeom>
          <a:solidFill>
            <a:srgbClr val="E4F5FD"/>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56" name="Google Shape;56;p14"/>
          <p:cNvGrpSpPr/>
          <p:nvPr/>
        </p:nvGrpSpPr>
        <p:grpSpPr>
          <a:xfrm>
            <a:off x="6808167" y="782935"/>
            <a:ext cx="1845454" cy="1820070"/>
            <a:chOff x="5927502" y="551678"/>
            <a:chExt cx="2377550" cy="2344847"/>
          </a:xfrm>
        </p:grpSpPr>
        <p:grpSp>
          <p:nvGrpSpPr>
            <p:cNvPr id="57" name="Google Shape;57;p14"/>
            <p:cNvGrpSpPr/>
            <p:nvPr/>
          </p:nvGrpSpPr>
          <p:grpSpPr>
            <a:xfrm>
              <a:off x="5927502" y="551678"/>
              <a:ext cx="2377550" cy="653782"/>
              <a:chOff x="2159414" y="3486447"/>
              <a:chExt cx="2606105" cy="720500"/>
            </a:xfrm>
          </p:grpSpPr>
          <p:grpSp>
            <p:nvGrpSpPr>
              <p:cNvPr id="58" name="Google Shape;58;p14"/>
              <p:cNvGrpSpPr/>
              <p:nvPr/>
            </p:nvGrpSpPr>
            <p:grpSpPr>
              <a:xfrm>
                <a:off x="2159414" y="3486447"/>
                <a:ext cx="2606105" cy="49200"/>
                <a:chOff x="2159414" y="3486447"/>
                <a:chExt cx="2606105" cy="49200"/>
              </a:xfrm>
            </p:grpSpPr>
            <p:sp>
              <p:nvSpPr>
                <p:cNvPr id="59" name="Google Shape;59;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 name="Google Shape;60;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 name="Google Shape;61;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 name="Google Shape;62;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 name="Google Shape;63;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 name="Google Shape;64;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 name="Google Shape;65;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 name="Google Shape;66;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 name="Google Shape;67;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 name="Google Shape;68;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 name="Google Shape;69;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 name="Google Shape;70;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 name="Google Shape;71;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 name="Google Shape;72;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 name="Google Shape;73;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 name="Google Shape;74;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75" name="Google Shape;75;p14"/>
              <p:cNvGrpSpPr/>
              <p:nvPr/>
            </p:nvGrpSpPr>
            <p:grpSpPr>
              <a:xfrm>
                <a:off x="2159414" y="3652838"/>
                <a:ext cx="2606105" cy="49200"/>
                <a:chOff x="2159414" y="3486447"/>
                <a:chExt cx="2606105" cy="49200"/>
              </a:xfrm>
            </p:grpSpPr>
            <p:sp>
              <p:nvSpPr>
                <p:cNvPr id="76" name="Google Shape;76;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 name="Google Shape;77;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 name="Google Shape;78;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 name="Google Shape;79;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 name="Google Shape;80;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 name="Google Shape;81;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 name="Google Shape;82;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 name="Google Shape;83;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 name="Google Shape;84;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 name="Google Shape;85;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 name="Google Shape;86;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 name="Google Shape;87;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 name="Google Shape;88;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 name="Google Shape;89;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 name="Google Shape;90;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 name="Google Shape;91;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92" name="Google Shape;92;p14"/>
              <p:cNvGrpSpPr/>
              <p:nvPr/>
            </p:nvGrpSpPr>
            <p:grpSpPr>
              <a:xfrm>
                <a:off x="2159414" y="3819188"/>
                <a:ext cx="2606105" cy="49200"/>
                <a:chOff x="2159414" y="3486447"/>
                <a:chExt cx="2606105" cy="49200"/>
              </a:xfrm>
            </p:grpSpPr>
            <p:sp>
              <p:nvSpPr>
                <p:cNvPr id="93" name="Google Shape;93;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 name="Google Shape;94;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 name="Google Shape;95;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 name="Google Shape;96;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 name="Google Shape;97;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 name="Google Shape;98;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 name="Google Shape;99;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 name="Google Shape;100;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 name="Google Shape;101;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 name="Google Shape;102;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 name="Google Shape;103;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 name="Google Shape;104;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 name="Google Shape;105;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 name="Google Shape;106;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 name="Google Shape;107;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 name="Google Shape;108;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09" name="Google Shape;109;p14"/>
              <p:cNvGrpSpPr/>
              <p:nvPr/>
            </p:nvGrpSpPr>
            <p:grpSpPr>
              <a:xfrm>
                <a:off x="2159414" y="3983540"/>
                <a:ext cx="2606105" cy="49200"/>
                <a:chOff x="2159414" y="3486447"/>
                <a:chExt cx="2606105" cy="49200"/>
              </a:xfrm>
            </p:grpSpPr>
            <p:sp>
              <p:nvSpPr>
                <p:cNvPr id="110" name="Google Shape;110;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 name="Google Shape;111;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 name="Google Shape;112;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 name="Google Shape;113;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 name="Google Shape;114;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5" name="Google Shape;115;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 name="Google Shape;116;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7" name="Google Shape;117;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 name="Google Shape;118;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 name="Google Shape;119;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 name="Google Shape;120;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 name="Google Shape;121;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 name="Google Shape;122;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 name="Google Shape;123;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 name="Google Shape;124;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5" name="Google Shape;125;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26" name="Google Shape;126;p14"/>
              <p:cNvGrpSpPr/>
              <p:nvPr/>
            </p:nvGrpSpPr>
            <p:grpSpPr>
              <a:xfrm>
                <a:off x="2159414" y="4157747"/>
                <a:ext cx="2606105" cy="49200"/>
                <a:chOff x="2159414" y="3486447"/>
                <a:chExt cx="2606105" cy="49200"/>
              </a:xfrm>
            </p:grpSpPr>
            <p:sp>
              <p:nvSpPr>
                <p:cNvPr id="127" name="Google Shape;127;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8" name="Google Shape;128;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 name="Google Shape;129;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0" name="Google Shape;130;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 name="Google Shape;131;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 name="Google Shape;132;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 name="Google Shape;133;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 name="Google Shape;134;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 name="Google Shape;135;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 name="Google Shape;136;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 name="Google Shape;137;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 name="Google Shape;138;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 name="Google Shape;139;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 name="Google Shape;140;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 name="Google Shape;141;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 name="Google Shape;142;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grpSp>
          <p:nvGrpSpPr>
            <p:cNvPr id="143" name="Google Shape;143;p14"/>
            <p:cNvGrpSpPr/>
            <p:nvPr/>
          </p:nvGrpSpPr>
          <p:grpSpPr>
            <a:xfrm>
              <a:off x="5927502" y="1318161"/>
              <a:ext cx="2377550" cy="653782"/>
              <a:chOff x="2159414" y="3486447"/>
              <a:chExt cx="2606105" cy="720500"/>
            </a:xfrm>
          </p:grpSpPr>
          <p:grpSp>
            <p:nvGrpSpPr>
              <p:cNvPr id="144" name="Google Shape;144;p14"/>
              <p:cNvGrpSpPr/>
              <p:nvPr/>
            </p:nvGrpSpPr>
            <p:grpSpPr>
              <a:xfrm>
                <a:off x="2159414" y="3486447"/>
                <a:ext cx="2606105" cy="49200"/>
                <a:chOff x="2159414" y="3486447"/>
                <a:chExt cx="2606105" cy="49200"/>
              </a:xfrm>
            </p:grpSpPr>
            <p:sp>
              <p:nvSpPr>
                <p:cNvPr id="145" name="Google Shape;145;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 name="Google Shape;146;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 name="Google Shape;147;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 name="Google Shape;148;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 name="Google Shape;149;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 name="Google Shape;150;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 name="Google Shape;151;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 name="Google Shape;152;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 name="Google Shape;153;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 name="Google Shape;154;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 name="Google Shape;155;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 name="Google Shape;156;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 name="Google Shape;157;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 name="Google Shape;158;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 name="Google Shape;159;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 name="Google Shape;160;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61" name="Google Shape;161;p14"/>
              <p:cNvGrpSpPr/>
              <p:nvPr/>
            </p:nvGrpSpPr>
            <p:grpSpPr>
              <a:xfrm>
                <a:off x="2159414" y="3652838"/>
                <a:ext cx="2606105" cy="49200"/>
                <a:chOff x="2159414" y="3486447"/>
                <a:chExt cx="2606105" cy="49200"/>
              </a:xfrm>
            </p:grpSpPr>
            <p:sp>
              <p:nvSpPr>
                <p:cNvPr id="162" name="Google Shape;162;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 name="Google Shape;163;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 name="Google Shape;164;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 name="Google Shape;165;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 name="Google Shape;166;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 name="Google Shape;167;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 name="Google Shape;168;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 name="Google Shape;169;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 name="Google Shape;170;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 name="Google Shape;171;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 name="Google Shape;172;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 name="Google Shape;173;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 name="Google Shape;174;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 name="Google Shape;175;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 name="Google Shape;176;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 name="Google Shape;177;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78" name="Google Shape;178;p14"/>
              <p:cNvGrpSpPr/>
              <p:nvPr/>
            </p:nvGrpSpPr>
            <p:grpSpPr>
              <a:xfrm>
                <a:off x="2159414" y="3819188"/>
                <a:ext cx="2606105" cy="49200"/>
                <a:chOff x="2159414" y="3486447"/>
                <a:chExt cx="2606105" cy="49200"/>
              </a:xfrm>
            </p:grpSpPr>
            <p:sp>
              <p:nvSpPr>
                <p:cNvPr id="179" name="Google Shape;179;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 name="Google Shape;180;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 name="Google Shape;181;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 name="Google Shape;182;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 name="Google Shape;183;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 name="Google Shape;184;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 name="Google Shape;185;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 name="Google Shape;186;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 name="Google Shape;187;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 name="Google Shape;188;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 name="Google Shape;189;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 name="Google Shape;190;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 name="Google Shape;191;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 name="Google Shape;192;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 name="Google Shape;193;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 name="Google Shape;194;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5" name="Google Shape;195;p14"/>
              <p:cNvGrpSpPr/>
              <p:nvPr/>
            </p:nvGrpSpPr>
            <p:grpSpPr>
              <a:xfrm>
                <a:off x="2159414" y="3983540"/>
                <a:ext cx="2606105" cy="49200"/>
                <a:chOff x="2159414" y="3486447"/>
                <a:chExt cx="2606105" cy="49200"/>
              </a:xfrm>
            </p:grpSpPr>
            <p:sp>
              <p:nvSpPr>
                <p:cNvPr id="196" name="Google Shape;196;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 name="Google Shape;197;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 name="Google Shape;198;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 name="Google Shape;199;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 name="Google Shape;200;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 name="Google Shape;201;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 name="Google Shape;202;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 name="Google Shape;203;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 name="Google Shape;204;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 name="Google Shape;205;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 name="Google Shape;206;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 name="Google Shape;207;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 name="Google Shape;208;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 name="Google Shape;209;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 name="Google Shape;210;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 name="Google Shape;211;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12" name="Google Shape;212;p14"/>
              <p:cNvGrpSpPr/>
              <p:nvPr/>
            </p:nvGrpSpPr>
            <p:grpSpPr>
              <a:xfrm>
                <a:off x="2159414" y="4157747"/>
                <a:ext cx="2606105" cy="49200"/>
                <a:chOff x="2159414" y="3486447"/>
                <a:chExt cx="2606105" cy="49200"/>
              </a:xfrm>
            </p:grpSpPr>
            <p:sp>
              <p:nvSpPr>
                <p:cNvPr id="213" name="Google Shape;213;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 name="Google Shape;214;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 name="Google Shape;215;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 name="Google Shape;216;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 name="Google Shape;217;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 name="Google Shape;218;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 name="Google Shape;219;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 name="Google Shape;220;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 name="Google Shape;221;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 name="Google Shape;222;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 name="Google Shape;223;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 name="Google Shape;224;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 name="Google Shape;225;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 name="Google Shape;226;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 name="Google Shape;227;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 name="Google Shape;228;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grpSp>
          <p:nvGrpSpPr>
            <p:cNvPr id="229" name="Google Shape;229;p14"/>
            <p:cNvGrpSpPr/>
            <p:nvPr/>
          </p:nvGrpSpPr>
          <p:grpSpPr>
            <a:xfrm>
              <a:off x="5927502" y="2084668"/>
              <a:ext cx="2377550" cy="44644"/>
              <a:chOff x="2159414" y="3486447"/>
              <a:chExt cx="2606105" cy="49200"/>
            </a:xfrm>
          </p:grpSpPr>
          <p:sp>
            <p:nvSpPr>
              <p:cNvPr id="230" name="Google Shape;230;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 name="Google Shape;231;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 name="Google Shape;232;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 name="Google Shape;233;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 name="Google Shape;234;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 name="Google Shape;235;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 name="Google Shape;236;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 name="Google Shape;237;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 name="Google Shape;238;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 name="Google Shape;239;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 name="Google Shape;240;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 name="Google Shape;241;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 name="Google Shape;242;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 name="Google Shape;243;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 name="Google Shape;244;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 name="Google Shape;245;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46" name="Google Shape;246;p14"/>
            <p:cNvGrpSpPr/>
            <p:nvPr/>
          </p:nvGrpSpPr>
          <p:grpSpPr>
            <a:xfrm>
              <a:off x="5927502" y="2235651"/>
              <a:ext cx="2377550" cy="44644"/>
              <a:chOff x="2159414" y="3486447"/>
              <a:chExt cx="2606105" cy="49200"/>
            </a:xfrm>
          </p:grpSpPr>
          <p:sp>
            <p:nvSpPr>
              <p:cNvPr id="247" name="Google Shape;247;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 name="Google Shape;248;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 name="Google Shape;249;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 name="Google Shape;250;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 name="Google Shape;251;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 name="Google Shape;252;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 name="Google Shape;253;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 name="Google Shape;254;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 name="Google Shape;255;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 name="Google Shape;256;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 name="Google Shape;257;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 name="Google Shape;258;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 name="Google Shape;259;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 name="Google Shape;260;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 name="Google Shape;261;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 name="Google Shape;262;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63" name="Google Shape;263;p14"/>
            <p:cNvGrpSpPr/>
            <p:nvPr/>
          </p:nvGrpSpPr>
          <p:grpSpPr>
            <a:xfrm>
              <a:off x="5927502" y="2386597"/>
              <a:ext cx="2377550" cy="44644"/>
              <a:chOff x="2159414" y="3486447"/>
              <a:chExt cx="2606105" cy="49200"/>
            </a:xfrm>
          </p:grpSpPr>
          <p:sp>
            <p:nvSpPr>
              <p:cNvPr id="264" name="Google Shape;264;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 name="Google Shape;265;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 name="Google Shape;266;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 name="Google Shape;267;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 name="Google Shape;268;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 name="Google Shape;269;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 name="Google Shape;270;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 name="Google Shape;271;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 name="Google Shape;272;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 name="Google Shape;273;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 name="Google Shape;274;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 name="Google Shape;275;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 name="Google Shape;276;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 name="Google Shape;277;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 name="Google Shape;278;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 name="Google Shape;279;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80" name="Google Shape;280;p14"/>
            <p:cNvGrpSpPr/>
            <p:nvPr/>
          </p:nvGrpSpPr>
          <p:grpSpPr>
            <a:xfrm>
              <a:off x="5927502" y="2535730"/>
              <a:ext cx="2377550" cy="44644"/>
              <a:chOff x="2159414" y="3486447"/>
              <a:chExt cx="2606105" cy="49200"/>
            </a:xfrm>
          </p:grpSpPr>
          <p:sp>
            <p:nvSpPr>
              <p:cNvPr id="281" name="Google Shape;281;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 name="Google Shape;282;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 name="Google Shape;283;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 name="Google Shape;284;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 name="Google Shape;285;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 name="Google Shape;286;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 name="Google Shape;287;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 name="Google Shape;288;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 name="Google Shape;289;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 name="Google Shape;290;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 name="Google Shape;291;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 name="Google Shape;292;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 name="Google Shape;293;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 name="Google Shape;294;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 name="Google Shape;295;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 name="Google Shape;296;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97" name="Google Shape;297;p14"/>
            <p:cNvGrpSpPr/>
            <p:nvPr/>
          </p:nvGrpSpPr>
          <p:grpSpPr>
            <a:xfrm>
              <a:off x="5927502" y="2693806"/>
              <a:ext cx="2377550" cy="44644"/>
              <a:chOff x="2159414" y="3486447"/>
              <a:chExt cx="2606105" cy="49200"/>
            </a:xfrm>
          </p:grpSpPr>
          <p:sp>
            <p:nvSpPr>
              <p:cNvPr id="298" name="Google Shape;298;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 name="Google Shape;299;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 name="Google Shape;300;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 name="Google Shape;301;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 name="Google Shape;302;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 name="Google Shape;303;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 name="Google Shape;304;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 name="Google Shape;305;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 name="Google Shape;306;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 name="Google Shape;307;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 name="Google Shape;308;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 name="Google Shape;309;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 name="Google Shape;310;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 name="Google Shape;311;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 name="Google Shape;312;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 name="Google Shape;313;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14" name="Google Shape;314;p14"/>
            <p:cNvGrpSpPr/>
            <p:nvPr/>
          </p:nvGrpSpPr>
          <p:grpSpPr>
            <a:xfrm>
              <a:off x="5927502" y="2851881"/>
              <a:ext cx="2377550" cy="44644"/>
              <a:chOff x="2159414" y="3486447"/>
              <a:chExt cx="2606105" cy="49200"/>
            </a:xfrm>
          </p:grpSpPr>
          <p:sp>
            <p:nvSpPr>
              <p:cNvPr id="315" name="Google Shape;315;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 name="Google Shape;316;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 name="Google Shape;317;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 name="Google Shape;318;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 name="Google Shape;319;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 name="Google Shape;320;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 name="Google Shape;321;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 name="Google Shape;322;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 name="Google Shape;323;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 name="Google Shape;324;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 name="Google Shape;325;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 name="Google Shape;326;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 name="Google Shape;327;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 name="Google Shape;328;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 name="Google Shape;329;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 name="Google Shape;330;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331" name="Google Shape;331;p14"/>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32" name="Google Shape;332;p1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333" name="Google Shape;333;p1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334" name="Google Shape;334;p1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35" name="Google Shape;335;p14"/>
          <p:cNvGrpSpPr/>
          <p:nvPr/>
        </p:nvGrpSpPr>
        <p:grpSpPr>
          <a:xfrm>
            <a:off x="8041174" y="4778597"/>
            <a:ext cx="598277" cy="170409"/>
            <a:chOff x="238125" y="1822850"/>
            <a:chExt cx="7080200" cy="2016675"/>
          </a:xfrm>
        </p:grpSpPr>
        <p:sp>
          <p:nvSpPr>
            <p:cNvPr id="336" name="Google Shape;336;p1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 name="Google Shape;337;p1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 name="Google Shape;338;p1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 name="Google Shape;339;p1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 name="Google Shape;340;p1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 name="Google Shape;341;p1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 name="Google Shape;342;p1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3" name="Google Shape;343;p14"/>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344" name="Shape 344"/>
        <p:cNvGrpSpPr/>
        <p:nvPr/>
      </p:nvGrpSpPr>
      <p:grpSpPr>
        <a:xfrm>
          <a:off x="0" y="0"/>
          <a:ext cx="0" cy="0"/>
          <a:chOff x="0" y="0"/>
          <a:chExt cx="0" cy="0"/>
        </a:xfrm>
      </p:grpSpPr>
      <p:sp>
        <p:nvSpPr>
          <p:cNvPr id="345" name="Google Shape;345;p15"/>
          <p:cNvSpPr txBox="1"/>
          <p:nvPr>
            <p:ph type="ctrTitle"/>
          </p:nvPr>
        </p:nvSpPr>
        <p:spPr>
          <a:xfrm>
            <a:off x="311700" y="726875"/>
            <a:ext cx="4716600" cy="2052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199"/>
            </a:lvl1pPr>
            <a:lvl2pPr lvl="1" rtl="0" algn="ctr">
              <a:lnSpc>
                <a:spcPct val="95000"/>
              </a:lnSpc>
              <a:spcBef>
                <a:spcPts val="0"/>
              </a:spcBef>
              <a:spcAft>
                <a:spcPts val="0"/>
              </a:spcAft>
              <a:buSzPts val="5200"/>
              <a:buNone/>
              <a:defRPr sz="5199"/>
            </a:lvl2pPr>
            <a:lvl3pPr lvl="2" rtl="0" algn="ctr">
              <a:lnSpc>
                <a:spcPct val="95000"/>
              </a:lnSpc>
              <a:spcBef>
                <a:spcPts val="0"/>
              </a:spcBef>
              <a:spcAft>
                <a:spcPts val="0"/>
              </a:spcAft>
              <a:buSzPts val="5200"/>
              <a:buNone/>
              <a:defRPr sz="5199"/>
            </a:lvl3pPr>
            <a:lvl4pPr lvl="3" rtl="0" algn="ctr">
              <a:lnSpc>
                <a:spcPct val="95000"/>
              </a:lnSpc>
              <a:spcBef>
                <a:spcPts val="0"/>
              </a:spcBef>
              <a:spcAft>
                <a:spcPts val="0"/>
              </a:spcAft>
              <a:buSzPts val="5200"/>
              <a:buNone/>
              <a:defRPr sz="5199"/>
            </a:lvl4pPr>
            <a:lvl5pPr lvl="4" rtl="0" algn="ctr">
              <a:lnSpc>
                <a:spcPct val="95000"/>
              </a:lnSpc>
              <a:spcBef>
                <a:spcPts val="0"/>
              </a:spcBef>
              <a:spcAft>
                <a:spcPts val="0"/>
              </a:spcAft>
              <a:buSzPts val="5200"/>
              <a:buNone/>
              <a:defRPr sz="5199"/>
            </a:lvl5pPr>
            <a:lvl6pPr lvl="5" rtl="0" algn="ctr">
              <a:lnSpc>
                <a:spcPct val="95000"/>
              </a:lnSpc>
              <a:spcBef>
                <a:spcPts val="0"/>
              </a:spcBef>
              <a:spcAft>
                <a:spcPts val="0"/>
              </a:spcAft>
              <a:buSzPts val="5200"/>
              <a:buNone/>
              <a:defRPr sz="5199"/>
            </a:lvl6pPr>
            <a:lvl7pPr lvl="6" rtl="0" algn="ctr">
              <a:lnSpc>
                <a:spcPct val="95000"/>
              </a:lnSpc>
              <a:spcBef>
                <a:spcPts val="0"/>
              </a:spcBef>
              <a:spcAft>
                <a:spcPts val="0"/>
              </a:spcAft>
              <a:buSzPts val="5200"/>
              <a:buNone/>
              <a:defRPr sz="5199"/>
            </a:lvl7pPr>
            <a:lvl8pPr lvl="7" rtl="0" algn="ctr">
              <a:lnSpc>
                <a:spcPct val="95000"/>
              </a:lnSpc>
              <a:spcBef>
                <a:spcPts val="0"/>
              </a:spcBef>
              <a:spcAft>
                <a:spcPts val="0"/>
              </a:spcAft>
              <a:buSzPts val="5200"/>
              <a:buNone/>
              <a:defRPr sz="5199"/>
            </a:lvl8pPr>
            <a:lvl9pPr lvl="8" rtl="0" algn="ctr">
              <a:lnSpc>
                <a:spcPct val="95000"/>
              </a:lnSpc>
              <a:spcBef>
                <a:spcPts val="0"/>
              </a:spcBef>
              <a:spcAft>
                <a:spcPts val="0"/>
              </a:spcAft>
              <a:buSzPts val="5200"/>
              <a:buNone/>
              <a:defRPr sz="5199"/>
            </a:lvl9pPr>
          </a:lstStyle>
          <a:p/>
        </p:txBody>
      </p:sp>
      <p:sp>
        <p:nvSpPr>
          <p:cNvPr id="346" name="Google Shape;346;p15"/>
          <p:cNvSpPr txBox="1"/>
          <p:nvPr>
            <p:ph idx="1" type="subTitle"/>
          </p:nvPr>
        </p:nvSpPr>
        <p:spPr>
          <a:xfrm>
            <a:off x="311700" y="2816425"/>
            <a:ext cx="4716600" cy="11472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347" name="Google Shape;347;p15"/>
          <p:cNvGrpSpPr/>
          <p:nvPr/>
        </p:nvGrpSpPr>
        <p:grpSpPr>
          <a:xfrm>
            <a:off x="7833120" y="4564515"/>
            <a:ext cx="1026629" cy="292418"/>
            <a:chOff x="238125" y="1822850"/>
            <a:chExt cx="7080200" cy="2016675"/>
          </a:xfrm>
        </p:grpSpPr>
        <p:sp>
          <p:nvSpPr>
            <p:cNvPr id="348" name="Google Shape;348;p1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 name="Google Shape;349;p1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 name="Google Shape;350;p1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 name="Google Shape;351;p1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 name="Google Shape;352;p1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 name="Google Shape;353;p1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 name="Google Shape;354;p1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 w/chevron text container">
    <p:bg>
      <p:bgPr>
        <a:solidFill>
          <a:schemeClr val="dk1"/>
        </a:solidFill>
      </p:bgPr>
    </p:bg>
    <p:spTree>
      <p:nvGrpSpPr>
        <p:cNvPr id="355" name="Shape 355"/>
        <p:cNvGrpSpPr/>
        <p:nvPr/>
      </p:nvGrpSpPr>
      <p:grpSpPr>
        <a:xfrm>
          <a:off x="0" y="0"/>
          <a:ext cx="0" cy="0"/>
          <a:chOff x="0" y="0"/>
          <a:chExt cx="0" cy="0"/>
        </a:xfrm>
      </p:grpSpPr>
      <p:sp>
        <p:nvSpPr>
          <p:cNvPr id="356" name="Google Shape;356;p16"/>
          <p:cNvSpPr/>
          <p:nvPr/>
        </p:nvSpPr>
        <p:spPr>
          <a:xfrm>
            <a:off x="0" y="0"/>
            <a:ext cx="6410100" cy="5143500"/>
          </a:xfrm>
          <a:prstGeom prst="homePlate">
            <a:avLst>
              <a:gd fmla="val 39813" name="adj"/>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 name="Google Shape;357;p16"/>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199"/>
            </a:lvl1pPr>
            <a:lvl2pPr lvl="1" rtl="0" algn="ctr">
              <a:lnSpc>
                <a:spcPct val="95000"/>
              </a:lnSpc>
              <a:spcBef>
                <a:spcPts val="0"/>
              </a:spcBef>
              <a:spcAft>
                <a:spcPts val="0"/>
              </a:spcAft>
              <a:buSzPts val="5200"/>
              <a:buNone/>
              <a:defRPr sz="5199"/>
            </a:lvl2pPr>
            <a:lvl3pPr lvl="2" rtl="0" algn="ctr">
              <a:lnSpc>
                <a:spcPct val="95000"/>
              </a:lnSpc>
              <a:spcBef>
                <a:spcPts val="0"/>
              </a:spcBef>
              <a:spcAft>
                <a:spcPts val="0"/>
              </a:spcAft>
              <a:buSzPts val="5200"/>
              <a:buNone/>
              <a:defRPr sz="5199"/>
            </a:lvl3pPr>
            <a:lvl4pPr lvl="3" rtl="0" algn="ctr">
              <a:lnSpc>
                <a:spcPct val="95000"/>
              </a:lnSpc>
              <a:spcBef>
                <a:spcPts val="0"/>
              </a:spcBef>
              <a:spcAft>
                <a:spcPts val="0"/>
              </a:spcAft>
              <a:buSzPts val="5200"/>
              <a:buNone/>
              <a:defRPr sz="5199"/>
            </a:lvl4pPr>
            <a:lvl5pPr lvl="4" rtl="0" algn="ctr">
              <a:lnSpc>
                <a:spcPct val="95000"/>
              </a:lnSpc>
              <a:spcBef>
                <a:spcPts val="0"/>
              </a:spcBef>
              <a:spcAft>
                <a:spcPts val="0"/>
              </a:spcAft>
              <a:buSzPts val="5200"/>
              <a:buNone/>
              <a:defRPr sz="5199"/>
            </a:lvl5pPr>
            <a:lvl6pPr lvl="5" rtl="0" algn="ctr">
              <a:lnSpc>
                <a:spcPct val="95000"/>
              </a:lnSpc>
              <a:spcBef>
                <a:spcPts val="0"/>
              </a:spcBef>
              <a:spcAft>
                <a:spcPts val="0"/>
              </a:spcAft>
              <a:buSzPts val="5200"/>
              <a:buNone/>
              <a:defRPr sz="5199"/>
            </a:lvl6pPr>
            <a:lvl7pPr lvl="6" rtl="0" algn="ctr">
              <a:lnSpc>
                <a:spcPct val="95000"/>
              </a:lnSpc>
              <a:spcBef>
                <a:spcPts val="0"/>
              </a:spcBef>
              <a:spcAft>
                <a:spcPts val="0"/>
              </a:spcAft>
              <a:buSzPts val="5200"/>
              <a:buNone/>
              <a:defRPr sz="5199"/>
            </a:lvl7pPr>
            <a:lvl8pPr lvl="7" rtl="0" algn="ctr">
              <a:lnSpc>
                <a:spcPct val="95000"/>
              </a:lnSpc>
              <a:spcBef>
                <a:spcPts val="0"/>
              </a:spcBef>
              <a:spcAft>
                <a:spcPts val="0"/>
              </a:spcAft>
              <a:buSzPts val="5200"/>
              <a:buNone/>
              <a:defRPr sz="5199"/>
            </a:lvl8pPr>
            <a:lvl9pPr lvl="8" rtl="0" algn="ctr">
              <a:lnSpc>
                <a:spcPct val="95000"/>
              </a:lnSpc>
              <a:spcBef>
                <a:spcPts val="0"/>
              </a:spcBef>
              <a:spcAft>
                <a:spcPts val="0"/>
              </a:spcAft>
              <a:buSzPts val="5200"/>
              <a:buNone/>
              <a:defRPr sz="5199"/>
            </a:lvl9pPr>
          </a:lstStyle>
          <a:p/>
        </p:txBody>
      </p:sp>
      <p:sp>
        <p:nvSpPr>
          <p:cNvPr id="358" name="Google Shape;358;p16"/>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359" name="Google Shape;359;p16"/>
          <p:cNvGrpSpPr/>
          <p:nvPr/>
        </p:nvGrpSpPr>
        <p:grpSpPr>
          <a:xfrm>
            <a:off x="7833120" y="4564515"/>
            <a:ext cx="1026629" cy="292418"/>
            <a:chOff x="238125" y="1822850"/>
            <a:chExt cx="7080200" cy="2016675"/>
          </a:xfrm>
        </p:grpSpPr>
        <p:sp>
          <p:nvSpPr>
            <p:cNvPr id="360" name="Google Shape;360;p1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 name="Google Shape;361;p1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 name="Google Shape;362;p1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 name="Google Shape;363;p1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 name="Google Shape;364;p1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 name="Google Shape;365;p1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 name="Google Shape;366;p1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Alt title w/custom img">
    <p:bg>
      <p:bgPr>
        <a:solidFill>
          <a:schemeClr val="lt1"/>
        </a:solidFill>
      </p:bgPr>
    </p:bg>
    <p:spTree>
      <p:nvGrpSpPr>
        <p:cNvPr id="367" name="Shape 367"/>
        <p:cNvGrpSpPr/>
        <p:nvPr/>
      </p:nvGrpSpPr>
      <p:grpSpPr>
        <a:xfrm>
          <a:off x="0" y="0"/>
          <a:ext cx="0" cy="0"/>
          <a:chOff x="0" y="0"/>
          <a:chExt cx="0" cy="0"/>
        </a:xfrm>
      </p:grpSpPr>
      <p:sp>
        <p:nvSpPr>
          <p:cNvPr id="368" name="Google Shape;368;p17"/>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199"/>
            </a:lvl1pPr>
            <a:lvl2pPr lvl="1" rtl="0" algn="ctr">
              <a:lnSpc>
                <a:spcPct val="95000"/>
              </a:lnSpc>
              <a:spcBef>
                <a:spcPts val="0"/>
              </a:spcBef>
              <a:spcAft>
                <a:spcPts val="0"/>
              </a:spcAft>
              <a:buSzPts val="5200"/>
              <a:buNone/>
              <a:defRPr sz="5199"/>
            </a:lvl2pPr>
            <a:lvl3pPr lvl="2" rtl="0" algn="ctr">
              <a:lnSpc>
                <a:spcPct val="95000"/>
              </a:lnSpc>
              <a:spcBef>
                <a:spcPts val="0"/>
              </a:spcBef>
              <a:spcAft>
                <a:spcPts val="0"/>
              </a:spcAft>
              <a:buSzPts val="5200"/>
              <a:buNone/>
              <a:defRPr sz="5199"/>
            </a:lvl3pPr>
            <a:lvl4pPr lvl="3" rtl="0" algn="ctr">
              <a:lnSpc>
                <a:spcPct val="95000"/>
              </a:lnSpc>
              <a:spcBef>
                <a:spcPts val="0"/>
              </a:spcBef>
              <a:spcAft>
                <a:spcPts val="0"/>
              </a:spcAft>
              <a:buSzPts val="5200"/>
              <a:buNone/>
              <a:defRPr sz="5199"/>
            </a:lvl4pPr>
            <a:lvl5pPr lvl="4" rtl="0" algn="ctr">
              <a:lnSpc>
                <a:spcPct val="95000"/>
              </a:lnSpc>
              <a:spcBef>
                <a:spcPts val="0"/>
              </a:spcBef>
              <a:spcAft>
                <a:spcPts val="0"/>
              </a:spcAft>
              <a:buSzPts val="5200"/>
              <a:buNone/>
              <a:defRPr sz="5199"/>
            </a:lvl5pPr>
            <a:lvl6pPr lvl="5" rtl="0" algn="ctr">
              <a:lnSpc>
                <a:spcPct val="95000"/>
              </a:lnSpc>
              <a:spcBef>
                <a:spcPts val="0"/>
              </a:spcBef>
              <a:spcAft>
                <a:spcPts val="0"/>
              </a:spcAft>
              <a:buSzPts val="5200"/>
              <a:buNone/>
              <a:defRPr sz="5199"/>
            </a:lvl6pPr>
            <a:lvl7pPr lvl="6" rtl="0" algn="ctr">
              <a:lnSpc>
                <a:spcPct val="95000"/>
              </a:lnSpc>
              <a:spcBef>
                <a:spcPts val="0"/>
              </a:spcBef>
              <a:spcAft>
                <a:spcPts val="0"/>
              </a:spcAft>
              <a:buSzPts val="5200"/>
              <a:buNone/>
              <a:defRPr sz="5199"/>
            </a:lvl7pPr>
            <a:lvl8pPr lvl="7" rtl="0" algn="ctr">
              <a:lnSpc>
                <a:spcPct val="95000"/>
              </a:lnSpc>
              <a:spcBef>
                <a:spcPts val="0"/>
              </a:spcBef>
              <a:spcAft>
                <a:spcPts val="0"/>
              </a:spcAft>
              <a:buSzPts val="5200"/>
              <a:buNone/>
              <a:defRPr sz="5199"/>
            </a:lvl8pPr>
            <a:lvl9pPr lvl="8" rtl="0" algn="ctr">
              <a:lnSpc>
                <a:spcPct val="95000"/>
              </a:lnSpc>
              <a:spcBef>
                <a:spcPts val="0"/>
              </a:spcBef>
              <a:spcAft>
                <a:spcPts val="0"/>
              </a:spcAft>
              <a:buSzPts val="5200"/>
              <a:buNone/>
              <a:defRPr sz="5199"/>
            </a:lvl9pPr>
          </a:lstStyle>
          <a:p/>
        </p:txBody>
      </p:sp>
      <p:sp>
        <p:nvSpPr>
          <p:cNvPr id="369" name="Google Shape;369;p17"/>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370" name="Google Shape;370;p17"/>
          <p:cNvGrpSpPr/>
          <p:nvPr/>
        </p:nvGrpSpPr>
        <p:grpSpPr>
          <a:xfrm>
            <a:off x="455002" y="401910"/>
            <a:ext cx="908390" cy="258739"/>
            <a:chOff x="238125" y="1822850"/>
            <a:chExt cx="7080200" cy="2016675"/>
          </a:xfrm>
        </p:grpSpPr>
        <p:sp>
          <p:nvSpPr>
            <p:cNvPr id="371" name="Google Shape;371;p1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 name="Google Shape;372;p1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 name="Google Shape;373;p1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 name="Google Shape;374;p1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 name="Google Shape;375;p1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 name="Google Shape;376;p1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 name="Google Shape;377;p1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378" name="Google Shape;378;p17"/>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Alt title w/custom img, no chevron">
    <p:bg>
      <p:bgPr>
        <a:solidFill>
          <a:schemeClr val="lt1"/>
        </a:solidFill>
      </p:bgPr>
    </p:bg>
    <p:spTree>
      <p:nvGrpSpPr>
        <p:cNvPr id="379" name="Shape 379"/>
        <p:cNvGrpSpPr/>
        <p:nvPr/>
      </p:nvGrpSpPr>
      <p:grpSpPr>
        <a:xfrm>
          <a:off x="0" y="0"/>
          <a:ext cx="0" cy="0"/>
          <a:chOff x="0" y="0"/>
          <a:chExt cx="0" cy="0"/>
        </a:xfrm>
      </p:grpSpPr>
      <p:sp>
        <p:nvSpPr>
          <p:cNvPr id="380" name="Google Shape;380;p18"/>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199"/>
            </a:lvl1pPr>
            <a:lvl2pPr lvl="1" rtl="0" algn="ctr">
              <a:lnSpc>
                <a:spcPct val="95000"/>
              </a:lnSpc>
              <a:spcBef>
                <a:spcPts val="0"/>
              </a:spcBef>
              <a:spcAft>
                <a:spcPts val="0"/>
              </a:spcAft>
              <a:buSzPts val="5200"/>
              <a:buNone/>
              <a:defRPr sz="5199"/>
            </a:lvl2pPr>
            <a:lvl3pPr lvl="2" rtl="0" algn="ctr">
              <a:lnSpc>
                <a:spcPct val="95000"/>
              </a:lnSpc>
              <a:spcBef>
                <a:spcPts val="0"/>
              </a:spcBef>
              <a:spcAft>
                <a:spcPts val="0"/>
              </a:spcAft>
              <a:buSzPts val="5200"/>
              <a:buNone/>
              <a:defRPr sz="5199"/>
            </a:lvl3pPr>
            <a:lvl4pPr lvl="3" rtl="0" algn="ctr">
              <a:lnSpc>
                <a:spcPct val="95000"/>
              </a:lnSpc>
              <a:spcBef>
                <a:spcPts val="0"/>
              </a:spcBef>
              <a:spcAft>
                <a:spcPts val="0"/>
              </a:spcAft>
              <a:buSzPts val="5200"/>
              <a:buNone/>
              <a:defRPr sz="5199"/>
            </a:lvl4pPr>
            <a:lvl5pPr lvl="4" rtl="0" algn="ctr">
              <a:lnSpc>
                <a:spcPct val="95000"/>
              </a:lnSpc>
              <a:spcBef>
                <a:spcPts val="0"/>
              </a:spcBef>
              <a:spcAft>
                <a:spcPts val="0"/>
              </a:spcAft>
              <a:buSzPts val="5200"/>
              <a:buNone/>
              <a:defRPr sz="5199"/>
            </a:lvl5pPr>
            <a:lvl6pPr lvl="5" rtl="0" algn="ctr">
              <a:lnSpc>
                <a:spcPct val="95000"/>
              </a:lnSpc>
              <a:spcBef>
                <a:spcPts val="0"/>
              </a:spcBef>
              <a:spcAft>
                <a:spcPts val="0"/>
              </a:spcAft>
              <a:buSzPts val="5200"/>
              <a:buNone/>
              <a:defRPr sz="5199"/>
            </a:lvl6pPr>
            <a:lvl7pPr lvl="6" rtl="0" algn="ctr">
              <a:lnSpc>
                <a:spcPct val="95000"/>
              </a:lnSpc>
              <a:spcBef>
                <a:spcPts val="0"/>
              </a:spcBef>
              <a:spcAft>
                <a:spcPts val="0"/>
              </a:spcAft>
              <a:buSzPts val="5200"/>
              <a:buNone/>
              <a:defRPr sz="5199"/>
            </a:lvl7pPr>
            <a:lvl8pPr lvl="7" rtl="0" algn="ctr">
              <a:lnSpc>
                <a:spcPct val="95000"/>
              </a:lnSpc>
              <a:spcBef>
                <a:spcPts val="0"/>
              </a:spcBef>
              <a:spcAft>
                <a:spcPts val="0"/>
              </a:spcAft>
              <a:buSzPts val="5200"/>
              <a:buNone/>
              <a:defRPr sz="5199"/>
            </a:lvl8pPr>
            <a:lvl9pPr lvl="8" rtl="0" algn="ctr">
              <a:lnSpc>
                <a:spcPct val="95000"/>
              </a:lnSpc>
              <a:spcBef>
                <a:spcPts val="0"/>
              </a:spcBef>
              <a:spcAft>
                <a:spcPts val="0"/>
              </a:spcAft>
              <a:buSzPts val="5200"/>
              <a:buNone/>
              <a:defRPr sz="5199"/>
            </a:lvl9pPr>
          </a:lstStyle>
          <a:p/>
        </p:txBody>
      </p:sp>
      <p:sp>
        <p:nvSpPr>
          <p:cNvPr id="381" name="Google Shape;381;p18"/>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382" name="Google Shape;382;p18"/>
          <p:cNvGrpSpPr/>
          <p:nvPr/>
        </p:nvGrpSpPr>
        <p:grpSpPr>
          <a:xfrm>
            <a:off x="455002" y="401910"/>
            <a:ext cx="908390" cy="258739"/>
            <a:chOff x="238125" y="1822850"/>
            <a:chExt cx="7080200" cy="2016675"/>
          </a:xfrm>
        </p:grpSpPr>
        <p:sp>
          <p:nvSpPr>
            <p:cNvPr id="383" name="Google Shape;383;p1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 name="Google Shape;384;p1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 name="Google Shape;385;p1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 name="Google Shape;386;p1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 name="Google Shape;387;p1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 name="Google Shape;388;p1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 name="Google Shape;389;p1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390" name="Google Shape;390;p18"/>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Alt title w/custom img, bg color">
    <p:bg>
      <p:bgPr>
        <a:solidFill>
          <a:srgbClr val="E4F5FD"/>
        </a:solidFill>
      </p:bgPr>
    </p:bg>
    <p:spTree>
      <p:nvGrpSpPr>
        <p:cNvPr id="391" name="Shape 391"/>
        <p:cNvGrpSpPr/>
        <p:nvPr/>
      </p:nvGrpSpPr>
      <p:grpSpPr>
        <a:xfrm>
          <a:off x="0" y="0"/>
          <a:ext cx="0" cy="0"/>
          <a:chOff x="0" y="0"/>
          <a:chExt cx="0" cy="0"/>
        </a:xfrm>
      </p:grpSpPr>
      <p:sp>
        <p:nvSpPr>
          <p:cNvPr id="392" name="Google Shape;392;p19"/>
          <p:cNvSpPr/>
          <p:nvPr/>
        </p:nvSpPr>
        <p:spPr>
          <a:xfrm>
            <a:off x="0" y="0"/>
            <a:ext cx="9144000" cy="10794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93" name="Google Shape;393;p19"/>
          <p:cNvGrpSpPr/>
          <p:nvPr/>
        </p:nvGrpSpPr>
        <p:grpSpPr>
          <a:xfrm>
            <a:off x="2622652" y="3587453"/>
            <a:ext cx="2377550" cy="653782"/>
            <a:chOff x="2159414" y="3486447"/>
            <a:chExt cx="2606105" cy="720500"/>
          </a:xfrm>
        </p:grpSpPr>
        <p:grpSp>
          <p:nvGrpSpPr>
            <p:cNvPr id="394" name="Google Shape;394;p19"/>
            <p:cNvGrpSpPr/>
            <p:nvPr/>
          </p:nvGrpSpPr>
          <p:grpSpPr>
            <a:xfrm>
              <a:off x="2159414" y="3486447"/>
              <a:ext cx="2606105" cy="49200"/>
              <a:chOff x="2159414" y="3486447"/>
              <a:chExt cx="2606105" cy="49200"/>
            </a:xfrm>
          </p:grpSpPr>
          <p:sp>
            <p:nvSpPr>
              <p:cNvPr id="395" name="Google Shape;395;p1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 name="Google Shape;396;p1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 name="Google Shape;397;p1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 name="Google Shape;398;p1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 name="Google Shape;399;p1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 name="Google Shape;400;p1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1" name="Google Shape;401;p1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2" name="Google Shape;402;p1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3" name="Google Shape;403;p1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4" name="Google Shape;404;p1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5" name="Google Shape;405;p1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6" name="Google Shape;406;p1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7" name="Google Shape;407;p1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8" name="Google Shape;408;p1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9" name="Google Shape;409;p1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0" name="Google Shape;410;p1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411" name="Google Shape;411;p19"/>
            <p:cNvGrpSpPr/>
            <p:nvPr/>
          </p:nvGrpSpPr>
          <p:grpSpPr>
            <a:xfrm>
              <a:off x="2159414" y="3652838"/>
              <a:ext cx="2606105" cy="49200"/>
              <a:chOff x="2159414" y="3486447"/>
              <a:chExt cx="2606105" cy="49200"/>
            </a:xfrm>
          </p:grpSpPr>
          <p:sp>
            <p:nvSpPr>
              <p:cNvPr id="412" name="Google Shape;412;p1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3" name="Google Shape;413;p1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4" name="Google Shape;414;p1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5" name="Google Shape;415;p1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6" name="Google Shape;416;p1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7" name="Google Shape;417;p1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8" name="Google Shape;418;p1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9" name="Google Shape;419;p1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0" name="Google Shape;420;p1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1" name="Google Shape;421;p1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2" name="Google Shape;422;p1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3" name="Google Shape;423;p1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4" name="Google Shape;424;p1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5" name="Google Shape;425;p1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6" name="Google Shape;426;p1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7" name="Google Shape;427;p1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428" name="Google Shape;428;p19"/>
            <p:cNvGrpSpPr/>
            <p:nvPr/>
          </p:nvGrpSpPr>
          <p:grpSpPr>
            <a:xfrm>
              <a:off x="2159414" y="3819188"/>
              <a:ext cx="2606105" cy="49200"/>
              <a:chOff x="2159414" y="3486447"/>
              <a:chExt cx="2606105" cy="49200"/>
            </a:xfrm>
          </p:grpSpPr>
          <p:sp>
            <p:nvSpPr>
              <p:cNvPr id="429" name="Google Shape;429;p1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0" name="Google Shape;430;p1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1" name="Google Shape;431;p1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2" name="Google Shape;432;p1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3" name="Google Shape;433;p1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4" name="Google Shape;434;p1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5" name="Google Shape;435;p1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6" name="Google Shape;436;p1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7" name="Google Shape;437;p1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8" name="Google Shape;438;p1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9" name="Google Shape;439;p1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0" name="Google Shape;440;p1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1" name="Google Shape;441;p1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2" name="Google Shape;442;p1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3" name="Google Shape;443;p1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4" name="Google Shape;444;p1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445" name="Google Shape;445;p19"/>
            <p:cNvGrpSpPr/>
            <p:nvPr/>
          </p:nvGrpSpPr>
          <p:grpSpPr>
            <a:xfrm>
              <a:off x="2159414" y="3983540"/>
              <a:ext cx="2606105" cy="49200"/>
              <a:chOff x="2159414" y="3486447"/>
              <a:chExt cx="2606105" cy="49200"/>
            </a:xfrm>
          </p:grpSpPr>
          <p:sp>
            <p:nvSpPr>
              <p:cNvPr id="446" name="Google Shape;446;p1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7" name="Google Shape;447;p1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8" name="Google Shape;448;p1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9" name="Google Shape;449;p1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0" name="Google Shape;450;p1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1" name="Google Shape;451;p1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2" name="Google Shape;452;p1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3" name="Google Shape;453;p1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4" name="Google Shape;454;p1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5" name="Google Shape;455;p1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6" name="Google Shape;456;p1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7" name="Google Shape;457;p1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8" name="Google Shape;458;p1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9" name="Google Shape;459;p1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0" name="Google Shape;460;p1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1" name="Google Shape;461;p1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462" name="Google Shape;462;p19"/>
            <p:cNvGrpSpPr/>
            <p:nvPr/>
          </p:nvGrpSpPr>
          <p:grpSpPr>
            <a:xfrm>
              <a:off x="2159414" y="4157747"/>
              <a:ext cx="2606105" cy="49200"/>
              <a:chOff x="2159414" y="3486447"/>
              <a:chExt cx="2606105" cy="49200"/>
            </a:xfrm>
          </p:grpSpPr>
          <p:sp>
            <p:nvSpPr>
              <p:cNvPr id="463" name="Google Shape;463;p1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4" name="Google Shape;464;p1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5" name="Google Shape;465;p1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6" name="Google Shape;466;p1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7" name="Google Shape;467;p1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8" name="Google Shape;468;p1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9" name="Google Shape;469;p1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0" name="Google Shape;470;p1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1" name="Google Shape;471;p1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2" name="Google Shape;472;p1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3" name="Google Shape;473;p1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4" name="Google Shape;474;p1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5" name="Google Shape;475;p1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6" name="Google Shape;476;p1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7" name="Google Shape;477;p1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8" name="Google Shape;478;p1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479" name="Google Shape;479;p19"/>
          <p:cNvSpPr txBox="1"/>
          <p:nvPr>
            <p:ph type="ctrTitle"/>
          </p:nvPr>
        </p:nvSpPr>
        <p:spPr>
          <a:xfrm>
            <a:off x="311700" y="1979276"/>
            <a:ext cx="4725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199"/>
            </a:lvl1pPr>
            <a:lvl2pPr lvl="1" rtl="0" algn="ctr">
              <a:lnSpc>
                <a:spcPct val="95000"/>
              </a:lnSpc>
              <a:spcBef>
                <a:spcPts val="0"/>
              </a:spcBef>
              <a:spcAft>
                <a:spcPts val="0"/>
              </a:spcAft>
              <a:buSzPts val="5200"/>
              <a:buNone/>
              <a:defRPr sz="5199"/>
            </a:lvl2pPr>
            <a:lvl3pPr lvl="2" rtl="0" algn="ctr">
              <a:lnSpc>
                <a:spcPct val="95000"/>
              </a:lnSpc>
              <a:spcBef>
                <a:spcPts val="0"/>
              </a:spcBef>
              <a:spcAft>
                <a:spcPts val="0"/>
              </a:spcAft>
              <a:buSzPts val="5200"/>
              <a:buNone/>
              <a:defRPr sz="5199"/>
            </a:lvl3pPr>
            <a:lvl4pPr lvl="3" rtl="0" algn="ctr">
              <a:lnSpc>
                <a:spcPct val="95000"/>
              </a:lnSpc>
              <a:spcBef>
                <a:spcPts val="0"/>
              </a:spcBef>
              <a:spcAft>
                <a:spcPts val="0"/>
              </a:spcAft>
              <a:buSzPts val="5200"/>
              <a:buNone/>
              <a:defRPr sz="5199"/>
            </a:lvl4pPr>
            <a:lvl5pPr lvl="4" rtl="0" algn="ctr">
              <a:lnSpc>
                <a:spcPct val="95000"/>
              </a:lnSpc>
              <a:spcBef>
                <a:spcPts val="0"/>
              </a:spcBef>
              <a:spcAft>
                <a:spcPts val="0"/>
              </a:spcAft>
              <a:buSzPts val="5200"/>
              <a:buNone/>
              <a:defRPr sz="5199"/>
            </a:lvl5pPr>
            <a:lvl6pPr lvl="5" rtl="0" algn="ctr">
              <a:lnSpc>
                <a:spcPct val="95000"/>
              </a:lnSpc>
              <a:spcBef>
                <a:spcPts val="0"/>
              </a:spcBef>
              <a:spcAft>
                <a:spcPts val="0"/>
              </a:spcAft>
              <a:buSzPts val="5200"/>
              <a:buNone/>
              <a:defRPr sz="5199"/>
            </a:lvl6pPr>
            <a:lvl7pPr lvl="6" rtl="0" algn="ctr">
              <a:lnSpc>
                <a:spcPct val="95000"/>
              </a:lnSpc>
              <a:spcBef>
                <a:spcPts val="0"/>
              </a:spcBef>
              <a:spcAft>
                <a:spcPts val="0"/>
              </a:spcAft>
              <a:buSzPts val="5200"/>
              <a:buNone/>
              <a:defRPr sz="5199"/>
            </a:lvl7pPr>
            <a:lvl8pPr lvl="7" rtl="0" algn="ctr">
              <a:lnSpc>
                <a:spcPct val="95000"/>
              </a:lnSpc>
              <a:spcBef>
                <a:spcPts val="0"/>
              </a:spcBef>
              <a:spcAft>
                <a:spcPts val="0"/>
              </a:spcAft>
              <a:buSzPts val="5200"/>
              <a:buNone/>
              <a:defRPr sz="5199"/>
            </a:lvl8pPr>
            <a:lvl9pPr lvl="8" rtl="0" algn="ctr">
              <a:lnSpc>
                <a:spcPct val="95000"/>
              </a:lnSpc>
              <a:spcBef>
                <a:spcPts val="0"/>
              </a:spcBef>
              <a:spcAft>
                <a:spcPts val="0"/>
              </a:spcAft>
              <a:buSzPts val="5200"/>
              <a:buNone/>
              <a:defRPr sz="5199"/>
            </a:lvl9pPr>
          </a:lstStyle>
          <a:p/>
        </p:txBody>
      </p:sp>
      <p:sp>
        <p:nvSpPr>
          <p:cNvPr id="480" name="Google Shape;480;p19"/>
          <p:cNvSpPr txBox="1"/>
          <p:nvPr>
            <p:ph idx="1" type="subTitle"/>
          </p:nvPr>
        </p:nvSpPr>
        <p:spPr>
          <a:xfrm>
            <a:off x="311700" y="1502250"/>
            <a:ext cx="4725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481" name="Google Shape;481;p19"/>
          <p:cNvGrpSpPr/>
          <p:nvPr/>
        </p:nvGrpSpPr>
        <p:grpSpPr>
          <a:xfrm>
            <a:off x="455002" y="401910"/>
            <a:ext cx="908390" cy="258739"/>
            <a:chOff x="238125" y="1822850"/>
            <a:chExt cx="7080200" cy="2016675"/>
          </a:xfrm>
        </p:grpSpPr>
        <p:sp>
          <p:nvSpPr>
            <p:cNvPr id="482" name="Google Shape;482;p1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3" name="Google Shape;483;p1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4" name="Google Shape;484;p1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5" name="Google Shape;485;p1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6" name="Google Shape;486;p1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7" name="Google Shape;487;p1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8" name="Google Shape;488;p1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489" name="Google Shape;489;p19"/>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
        <p:nvSpPr>
          <p:cNvPr id="490" name="Google Shape;490;p19"/>
          <p:cNvSpPr/>
          <p:nvPr/>
        </p:nvSpPr>
        <p:spPr>
          <a:xfrm>
            <a:off x="6884051" y="1502251"/>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Alt title w/shapes &amp; imgs">
    <p:bg>
      <p:bgPr>
        <a:solidFill>
          <a:schemeClr val="dk1"/>
        </a:solidFill>
      </p:bgPr>
    </p:bg>
    <p:spTree>
      <p:nvGrpSpPr>
        <p:cNvPr id="491" name="Shape 491"/>
        <p:cNvGrpSpPr/>
        <p:nvPr/>
      </p:nvGrpSpPr>
      <p:grpSpPr>
        <a:xfrm>
          <a:off x="0" y="0"/>
          <a:ext cx="0" cy="0"/>
          <a:chOff x="0" y="0"/>
          <a:chExt cx="0" cy="0"/>
        </a:xfrm>
      </p:grpSpPr>
      <p:sp>
        <p:nvSpPr>
          <p:cNvPr id="492" name="Google Shape;492;p20"/>
          <p:cNvSpPr/>
          <p:nvPr/>
        </p:nvSpPr>
        <p:spPr>
          <a:xfrm>
            <a:off x="6292681" y="-27"/>
            <a:ext cx="1425900" cy="14259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pic>
        <p:nvPicPr>
          <p:cNvPr id="493" name="Google Shape;493;p20"/>
          <p:cNvPicPr preferRelativeResize="0"/>
          <p:nvPr/>
        </p:nvPicPr>
        <p:blipFill rotWithShape="1">
          <a:blip r:embed="rId2">
            <a:alphaModFix/>
          </a:blip>
          <a:srcRect b="18086" l="0" r="4251" t="18093"/>
          <a:stretch/>
        </p:blipFill>
        <p:spPr>
          <a:xfrm>
            <a:off x="6292663" y="0"/>
            <a:ext cx="1425900" cy="1425900"/>
          </a:xfrm>
          <a:prstGeom prst="ellipse">
            <a:avLst/>
          </a:prstGeom>
          <a:noFill/>
          <a:ln>
            <a:noFill/>
          </a:ln>
        </p:spPr>
      </p:pic>
      <p:sp>
        <p:nvSpPr>
          <p:cNvPr id="494" name="Google Shape;494;p20"/>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Clr>
                <a:schemeClr val="lt1"/>
              </a:buClr>
              <a:buSzPts val="4200"/>
              <a:buNone/>
              <a:defRPr sz="4199">
                <a:solidFill>
                  <a:schemeClr val="lt1"/>
                </a:solidFill>
              </a:defRPr>
            </a:lvl1pPr>
            <a:lvl2pPr lvl="1" rtl="0" algn="ctr">
              <a:lnSpc>
                <a:spcPct val="95000"/>
              </a:lnSpc>
              <a:spcBef>
                <a:spcPts val="0"/>
              </a:spcBef>
              <a:spcAft>
                <a:spcPts val="0"/>
              </a:spcAft>
              <a:buClr>
                <a:schemeClr val="lt1"/>
              </a:buClr>
              <a:buSzPts val="5200"/>
              <a:buNone/>
              <a:defRPr sz="5199">
                <a:solidFill>
                  <a:schemeClr val="lt1"/>
                </a:solidFill>
              </a:defRPr>
            </a:lvl2pPr>
            <a:lvl3pPr lvl="2" rtl="0" algn="ctr">
              <a:lnSpc>
                <a:spcPct val="95000"/>
              </a:lnSpc>
              <a:spcBef>
                <a:spcPts val="0"/>
              </a:spcBef>
              <a:spcAft>
                <a:spcPts val="0"/>
              </a:spcAft>
              <a:buClr>
                <a:schemeClr val="lt1"/>
              </a:buClr>
              <a:buSzPts val="5200"/>
              <a:buNone/>
              <a:defRPr sz="5199">
                <a:solidFill>
                  <a:schemeClr val="lt1"/>
                </a:solidFill>
              </a:defRPr>
            </a:lvl3pPr>
            <a:lvl4pPr lvl="3" rtl="0" algn="ctr">
              <a:lnSpc>
                <a:spcPct val="95000"/>
              </a:lnSpc>
              <a:spcBef>
                <a:spcPts val="0"/>
              </a:spcBef>
              <a:spcAft>
                <a:spcPts val="0"/>
              </a:spcAft>
              <a:buClr>
                <a:schemeClr val="lt1"/>
              </a:buClr>
              <a:buSzPts val="5200"/>
              <a:buNone/>
              <a:defRPr sz="5199">
                <a:solidFill>
                  <a:schemeClr val="lt1"/>
                </a:solidFill>
              </a:defRPr>
            </a:lvl4pPr>
            <a:lvl5pPr lvl="4" rtl="0" algn="ctr">
              <a:lnSpc>
                <a:spcPct val="95000"/>
              </a:lnSpc>
              <a:spcBef>
                <a:spcPts val="0"/>
              </a:spcBef>
              <a:spcAft>
                <a:spcPts val="0"/>
              </a:spcAft>
              <a:buClr>
                <a:schemeClr val="lt1"/>
              </a:buClr>
              <a:buSzPts val="5200"/>
              <a:buNone/>
              <a:defRPr sz="5199">
                <a:solidFill>
                  <a:schemeClr val="lt1"/>
                </a:solidFill>
              </a:defRPr>
            </a:lvl5pPr>
            <a:lvl6pPr lvl="5" rtl="0" algn="ctr">
              <a:lnSpc>
                <a:spcPct val="95000"/>
              </a:lnSpc>
              <a:spcBef>
                <a:spcPts val="0"/>
              </a:spcBef>
              <a:spcAft>
                <a:spcPts val="0"/>
              </a:spcAft>
              <a:buClr>
                <a:schemeClr val="lt1"/>
              </a:buClr>
              <a:buSzPts val="5200"/>
              <a:buNone/>
              <a:defRPr sz="5199">
                <a:solidFill>
                  <a:schemeClr val="lt1"/>
                </a:solidFill>
              </a:defRPr>
            </a:lvl6pPr>
            <a:lvl7pPr lvl="6" rtl="0" algn="ctr">
              <a:lnSpc>
                <a:spcPct val="95000"/>
              </a:lnSpc>
              <a:spcBef>
                <a:spcPts val="0"/>
              </a:spcBef>
              <a:spcAft>
                <a:spcPts val="0"/>
              </a:spcAft>
              <a:buClr>
                <a:schemeClr val="lt1"/>
              </a:buClr>
              <a:buSzPts val="5200"/>
              <a:buNone/>
              <a:defRPr sz="5199">
                <a:solidFill>
                  <a:schemeClr val="lt1"/>
                </a:solidFill>
              </a:defRPr>
            </a:lvl7pPr>
            <a:lvl8pPr lvl="7" rtl="0" algn="ctr">
              <a:lnSpc>
                <a:spcPct val="95000"/>
              </a:lnSpc>
              <a:spcBef>
                <a:spcPts val="0"/>
              </a:spcBef>
              <a:spcAft>
                <a:spcPts val="0"/>
              </a:spcAft>
              <a:buClr>
                <a:schemeClr val="lt1"/>
              </a:buClr>
              <a:buSzPts val="5200"/>
              <a:buNone/>
              <a:defRPr sz="5199">
                <a:solidFill>
                  <a:schemeClr val="lt1"/>
                </a:solidFill>
              </a:defRPr>
            </a:lvl8pPr>
            <a:lvl9pPr lvl="8" rtl="0" algn="ctr">
              <a:lnSpc>
                <a:spcPct val="95000"/>
              </a:lnSpc>
              <a:spcBef>
                <a:spcPts val="0"/>
              </a:spcBef>
              <a:spcAft>
                <a:spcPts val="0"/>
              </a:spcAft>
              <a:buClr>
                <a:schemeClr val="lt1"/>
              </a:buClr>
              <a:buSzPts val="5200"/>
              <a:buNone/>
              <a:defRPr sz="5199">
                <a:solidFill>
                  <a:schemeClr val="lt1"/>
                </a:solidFill>
              </a:defRPr>
            </a:lvl9pPr>
          </a:lstStyle>
          <a:p/>
        </p:txBody>
      </p:sp>
      <p:sp>
        <p:nvSpPr>
          <p:cNvPr id="495" name="Google Shape;495;p20"/>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lt2"/>
              </a:buClr>
              <a:buSzPts val="2000"/>
              <a:buNone/>
              <a:defRPr sz="2000">
                <a:solidFill>
                  <a:schemeClr val="lt2"/>
                </a:solidFill>
              </a:defRPr>
            </a:lvl1pPr>
            <a:lvl2pPr lvl="1" rtl="0" algn="l">
              <a:lnSpc>
                <a:spcPct val="100000"/>
              </a:lnSpc>
              <a:spcBef>
                <a:spcPts val="0"/>
              </a:spcBef>
              <a:spcAft>
                <a:spcPts val="0"/>
              </a:spcAft>
              <a:buClr>
                <a:schemeClr val="lt2"/>
              </a:buClr>
              <a:buSzPts val="2000"/>
              <a:buNone/>
              <a:defRPr sz="2000">
                <a:solidFill>
                  <a:schemeClr val="lt2"/>
                </a:solidFill>
              </a:defRPr>
            </a:lvl2pPr>
            <a:lvl3pPr lvl="2" rtl="0" algn="l">
              <a:lnSpc>
                <a:spcPct val="100000"/>
              </a:lnSpc>
              <a:spcBef>
                <a:spcPts val="0"/>
              </a:spcBef>
              <a:spcAft>
                <a:spcPts val="0"/>
              </a:spcAft>
              <a:buClr>
                <a:schemeClr val="lt2"/>
              </a:buClr>
              <a:buSzPts val="2000"/>
              <a:buNone/>
              <a:defRPr sz="2000">
                <a:solidFill>
                  <a:schemeClr val="lt2"/>
                </a:solidFill>
              </a:defRPr>
            </a:lvl3pPr>
            <a:lvl4pPr lvl="3" rtl="0" algn="l">
              <a:lnSpc>
                <a:spcPct val="100000"/>
              </a:lnSpc>
              <a:spcBef>
                <a:spcPts val="0"/>
              </a:spcBef>
              <a:spcAft>
                <a:spcPts val="0"/>
              </a:spcAft>
              <a:buClr>
                <a:schemeClr val="lt2"/>
              </a:buClr>
              <a:buSzPts val="2000"/>
              <a:buNone/>
              <a:defRPr sz="2000">
                <a:solidFill>
                  <a:schemeClr val="lt2"/>
                </a:solidFill>
              </a:defRPr>
            </a:lvl4pPr>
            <a:lvl5pPr lvl="4" rtl="0" algn="l">
              <a:lnSpc>
                <a:spcPct val="100000"/>
              </a:lnSpc>
              <a:spcBef>
                <a:spcPts val="0"/>
              </a:spcBef>
              <a:spcAft>
                <a:spcPts val="0"/>
              </a:spcAft>
              <a:buClr>
                <a:schemeClr val="lt2"/>
              </a:buClr>
              <a:buSzPts val="2000"/>
              <a:buNone/>
              <a:defRPr sz="2000">
                <a:solidFill>
                  <a:schemeClr val="lt2"/>
                </a:solidFill>
              </a:defRPr>
            </a:lvl5pPr>
            <a:lvl6pPr lvl="5" rtl="0" algn="l">
              <a:lnSpc>
                <a:spcPct val="100000"/>
              </a:lnSpc>
              <a:spcBef>
                <a:spcPts val="0"/>
              </a:spcBef>
              <a:spcAft>
                <a:spcPts val="0"/>
              </a:spcAft>
              <a:buClr>
                <a:schemeClr val="lt2"/>
              </a:buClr>
              <a:buSzPts val="2000"/>
              <a:buNone/>
              <a:defRPr sz="2000">
                <a:solidFill>
                  <a:schemeClr val="lt2"/>
                </a:solidFill>
              </a:defRPr>
            </a:lvl6pPr>
            <a:lvl7pPr lvl="6" rtl="0" algn="l">
              <a:lnSpc>
                <a:spcPct val="100000"/>
              </a:lnSpc>
              <a:spcBef>
                <a:spcPts val="0"/>
              </a:spcBef>
              <a:spcAft>
                <a:spcPts val="0"/>
              </a:spcAft>
              <a:buClr>
                <a:schemeClr val="lt2"/>
              </a:buClr>
              <a:buSzPts val="2000"/>
              <a:buNone/>
              <a:defRPr sz="2000">
                <a:solidFill>
                  <a:schemeClr val="lt2"/>
                </a:solidFill>
              </a:defRPr>
            </a:lvl7pPr>
            <a:lvl8pPr lvl="7" rtl="0" algn="l">
              <a:lnSpc>
                <a:spcPct val="100000"/>
              </a:lnSpc>
              <a:spcBef>
                <a:spcPts val="0"/>
              </a:spcBef>
              <a:spcAft>
                <a:spcPts val="0"/>
              </a:spcAft>
              <a:buClr>
                <a:schemeClr val="lt2"/>
              </a:buClr>
              <a:buSzPts val="2000"/>
              <a:buNone/>
              <a:defRPr sz="2000">
                <a:solidFill>
                  <a:schemeClr val="lt2"/>
                </a:solidFill>
              </a:defRPr>
            </a:lvl8pPr>
            <a:lvl9pPr lvl="8" rtl="0" algn="l">
              <a:lnSpc>
                <a:spcPct val="100000"/>
              </a:lnSpc>
              <a:spcBef>
                <a:spcPts val="0"/>
              </a:spcBef>
              <a:spcAft>
                <a:spcPts val="0"/>
              </a:spcAft>
              <a:buClr>
                <a:schemeClr val="lt2"/>
              </a:buClr>
              <a:buSzPts val="2000"/>
              <a:buNone/>
              <a:defRPr sz="2000">
                <a:solidFill>
                  <a:schemeClr val="lt2"/>
                </a:solidFill>
              </a:defRPr>
            </a:lvl9pPr>
          </a:lstStyle>
          <a:p/>
        </p:txBody>
      </p:sp>
      <p:grpSp>
        <p:nvGrpSpPr>
          <p:cNvPr id="496" name="Google Shape;496;p20"/>
          <p:cNvGrpSpPr/>
          <p:nvPr/>
        </p:nvGrpSpPr>
        <p:grpSpPr>
          <a:xfrm>
            <a:off x="455002" y="401910"/>
            <a:ext cx="908390" cy="258739"/>
            <a:chOff x="238125" y="1822850"/>
            <a:chExt cx="7080200" cy="2016675"/>
          </a:xfrm>
        </p:grpSpPr>
        <p:sp>
          <p:nvSpPr>
            <p:cNvPr id="497" name="Google Shape;497;p2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98" name="Google Shape;498;p2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99" name="Google Shape;499;p2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0" name="Google Shape;500;p2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1" name="Google Shape;501;p2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2" name="Google Shape;502;p2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3" name="Google Shape;503;p2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504" name="Google Shape;504;p20"/>
          <p:cNvSpPr/>
          <p:nvPr/>
        </p:nvSpPr>
        <p:spPr>
          <a:xfrm>
            <a:off x="6292725" y="2851350"/>
            <a:ext cx="2851800" cy="1425900"/>
          </a:xfrm>
          <a:prstGeom prst="rect">
            <a:avLst/>
          </a:prstGeom>
          <a:solidFill>
            <a:schemeClr val="accent4"/>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5" name="Google Shape;505;p20"/>
          <p:cNvSpPr/>
          <p:nvPr/>
        </p:nvSpPr>
        <p:spPr>
          <a:xfrm>
            <a:off x="7718506" y="-27"/>
            <a:ext cx="1425900" cy="14259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6" name="Google Shape;506;p20"/>
          <p:cNvSpPr/>
          <p:nvPr/>
        </p:nvSpPr>
        <p:spPr>
          <a:xfrm>
            <a:off x="0" y="4272050"/>
            <a:ext cx="9144000" cy="8712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pic>
        <p:nvPicPr>
          <p:cNvPr id="507" name="Google Shape;507;p20"/>
          <p:cNvPicPr preferRelativeResize="0"/>
          <p:nvPr/>
        </p:nvPicPr>
        <p:blipFill rotWithShape="1">
          <a:blip r:embed="rId3">
            <a:alphaModFix/>
          </a:blip>
          <a:srcRect b="24544" l="33473" r="24193" t="11983"/>
          <a:stretch/>
        </p:blipFill>
        <p:spPr>
          <a:xfrm>
            <a:off x="7718501" y="1425501"/>
            <a:ext cx="1425776" cy="1425899"/>
          </a:xfrm>
          <a:prstGeom prst="rect">
            <a:avLst/>
          </a:prstGeom>
          <a:noFill/>
          <a:ln>
            <a:noFill/>
          </a:ln>
        </p:spPr>
      </p:pic>
      <p:pic>
        <p:nvPicPr>
          <p:cNvPr id="508" name="Google Shape;508;p20"/>
          <p:cNvPicPr preferRelativeResize="0"/>
          <p:nvPr/>
        </p:nvPicPr>
        <p:blipFill rotWithShape="1">
          <a:blip r:embed="rId4">
            <a:alphaModFix/>
          </a:blip>
          <a:srcRect b="0" l="0" r="0" t="0"/>
          <a:stretch/>
        </p:blipFill>
        <p:spPr>
          <a:xfrm>
            <a:off x="6292200" y="2727426"/>
            <a:ext cx="2851800" cy="1549825"/>
          </a:xfrm>
          <a:prstGeom prst="rect">
            <a:avLst/>
          </a:prstGeom>
          <a:noFill/>
          <a:ln>
            <a:noFill/>
          </a:ln>
        </p:spPr>
      </p:pic>
      <p:grpSp>
        <p:nvGrpSpPr>
          <p:cNvPr id="509" name="Google Shape;509;p20"/>
          <p:cNvGrpSpPr/>
          <p:nvPr/>
        </p:nvGrpSpPr>
        <p:grpSpPr>
          <a:xfrm>
            <a:off x="5825946" y="3085919"/>
            <a:ext cx="1376700" cy="330600"/>
            <a:chOff x="5457350" y="2701375"/>
            <a:chExt cx="1376700" cy="330600"/>
          </a:xfrm>
        </p:grpSpPr>
        <p:sp>
          <p:nvSpPr>
            <p:cNvPr id="510" name="Google Shape;510;p20"/>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511" name="Google Shape;511;p20"/>
            <p:cNvGrpSpPr/>
            <p:nvPr/>
          </p:nvGrpSpPr>
          <p:grpSpPr>
            <a:xfrm>
              <a:off x="5541202" y="2774463"/>
              <a:ext cx="183000" cy="183000"/>
              <a:chOff x="5541202" y="2774463"/>
              <a:chExt cx="183000" cy="183000"/>
            </a:xfrm>
          </p:grpSpPr>
          <p:sp>
            <p:nvSpPr>
              <p:cNvPr id="512" name="Google Shape;512;p20"/>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13" name="Google Shape;513;p20"/>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514" name="Google Shape;514;p20"/>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570"/>
            </a:srgbClr>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515" name="Google Shape;515;p20"/>
          <p:cNvGrpSpPr/>
          <p:nvPr/>
        </p:nvGrpSpPr>
        <p:grpSpPr>
          <a:xfrm>
            <a:off x="2446250" y="4626182"/>
            <a:ext cx="845188" cy="162953"/>
            <a:chOff x="3701600" y="2570125"/>
            <a:chExt cx="1503625" cy="289900"/>
          </a:xfrm>
        </p:grpSpPr>
        <p:sp>
          <p:nvSpPr>
            <p:cNvPr id="516" name="Google Shape;516;p2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17" name="Google Shape;517;p2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18" name="Google Shape;518;p2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19" name="Google Shape;519;p2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0" name="Google Shape;520;p2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1" name="Google Shape;521;p2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2" name="Google Shape;522;p2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3" name="Google Shape;523;p2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4" name="Google Shape;524;p2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5" name="Google Shape;525;p2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6" name="Google Shape;526;p2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7" name="Google Shape;527;p2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528" name="Google Shape;528;p20"/>
          <p:cNvGrpSpPr/>
          <p:nvPr/>
        </p:nvGrpSpPr>
        <p:grpSpPr>
          <a:xfrm>
            <a:off x="5267234" y="4595311"/>
            <a:ext cx="908377" cy="201300"/>
            <a:chOff x="5577025" y="2564875"/>
            <a:chExt cx="1764525" cy="390950"/>
          </a:xfrm>
        </p:grpSpPr>
        <p:sp>
          <p:nvSpPr>
            <p:cNvPr id="529" name="Google Shape;529;p20"/>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0" name="Google Shape;530;p20"/>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1" name="Google Shape;531;p20"/>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2" name="Google Shape;532;p20"/>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3" name="Google Shape;533;p20"/>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4" name="Google Shape;534;p20"/>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5" name="Google Shape;535;p20"/>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6" name="Google Shape;536;p20"/>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7" name="Google Shape;537;p20"/>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8" name="Google Shape;538;p20"/>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9" name="Google Shape;539;p20"/>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0" name="Google Shape;540;p20"/>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1" name="Google Shape;541;p20"/>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2" name="Google Shape;542;p20"/>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3" name="Google Shape;543;p20"/>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4" name="Google Shape;544;p20"/>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545" name="Google Shape;545;p20"/>
          <p:cNvGrpSpPr/>
          <p:nvPr/>
        </p:nvGrpSpPr>
        <p:grpSpPr>
          <a:xfrm>
            <a:off x="3882460" y="4590169"/>
            <a:ext cx="682107" cy="266863"/>
            <a:chOff x="238125" y="2500825"/>
            <a:chExt cx="1678825" cy="656650"/>
          </a:xfrm>
        </p:grpSpPr>
        <p:sp>
          <p:nvSpPr>
            <p:cNvPr id="546" name="Google Shape;546;p20"/>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7" name="Google Shape;547;p20"/>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8" name="Google Shape;548;p20"/>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9" name="Google Shape;549;p20"/>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0" name="Google Shape;550;p20"/>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1" name="Google Shape;551;p20"/>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2" name="Google Shape;552;p20"/>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3" name="Google Shape;553;p20"/>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4" name="Google Shape;554;p20"/>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5" name="Google Shape;555;p20"/>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6" name="Google Shape;556;p20"/>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7" name="Google Shape;557;p20"/>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8" name="Google Shape;558;p20"/>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9" name="Google Shape;559;p20"/>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0" name="Google Shape;560;p20"/>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1" name="Google Shape;561;p20"/>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2" name="Google Shape;562;p20"/>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3" name="Google Shape;563;p20"/>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4" name="Google Shape;564;p20"/>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565" name="Google Shape;565;p20"/>
          <p:cNvGrpSpPr/>
          <p:nvPr/>
        </p:nvGrpSpPr>
        <p:grpSpPr>
          <a:xfrm>
            <a:off x="6779578" y="4626182"/>
            <a:ext cx="845188" cy="162953"/>
            <a:chOff x="3701600" y="2570125"/>
            <a:chExt cx="1503625" cy="289900"/>
          </a:xfrm>
        </p:grpSpPr>
        <p:sp>
          <p:nvSpPr>
            <p:cNvPr id="566" name="Google Shape;566;p2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7" name="Google Shape;567;p2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8" name="Google Shape;568;p2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9" name="Google Shape;569;p2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0" name="Google Shape;570;p2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1" name="Google Shape;571;p2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2" name="Google Shape;572;p2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3" name="Google Shape;573;p2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4" name="Google Shape;574;p2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5" name="Google Shape;575;p2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6" name="Google Shape;576;p2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7" name="Google Shape;577;p2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578" name="Google Shape;578;p20"/>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570"/>
            </a:srgbClr>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9" name="Google Shape;579;p20"/>
          <p:cNvSpPr txBox="1"/>
          <p:nvPr/>
        </p:nvSpPr>
        <p:spPr>
          <a:xfrm>
            <a:off x="327649" y="4545776"/>
            <a:ext cx="1012800" cy="3078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580" name="Google Shape;580;p20"/>
          <p:cNvGrpSpPr/>
          <p:nvPr/>
        </p:nvGrpSpPr>
        <p:grpSpPr>
          <a:xfrm>
            <a:off x="6292190" y="1426141"/>
            <a:ext cx="1425849" cy="1425202"/>
            <a:chOff x="1189450" y="238125"/>
            <a:chExt cx="5177375" cy="5175025"/>
          </a:xfrm>
        </p:grpSpPr>
        <p:sp>
          <p:nvSpPr>
            <p:cNvPr id="581" name="Google Shape;581;p2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2" name="Google Shape;582;p2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3" name="Google Shape;583;p2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4" name="Google Shape;584;p2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5" name="Google Shape;585;p2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6" name="Google Shape;586;p2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7" name="Google Shape;587;p2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8" name="Google Shape;588;p2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9" name="Google Shape;589;p2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0" name="Google Shape;590;p2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1" name="Google Shape;591;p2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2" name="Google Shape;592;p2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3" name="Google Shape;593;p2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4" name="Google Shape;594;p2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5" name="Google Shape;595;p2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6" name="Google Shape;596;p2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7" name="Google Shape;597;p2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8" name="Google Shape;598;p2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9" name="Google Shape;599;p2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0" name="Google Shape;600;p2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1" name="Google Shape;601;p2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2" name="Google Shape;602;p2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3" name="Google Shape;603;p2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4" name="Google Shape;604;p2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5" name="Google Shape;605;p2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6" name="Google Shape;606;p2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7" name="Google Shape;607;p2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8" name="Google Shape;608;p2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9" name="Google Shape;609;p2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0" name="Google Shape;610;p2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1" name="Google Shape;611;p2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2" name="Google Shape;612;p2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3" name="Google Shape;613;p2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4" name="Google Shape;614;p2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5" name="Google Shape;615;p2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6" name="Google Shape;616;p2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7" name="Google Shape;617;p2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8" name="Google Shape;618;p2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9" name="Google Shape;619;p2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0" name="Google Shape;620;p2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1" name="Google Shape;621;p2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2" name="Google Shape;622;p2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3" name="Google Shape;623;p2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4" name="Google Shape;624;p2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5" name="Google Shape;625;p2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6" name="Google Shape;626;p2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7" name="Google Shape;627;p2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8" name="Google Shape;628;p2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9" name="Google Shape;629;p2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0" name="Google Shape;630;p2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1" name="Google Shape;631;p2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2" name="Google Shape;632;p2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3" name="Google Shape;633;p2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4" name="Google Shape;634;p2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5" name="Google Shape;635;p2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6" name="Google Shape;636;p2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7" name="Google Shape;637;p2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8" name="Google Shape;638;p2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9" name="Google Shape;639;p2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0" name="Google Shape;640;p2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1" name="Google Shape;641;p2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2" name="Google Shape;642;p2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3" name="Google Shape;643;p2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4" name="Google Shape;644;p2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5" name="Google Shape;645;p2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6" name="Google Shape;646;p2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7" name="Google Shape;647;p2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8" name="Google Shape;648;p2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9" name="Google Shape;649;p2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0" name="Google Shape;650;p2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1" name="Google Shape;651;p2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2" name="Google Shape;652;p2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3" name="Google Shape;653;p2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4" name="Google Shape;654;p2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5" name="Google Shape;655;p2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6" name="Google Shape;656;p2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7" name="Google Shape;657;p2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8" name="Google Shape;658;p2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9" name="Google Shape;659;p2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0" name="Google Shape;660;p2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1" name="Google Shape;661;p2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2" name="Google Shape;662;p2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3" name="Google Shape;663;p2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4" name="Google Shape;664;p2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5" name="Google Shape;665;p2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6" name="Google Shape;666;p2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7" name="Google Shape;667;p2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8" name="Google Shape;668;p2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9" name="Google Shape;669;p2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0" name="Google Shape;670;p2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1" name="Google Shape;671;p2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2" name="Google Shape;672;p2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3" name="Google Shape;673;p2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4" name="Google Shape;674;p2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5" name="Google Shape;675;p2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6" name="Google Shape;676;p2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7" name="Google Shape;677;p2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8" name="Google Shape;678;p2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9" name="Google Shape;679;p2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0" name="Google Shape;680;p2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1" name="Google Shape;681;p2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2" name="Google Shape;682;p2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3" name="Google Shape;683;p2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4" name="Google Shape;684;p2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5" name="Google Shape;685;p2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6" name="Google Shape;686;p2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7" name="Google Shape;687;p2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8" name="Google Shape;688;p2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9" name="Google Shape;689;p2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0" name="Google Shape;690;p2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1" name="Google Shape;691;p2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2" name="Google Shape;692;p2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3" name="Google Shape;693;p2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4" name="Google Shape;694;p2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5" name="Google Shape;695;p2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6" name="Google Shape;696;p2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7" name="Google Shape;697;p2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8" name="Google Shape;698;p2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9" name="Google Shape;699;p2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0" name="Google Shape;700;p2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1" name="Google Shape;701;p2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2" name="Google Shape;702;p2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3" name="Google Shape;703;p2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4" name="Google Shape;704;p2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5" name="Google Shape;705;p2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6" name="Google Shape;706;p2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7" name="Google Shape;707;p2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8" name="Google Shape;708;p2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9" name="Google Shape;709;p2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0" name="Google Shape;710;p2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1" name="Google Shape;711;p2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2" name="Google Shape;712;p2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3" name="Google Shape;713;p2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4" name="Google Shape;714;p2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5" name="Google Shape;715;p2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6" name="Google Shape;716;p2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7" name="Google Shape;717;p2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8" name="Google Shape;718;p2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9" name="Google Shape;719;p2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0" name="Google Shape;720;p2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1" name="Google Shape;721;p2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2" name="Google Shape;722;p2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3" name="Google Shape;723;p2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4" name="Google Shape;724;p2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5" name="Google Shape;725;p2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6" name="Google Shape;726;p2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7" name="Google Shape;727;p2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8" name="Google Shape;728;p2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9" name="Google Shape;729;p2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0" name="Google Shape;730;p2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1" name="Google Shape;731;p2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2" name="Google Shape;732;p2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3" name="Google Shape;733;p2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4" name="Google Shape;734;p2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5" name="Google Shape;735;p2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6" name="Google Shape;736;p2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7" name="Google Shape;737;p2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8" name="Google Shape;738;p2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9" name="Google Shape;739;p2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0" name="Google Shape;740;p2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1" name="Google Shape;741;p2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2" name="Google Shape;742;p2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3" name="Google Shape;743;p2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4" name="Google Shape;744;p2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5" name="Google Shape;745;p2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6" name="Google Shape;746;p2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7" name="Google Shape;747;p2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8" name="Google Shape;748;p2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9" name="Google Shape;749;p2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0" name="Google Shape;750;p2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1" name="Google Shape;751;p2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2" name="Google Shape;752;p2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3" name="Google Shape;753;p2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4" name="Google Shape;754;p2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5" name="Google Shape;755;p2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6" name="Google Shape;756;p2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7" name="Google Shape;757;p2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8" name="Google Shape;758;p2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9" name="Google Shape;759;p2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0" name="Google Shape;760;p2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1" name="Google Shape;761;p2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2" name="Google Shape;762;p2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3" name="Google Shape;763;p2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4" name="Google Shape;764;p2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5" name="Google Shape;765;p2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6" name="Google Shape;766;p2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7" name="Google Shape;767;p2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8" name="Google Shape;768;p2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9" name="Google Shape;769;p2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0" name="Google Shape;770;p2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1" name="Google Shape;771;p2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2" name="Google Shape;772;p2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3" name="Google Shape;773;p2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4" name="Google Shape;774;p2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5" name="Google Shape;775;p2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6" name="Google Shape;776;p2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7" name="Google Shape;777;p2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8" name="Google Shape;778;p2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9" name="Google Shape;779;p2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0" name="Google Shape;780;p2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1" name="Google Shape;781;p2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2" name="Google Shape;782;p2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3" name="Google Shape;783;p2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4" name="Google Shape;784;p2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5" name="Google Shape;785;p2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6" name="Google Shape;786;p2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7" name="Google Shape;787;p2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8" name="Google Shape;788;p2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9" name="Google Shape;789;p2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0" name="Google Shape;790;p2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1" name="Google Shape;791;p2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2" name="Google Shape;792;p2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3" name="Google Shape;793;p2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4" name="Google Shape;794;p2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5" name="Google Shape;795;p2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6" name="Google Shape;796;p2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7" name="Google Shape;797;p2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8" name="Google Shape;798;p2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9" name="Google Shape;799;p2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0" name="Google Shape;800;p2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1" name="Google Shape;801;p2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2" name="Google Shape;802;p2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3" name="Google Shape;803;p2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4" name="Google Shape;804;p2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5" name="Google Shape;805;p2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6" name="Google Shape;806;p2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7" name="Google Shape;807;p2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8" name="Google Shape;808;p2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9" name="Google Shape;809;p2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0" name="Google Shape;810;p2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1" name="Google Shape;811;p2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2" name="Google Shape;812;p2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3" name="Google Shape;813;p2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4" name="Google Shape;814;p2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5" name="Google Shape;815;p2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6" name="Google Shape;816;p2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7" name="Google Shape;817;p2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8" name="Google Shape;818;p2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9" name="Google Shape;819;p2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0" name="Google Shape;820;p2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1" name="Google Shape;821;p2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2" name="Google Shape;822;p2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3" name="Google Shape;823;p2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4" name="Google Shape;824;p2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5" name="Google Shape;825;p2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6" name="Google Shape;826;p2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7" name="Google Shape;827;p2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8" name="Google Shape;828;p2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9" name="Google Shape;829;p2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0" name="Google Shape;830;p2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1" name="Google Shape;831;p2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2" name="Google Shape;832;p2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3" name="Google Shape;833;p2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4" name="Google Shape;834;p2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5" name="Google Shape;835;p2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6" name="Google Shape;836;p2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7" name="Google Shape;837;p2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8" name="Google Shape;838;p2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9" name="Google Shape;839;p2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0" name="Google Shape;840;p2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1" name="Google Shape;841;p2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2" name="Google Shape;842;p2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3" name="Google Shape;843;p2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4" name="Google Shape;844;p2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5" name="Google Shape;845;p2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6" name="Google Shape;846;p2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7" name="Google Shape;847;p2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8" name="Google Shape;848;p2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9" name="Google Shape;849;p2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0" name="Google Shape;850;p2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1" name="Google Shape;851;p2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2" name="Google Shape;852;p2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3" name="Google Shape;853;p2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4" name="Google Shape;854;p2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5" name="Google Shape;855;p2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6" name="Google Shape;856;p2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7" name="Google Shape;857;p2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8" name="Google Shape;858;p2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9" name="Google Shape;859;p2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0" name="Google Shape;860;p2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1" name="Google Shape;861;p2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2" name="Google Shape;862;p2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3" name="Google Shape;863;p2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4" name="Google Shape;864;p2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5" name="Google Shape;865;p2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6" name="Google Shape;866;p2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7" name="Google Shape;867;p2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8" name="Google Shape;868;p2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9" name="Google Shape;869;p2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0" name="Google Shape;870;p2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1" name="Google Shape;871;p2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2" name="Google Shape;872;p2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3" name="Google Shape;873;p2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4" name="Google Shape;874;p2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5" name="Google Shape;875;p2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6" name="Google Shape;876;p2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7" name="Google Shape;877;p2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8" name="Google Shape;878;p2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9" name="Google Shape;879;p2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0" name="Google Shape;880;p2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1" name="Google Shape;881;p2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2" name="Google Shape;882;p2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3" name="Google Shape;883;p2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4" name="Google Shape;884;p2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5" name="Google Shape;885;p2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6" name="Google Shape;886;p2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7" name="Google Shape;887;p2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8" name="Google Shape;888;p2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9" name="Google Shape;889;p2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0" name="Google Shape;890;p2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1" name="Google Shape;891;p2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2" name="Google Shape;892;p2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3" name="Google Shape;893;p2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4" name="Google Shape;894;p2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5" name="Google Shape;895;p2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6" name="Google Shape;896;p2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7" name="Google Shape;897;p2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8" name="Google Shape;898;p2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9" name="Google Shape;899;p2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0" name="Google Shape;900;p2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1" name="Google Shape;901;p2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2" name="Google Shape;902;p2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3" name="Google Shape;903;p2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4" name="Google Shape;904;p2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5" name="Google Shape;905;p2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6" name="Google Shape;906;p2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7" name="Google Shape;907;p2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8" name="Google Shape;908;p2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9" name="Google Shape;909;p2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0" name="Google Shape;910;p2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1" name="Google Shape;911;p2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2" name="Google Shape;912;p2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3" name="Google Shape;913;p2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4" name="Google Shape;914;p2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5" name="Google Shape;915;p2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6" name="Google Shape;916;p2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7" name="Google Shape;917;p2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8" name="Google Shape;918;p2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9" name="Google Shape;919;p2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0" name="Google Shape;920;p2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1" name="Google Shape;921;p2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2" name="Google Shape;922;p2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3" name="Google Shape;923;p2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4" name="Google Shape;924;p2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5" name="Google Shape;925;p2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6" name="Google Shape;926;p2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7" name="Google Shape;927;p2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8" name="Google Shape;928;p2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9" name="Google Shape;929;p2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0" name="Google Shape;930;p2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1" name="Google Shape;931;p2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2" name="Google Shape;932;p2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3" name="Google Shape;933;p2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4" name="Google Shape;934;p2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5" name="Google Shape;935;p2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6" name="Google Shape;936;p2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7" name="Google Shape;937;p2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8" name="Google Shape;938;p2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9" name="Google Shape;939;p2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0" name="Google Shape;940;p2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1" name="Google Shape;941;p2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2" name="Google Shape;942;p2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3" name="Google Shape;943;p2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4" name="Google Shape;944;p2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5" name="Google Shape;945;p2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6" name="Google Shape;946;p2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7" name="Google Shape;947;p2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8" name="Google Shape;948;p2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9" name="Google Shape;949;p2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0" name="Google Shape;950;p2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1" name="Google Shape;951;p2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2" name="Google Shape;952;p2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3" name="Google Shape;953;p2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4" name="Google Shape;954;p2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5" name="Google Shape;955;p2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6" name="Google Shape;956;p2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7" name="Google Shape;957;p2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8" name="Google Shape;958;p2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9" name="Google Shape;959;p2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0" name="Google Shape;960;p2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1" name="Google Shape;961;p2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2" name="Google Shape;962;p2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3" name="Google Shape;963;p2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4" name="Google Shape;964;p2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5" name="Google Shape;965;p2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6" name="Google Shape;966;p2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7" name="Google Shape;967;p2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8" name="Google Shape;968;p2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9" name="Google Shape;969;p2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0" name="Google Shape;970;p2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1" name="Google Shape;971;p2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2" name="Google Shape;972;p2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3" name="Google Shape;973;p2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4" name="Google Shape;974;p2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5" name="Google Shape;975;p2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6" name="Google Shape;976;p2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7" name="Google Shape;977;p2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8" name="Google Shape;978;p2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9" name="Google Shape;979;p2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0" name="Google Shape;980;p2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1" name="Google Shape;981;p2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2" name="Google Shape;982;p2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3" name="Google Shape;983;p2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4" name="Google Shape;984;p2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5" name="Google Shape;985;p2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6" name="Google Shape;986;p2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7" name="Google Shape;987;p2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8" name="Google Shape;988;p2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9" name="Google Shape;989;p2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0" name="Google Shape;990;p2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1" name="Google Shape;991;p2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2" name="Google Shape;992;p2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3" name="Google Shape;993;p2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4" name="Google Shape;994;p2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5" name="Google Shape;995;p2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6" name="Google Shape;996;p2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7" name="Google Shape;997;p2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8" name="Google Shape;998;p2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9" name="Google Shape;999;p2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0" name="Google Shape;1000;p2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1" name="Google Shape;1001;p2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2" name="Google Shape;1002;p2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3" name="Google Shape;1003;p2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4" name="Google Shape;1004;p2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5" name="Google Shape;1005;p2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6" name="Google Shape;1006;p2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7" name="Google Shape;1007;p2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8" name="Google Shape;1008;p2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9" name="Google Shape;1009;p2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0" name="Google Shape;1010;p2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1" name="Google Shape;1011;p2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2" name="Google Shape;1012;p2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3" name="Google Shape;1013;p2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4" name="Google Shape;1014;p2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5" name="Google Shape;1015;p2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6" name="Google Shape;1016;p2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7" name="Google Shape;1017;p2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8" name="Google Shape;1018;p2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9" name="Google Shape;1019;p2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0" name="Google Shape;1020;p2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1" name="Google Shape;1021;p2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2" name="Google Shape;1022;p2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3" name="Google Shape;1023;p2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4" name="Google Shape;1024;p2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5" name="Google Shape;1025;p2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6" name="Google Shape;1026;p2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7" name="Google Shape;1027;p2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8" name="Google Shape;1028;p2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9" name="Google Shape;1029;p2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0" name="Google Shape;1030;p2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1" name="Google Shape;1031;p2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2" name="Google Shape;1032;p2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3" name="Google Shape;1033;p2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4" name="Google Shape;1034;p2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5" name="Google Shape;1035;p2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6" name="Google Shape;1036;p2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7" name="Google Shape;1037;p2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8" name="Google Shape;1038;p2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9" name="Google Shape;1039;p2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0" name="Google Shape;1040;p2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1" name="Google Shape;1041;p2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2" name="Google Shape;1042;p2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3" name="Google Shape;1043;p2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4" name="Google Shape;1044;p2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5" name="Google Shape;1045;p2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6" name="Google Shape;1046;p2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7" name="Google Shape;1047;p2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8" name="Google Shape;1048;p2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9" name="Google Shape;1049;p2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0" name="Google Shape;1050;p2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1" name="Google Shape;1051;p2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2" name="Google Shape;1052;p2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3" name="Google Shape;1053;p2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4" name="Google Shape;1054;p2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5" name="Google Shape;1055;p2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6" name="Google Shape;1056;p2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7" name="Google Shape;1057;p2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8" name="Google Shape;1058;p2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9" name="Google Shape;1059;p2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0" name="Google Shape;1060;p2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1" name="Google Shape;1061;p2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2" name="Google Shape;1062;p2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3" name="Google Shape;1063;p2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4" name="Google Shape;1064;p2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5" name="Google Shape;1065;p2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6" name="Google Shape;1066;p2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7" name="Google Shape;1067;p2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8" name="Google Shape;1068;p2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9" name="Google Shape;1069;p2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0" name="Google Shape;1070;p2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1" name="Google Shape;1071;p2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2" name="Google Shape;1072;p2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3" name="Google Shape;1073;p2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4" name="Google Shape;1074;p2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5" name="Google Shape;1075;p2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6" name="Google Shape;1076;p2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7" name="Google Shape;1077;p2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8" name="Google Shape;1078;p2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9" name="Google Shape;1079;p2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0" name="Google Shape;1080;p2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1" name="Google Shape;1081;p2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2" name="Google Shape;1082;p2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3" name="Google Shape;1083;p2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4" name="Google Shape;1084;p2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5" name="Google Shape;1085;p2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6" name="Google Shape;1086;p2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7" name="Google Shape;1087;p2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8" name="Google Shape;1088;p2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9" name="Google Shape;1089;p2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0" name="Google Shape;1090;p2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1" name="Google Shape;1091;p2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2" name="Google Shape;1092;p2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3" name="Google Shape;1093;p2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4" name="Google Shape;1094;p2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5" name="Google Shape;1095;p2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6" name="Google Shape;1096;p2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7" name="Google Shape;1097;p2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8" name="Google Shape;1098;p2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9" name="Google Shape;1099;p2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0" name="Google Shape;1100;p2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1" name="Google Shape;1101;p2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2" name="Google Shape;1102;p2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3" name="Google Shape;1103;p2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4" name="Google Shape;1104;p2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5" name="Google Shape;1105;p2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6" name="Google Shape;1106;p2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7" name="Google Shape;1107;p2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8" name="Google Shape;1108;p2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9" name="Google Shape;1109;p2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0" name="Google Shape;1110;p2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1" name="Google Shape;1111;p2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2" name="Google Shape;1112;p2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3" name="Google Shape;1113;p2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4" name="Google Shape;1114;p2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5" name="Google Shape;1115;p2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6" name="Google Shape;1116;p2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7" name="Google Shape;1117;p2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8" name="Google Shape;1118;p2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9" name="Google Shape;1119;p2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0" name="Google Shape;1120;p2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1" name="Google Shape;1121;p2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2" name="Google Shape;1122;p2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3" name="Google Shape;1123;p2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4" name="Google Shape;1124;p2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5" name="Google Shape;1125;p2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6" name="Google Shape;1126;p2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7" name="Google Shape;1127;p2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8" name="Google Shape;1128;p2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9" name="Google Shape;1129;p2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0" name="Google Shape;1130;p2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1" name="Google Shape;1131;p2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2" name="Google Shape;1132;p2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3" name="Google Shape;1133;p2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4" name="Google Shape;1134;p2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5" name="Google Shape;1135;p2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6" name="Google Shape;1136;p2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7" name="Google Shape;1137;p2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8" name="Google Shape;1138;p2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9" name="Google Shape;1139;p2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0" name="Google Shape;1140;p2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1" name="Google Shape;1141;p2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2" name="Google Shape;1142;p2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3" name="Google Shape;1143;p2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4" name="Google Shape;1144;p2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5" name="Google Shape;1145;p2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6" name="Google Shape;1146;p2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7" name="Google Shape;1147;p2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8" name="Google Shape;1148;p2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149" name="Google Shape;1149;p20"/>
          <p:cNvSpPr/>
          <p:nvPr/>
        </p:nvSpPr>
        <p:spPr>
          <a:xfrm>
            <a:off x="324501" y="4426700"/>
            <a:ext cx="8499900" cy="5859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50" name="Shape 1150"/>
        <p:cNvGrpSpPr/>
        <p:nvPr/>
      </p:nvGrpSpPr>
      <p:grpSpPr>
        <a:xfrm>
          <a:off x="0" y="0"/>
          <a:ext cx="0" cy="0"/>
          <a:chOff x="0" y="0"/>
          <a:chExt cx="0" cy="0"/>
        </a:xfrm>
      </p:grpSpPr>
      <p:sp>
        <p:nvSpPr>
          <p:cNvPr id="1151" name="Google Shape;1151;p21"/>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599"/>
            </a:lvl1pPr>
            <a:lvl2pPr lvl="1" rtl="0" algn="ctr">
              <a:lnSpc>
                <a:spcPct val="100000"/>
              </a:lnSpc>
              <a:spcBef>
                <a:spcPts val="0"/>
              </a:spcBef>
              <a:spcAft>
                <a:spcPts val="0"/>
              </a:spcAft>
              <a:buSzPts val="3600"/>
              <a:buNone/>
              <a:defRPr sz="3599"/>
            </a:lvl2pPr>
            <a:lvl3pPr lvl="2" rtl="0" algn="ctr">
              <a:lnSpc>
                <a:spcPct val="100000"/>
              </a:lnSpc>
              <a:spcBef>
                <a:spcPts val="0"/>
              </a:spcBef>
              <a:spcAft>
                <a:spcPts val="0"/>
              </a:spcAft>
              <a:buSzPts val="3600"/>
              <a:buNone/>
              <a:defRPr sz="3599"/>
            </a:lvl3pPr>
            <a:lvl4pPr lvl="3" rtl="0" algn="ctr">
              <a:lnSpc>
                <a:spcPct val="100000"/>
              </a:lnSpc>
              <a:spcBef>
                <a:spcPts val="0"/>
              </a:spcBef>
              <a:spcAft>
                <a:spcPts val="0"/>
              </a:spcAft>
              <a:buSzPts val="3600"/>
              <a:buNone/>
              <a:defRPr sz="3599"/>
            </a:lvl4pPr>
            <a:lvl5pPr lvl="4" rtl="0" algn="ctr">
              <a:lnSpc>
                <a:spcPct val="100000"/>
              </a:lnSpc>
              <a:spcBef>
                <a:spcPts val="0"/>
              </a:spcBef>
              <a:spcAft>
                <a:spcPts val="0"/>
              </a:spcAft>
              <a:buSzPts val="3600"/>
              <a:buNone/>
              <a:defRPr sz="3599"/>
            </a:lvl5pPr>
            <a:lvl6pPr lvl="5" rtl="0" algn="ctr">
              <a:lnSpc>
                <a:spcPct val="100000"/>
              </a:lnSpc>
              <a:spcBef>
                <a:spcPts val="0"/>
              </a:spcBef>
              <a:spcAft>
                <a:spcPts val="0"/>
              </a:spcAft>
              <a:buSzPts val="3600"/>
              <a:buNone/>
              <a:defRPr sz="3599"/>
            </a:lvl6pPr>
            <a:lvl7pPr lvl="6" rtl="0" algn="ctr">
              <a:lnSpc>
                <a:spcPct val="100000"/>
              </a:lnSpc>
              <a:spcBef>
                <a:spcPts val="0"/>
              </a:spcBef>
              <a:spcAft>
                <a:spcPts val="0"/>
              </a:spcAft>
              <a:buSzPts val="3600"/>
              <a:buNone/>
              <a:defRPr sz="3599"/>
            </a:lvl7pPr>
            <a:lvl8pPr lvl="7" rtl="0" algn="ctr">
              <a:lnSpc>
                <a:spcPct val="100000"/>
              </a:lnSpc>
              <a:spcBef>
                <a:spcPts val="0"/>
              </a:spcBef>
              <a:spcAft>
                <a:spcPts val="0"/>
              </a:spcAft>
              <a:buSzPts val="3600"/>
              <a:buNone/>
              <a:defRPr sz="3599"/>
            </a:lvl8pPr>
            <a:lvl9pPr lvl="8" rtl="0" algn="ctr">
              <a:lnSpc>
                <a:spcPct val="100000"/>
              </a:lnSpc>
              <a:spcBef>
                <a:spcPts val="0"/>
              </a:spcBef>
              <a:spcAft>
                <a:spcPts val="0"/>
              </a:spcAft>
              <a:buSzPts val="3600"/>
              <a:buNone/>
              <a:defRPr sz="3599"/>
            </a:lvl9pPr>
          </a:lstStyle>
          <a:p/>
        </p:txBody>
      </p:sp>
      <p:sp>
        <p:nvSpPr>
          <p:cNvPr id="1152" name="Google Shape;1152;p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153" name="Google Shape;1153;p21"/>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 header w/chevron">
    <p:spTree>
      <p:nvGrpSpPr>
        <p:cNvPr id="1154" name="Shape 1154"/>
        <p:cNvGrpSpPr/>
        <p:nvPr/>
      </p:nvGrpSpPr>
      <p:grpSpPr>
        <a:xfrm>
          <a:off x="0" y="0"/>
          <a:ext cx="0" cy="0"/>
          <a:chOff x="0" y="0"/>
          <a:chExt cx="0" cy="0"/>
        </a:xfrm>
      </p:grpSpPr>
      <p:grpSp>
        <p:nvGrpSpPr>
          <p:cNvPr id="1155" name="Google Shape;1155;p22"/>
          <p:cNvGrpSpPr/>
          <p:nvPr/>
        </p:nvGrpSpPr>
        <p:grpSpPr>
          <a:xfrm>
            <a:off x="2693441" y="10"/>
            <a:ext cx="3757132" cy="5143716"/>
            <a:chOff x="1895100" y="238125"/>
            <a:chExt cx="3826000" cy="5238000"/>
          </a:xfrm>
        </p:grpSpPr>
        <p:sp>
          <p:nvSpPr>
            <p:cNvPr id="1156" name="Google Shape;1156;p22"/>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57" name="Google Shape;1157;p22"/>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158" name="Google Shape;1158;p22"/>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599"/>
            </a:lvl1pPr>
            <a:lvl2pPr lvl="1" rtl="0" algn="ctr">
              <a:lnSpc>
                <a:spcPct val="100000"/>
              </a:lnSpc>
              <a:spcBef>
                <a:spcPts val="0"/>
              </a:spcBef>
              <a:spcAft>
                <a:spcPts val="0"/>
              </a:spcAft>
              <a:buSzPts val="3600"/>
              <a:buNone/>
              <a:defRPr sz="3599"/>
            </a:lvl2pPr>
            <a:lvl3pPr lvl="2" rtl="0" algn="ctr">
              <a:lnSpc>
                <a:spcPct val="100000"/>
              </a:lnSpc>
              <a:spcBef>
                <a:spcPts val="0"/>
              </a:spcBef>
              <a:spcAft>
                <a:spcPts val="0"/>
              </a:spcAft>
              <a:buSzPts val="3600"/>
              <a:buNone/>
              <a:defRPr sz="3599"/>
            </a:lvl3pPr>
            <a:lvl4pPr lvl="3" rtl="0" algn="ctr">
              <a:lnSpc>
                <a:spcPct val="100000"/>
              </a:lnSpc>
              <a:spcBef>
                <a:spcPts val="0"/>
              </a:spcBef>
              <a:spcAft>
                <a:spcPts val="0"/>
              </a:spcAft>
              <a:buSzPts val="3600"/>
              <a:buNone/>
              <a:defRPr sz="3599"/>
            </a:lvl4pPr>
            <a:lvl5pPr lvl="4" rtl="0" algn="ctr">
              <a:lnSpc>
                <a:spcPct val="100000"/>
              </a:lnSpc>
              <a:spcBef>
                <a:spcPts val="0"/>
              </a:spcBef>
              <a:spcAft>
                <a:spcPts val="0"/>
              </a:spcAft>
              <a:buSzPts val="3600"/>
              <a:buNone/>
              <a:defRPr sz="3599"/>
            </a:lvl5pPr>
            <a:lvl6pPr lvl="5" rtl="0" algn="ctr">
              <a:lnSpc>
                <a:spcPct val="100000"/>
              </a:lnSpc>
              <a:spcBef>
                <a:spcPts val="0"/>
              </a:spcBef>
              <a:spcAft>
                <a:spcPts val="0"/>
              </a:spcAft>
              <a:buSzPts val="3600"/>
              <a:buNone/>
              <a:defRPr sz="3599"/>
            </a:lvl6pPr>
            <a:lvl7pPr lvl="6" rtl="0" algn="ctr">
              <a:lnSpc>
                <a:spcPct val="100000"/>
              </a:lnSpc>
              <a:spcBef>
                <a:spcPts val="0"/>
              </a:spcBef>
              <a:spcAft>
                <a:spcPts val="0"/>
              </a:spcAft>
              <a:buSzPts val="3600"/>
              <a:buNone/>
              <a:defRPr sz="3599"/>
            </a:lvl7pPr>
            <a:lvl8pPr lvl="7" rtl="0" algn="ctr">
              <a:lnSpc>
                <a:spcPct val="100000"/>
              </a:lnSpc>
              <a:spcBef>
                <a:spcPts val="0"/>
              </a:spcBef>
              <a:spcAft>
                <a:spcPts val="0"/>
              </a:spcAft>
              <a:buSzPts val="3600"/>
              <a:buNone/>
              <a:defRPr sz="3599"/>
            </a:lvl8pPr>
            <a:lvl9pPr lvl="8" rtl="0" algn="ctr">
              <a:lnSpc>
                <a:spcPct val="100000"/>
              </a:lnSpc>
              <a:spcBef>
                <a:spcPts val="0"/>
              </a:spcBef>
              <a:spcAft>
                <a:spcPts val="0"/>
              </a:spcAft>
              <a:buSzPts val="3600"/>
              <a:buNone/>
              <a:defRPr sz="3599"/>
            </a:lvl9pPr>
          </a:lstStyle>
          <a:p/>
        </p:txBody>
      </p:sp>
      <p:sp>
        <p:nvSpPr>
          <p:cNvPr id="1159" name="Google Shape;1159;p2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160" name="Google Shape;1160;p22"/>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61" name="Shape 1161"/>
        <p:cNvGrpSpPr/>
        <p:nvPr/>
      </p:nvGrpSpPr>
      <p:grpSpPr>
        <a:xfrm>
          <a:off x="0" y="0"/>
          <a:ext cx="0" cy="0"/>
          <a:chOff x="0" y="0"/>
          <a:chExt cx="0" cy="0"/>
        </a:xfrm>
      </p:grpSpPr>
      <p:sp>
        <p:nvSpPr>
          <p:cNvPr id="1162" name="Google Shape;1162;p2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163" name="Google Shape;1163;p23"/>
          <p:cNvGrpSpPr/>
          <p:nvPr/>
        </p:nvGrpSpPr>
        <p:grpSpPr>
          <a:xfrm>
            <a:off x="8041174" y="4778597"/>
            <a:ext cx="598277" cy="170409"/>
            <a:chOff x="238125" y="1822850"/>
            <a:chExt cx="7080200" cy="2016675"/>
          </a:xfrm>
        </p:grpSpPr>
        <p:sp>
          <p:nvSpPr>
            <p:cNvPr id="1164" name="Google Shape;1164;p2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5" name="Google Shape;1165;p2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6" name="Google Shape;1166;p2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7" name="Google Shape;1167;p2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8" name="Google Shape;1168;p2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9" name="Google Shape;1169;p2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70" name="Google Shape;1170;p2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171" name="Google Shape;1171;p23"/>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72" name="Google Shape;1172;p23"/>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199"/>
            </a:lvl2pPr>
            <a:lvl3pPr lvl="2" rtl="0" algn="l">
              <a:lnSpc>
                <a:spcPct val="115000"/>
              </a:lnSpc>
              <a:spcBef>
                <a:spcPts val="0"/>
              </a:spcBef>
              <a:spcAft>
                <a:spcPts val="0"/>
              </a:spcAft>
              <a:buSzPts val="1200"/>
              <a:buNone/>
              <a:defRPr sz="1199"/>
            </a:lvl3pPr>
            <a:lvl4pPr lvl="3" rtl="0" algn="l">
              <a:lnSpc>
                <a:spcPct val="115000"/>
              </a:lnSpc>
              <a:spcBef>
                <a:spcPts val="0"/>
              </a:spcBef>
              <a:spcAft>
                <a:spcPts val="0"/>
              </a:spcAft>
              <a:buSzPts val="1200"/>
              <a:buNone/>
              <a:defRPr sz="1199"/>
            </a:lvl4pPr>
            <a:lvl5pPr lvl="4" rtl="0" algn="l">
              <a:lnSpc>
                <a:spcPct val="115000"/>
              </a:lnSpc>
              <a:spcBef>
                <a:spcPts val="0"/>
              </a:spcBef>
              <a:spcAft>
                <a:spcPts val="0"/>
              </a:spcAft>
              <a:buSzPts val="1200"/>
              <a:buNone/>
              <a:defRPr sz="1199"/>
            </a:lvl5pPr>
            <a:lvl6pPr lvl="5" rtl="0" algn="l">
              <a:lnSpc>
                <a:spcPct val="115000"/>
              </a:lnSpc>
              <a:spcBef>
                <a:spcPts val="0"/>
              </a:spcBef>
              <a:spcAft>
                <a:spcPts val="0"/>
              </a:spcAft>
              <a:buSzPts val="1200"/>
              <a:buNone/>
              <a:defRPr sz="1199"/>
            </a:lvl6pPr>
            <a:lvl7pPr lvl="6" rtl="0" algn="l">
              <a:lnSpc>
                <a:spcPct val="115000"/>
              </a:lnSpc>
              <a:spcBef>
                <a:spcPts val="0"/>
              </a:spcBef>
              <a:spcAft>
                <a:spcPts val="0"/>
              </a:spcAft>
              <a:buSzPts val="1200"/>
              <a:buNone/>
              <a:defRPr sz="1199"/>
            </a:lvl7pPr>
            <a:lvl8pPr lvl="7" rtl="0" algn="l">
              <a:lnSpc>
                <a:spcPct val="115000"/>
              </a:lnSpc>
              <a:spcBef>
                <a:spcPts val="0"/>
              </a:spcBef>
              <a:spcAft>
                <a:spcPts val="0"/>
              </a:spcAft>
              <a:buSzPts val="1200"/>
              <a:buNone/>
              <a:defRPr sz="1199"/>
            </a:lvl8pPr>
            <a:lvl9pPr lvl="8" rtl="0" algn="l">
              <a:lnSpc>
                <a:spcPct val="115000"/>
              </a:lnSpc>
              <a:spcBef>
                <a:spcPts val="0"/>
              </a:spcBef>
              <a:spcAft>
                <a:spcPts val="0"/>
              </a:spcAft>
              <a:buSzPts val="1200"/>
              <a:buNone/>
              <a:defRPr sz="1199"/>
            </a:lvl9pPr>
          </a:lstStyle>
          <a:p/>
        </p:txBody>
      </p:sp>
      <p:sp>
        <p:nvSpPr>
          <p:cNvPr id="1173" name="Google Shape;1173;p23"/>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74" name="Google Shape;1174;p23"/>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175" name="Google Shape;1175;p23"/>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 and body w/chevron bkgrnd">
    <p:spTree>
      <p:nvGrpSpPr>
        <p:cNvPr id="1176" name="Shape 1176"/>
        <p:cNvGrpSpPr/>
        <p:nvPr/>
      </p:nvGrpSpPr>
      <p:grpSpPr>
        <a:xfrm>
          <a:off x="0" y="0"/>
          <a:ext cx="0" cy="0"/>
          <a:chOff x="0" y="0"/>
          <a:chExt cx="0" cy="0"/>
        </a:xfrm>
      </p:grpSpPr>
      <p:grpSp>
        <p:nvGrpSpPr>
          <p:cNvPr id="1177" name="Google Shape;1177;p24"/>
          <p:cNvGrpSpPr/>
          <p:nvPr/>
        </p:nvGrpSpPr>
        <p:grpSpPr>
          <a:xfrm>
            <a:off x="1936603" y="6"/>
            <a:ext cx="3697033" cy="5143642"/>
            <a:chOff x="1926275" y="238125"/>
            <a:chExt cx="3765950" cy="5239525"/>
          </a:xfrm>
        </p:grpSpPr>
        <p:sp>
          <p:nvSpPr>
            <p:cNvPr id="1178" name="Google Shape;1178;p2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79" name="Google Shape;1179;p2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0" name="Google Shape;1180;p2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1" name="Google Shape;1181;p2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2" name="Google Shape;1182;p2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3" name="Google Shape;1183;p2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4" name="Google Shape;1184;p2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5" name="Google Shape;1185;p2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6" name="Google Shape;1186;p2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7" name="Google Shape;1187;p2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8" name="Google Shape;1188;p2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9" name="Google Shape;1189;p2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0" name="Google Shape;1190;p2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1" name="Google Shape;1191;p2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2" name="Google Shape;1192;p2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3" name="Google Shape;1193;p2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4" name="Google Shape;1194;p2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5" name="Google Shape;1195;p2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6" name="Google Shape;1196;p2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7" name="Google Shape;1197;p2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8" name="Google Shape;1198;p2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9" name="Google Shape;1199;p2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0" name="Google Shape;1200;p2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1" name="Google Shape;1201;p2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2" name="Google Shape;1202;p2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3" name="Google Shape;1203;p2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4" name="Google Shape;1204;p2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5" name="Google Shape;1205;p2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6" name="Google Shape;1206;p2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7" name="Google Shape;1207;p2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8" name="Google Shape;1208;p2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9" name="Google Shape;1209;p2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0" name="Google Shape;1210;p2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1" name="Google Shape;1211;p2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2" name="Google Shape;1212;p2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3" name="Google Shape;1213;p2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4" name="Google Shape;1214;p2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5" name="Google Shape;1215;p2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6" name="Google Shape;1216;p2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7" name="Google Shape;1217;p2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8" name="Google Shape;1218;p2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9" name="Google Shape;1219;p2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0" name="Google Shape;1220;p2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1" name="Google Shape;1221;p2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2" name="Google Shape;1222;p2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3" name="Google Shape;1223;p2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4" name="Google Shape;1224;p2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5" name="Google Shape;1225;p2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6" name="Google Shape;1226;p2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7" name="Google Shape;1227;p2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8" name="Google Shape;1228;p2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9" name="Google Shape;1229;p2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0" name="Google Shape;1230;p2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1" name="Google Shape;1231;p2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2" name="Google Shape;1232;p2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3" name="Google Shape;1233;p2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4" name="Google Shape;1234;p2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5" name="Google Shape;1235;p2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6" name="Google Shape;1236;p2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7" name="Google Shape;1237;p2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238" name="Google Shape;1238;p24"/>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800"/>
              <a:buNone/>
              <a:defRPr sz="2799"/>
            </a:lvl1pPr>
            <a:lvl2pPr lvl="1" rtl="0" algn="l">
              <a:lnSpc>
                <a:spcPct val="115000"/>
              </a:lnSpc>
              <a:spcBef>
                <a:spcPts val="0"/>
              </a:spcBef>
              <a:spcAft>
                <a:spcPts val="0"/>
              </a:spcAft>
              <a:buSzPts val="2800"/>
              <a:buNone/>
              <a:defRPr/>
            </a:lvl2pPr>
            <a:lvl3pPr lvl="2" rtl="0" algn="l">
              <a:lnSpc>
                <a:spcPct val="115000"/>
              </a:lnSpc>
              <a:spcBef>
                <a:spcPts val="0"/>
              </a:spcBef>
              <a:spcAft>
                <a:spcPts val="0"/>
              </a:spcAft>
              <a:buSzPts val="2800"/>
              <a:buNone/>
              <a:defRPr/>
            </a:lvl3pPr>
            <a:lvl4pPr lvl="3" rtl="0" algn="l">
              <a:lnSpc>
                <a:spcPct val="115000"/>
              </a:lnSpc>
              <a:spcBef>
                <a:spcPts val="0"/>
              </a:spcBef>
              <a:spcAft>
                <a:spcPts val="0"/>
              </a:spcAft>
              <a:buSzPts val="2800"/>
              <a:buNone/>
              <a:defRPr/>
            </a:lvl4pPr>
            <a:lvl5pPr lvl="4" rtl="0" algn="l">
              <a:lnSpc>
                <a:spcPct val="115000"/>
              </a:lnSpc>
              <a:spcBef>
                <a:spcPts val="0"/>
              </a:spcBef>
              <a:spcAft>
                <a:spcPts val="0"/>
              </a:spcAft>
              <a:buSzPts val="2800"/>
              <a:buNone/>
              <a:defRPr/>
            </a:lvl5pPr>
            <a:lvl6pPr lvl="5" rtl="0" algn="l">
              <a:lnSpc>
                <a:spcPct val="115000"/>
              </a:lnSpc>
              <a:spcBef>
                <a:spcPts val="0"/>
              </a:spcBef>
              <a:spcAft>
                <a:spcPts val="0"/>
              </a:spcAft>
              <a:buSzPts val="2800"/>
              <a:buNone/>
              <a:defRPr/>
            </a:lvl6pPr>
            <a:lvl7pPr lvl="6" rtl="0" algn="l">
              <a:lnSpc>
                <a:spcPct val="115000"/>
              </a:lnSpc>
              <a:spcBef>
                <a:spcPts val="0"/>
              </a:spcBef>
              <a:spcAft>
                <a:spcPts val="0"/>
              </a:spcAft>
              <a:buSzPts val="2800"/>
              <a:buNone/>
              <a:defRPr/>
            </a:lvl7pPr>
            <a:lvl8pPr lvl="7" rtl="0" algn="l">
              <a:lnSpc>
                <a:spcPct val="115000"/>
              </a:lnSpc>
              <a:spcBef>
                <a:spcPts val="0"/>
              </a:spcBef>
              <a:spcAft>
                <a:spcPts val="0"/>
              </a:spcAft>
              <a:buSzPts val="2800"/>
              <a:buNone/>
              <a:defRPr/>
            </a:lvl8pPr>
            <a:lvl9pPr lvl="8" rtl="0" algn="l">
              <a:lnSpc>
                <a:spcPct val="115000"/>
              </a:lnSpc>
              <a:spcBef>
                <a:spcPts val="0"/>
              </a:spcBef>
              <a:spcAft>
                <a:spcPts val="0"/>
              </a:spcAft>
              <a:buSzPts val="2800"/>
              <a:buNone/>
              <a:defRPr/>
            </a:lvl9pPr>
          </a:lstStyle>
          <a:p/>
        </p:txBody>
      </p:sp>
      <p:sp>
        <p:nvSpPr>
          <p:cNvPr id="1239" name="Google Shape;1239;p2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240" name="Google Shape;1240;p24"/>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199"/>
            </a:lvl2pPr>
            <a:lvl3pPr lvl="2" rtl="0" algn="l">
              <a:lnSpc>
                <a:spcPct val="115000"/>
              </a:lnSpc>
              <a:spcBef>
                <a:spcPts val="0"/>
              </a:spcBef>
              <a:spcAft>
                <a:spcPts val="0"/>
              </a:spcAft>
              <a:buSzPts val="1200"/>
              <a:buNone/>
              <a:defRPr sz="1199"/>
            </a:lvl3pPr>
            <a:lvl4pPr lvl="3" rtl="0" algn="l">
              <a:lnSpc>
                <a:spcPct val="115000"/>
              </a:lnSpc>
              <a:spcBef>
                <a:spcPts val="0"/>
              </a:spcBef>
              <a:spcAft>
                <a:spcPts val="0"/>
              </a:spcAft>
              <a:buSzPts val="1200"/>
              <a:buNone/>
              <a:defRPr sz="1199"/>
            </a:lvl4pPr>
            <a:lvl5pPr lvl="4" rtl="0" algn="l">
              <a:lnSpc>
                <a:spcPct val="115000"/>
              </a:lnSpc>
              <a:spcBef>
                <a:spcPts val="0"/>
              </a:spcBef>
              <a:spcAft>
                <a:spcPts val="0"/>
              </a:spcAft>
              <a:buSzPts val="1200"/>
              <a:buNone/>
              <a:defRPr sz="1199"/>
            </a:lvl5pPr>
            <a:lvl6pPr lvl="5" rtl="0" algn="l">
              <a:lnSpc>
                <a:spcPct val="115000"/>
              </a:lnSpc>
              <a:spcBef>
                <a:spcPts val="0"/>
              </a:spcBef>
              <a:spcAft>
                <a:spcPts val="0"/>
              </a:spcAft>
              <a:buSzPts val="1200"/>
              <a:buNone/>
              <a:defRPr sz="1199"/>
            </a:lvl6pPr>
            <a:lvl7pPr lvl="6" rtl="0" algn="l">
              <a:lnSpc>
                <a:spcPct val="115000"/>
              </a:lnSpc>
              <a:spcBef>
                <a:spcPts val="0"/>
              </a:spcBef>
              <a:spcAft>
                <a:spcPts val="0"/>
              </a:spcAft>
              <a:buSzPts val="1200"/>
              <a:buNone/>
              <a:defRPr sz="1199"/>
            </a:lvl7pPr>
            <a:lvl8pPr lvl="7" rtl="0" algn="l">
              <a:lnSpc>
                <a:spcPct val="115000"/>
              </a:lnSpc>
              <a:spcBef>
                <a:spcPts val="0"/>
              </a:spcBef>
              <a:spcAft>
                <a:spcPts val="0"/>
              </a:spcAft>
              <a:buSzPts val="1200"/>
              <a:buNone/>
              <a:defRPr sz="1199"/>
            </a:lvl8pPr>
            <a:lvl9pPr lvl="8" rtl="0" algn="l">
              <a:lnSpc>
                <a:spcPct val="115000"/>
              </a:lnSpc>
              <a:spcBef>
                <a:spcPts val="0"/>
              </a:spcBef>
              <a:spcAft>
                <a:spcPts val="0"/>
              </a:spcAft>
              <a:buSzPts val="1200"/>
              <a:buNone/>
              <a:defRPr sz="1199"/>
            </a:lvl9pPr>
          </a:lstStyle>
          <a:p/>
        </p:txBody>
      </p:sp>
      <p:sp>
        <p:nvSpPr>
          <p:cNvPr id="1241" name="Google Shape;1241;p24"/>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1242" name="Google Shape;1242;p24"/>
          <p:cNvGrpSpPr/>
          <p:nvPr/>
        </p:nvGrpSpPr>
        <p:grpSpPr>
          <a:xfrm>
            <a:off x="8041174" y="4778597"/>
            <a:ext cx="598277" cy="170409"/>
            <a:chOff x="238125" y="1822850"/>
            <a:chExt cx="7080200" cy="2016675"/>
          </a:xfrm>
        </p:grpSpPr>
        <p:sp>
          <p:nvSpPr>
            <p:cNvPr id="1243" name="Google Shape;1243;p2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4" name="Google Shape;1244;p2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5" name="Google Shape;1245;p2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6" name="Google Shape;1246;p2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7" name="Google Shape;1247;p2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8" name="Google Shape;1248;p2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9" name="Google Shape;1249;p2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250" name="Google Shape;1250;p24"/>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251" name="Google Shape;1251;p24"/>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 and body blank bkgrnd">
    <p:spTree>
      <p:nvGrpSpPr>
        <p:cNvPr id="1252" name="Shape 1252"/>
        <p:cNvGrpSpPr/>
        <p:nvPr/>
      </p:nvGrpSpPr>
      <p:grpSpPr>
        <a:xfrm>
          <a:off x="0" y="0"/>
          <a:ext cx="0" cy="0"/>
          <a:chOff x="0" y="0"/>
          <a:chExt cx="0" cy="0"/>
        </a:xfrm>
      </p:grpSpPr>
      <p:sp>
        <p:nvSpPr>
          <p:cNvPr id="1253" name="Google Shape;1253;p25"/>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800"/>
              <a:buNone/>
              <a:defRPr sz="2799"/>
            </a:lvl1pPr>
            <a:lvl2pPr lvl="1" rtl="0" algn="l">
              <a:lnSpc>
                <a:spcPct val="115000"/>
              </a:lnSpc>
              <a:spcBef>
                <a:spcPts val="0"/>
              </a:spcBef>
              <a:spcAft>
                <a:spcPts val="0"/>
              </a:spcAft>
              <a:buSzPts val="2800"/>
              <a:buNone/>
              <a:defRPr/>
            </a:lvl2pPr>
            <a:lvl3pPr lvl="2" rtl="0" algn="l">
              <a:lnSpc>
                <a:spcPct val="115000"/>
              </a:lnSpc>
              <a:spcBef>
                <a:spcPts val="0"/>
              </a:spcBef>
              <a:spcAft>
                <a:spcPts val="0"/>
              </a:spcAft>
              <a:buSzPts val="2800"/>
              <a:buNone/>
              <a:defRPr/>
            </a:lvl3pPr>
            <a:lvl4pPr lvl="3" rtl="0" algn="l">
              <a:lnSpc>
                <a:spcPct val="115000"/>
              </a:lnSpc>
              <a:spcBef>
                <a:spcPts val="0"/>
              </a:spcBef>
              <a:spcAft>
                <a:spcPts val="0"/>
              </a:spcAft>
              <a:buSzPts val="2800"/>
              <a:buNone/>
              <a:defRPr/>
            </a:lvl4pPr>
            <a:lvl5pPr lvl="4" rtl="0" algn="l">
              <a:lnSpc>
                <a:spcPct val="115000"/>
              </a:lnSpc>
              <a:spcBef>
                <a:spcPts val="0"/>
              </a:spcBef>
              <a:spcAft>
                <a:spcPts val="0"/>
              </a:spcAft>
              <a:buSzPts val="2800"/>
              <a:buNone/>
              <a:defRPr/>
            </a:lvl5pPr>
            <a:lvl6pPr lvl="5" rtl="0" algn="l">
              <a:lnSpc>
                <a:spcPct val="115000"/>
              </a:lnSpc>
              <a:spcBef>
                <a:spcPts val="0"/>
              </a:spcBef>
              <a:spcAft>
                <a:spcPts val="0"/>
              </a:spcAft>
              <a:buSzPts val="2800"/>
              <a:buNone/>
              <a:defRPr/>
            </a:lvl6pPr>
            <a:lvl7pPr lvl="6" rtl="0" algn="l">
              <a:lnSpc>
                <a:spcPct val="115000"/>
              </a:lnSpc>
              <a:spcBef>
                <a:spcPts val="0"/>
              </a:spcBef>
              <a:spcAft>
                <a:spcPts val="0"/>
              </a:spcAft>
              <a:buSzPts val="2800"/>
              <a:buNone/>
              <a:defRPr/>
            </a:lvl7pPr>
            <a:lvl8pPr lvl="7" rtl="0" algn="l">
              <a:lnSpc>
                <a:spcPct val="115000"/>
              </a:lnSpc>
              <a:spcBef>
                <a:spcPts val="0"/>
              </a:spcBef>
              <a:spcAft>
                <a:spcPts val="0"/>
              </a:spcAft>
              <a:buSzPts val="2800"/>
              <a:buNone/>
              <a:defRPr/>
            </a:lvl8pPr>
            <a:lvl9pPr lvl="8" rtl="0" algn="l">
              <a:lnSpc>
                <a:spcPct val="115000"/>
              </a:lnSpc>
              <a:spcBef>
                <a:spcPts val="0"/>
              </a:spcBef>
              <a:spcAft>
                <a:spcPts val="0"/>
              </a:spcAft>
              <a:buSzPts val="2800"/>
              <a:buNone/>
              <a:defRPr/>
            </a:lvl9pPr>
          </a:lstStyle>
          <a:p/>
        </p:txBody>
      </p:sp>
      <p:sp>
        <p:nvSpPr>
          <p:cNvPr id="1254" name="Google Shape;1254;p2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255" name="Google Shape;1255;p25"/>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199"/>
            </a:lvl2pPr>
            <a:lvl3pPr lvl="2" rtl="0" algn="l">
              <a:lnSpc>
                <a:spcPct val="115000"/>
              </a:lnSpc>
              <a:spcBef>
                <a:spcPts val="0"/>
              </a:spcBef>
              <a:spcAft>
                <a:spcPts val="0"/>
              </a:spcAft>
              <a:buSzPts val="1200"/>
              <a:buNone/>
              <a:defRPr sz="1199"/>
            </a:lvl3pPr>
            <a:lvl4pPr lvl="3" rtl="0" algn="l">
              <a:lnSpc>
                <a:spcPct val="115000"/>
              </a:lnSpc>
              <a:spcBef>
                <a:spcPts val="0"/>
              </a:spcBef>
              <a:spcAft>
                <a:spcPts val="0"/>
              </a:spcAft>
              <a:buSzPts val="1200"/>
              <a:buNone/>
              <a:defRPr sz="1199"/>
            </a:lvl4pPr>
            <a:lvl5pPr lvl="4" rtl="0" algn="l">
              <a:lnSpc>
                <a:spcPct val="115000"/>
              </a:lnSpc>
              <a:spcBef>
                <a:spcPts val="0"/>
              </a:spcBef>
              <a:spcAft>
                <a:spcPts val="0"/>
              </a:spcAft>
              <a:buSzPts val="1200"/>
              <a:buNone/>
              <a:defRPr sz="1199"/>
            </a:lvl5pPr>
            <a:lvl6pPr lvl="5" rtl="0" algn="l">
              <a:lnSpc>
                <a:spcPct val="115000"/>
              </a:lnSpc>
              <a:spcBef>
                <a:spcPts val="0"/>
              </a:spcBef>
              <a:spcAft>
                <a:spcPts val="0"/>
              </a:spcAft>
              <a:buSzPts val="1200"/>
              <a:buNone/>
              <a:defRPr sz="1199"/>
            </a:lvl6pPr>
            <a:lvl7pPr lvl="6" rtl="0" algn="l">
              <a:lnSpc>
                <a:spcPct val="115000"/>
              </a:lnSpc>
              <a:spcBef>
                <a:spcPts val="0"/>
              </a:spcBef>
              <a:spcAft>
                <a:spcPts val="0"/>
              </a:spcAft>
              <a:buSzPts val="1200"/>
              <a:buNone/>
              <a:defRPr sz="1199"/>
            </a:lvl7pPr>
            <a:lvl8pPr lvl="7" rtl="0" algn="l">
              <a:lnSpc>
                <a:spcPct val="115000"/>
              </a:lnSpc>
              <a:spcBef>
                <a:spcPts val="0"/>
              </a:spcBef>
              <a:spcAft>
                <a:spcPts val="0"/>
              </a:spcAft>
              <a:buSzPts val="1200"/>
              <a:buNone/>
              <a:defRPr sz="1199"/>
            </a:lvl8pPr>
            <a:lvl9pPr lvl="8" rtl="0" algn="l">
              <a:lnSpc>
                <a:spcPct val="115000"/>
              </a:lnSpc>
              <a:spcBef>
                <a:spcPts val="0"/>
              </a:spcBef>
              <a:spcAft>
                <a:spcPts val="0"/>
              </a:spcAft>
              <a:buSzPts val="1200"/>
              <a:buNone/>
              <a:defRPr sz="1199"/>
            </a:lvl9pPr>
          </a:lstStyle>
          <a:p/>
        </p:txBody>
      </p:sp>
      <p:sp>
        <p:nvSpPr>
          <p:cNvPr id="1256" name="Google Shape;1256;p25"/>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1257" name="Google Shape;1257;p25"/>
          <p:cNvGrpSpPr/>
          <p:nvPr/>
        </p:nvGrpSpPr>
        <p:grpSpPr>
          <a:xfrm>
            <a:off x="8041174" y="4778597"/>
            <a:ext cx="598277" cy="170409"/>
            <a:chOff x="238125" y="1822850"/>
            <a:chExt cx="7080200" cy="2016675"/>
          </a:xfrm>
        </p:grpSpPr>
        <p:sp>
          <p:nvSpPr>
            <p:cNvPr id="1258" name="Google Shape;1258;p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59" name="Google Shape;1259;p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60" name="Google Shape;1260;p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61" name="Google Shape;1261;p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62" name="Google Shape;1262;p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63" name="Google Shape;1263;p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64" name="Google Shape;1264;p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265" name="Google Shape;1265;p25"/>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266" name="Google Shape;1266;p25"/>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 and body, right justified">
    <p:spTree>
      <p:nvGrpSpPr>
        <p:cNvPr id="1267" name="Shape 1267"/>
        <p:cNvGrpSpPr/>
        <p:nvPr/>
      </p:nvGrpSpPr>
      <p:grpSpPr>
        <a:xfrm>
          <a:off x="0" y="0"/>
          <a:ext cx="0" cy="0"/>
          <a:chOff x="0" y="0"/>
          <a:chExt cx="0" cy="0"/>
        </a:xfrm>
      </p:grpSpPr>
      <p:sp>
        <p:nvSpPr>
          <p:cNvPr id="1268" name="Google Shape;1268;p26"/>
          <p:cNvSpPr txBox="1"/>
          <p:nvPr>
            <p:ph type="title"/>
          </p:nvPr>
        </p:nvSpPr>
        <p:spPr>
          <a:xfrm>
            <a:off x="4564776" y="797750"/>
            <a:ext cx="4227900" cy="11463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69" name="Google Shape;1269;p26"/>
          <p:cNvSpPr txBox="1"/>
          <p:nvPr>
            <p:ph idx="1" type="body"/>
          </p:nvPr>
        </p:nvSpPr>
        <p:spPr>
          <a:xfrm>
            <a:off x="4564776" y="1944151"/>
            <a:ext cx="4227900" cy="25557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1270" name="Google Shape;1270;p2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271" name="Google Shape;1271;p26"/>
          <p:cNvSpPr/>
          <p:nvPr/>
        </p:nvSpPr>
        <p:spPr>
          <a:xfrm>
            <a:off x="4715515" y="518675"/>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2" name="Google Shape;1272;p26"/>
          <p:cNvSpPr txBox="1"/>
          <p:nvPr>
            <p:ph idx="2" type="subTitle"/>
          </p:nvPr>
        </p:nvSpPr>
        <p:spPr>
          <a:xfrm>
            <a:off x="4807550" y="421625"/>
            <a:ext cx="39852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1273" name="Google Shape;1273;p26"/>
          <p:cNvGrpSpPr/>
          <p:nvPr/>
        </p:nvGrpSpPr>
        <p:grpSpPr>
          <a:xfrm>
            <a:off x="8041174" y="4778597"/>
            <a:ext cx="598277" cy="170409"/>
            <a:chOff x="238125" y="1822850"/>
            <a:chExt cx="7080200" cy="2016675"/>
          </a:xfrm>
        </p:grpSpPr>
        <p:sp>
          <p:nvSpPr>
            <p:cNvPr id="1274" name="Google Shape;1274;p2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5" name="Google Shape;1275;p2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6" name="Google Shape;1276;p2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7" name="Google Shape;1277;p2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8" name="Google Shape;1278;p2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9" name="Google Shape;1279;p2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80" name="Google Shape;1280;p2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 and body, left justified">
    <p:spTree>
      <p:nvGrpSpPr>
        <p:cNvPr id="1281" name="Shape 1281"/>
        <p:cNvGrpSpPr/>
        <p:nvPr/>
      </p:nvGrpSpPr>
      <p:grpSpPr>
        <a:xfrm>
          <a:off x="0" y="0"/>
          <a:ext cx="0" cy="0"/>
          <a:chOff x="0" y="0"/>
          <a:chExt cx="0" cy="0"/>
        </a:xfrm>
      </p:grpSpPr>
      <p:sp>
        <p:nvSpPr>
          <p:cNvPr id="1282" name="Google Shape;1282;p27"/>
          <p:cNvSpPr txBox="1"/>
          <p:nvPr>
            <p:ph type="title"/>
          </p:nvPr>
        </p:nvSpPr>
        <p:spPr>
          <a:xfrm>
            <a:off x="399846" y="797750"/>
            <a:ext cx="4227900" cy="11463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83" name="Google Shape;1283;p27"/>
          <p:cNvSpPr txBox="1"/>
          <p:nvPr>
            <p:ph idx="1" type="body"/>
          </p:nvPr>
        </p:nvSpPr>
        <p:spPr>
          <a:xfrm>
            <a:off x="399846" y="1944151"/>
            <a:ext cx="4227900" cy="25557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1284" name="Google Shape;1284;p2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285" name="Google Shape;1285;p27"/>
          <p:cNvSpPr/>
          <p:nvPr/>
        </p:nvSpPr>
        <p:spPr>
          <a:xfrm>
            <a:off x="550586" y="518675"/>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86" name="Google Shape;1286;p27"/>
          <p:cNvSpPr txBox="1"/>
          <p:nvPr>
            <p:ph idx="2" type="subTitle"/>
          </p:nvPr>
        </p:nvSpPr>
        <p:spPr>
          <a:xfrm>
            <a:off x="642621" y="421625"/>
            <a:ext cx="39852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287" name="Google Shape;1287;p27"/>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Shapes &amp; Imgs, title and lead-in right">
    <p:spTree>
      <p:nvGrpSpPr>
        <p:cNvPr id="1288" name="Shape 1288"/>
        <p:cNvGrpSpPr/>
        <p:nvPr/>
      </p:nvGrpSpPr>
      <p:grpSpPr>
        <a:xfrm>
          <a:off x="0" y="0"/>
          <a:ext cx="0" cy="0"/>
          <a:chOff x="0" y="0"/>
          <a:chExt cx="0" cy="0"/>
        </a:xfrm>
      </p:grpSpPr>
      <p:sp>
        <p:nvSpPr>
          <p:cNvPr id="1289" name="Google Shape;1289;p28"/>
          <p:cNvSpPr txBox="1"/>
          <p:nvPr>
            <p:ph type="title"/>
          </p:nvPr>
        </p:nvSpPr>
        <p:spPr>
          <a:xfrm>
            <a:off x="4094275" y="1292040"/>
            <a:ext cx="4366500" cy="11463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90" name="Google Shape;1290;p2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291" name="Google Shape;1291;p28"/>
          <p:cNvGrpSpPr/>
          <p:nvPr/>
        </p:nvGrpSpPr>
        <p:grpSpPr>
          <a:xfrm>
            <a:off x="8041174" y="4778597"/>
            <a:ext cx="598277" cy="170409"/>
            <a:chOff x="238125" y="1822850"/>
            <a:chExt cx="7080200" cy="2016675"/>
          </a:xfrm>
        </p:grpSpPr>
        <p:sp>
          <p:nvSpPr>
            <p:cNvPr id="1292" name="Google Shape;1292;p2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3" name="Google Shape;1293;p2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4" name="Google Shape;1294;p2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5" name="Google Shape;1295;p2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6" name="Google Shape;1296;p2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7" name="Google Shape;1297;p2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8" name="Google Shape;1298;p2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299" name="Google Shape;1299;p28"/>
          <p:cNvSpPr/>
          <p:nvPr/>
        </p:nvSpPr>
        <p:spPr>
          <a:xfrm>
            <a:off x="0" y="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00" name="Google Shape;1300;p28"/>
          <p:cNvSpPr/>
          <p:nvPr/>
        </p:nvSpPr>
        <p:spPr>
          <a:xfrm>
            <a:off x="1714501" y="0"/>
            <a:ext cx="1714500" cy="1714500"/>
          </a:xfrm>
          <a:prstGeom prst="rect">
            <a:avLst/>
          </a:prstGeom>
          <a:solidFill>
            <a:srgbClr val="E4F5FD"/>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01" name="Google Shape;1301;p28"/>
          <p:cNvSpPr/>
          <p:nvPr/>
        </p:nvSpPr>
        <p:spPr>
          <a:xfrm>
            <a:off x="1714501" y="1714500"/>
            <a:ext cx="1714500" cy="34290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pic>
        <p:nvPicPr>
          <p:cNvPr id="1302" name="Google Shape;1302;p2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1303" name="Google Shape;1303;p28"/>
          <p:cNvPicPr preferRelativeResize="0"/>
          <p:nvPr/>
        </p:nvPicPr>
        <p:blipFill rotWithShape="1">
          <a:blip r:embed="rId3">
            <a:alphaModFix/>
          </a:blip>
          <a:srcRect b="0" l="0" r="0" t="0"/>
          <a:stretch/>
        </p:blipFill>
        <p:spPr>
          <a:xfrm>
            <a:off x="1714497" y="1707186"/>
            <a:ext cx="1714499" cy="3436315"/>
          </a:xfrm>
          <a:prstGeom prst="rect">
            <a:avLst/>
          </a:prstGeom>
          <a:noFill/>
          <a:ln>
            <a:noFill/>
          </a:ln>
        </p:spPr>
      </p:pic>
      <p:sp>
        <p:nvSpPr>
          <p:cNvPr id="1304" name="Google Shape;1304;p28"/>
          <p:cNvSpPr txBox="1"/>
          <p:nvPr>
            <p:ph idx="1" type="subTitle"/>
          </p:nvPr>
        </p:nvSpPr>
        <p:spPr>
          <a:xfrm>
            <a:off x="4094175" y="2743065"/>
            <a:ext cx="4366500" cy="10446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1600"/>
              <a:buNone/>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200"/>
              <a:buNone/>
              <a:defRPr/>
            </a:lvl3pPr>
            <a:lvl4pPr lvl="3" rtl="0" algn="l">
              <a:lnSpc>
                <a:spcPct val="115000"/>
              </a:lnSpc>
              <a:spcBef>
                <a:spcPts val="0"/>
              </a:spcBef>
              <a:spcAft>
                <a:spcPts val="0"/>
              </a:spcAft>
              <a:buSzPts val="1200"/>
              <a:buNone/>
              <a:defRPr/>
            </a:lvl4pPr>
            <a:lvl5pPr lvl="4" rtl="0" algn="l">
              <a:lnSpc>
                <a:spcPct val="115000"/>
              </a:lnSpc>
              <a:spcBef>
                <a:spcPts val="0"/>
              </a:spcBef>
              <a:spcAft>
                <a:spcPts val="0"/>
              </a:spcAft>
              <a:buSzPts val="1000"/>
              <a:buNone/>
              <a:defRPr/>
            </a:lvl5pPr>
            <a:lvl6pPr lvl="5" rtl="0" algn="l">
              <a:lnSpc>
                <a:spcPct val="115000"/>
              </a:lnSpc>
              <a:spcBef>
                <a:spcPts val="0"/>
              </a:spcBef>
              <a:spcAft>
                <a:spcPts val="0"/>
              </a:spcAft>
              <a:buSzPts val="1000"/>
              <a:buNone/>
              <a:defRPr/>
            </a:lvl6pPr>
            <a:lvl7pPr lvl="6" rtl="0" algn="l">
              <a:lnSpc>
                <a:spcPct val="115000"/>
              </a:lnSpc>
              <a:spcBef>
                <a:spcPts val="0"/>
              </a:spcBef>
              <a:spcAft>
                <a:spcPts val="0"/>
              </a:spcAft>
              <a:buSzPts val="1000"/>
              <a:buNone/>
              <a:defRPr/>
            </a:lvl7pPr>
            <a:lvl8pPr lvl="7" rtl="0" algn="l">
              <a:lnSpc>
                <a:spcPct val="115000"/>
              </a:lnSpc>
              <a:spcBef>
                <a:spcPts val="0"/>
              </a:spcBef>
              <a:spcAft>
                <a:spcPts val="0"/>
              </a:spcAft>
              <a:buSzPts val="900"/>
              <a:buNone/>
              <a:defRPr/>
            </a:lvl8pPr>
            <a:lvl9pPr lvl="8" rtl="0" algn="l">
              <a:lnSpc>
                <a:spcPct val="115000"/>
              </a:lnSpc>
              <a:spcBef>
                <a:spcPts val="0"/>
              </a:spcBef>
              <a:spcAft>
                <a:spcPts val="0"/>
              </a:spcAft>
              <a:buSzPts val="900"/>
              <a:buNone/>
              <a:defRPr/>
            </a:lvl9pPr>
          </a:lstStyle>
          <a:p/>
        </p:txBody>
      </p:sp>
      <p:pic>
        <p:nvPicPr>
          <p:cNvPr id="1305" name="Google Shape;1305;p28"/>
          <p:cNvPicPr preferRelativeResize="0"/>
          <p:nvPr/>
        </p:nvPicPr>
        <p:blipFill rotWithShape="1">
          <a:blip r:embed="rId4">
            <a:alphaModFix/>
          </a:blip>
          <a:srcRect b="0" l="25608" r="15303" t="0"/>
          <a:stretch/>
        </p:blipFill>
        <p:spPr>
          <a:xfrm>
            <a:off x="-75" y="3429000"/>
            <a:ext cx="1714652" cy="1714499"/>
          </a:xfrm>
          <a:prstGeom prst="rect">
            <a:avLst/>
          </a:prstGeom>
          <a:noFill/>
          <a:ln>
            <a:noFill/>
          </a:ln>
        </p:spPr>
      </p:pic>
      <p:grpSp>
        <p:nvGrpSpPr>
          <p:cNvPr id="1306" name="Google Shape;1306;p28"/>
          <p:cNvGrpSpPr/>
          <p:nvPr/>
        </p:nvGrpSpPr>
        <p:grpSpPr>
          <a:xfrm>
            <a:off x="-117" y="1714760"/>
            <a:ext cx="1714747" cy="1713968"/>
            <a:chOff x="1189450" y="238125"/>
            <a:chExt cx="5177375" cy="5175025"/>
          </a:xfrm>
        </p:grpSpPr>
        <p:sp>
          <p:nvSpPr>
            <p:cNvPr id="1307" name="Google Shape;1307;p2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08" name="Google Shape;1308;p2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09" name="Google Shape;1309;p2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0" name="Google Shape;1310;p2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1" name="Google Shape;1311;p2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2" name="Google Shape;1312;p2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3" name="Google Shape;1313;p2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4" name="Google Shape;1314;p2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5" name="Google Shape;1315;p2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6" name="Google Shape;1316;p2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7" name="Google Shape;1317;p2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8" name="Google Shape;1318;p2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9" name="Google Shape;1319;p2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0" name="Google Shape;1320;p2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1" name="Google Shape;1321;p2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2" name="Google Shape;1322;p2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3" name="Google Shape;1323;p2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4" name="Google Shape;1324;p2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5" name="Google Shape;1325;p2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6" name="Google Shape;1326;p2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7" name="Google Shape;1327;p2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8" name="Google Shape;1328;p2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9" name="Google Shape;1329;p2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0" name="Google Shape;1330;p2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1" name="Google Shape;1331;p2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2" name="Google Shape;1332;p2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3" name="Google Shape;1333;p2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4" name="Google Shape;1334;p2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5" name="Google Shape;1335;p2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6" name="Google Shape;1336;p2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7" name="Google Shape;1337;p2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8" name="Google Shape;1338;p2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9" name="Google Shape;1339;p2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0" name="Google Shape;1340;p2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1" name="Google Shape;1341;p2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2" name="Google Shape;1342;p2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3" name="Google Shape;1343;p2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4" name="Google Shape;1344;p2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5" name="Google Shape;1345;p2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6" name="Google Shape;1346;p2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7" name="Google Shape;1347;p2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8" name="Google Shape;1348;p2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9" name="Google Shape;1349;p2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0" name="Google Shape;1350;p2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1" name="Google Shape;1351;p2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2" name="Google Shape;1352;p2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3" name="Google Shape;1353;p2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4" name="Google Shape;1354;p2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5" name="Google Shape;1355;p2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6" name="Google Shape;1356;p2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7" name="Google Shape;1357;p2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8" name="Google Shape;1358;p2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9" name="Google Shape;1359;p2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0" name="Google Shape;1360;p2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1" name="Google Shape;1361;p2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2" name="Google Shape;1362;p2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3" name="Google Shape;1363;p2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4" name="Google Shape;1364;p2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5" name="Google Shape;1365;p2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6" name="Google Shape;1366;p2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7" name="Google Shape;1367;p2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8" name="Google Shape;1368;p2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9" name="Google Shape;1369;p2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0" name="Google Shape;1370;p2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1" name="Google Shape;1371;p2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2" name="Google Shape;1372;p2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3" name="Google Shape;1373;p2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4" name="Google Shape;1374;p2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5" name="Google Shape;1375;p2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6" name="Google Shape;1376;p2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7" name="Google Shape;1377;p2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8" name="Google Shape;1378;p2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9" name="Google Shape;1379;p2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0" name="Google Shape;1380;p2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1" name="Google Shape;1381;p2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2" name="Google Shape;1382;p2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3" name="Google Shape;1383;p2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4" name="Google Shape;1384;p2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5" name="Google Shape;1385;p2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6" name="Google Shape;1386;p2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7" name="Google Shape;1387;p2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8" name="Google Shape;1388;p2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9" name="Google Shape;1389;p2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0" name="Google Shape;1390;p2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1" name="Google Shape;1391;p2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2" name="Google Shape;1392;p2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3" name="Google Shape;1393;p2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4" name="Google Shape;1394;p2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5" name="Google Shape;1395;p2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6" name="Google Shape;1396;p2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7" name="Google Shape;1397;p2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8" name="Google Shape;1398;p2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9" name="Google Shape;1399;p2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0" name="Google Shape;1400;p2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1" name="Google Shape;1401;p2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2" name="Google Shape;1402;p2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3" name="Google Shape;1403;p2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4" name="Google Shape;1404;p2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5" name="Google Shape;1405;p2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6" name="Google Shape;1406;p2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7" name="Google Shape;1407;p2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8" name="Google Shape;1408;p2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9" name="Google Shape;1409;p2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0" name="Google Shape;1410;p2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1" name="Google Shape;1411;p2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2" name="Google Shape;1412;p2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3" name="Google Shape;1413;p2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4" name="Google Shape;1414;p2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5" name="Google Shape;1415;p2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6" name="Google Shape;1416;p2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7" name="Google Shape;1417;p2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8" name="Google Shape;1418;p2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9" name="Google Shape;1419;p2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0" name="Google Shape;1420;p2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1" name="Google Shape;1421;p2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2" name="Google Shape;1422;p2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3" name="Google Shape;1423;p2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4" name="Google Shape;1424;p2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5" name="Google Shape;1425;p2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6" name="Google Shape;1426;p2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7" name="Google Shape;1427;p2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8" name="Google Shape;1428;p2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9" name="Google Shape;1429;p2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0" name="Google Shape;1430;p2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1" name="Google Shape;1431;p2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2" name="Google Shape;1432;p2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3" name="Google Shape;1433;p2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4" name="Google Shape;1434;p2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5" name="Google Shape;1435;p2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6" name="Google Shape;1436;p2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7" name="Google Shape;1437;p2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8" name="Google Shape;1438;p2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9" name="Google Shape;1439;p2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0" name="Google Shape;1440;p2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1" name="Google Shape;1441;p2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2" name="Google Shape;1442;p2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3" name="Google Shape;1443;p2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4" name="Google Shape;1444;p2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5" name="Google Shape;1445;p2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6" name="Google Shape;1446;p2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7" name="Google Shape;1447;p2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8" name="Google Shape;1448;p2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9" name="Google Shape;1449;p2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0" name="Google Shape;1450;p2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1" name="Google Shape;1451;p2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2" name="Google Shape;1452;p2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3" name="Google Shape;1453;p2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4" name="Google Shape;1454;p2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5" name="Google Shape;1455;p2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6" name="Google Shape;1456;p2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7" name="Google Shape;1457;p2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8" name="Google Shape;1458;p2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9" name="Google Shape;1459;p2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0" name="Google Shape;1460;p2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1" name="Google Shape;1461;p2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2" name="Google Shape;1462;p2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3" name="Google Shape;1463;p2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4" name="Google Shape;1464;p2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5" name="Google Shape;1465;p2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6" name="Google Shape;1466;p2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7" name="Google Shape;1467;p2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8" name="Google Shape;1468;p2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9" name="Google Shape;1469;p2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0" name="Google Shape;1470;p2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1" name="Google Shape;1471;p2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2" name="Google Shape;1472;p2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3" name="Google Shape;1473;p2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4" name="Google Shape;1474;p2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5" name="Google Shape;1475;p2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6" name="Google Shape;1476;p2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7" name="Google Shape;1477;p2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8" name="Google Shape;1478;p2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9" name="Google Shape;1479;p2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0" name="Google Shape;1480;p2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1" name="Google Shape;1481;p2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2" name="Google Shape;1482;p2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3" name="Google Shape;1483;p2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4" name="Google Shape;1484;p2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5" name="Google Shape;1485;p2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6" name="Google Shape;1486;p2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7" name="Google Shape;1487;p2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8" name="Google Shape;1488;p2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9" name="Google Shape;1489;p2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0" name="Google Shape;1490;p2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1" name="Google Shape;1491;p2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2" name="Google Shape;1492;p2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3" name="Google Shape;1493;p2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4" name="Google Shape;1494;p2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5" name="Google Shape;1495;p2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6" name="Google Shape;1496;p2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7" name="Google Shape;1497;p2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8" name="Google Shape;1498;p2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9" name="Google Shape;1499;p2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0" name="Google Shape;1500;p2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1" name="Google Shape;1501;p2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2" name="Google Shape;1502;p2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3" name="Google Shape;1503;p2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4" name="Google Shape;1504;p2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5" name="Google Shape;1505;p2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6" name="Google Shape;1506;p2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7" name="Google Shape;1507;p2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8" name="Google Shape;1508;p2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9" name="Google Shape;1509;p2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0" name="Google Shape;1510;p2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1" name="Google Shape;1511;p2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2" name="Google Shape;1512;p2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3" name="Google Shape;1513;p2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4" name="Google Shape;1514;p2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5" name="Google Shape;1515;p2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6" name="Google Shape;1516;p2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7" name="Google Shape;1517;p2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8" name="Google Shape;1518;p2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9" name="Google Shape;1519;p2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0" name="Google Shape;1520;p2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1" name="Google Shape;1521;p2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2" name="Google Shape;1522;p2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3" name="Google Shape;1523;p2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4" name="Google Shape;1524;p2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5" name="Google Shape;1525;p2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6" name="Google Shape;1526;p2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7" name="Google Shape;1527;p2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8" name="Google Shape;1528;p2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9" name="Google Shape;1529;p2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0" name="Google Shape;1530;p2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1" name="Google Shape;1531;p2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2" name="Google Shape;1532;p2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3" name="Google Shape;1533;p2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4" name="Google Shape;1534;p2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5" name="Google Shape;1535;p2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6" name="Google Shape;1536;p2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7" name="Google Shape;1537;p2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8" name="Google Shape;1538;p2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9" name="Google Shape;1539;p2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0" name="Google Shape;1540;p2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1" name="Google Shape;1541;p2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2" name="Google Shape;1542;p2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3" name="Google Shape;1543;p2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4" name="Google Shape;1544;p2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5" name="Google Shape;1545;p2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6" name="Google Shape;1546;p2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7" name="Google Shape;1547;p2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8" name="Google Shape;1548;p2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9" name="Google Shape;1549;p2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0" name="Google Shape;1550;p2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1" name="Google Shape;1551;p2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2" name="Google Shape;1552;p2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3" name="Google Shape;1553;p2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4" name="Google Shape;1554;p2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5" name="Google Shape;1555;p2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6" name="Google Shape;1556;p2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7" name="Google Shape;1557;p2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8" name="Google Shape;1558;p2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9" name="Google Shape;1559;p2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0" name="Google Shape;1560;p2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1" name="Google Shape;1561;p2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2" name="Google Shape;1562;p2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3" name="Google Shape;1563;p2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4" name="Google Shape;1564;p2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5" name="Google Shape;1565;p2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6" name="Google Shape;1566;p2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7" name="Google Shape;1567;p2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8" name="Google Shape;1568;p2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9" name="Google Shape;1569;p2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0" name="Google Shape;1570;p2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1" name="Google Shape;1571;p2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2" name="Google Shape;1572;p2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3" name="Google Shape;1573;p2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4" name="Google Shape;1574;p2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5" name="Google Shape;1575;p2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6" name="Google Shape;1576;p2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7" name="Google Shape;1577;p2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8" name="Google Shape;1578;p2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9" name="Google Shape;1579;p2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0" name="Google Shape;1580;p2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1" name="Google Shape;1581;p2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2" name="Google Shape;1582;p2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3" name="Google Shape;1583;p2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4" name="Google Shape;1584;p2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5" name="Google Shape;1585;p2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6" name="Google Shape;1586;p2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7" name="Google Shape;1587;p2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8" name="Google Shape;1588;p2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9" name="Google Shape;1589;p2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0" name="Google Shape;1590;p2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1" name="Google Shape;1591;p2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2" name="Google Shape;1592;p2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3" name="Google Shape;1593;p2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4" name="Google Shape;1594;p2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5" name="Google Shape;1595;p2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6" name="Google Shape;1596;p2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7" name="Google Shape;1597;p2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8" name="Google Shape;1598;p2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9" name="Google Shape;1599;p2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0" name="Google Shape;1600;p2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1" name="Google Shape;1601;p2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2" name="Google Shape;1602;p2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3" name="Google Shape;1603;p2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4" name="Google Shape;1604;p2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5" name="Google Shape;1605;p2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6" name="Google Shape;1606;p2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7" name="Google Shape;1607;p2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8" name="Google Shape;1608;p2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9" name="Google Shape;1609;p2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0" name="Google Shape;1610;p2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1" name="Google Shape;1611;p2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2" name="Google Shape;1612;p2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3" name="Google Shape;1613;p2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4" name="Google Shape;1614;p2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5" name="Google Shape;1615;p2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6" name="Google Shape;1616;p2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7" name="Google Shape;1617;p2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8" name="Google Shape;1618;p2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9" name="Google Shape;1619;p2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0" name="Google Shape;1620;p2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1" name="Google Shape;1621;p2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2" name="Google Shape;1622;p2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3" name="Google Shape;1623;p2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4" name="Google Shape;1624;p2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5" name="Google Shape;1625;p2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6" name="Google Shape;1626;p2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7" name="Google Shape;1627;p2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8" name="Google Shape;1628;p2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9" name="Google Shape;1629;p2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0" name="Google Shape;1630;p2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1" name="Google Shape;1631;p2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2" name="Google Shape;1632;p2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3" name="Google Shape;1633;p2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4" name="Google Shape;1634;p2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5" name="Google Shape;1635;p2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6" name="Google Shape;1636;p2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7" name="Google Shape;1637;p2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8" name="Google Shape;1638;p2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9" name="Google Shape;1639;p2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0" name="Google Shape;1640;p2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1" name="Google Shape;1641;p2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2" name="Google Shape;1642;p2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3" name="Google Shape;1643;p2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4" name="Google Shape;1644;p2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5" name="Google Shape;1645;p2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6" name="Google Shape;1646;p2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7" name="Google Shape;1647;p2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8" name="Google Shape;1648;p2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9" name="Google Shape;1649;p2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0" name="Google Shape;1650;p2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1" name="Google Shape;1651;p2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2" name="Google Shape;1652;p2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3" name="Google Shape;1653;p2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4" name="Google Shape;1654;p2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5" name="Google Shape;1655;p2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6" name="Google Shape;1656;p2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7" name="Google Shape;1657;p2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8" name="Google Shape;1658;p2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9" name="Google Shape;1659;p2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0" name="Google Shape;1660;p2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1" name="Google Shape;1661;p2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2" name="Google Shape;1662;p2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3" name="Google Shape;1663;p2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4" name="Google Shape;1664;p2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5" name="Google Shape;1665;p2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6" name="Google Shape;1666;p2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7" name="Google Shape;1667;p2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8" name="Google Shape;1668;p2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9" name="Google Shape;1669;p2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0" name="Google Shape;1670;p2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1" name="Google Shape;1671;p2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2" name="Google Shape;1672;p2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3" name="Google Shape;1673;p2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4" name="Google Shape;1674;p2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5" name="Google Shape;1675;p2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6" name="Google Shape;1676;p2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7" name="Google Shape;1677;p2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8" name="Google Shape;1678;p2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9" name="Google Shape;1679;p2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0" name="Google Shape;1680;p2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1" name="Google Shape;1681;p2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2" name="Google Shape;1682;p2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3" name="Google Shape;1683;p2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4" name="Google Shape;1684;p2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5" name="Google Shape;1685;p2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6" name="Google Shape;1686;p2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7" name="Google Shape;1687;p2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8" name="Google Shape;1688;p2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9" name="Google Shape;1689;p2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0" name="Google Shape;1690;p2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1" name="Google Shape;1691;p2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2" name="Google Shape;1692;p2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3" name="Google Shape;1693;p2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4" name="Google Shape;1694;p2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5" name="Google Shape;1695;p2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6" name="Google Shape;1696;p2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7" name="Google Shape;1697;p2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8" name="Google Shape;1698;p2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9" name="Google Shape;1699;p2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0" name="Google Shape;1700;p2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1" name="Google Shape;1701;p2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2" name="Google Shape;1702;p2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3" name="Google Shape;1703;p2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4" name="Google Shape;1704;p2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5" name="Google Shape;1705;p2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6" name="Google Shape;1706;p2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7" name="Google Shape;1707;p2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8" name="Google Shape;1708;p2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9" name="Google Shape;1709;p2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0" name="Google Shape;1710;p2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1" name="Google Shape;1711;p2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2" name="Google Shape;1712;p2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3" name="Google Shape;1713;p2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4" name="Google Shape;1714;p2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5" name="Google Shape;1715;p2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6" name="Google Shape;1716;p2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7" name="Google Shape;1717;p2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8" name="Google Shape;1718;p2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9" name="Google Shape;1719;p2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0" name="Google Shape;1720;p2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1" name="Google Shape;1721;p2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2" name="Google Shape;1722;p2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3" name="Google Shape;1723;p2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4" name="Google Shape;1724;p2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5" name="Google Shape;1725;p2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6" name="Google Shape;1726;p2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7" name="Google Shape;1727;p2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8" name="Google Shape;1728;p2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9" name="Google Shape;1729;p2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0" name="Google Shape;1730;p2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1" name="Google Shape;1731;p2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2" name="Google Shape;1732;p2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3" name="Google Shape;1733;p2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4" name="Google Shape;1734;p2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5" name="Google Shape;1735;p2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6" name="Google Shape;1736;p2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7" name="Google Shape;1737;p2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8" name="Google Shape;1738;p2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9" name="Google Shape;1739;p2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0" name="Google Shape;1740;p2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1" name="Google Shape;1741;p2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2" name="Google Shape;1742;p2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3" name="Google Shape;1743;p2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4" name="Google Shape;1744;p2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5" name="Google Shape;1745;p2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6" name="Google Shape;1746;p2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7" name="Google Shape;1747;p2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8" name="Google Shape;1748;p2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9" name="Google Shape;1749;p2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0" name="Google Shape;1750;p2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1" name="Google Shape;1751;p2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2" name="Google Shape;1752;p2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3" name="Google Shape;1753;p2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4" name="Google Shape;1754;p2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5" name="Google Shape;1755;p2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6" name="Google Shape;1756;p2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7" name="Google Shape;1757;p2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8" name="Google Shape;1758;p2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9" name="Google Shape;1759;p2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0" name="Google Shape;1760;p2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1" name="Google Shape;1761;p2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2" name="Google Shape;1762;p2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3" name="Google Shape;1763;p2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4" name="Google Shape;1764;p2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5" name="Google Shape;1765;p2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6" name="Google Shape;1766;p2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7" name="Google Shape;1767;p2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8" name="Google Shape;1768;p2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9" name="Google Shape;1769;p2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0" name="Google Shape;1770;p2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1" name="Google Shape;1771;p2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2" name="Google Shape;1772;p2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3" name="Google Shape;1773;p2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4" name="Google Shape;1774;p2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5" name="Google Shape;1775;p2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6" name="Google Shape;1776;p2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7" name="Google Shape;1777;p2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8" name="Google Shape;1778;p2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9" name="Google Shape;1779;p2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0" name="Google Shape;1780;p2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1" name="Google Shape;1781;p2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2" name="Google Shape;1782;p2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3" name="Google Shape;1783;p2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4" name="Google Shape;1784;p2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5" name="Google Shape;1785;p2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6" name="Google Shape;1786;p2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7" name="Google Shape;1787;p2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8" name="Google Shape;1788;p2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9" name="Google Shape;1789;p2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0" name="Google Shape;1790;p2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1" name="Google Shape;1791;p2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2" name="Google Shape;1792;p2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3" name="Google Shape;1793;p2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4" name="Google Shape;1794;p2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5" name="Google Shape;1795;p2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6" name="Google Shape;1796;p2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7" name="Google Shape;1797;p2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8" name="Google Shape;1798;p2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9" name="Google Shape;1799;p2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0" name="Google Shape;1800;p2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1" name="Google Shape;1801;p2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2" name="Google Shape;1802;p2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3" name="Google Shape;1803;p2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4" name="Google Shape;1804;p2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5" name="Google Shape;1805;p2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6" name="Google Shape;1806;p2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7" name="Google Shape;1807;p2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8" name="Google Shape;1808;p2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9" name="Google Shape;1809;p2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0" name="Google Shape;1810;p2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1" name="Google Shape;1811;p2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2" name="Google Shape;1812;p2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3" name="Google Shape;1813;p2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4" name="Google Shape;1814;p2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5" name="Google Shape;1815;p2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6" name="Google Shape;1816;p2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7" name="Google Shape;1817;p2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8" name="Google Shape;1818;p2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9" name="Google Shape;1819;p2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0" name="Google Shape;1820;p2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1" name="Google Shape;1821;p2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2" name="Google Shape;1822;p2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3" name="Google Shape;1823;p2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4" name="Google Shape;1824;p2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5" name="Google Shape;1825;p2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6" name="Google Shape;1826;p2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7" name="Google Shape;1827;p2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8" name="Google Shape;1828;p2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9" name="Google Shape;1829;p2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0" name="Google Shape;1830;p2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1" name="Google Shape;1831;p2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2" name="Google Shape;1832;p2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3" name="Google Shape;1833;p2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4" name="Google Shape;1834;p2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5" name="Google Shape;1835;p2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6" name="Google Shape;1836;p2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7" name="Google Shape;1837;p2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8" name="Google Shape;1838;p2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9" name="Google Shape;1839;p2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0" name="Google Shape;1840;p2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1" name="Google Shape;1841;p2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2" name="Google Shape;1842;p2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3" name="Google Shape;1843;p2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4" name="Google Shape;1844;p2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5" name="Google Shape;1845;p2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6" name="Google Shape;1846;p2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7" name="Google Shape;1847;p2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8" name="Google Shape;1848;p2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9" name="Google Shape;1849;p2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0" name="Google Shape;1850;p2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1" name="Google Shape;1851;p2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2" name="Google Shape;1852;p2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3" name="Google Shape;1853;p2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4" name="Google Shape;1854;p2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5" name="Google Shape;1855;p2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6" name="Google Shape;1856;p2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7" name="Google Shape;1857;p2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8" name="Google Shape;1858;p2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9" name="Google Shape;1859;p2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0" name="Google Shape;1860;p2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1" name="Google Shape;1861;p2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2" name="Google Shape;1862;p2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3" name="Google Shape;1863;p2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4" name="Google Shape;1864;p2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5" name="Google Shape;1865;p2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6" name="Google Shape;1866;p2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7" name="Google Shape;1867;p2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8" name="Google Shape;1868;p2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9" name="Google Shape;1869;p2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0" name="Google Shape;1870;p2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1" name="Google Shape;1871;p2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2" name="Google Shape;1872;p2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3" name="Google Shape;1873;p2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4" name="Google Shape;1874;p2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875" name="Google Shape;1875;p28"/>
          <p:cNvSpPr txBox="1"/>
          <p:nvPr/>
        </p:nvSpPr>
        <p:spPr>
          <a:xfrm>
            <a:off x="4094275"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Shapes &amp; Imgs, title and lead-in left">
    <p:spTree>
      <p:nvGrpSpPr>
        <p:cNvPr id="1876" name="Shape 1876"/>
        <p:cNvGrpSpPr/>
        <p:nvPr/>
      </p:nvGrpSpPr>
      <p:grpSpPr>
        <a:xfrm>
          <a:off x="0" y="0"/>
          <a:ext cx="0" cy="0"/>
          <a:chOff x="0" y="0"/>
          <a:chExt cx="0" cy="0"/>
        </a:xfrm>
      </p:grpSpPr>
      <p:sp>
        <p:nvSpPr>
          <p:cNvPr id="1877" name="Google Shape;1877;p29"/>
          <p:cNvSpPr/>
          <p:nvPr/>
        </p:nvSpPr>
        <p:spPr>
          <a:xfrm>
            <a:off x="5715000" y="0"/>
            <a:ext cx="1714500" cy="34290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8" name="Google Shape;1878;p29"/>
          <p:cNvSpPr/>
          <p:nvPr/>
        </p:nvSpPr>
        <p:spPr>
          <a:xfrm>
            <a:off x="5715000" y="342900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9" name="Google Shape;1879;p29"/>
          <p:cNvSpPr/>
          <p:nvPr/>
        </p:nvSpPr>
        <p:spPr>
          <a:xfrm>
            <a:off x="7429500" y="3429000"/>
            <a:ext cx="1714500" cy="17145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0" name="Google Shape;1880;p29"/>
          <p:cNvSpPr txBox="1"/>
          <p:nvPr>
            <p:ph type="title"/>
          </p:nvPr>
        </p:nvSpPr>
        <p:spPr>
          <a:xfrm>
            <a:off x="609453" y="1292040"/>
            <a:ext cx="4366500" cy="11463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881" name="Google Shape;1881;p2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882" name="Google Shape;1882;p29"/>
          <p:cNvSpPr/>
          <p:nvPr/>
        </p:nvSpPr>
        <p:spPr>
          <a:xfrm>
            <a:off x="7429500" y="0"/>
            <a:ext cx="1714500" cy="17145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3" name="Google Shape;1883;p29"/>
          <p:cNvSpPr txBox="1"/>
          <p:nvPr>
            <p:ph idx="1" type="subTitle"/>
          </p:nvPr>
        </p:nvSpPr>
        <p:spPr>
          <a:xfrm>
            <a:off x="609352" y="2743065"/>
            <a:ext cx="4366500" cy="10446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1600"/>
              <a:buNone/>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200"/>
              <a:buNone/>
              <a:defRPr/>
            </a:lvl3pPr>
            <a:lvl4pPr lvl="3" rtl="0" algn="l">
              <a:lnSpc>
                <a:spcPct val="115000"/>
              </a:lnSpc>
              <a:spcBef>
                <a:spcPts val="0"/>
              </a:spcBef>
              <a:spcAft>
                <a:spcPts val="0"/>
              </a:spcAft>
              <a:buSzPts val="1200"/>
              <a:buNone/>
              <a:defRPr/>
            </a:lvl4pPr>
            <a:lvl5pPr lvl="4" rtl="0" algn="l">
              <a:lnSpc>
                <a:spcPct val="115000"/>
              </a:lnSpc>
              <a:spcBef>
                <a:spcPts val="0"/>
              </a:spcBef>
              <a:spcAft>
                <a:spcPts val="0"/>
              </a:spcAft>
              <a:buSzPts val="1000"/>
              <a:buNone/>
              <a:defRPr/>
            </a:lvl5pPr>
            <a:lvl6pPr lvl="5" rtl="0" algn="l">
              <a:lnSpc>
                <a:spcPct val="115000"/>
              </a:lnSpc>
              <a:spcBef>
                <a:spcPts val="0"/>
              </a:spcBef>
              <a:spcAft>
                <a:spcPts val="0"/>
              </a:spcAft>
              <a:buSzPts val="1000"/>
              <a:buNone/>
              <a:defRPr/>
            </a:lvl6pPr>
            <a:lvl7pPr lvl="6" rtl="0" algn="l">
              <a:lnSpc>
                <a:spcPct val="115000"/>
              </a:lnSpc>
              <a:spcBef>
                <a:spcPts val="0"/>
              </a:spcBef>
              <a:spcAft>
                <a:spcPts val="0"/>
              </a:spcAft>
              <a:buSzPts val="1000"/>
              <a:buNone/>
              <a:defRPr/>
            </a:lvl7pPr>
            <a:lvl8pPr lvl="7" rtl="0" algn="l">
              <a:lnSpc>
                <a:spcPct val="115000"/>
              </a:lnSpc>
              <a:spcBef>
                <a:spcPts val="0"/>
              </a:spcBef>
              <a:spcAft>
                <a:spcPts val="0"/>
              </a:spcAft>
              <a:buSzPts val="900"/>
              <a:buNone/>
              <a:defRPr/>
            </a:lvl8pPr>
            <a:lvl9pPr lvl="8" rtl="0" algn="l">
              <a:lnSpc>
                <a:spcPct val="115000"/>
              </a:lnSpc>
              <a:spcBef>
                <a:spcPts val="0"/>
              </a:spcBef>
              <a:spcAft>
                <a:spcPts val="0"/>
              </a:spcAft>
              <a:buSzPts val="900"/>
              <a:buNone/>
              <a:defRPr/>
            </a:lvl9pPr>
          </a:lstStyle>
          <a:p/>
        </p:txBody>
      </p:sp>
      <p:pic>
        <p:nvPicPr>
          <p:cNvPr id="1884" name="Google Shape;1884;p2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1885" name="Google Shape;1885;p29"/>
          <p:cNvPicPr preferRelativeResize="0"/>
          <p:nvPr/>
        </p:nvPicPr>
        <p:blipFill rotWithShape="1">
          <a:blip r:embed="rId3">
            <a:alphaModFix/>
          </a:blip>
          <a:srcRect b="0" l="0" r="0" t="0"/>
          <a:stretch/>
        </p:blipFill>
        <p:spPr>
          <a:xfrm>
            <a:off x="5714925" y="-7953"/>
            <a:ext cx="1714650" cy="3436618"/>
          </a:xfrm>
          <a:prstGeom prst="rect">
            <a:avLst/>
          </a:prstGeom>
          <a:noFill/>
          <a:ln>
            <a:noFill/>
          </a:ln>
        </p:spPr>
      </p:pic>
      <p:pic>
        <p:nvPicPr>
          <p:cNvPr id="1886" name="Google Shape;1886;p2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1887" name="Google Shape;1887;p29"/>
          <p:cNvGrpSpPr/>
          <p:nvPr/>
        </p:nvGrpSpPr>
        <p:grpSpPr>
          <a:xfrm>
            <a:off x="8041174" y="4778597"/>
            <a:ext cx="598277" cy="170409"/>
            <a:chOff x="238125" y="1822850"/>
            <a:chExt cx="7080200" cy="2016675"/>
          </a:xfrm>
        </p:grpSpPr>
        <p:sp>
          <p:nvSpPr>
            <p:cNvPr id="1888" name="Google Shape;1888;p2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9" name="Google Shape;1889;p2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0" name="Google Shape;1890;p2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1" name="Google Shape;1891;p2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2" name="Google Shape;1892;p2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3" name="Google Shape;1893;p2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4" name="Google Shape;1894;p2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895" name="Google Shape;1895;p29"/>
          <p:cNvGrpSpPr/>
          <p:nvPr/>
        </p:nvGrpSpPr>
        <p:grpSpPr>
          <a:xfrm>
            <a:off x="7429557" y="273"/>
            <a:ext cx="1714747" cy="1713968"/>
            <a:chOff x="1189450" y="238125"/>
            <a:chExt cx="5177375" cy="5175025"/>
          </a:xfrm>
        </p:grpSpPr>
        <p:sp>
          <p:nvSpPr>
            <p:cNvPr id="1896" name="Google Shape;1896;p2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7" name="Google Shape;1897;p2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8" name="Google Shape;1898;p2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9" name="Google Shape;1899;p2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0" name="Google Shape;1900;p2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1" name="Google Shape;1901;p2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2" name="Google Shape;1902;p2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3" name="Google Shape;1903;p2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4" name="Google Shape;1904;p2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5" name="Google Shape;1905;p2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6" name="Google Shape;1906;p2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7" name="Google Shape;1907;p2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8" name="Google Shape;1908;p2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9" name="Google Shape;1909;p2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0" name="Google Shape;1910;p2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1" name="Google Shape;1911;p2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2" name="Google Shape;1912;p2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3" name="Google Shape;1913;p2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4" name="Google Shape;1914;p2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5" name="Google Shape;1915;p2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6" name="Google Shape;1916;p2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7" name="Google Shape;1917;p2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8" name="Google Shape;1918;p2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9" name="Google Shape;1919;p2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0" name="Google Shape;1920;p2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1" name="Google Shape;1921;p2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2" name="Google Shape;1922;p2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3" name="Google Shape;1923;p2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4" name="Google Shape;1924;p2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5" name="Google Shape;1925;p2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6" name="Google Shape;1926;p2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7" name="Google Shape;1927;p2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8" name="Google Shape;1928;p2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9" name="Google Shape;1929;p2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0" name="Google Shape;1930;p2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1" name="Google Shape;1931;p2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2" name="Google Shape;1932;p2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3" name="Google Shape;1933;p2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4" name="Google Shape;1934;p2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5" name="Google Shape;1935;p2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6" name="Google Shape;1936;p2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7" name="Google Shape;1937;p2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8" name="Google Shape;1938;p2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9" name="Google Shape;1939;p2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0" name="Google Shape;1940;p2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1" name="Google Shape;1941;p2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2" name="Google Shape;1942;p2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3" name="Google Shape;1943;p2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4" name="Google Shape;1944;p2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5" name="Google Shape;1945;p2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6" name="Google Shape;1946;p2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7" name="Google Shape;1947;p2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8" name="Google Shape;1948;p2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9" name="Google Shape;1949;p2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0" name="Google Shape;1950;p2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1" name="Google Shape;1951;p2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2" name="Google Shape;1952;p2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3" name="Google Shape;1953;p2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4" name="Google Shape;1954;p2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5" name="Google Shape;1955;p2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6" name="Google Shape;1956;p2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7" name="Google Shape;1957;p2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8" name="Google Shape;1958;p2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9" name="Google Shape;1959;p2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0" name="Google Shape;1960;p2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1" name="Google Shape;1961;p2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2" name="Google Shape;1962;p2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3" name="Google Shape;1963;p2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4" name="Google Shape;1964;p2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5" name="Google Shape;1965;p2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6" name="Google Shape;1966;p2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7" name="Google Shape;1967;p2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8" name="Google Shape;1968;p2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9" name="Google Shape;1969;p2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0" name="Google Shape;1970;p2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1" name="Google Shape;1971;p2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2" name="Google Shape;1972;p2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3" name="Google Shape;1973;p2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4" name="Google Shape;1974;p2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5" name="Google Shape;1975;p2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6" name="Google Shape;1976;p2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7" name="Google Shape;1977;p2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8" name="Google Shape;1978;p2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9" name="Google Shape;1979;p2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0" name="Google Shape;1980;p2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1" name="Google Shape;1981;p2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2" name="Google Shape;1982;p2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3" name="Google Shape;1983;p2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4" name="Google Shape;1984;p2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5" name="Google Shape;1985;p2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6" name="Google Shape;1986;p2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7" name="Google Shape;1987;p2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8" name="Google Shape;1988;p2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9" name="Google Shape;1989;p2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0" name="Google Shape;1990;p2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1" name="Google Shape;1991;p2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2" name="Google Shape;1992;p2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3" name="Google Shape;1993;p2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4" name="Google Shape;1994;p2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5" name="Google Shape;1995;p2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6" name="Google Shape;1996;p2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7" name="Google Shape;1997;p2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8" name="Google Shape;1998;p2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9" name="Google Shape;1999;p2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0" name="Google Shape;2000;p2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1" name="Google Shape;2001;p2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2" name="Google Shape;2002;p2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3" name="Google Shape;2003;p2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4" name="Google Shape;2004;p2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5" name="Google Shape;2005;p2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6" name="Google Shape;2006;p2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7" name="Google Shape;2007;p2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8" name="Google Shape;2008;p2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9" name="Google Shape;2009;p2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0" name="Google Shape;2010;p2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1" name="Google Shape;2011;p2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2" name="Google Shape;2012;p2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3" name="Google Shape;2013;p2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4" name="Google Shape;2014;p2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5" name="Google Shape;2015;p2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6" name="Google Shape;2016;p2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7" name="Google Shape;2017;p2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8" name="Google Shape;2018;p2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9" name="Google Shape;2019;p2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0" name="Google Shape;2020;p2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1" name="Google Shape;2021;p2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2" name="Google Shape;2022;p2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3" name="Google Shape;2023;p2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4" name="Google Shape;2024;p2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5" name="Google Shape;2025;p2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6" name="Google Shape;2026;p2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7" name="Google Shape;2027;p2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8" name="Google Shape;2028;p2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9" name="Google Shape;2029;p2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0" name="Google Shape;2030;p2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1" name="Google Shape;2031;p2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2" name="Google Shape;2032;p2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3" name="Google Shape;2033;p2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4" name="Google Shape;2034;p2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5" name="Google Shape;2035;p2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6" name="Google Shape;2036;p2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7" name="Google Shape;2037;p2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8" name="Google Shape;2038;p2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9" name="Google Shape;2039;p2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0" name="Google Shape;2040;p2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1" name="Google Shape;2041;p2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2" name="Google Shape;2042;p2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3" name="Google Shape;2043;p2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4" name="Google Shape;2044;p2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5" name="Google Shape;2045;p2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6" name="Google Shape;2046;p2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7" name="Google Shape;2047;p2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8" name="Google Shape;2048;p2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9" name="Google Shape;2049;p2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0" name="Google Shape;2050;p2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1" name="Google Shape;2051;p2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2" name="Google Shape;2052;p2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3" name="Google Shape;2053;p2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4" name="Google Shape;2054;p2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5" name="Google Shape;2055;p2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6" name="Google Shape;2056;p2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7" name="Google Shape;2057;p2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8" name="Google Shape;2058;p2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9" name="Google Shape;2059;p2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0" name="Google Shape;2060;p2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1" name="Google Shape;2061;p2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2" name="Google Shape;2062;p2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3" name="Google Shape;2063;p2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4" name="Google Shape;2064;p2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5" name="Google Shape;2065;p2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6" name="Google Shape;2066;p2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7" name="Google Shape;2067;p2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8" name="Google Shape;2068;p2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9" name="Google Shape;2069;p2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0" name="Google Shape;2070;p2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1" name="Google Shape;2071;p2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2" name="Google Shape;2072;p2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3" name="Google Shape;2073;p2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4" name="Google Shape;2074;p2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5" name="Google Shape;2075;p2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6" name="Google Shape;2076;p2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7" name="Google Shape;2077;p2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8" name="Google Shape;2078;p2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9" name="Google Shape;2079;p2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0" name="Google Shape;2080;p2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1" name="Google Shape;2081;p2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2" name="Google Shape;2082;p2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3" name="Google Shape;2083;p2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4" name="Google Shape;2084;p2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5" name="Google Shape;2085;p2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6" name="Google Shape;2086;p2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7" name="Google Shape;2087;p2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8" name="Google Shape;2088;p2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9" name="Google Shape;2089;p2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0" name="Google Shape;2090;p2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1" name="Google Shape;2091;p2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2" name="Google Shape;2092;p2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3" name="Google Shape;2093;p2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4" name="Google Shape;2094;p2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5" name="Google Shape;2095;p2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6" name="Google Shape;2096;p2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7" name="Google Shape;2097;p2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8" name="Google Shape;2098;p2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9" name="Google Shape;2099;p2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0" name="Google Shape;2100;p2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1" name="Google Shape;2101;p2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2" name="Google Shape;2102;p2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3" name="Google Shape;2103;p2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4" name="Google Shape;2104;p2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5" name="Google Shape;2105;p2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6" name="Google Shape;2106;p2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7" name="Google Shape;2107;p2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8" name="Google Shape;2108;p2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9" name="Google Shape;2109;p2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0" name="Google Shape;2110;p2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1" name="Google Shape;2111;p2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2" name="Google Shape;2112;p2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3" name="Google Shape;2113;p2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4" name="Google Shape;2114;p2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5" name="Google Shape;2115;p2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6" name="Google Shape;2116;p2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7" name="Google Shape;2117;p2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8" name="Google Shape;2118;p2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9" name="Google Shape;2119;p2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0" name="Google Shape;2120;p2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1" name="Google Shape;2121;p2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2" name="Google Shape;2122;p2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3" name="Google Shape;2123;p2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4" name="Google Shape;2124;p2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5" name="Google Shape;2125;p2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6" name="Google Shape;2126;p2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7" name="Google Shape;2127;p2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8" name="Google Shape;2128;p2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9" name="Google Shape;2129;p2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0" name="Google Shape;2130;p2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1" name="Google Shape;2131;p2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2" name="Google Shape;2132;p2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3" name="Google Shape;2133;p2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4" name="Google Shape;2134;p2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5" name="Google Shape;2135;p2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6" name="Google Shape;2136;p2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7" name="Google Shape;2137;p2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8" name="Google Shape;2138;p2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9" name="Google Shape;2139;p2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0" name="Google Shape;2140;p2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1" name="Google Shape;2141;p2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2" name="Google Shape;2142;p2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3" name="Google Shape;2143;p2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4" name="Google Shape;2144;p2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5" name="Google Shape;2145;p2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6" name="Google Shape;2146;p2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7" name="Google Shape;2147;p2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8" name="Google Shape;2148;p2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9" name="Google Shape;2149;p2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0" name="Google Shape;2150;p2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1" name="Google Shape;2151;p2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2" name="Google Shape;2152;p2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3" name="Google Shape;2153;p2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4" name="Google Shape;2154;p2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5" name="Google Shape;2155;p2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6" name="Google Shape;2156;p2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7" name="Google Shape;2157;p2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8" name="Google Shape;2158;p2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9" name="Google Shape;2159;p2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0" name="Google Shape;2160;p2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1" name="Google Shape;2161;p2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2" name="Google Shape;2162;p2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3" name="Google Shape;2163;p2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4" name="Google Shape;2164;p2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5" name="Google Shape;2165;p2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6" name="Google Shape;2166;p2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7" name="Google Shape;2167;p2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8" name="Google Shape;2168;p2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9" name="Google Shape;2169;p2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0" name="Google Shape;2170;p2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1" name="Google Shape;2171;p2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2" name="Google Shape;2172;p2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3" name="Google Shape;2173;p2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4" name="Google Shape;2174;p2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5" name="Google Shape;2175;p2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6" name="Google Shape;2176;p2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7" name="Google Shape;2177;p2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8" name="Google Shape;2178;p2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9" name="Google Shape;2179;p2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0" name="Google Shape;2180;p2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1" name="Google Shape;2181;p2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2" name="Google Shape;2182;p2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3" name="Google Shape;2183;p2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4" name="Google Shape;2184;p2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5" name="Google Shape;2185;p2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6" name="Google Shape;2186;p2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7" name="Google Shape;2187;p2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8" name="Google Shape;2188;p2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9" name="Google Shape;2189;p2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0" name="Google Shape;2190;p2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1" name="Google Shape;2191;p2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2" name="Google Shape;2192;p2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3" name="Google Shape;2193;p2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4" name="Google Shape;2194;p2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5" name="Google Shape;2195;p2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6" name="Google Shape;2196;p2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7" name="Google Shape;2197;p2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8" name="Google Shape;2198;p2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9" name="Google Shape;2199;p2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0" name="Google Shape;2200;p2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1" name="Google Shape;2201;p2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2" name="Google Shape;2202;p2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3" name="Google Shape;2203;p2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4" name="Google Shape;2204;p2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5" name="Google Shape;2205;p2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6" name="Google Shape;2206;p2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7" name="Google Shape;2207;p2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8" name="Google Shape;2208;p2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9" name="Google Shape;2209;p2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0" name="Google Shape;2210;p2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1" name="Google Shape;2211;p2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2" name="Google Shape;2212;p2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3" name="Google Shape;2213;p2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4" name="Google Shape;2214;p2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5" name="Google Shape;2215;p2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6" name="Google Shape;2216;p2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7" name="Google Shape;2217;p2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8" name="Google Shape;2218;p2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9" name="Google Shape;2219;p2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0" name="Google Shape;2220;p2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1" name="Google Shape;2221;p2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2" name="Google Shape;2222;p2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3" name="Google Shape;2223;p2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4" name="Google Shape;2224;p2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5" name="Google Shape;2225;p2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6" name="Google Shape;2226;p2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7" name="Google Shape;2227;p2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8" name="Google Shape;2228;p2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9" name="Google Shape;2229;p2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0" name="Google Shape;2230;p2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1" name="Google Shape;2231;p2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2" name="Google Shape;2232;p2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3" name="Google Shape;2233;p2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4" name="Google Shape;2234;p2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5" name="Google Shape;2235;p2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6" name="Google Shape;2236;p2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7" name="Google Shape;2237;p2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8" name="Google Shape;2238;p2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9" name="Google Shape;2239;p2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0" name="Google Shape;2240;p2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1" name="Google Shape;2241;p2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2" name="Google Shape;2242;p2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3" name="Google Shape;2243;p2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4" name="Google Shape;2244;p2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5" name="Google Shape;2245;p2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6" name="Google Shape;2246;p2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7" name="Google Shape;2247;p2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8" name="Google Shape;2248;p2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9" name="Google Shape;2249;p2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0" name="Google Shape;2250;p2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1" name="Google Shape;2251;p2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2" name="Google Shape;2252;p2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3" name="Google Shape;2253;p2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4" name="Google Shape;2254;p2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5" name="Google Shape;2255;p2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6" name="Google Shape;2256;p2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7" name="Google Shape;2257;p2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8" name="Google Shape;2258;p2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9" name="Google Shape;2259;p2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0" name="Google Shape;2260;p2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1" name="Google Shape;2261;p2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2" name="Google Shape;2262;p2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3" name="Google Shape;2263;p2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4" name="Google Shape;2264;p2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5" name="Google Shape;2265;p2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6" name="Google Shape;2266;p2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7" name="Google Shape;2267;p2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8" name="Google Shape;2268;p2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9" name="Google Shape;2269;p2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0" name="Google Shape;2270;p2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1" name="Google Shape;2271;p2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2" name="Google Shape;2272;p2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3" name="Google Shape;2273;p2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4" name="Google Shape;2274;p2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5" name="Google Shape;2275;p2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6" name="Google Shape;2276;p2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7" name="Google Shape;2277;p2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8" name="Google Shape;2278;p2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9" name="Google Shape;2279;p2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0" name="Google Shape;2280;p2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1" name="Google Shape;2281;p2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2" name="Google Shape;2282;p2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3" name="Google Shape;2283;p2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4" name="Google Shape;2284;p2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5" name="Google Shape;2285;p2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6" name="Google Shape;2286;p2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7" name="Google Shape;2287;p2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8" name="Google Shape;2288;p2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9" name="Google Shape;2289;p2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0" name="Google Shape;2290;p2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1" name="Google Shape;2291;p2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2" name="Google Shape;2292;p2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3" name="Google Shape;2293;p2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4" name="Google Shape;2294;p2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5" name="Google Shape;2295;p2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6" name="Google Shape;2296;p2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7" name="Google Shape;2297;p2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8" name="Google Shape;2298;p2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9" name="Google Shape;2299;p2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0" name="Google Shape;2300;p2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1" name="Google Shape;2301;p2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2" name="Google Shape;2302;p2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3" name="Google Shape;2303;p2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4" name="Google Shape;2304;p2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5" name="Google Shape;2305;p2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6" name="Google Shape;2306;p2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7" name="Google Shape;2307;p2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8" name="Google Shape;2308;p2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9" name="Google Shape;2309;p2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0" name="Google Shape;2310;p2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1" name="Google Shape;2311;p2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2" name="Google Shape;2312;p2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3" name="Google Shape;2313;p2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4" name="Google Shape;2314;p2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5" name="Google Shape;2315;p2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6" name="Google Shape;2316;p2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7" name="Google Shape;2317;p2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8" name="Google Shape;2318;p2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9" name="Google Shape;2319;p2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0" name="Google Shape;2320;p2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1" name="Google Shape;2321;p2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2" name="Google Shape;2322;p2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3" name="Google Shape;2323;p2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4" name="Google Shape;2324;p2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5" name="Google Shape;2325;p2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6" name="Google Shape;2326;p2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7" name="Google Shape;2327;p2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8" name="Google Shape;2328;p2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9" name="Google Shape;2329;p2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0" name="Google Shape;2330;p2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1" name="Google Shape;2331;p2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2" name="Google Shape;2332;p2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3" name="Google Shape;2333;p2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4" name="Google Shape;2334;p2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5" name="Google Shape;2335;p2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6" name="Google Shape;2336;p2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7" name="Google Shape;2337;p2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8" name="Google Shape;2338;p2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9" name="Google Shape;2339;p2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0" name="Google Shape;2340;p2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1" name="Google Shape;2341;p2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2" name="Google Shape;2342;p2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3" name="Google Shape;2343;p2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4" name="Google Shape;2344;p2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5" name="Google Shape;2345;p2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6" name="Google Shape;2346;p2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7" name="Google Shape;2347;p2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8" name="Google Shape;2348;p2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9" name="Google Shape;2349;p2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0" name="Google Shape;2350;p2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1" name="Google Shape;2351;p2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2" name="Google Shape;2352;p2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3" name="Google Shape;2353;p2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4" name="Google Shape;2354;p2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5" name="Google Shape;2355;p2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6" name="Google Shape;2356;p2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7" name="Google Shape;2357;p2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8" name="Google Shape;2358;p2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9" name="Google Shape;2359;p2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0" name="Google Shape;2360;p2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1" name="Google Shape;2361;p2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2" name="Google Shape;2362;p2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3" name="Google Shape;2363;p2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4" name="Google Shape;2364;p2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5" name="Google Shape;2365;p2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6" name="Google Shape;2366;p2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7" name="Google Shape;2367;p2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8" name="Google Shape;2368;p2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9" name="Google Shape;2369;p2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0" name="Google Shape;2370;p2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1" name="Google Shape;2371;p2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2" name="Google Shape;2372;p2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3" name="Google Shape;2373;p2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4" name="Google Shape;2374;p2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5" name="Google Shape;2375;p2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6" name="Google Shape;2376;p2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7" name="Google Shape;2377;p2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8" name="Google Shape;2378;p2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9" name="Google Shape;2379;p2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0" name="Google Shape;2380;p2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1" name="Google Shape;2381;p2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2" name="Google Shape;2382;p2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3" name="Google Shape;2383;p2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4" name="Google Shape;2384;p2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5" name="Google Shape;2385;p2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6" name="Google Shape;2386;p2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7" name="Google Shape;2387;p2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8" name="Google Shape;2388;p2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9" name="Google Shape;2389;p2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0" name="Google Shape;2390;p2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1" name="Google Shape;2391;p2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2" name="Google Shape;2392;p2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3" name="Google Shape;2393;p2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4" name="Google Shape;2394;p2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5" name="Google Shape;2395;p2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6" name="Google Shape;2396;p2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7" name="Google Shape;2397;p2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8" name="Google Shape;2398;p2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9" name="Google Shape;2399;p2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0" name="Google Shape;2400;p2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1" name="Google Shape;2401;p2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2" name="Google Shape;2402;p2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3" name="Google Shape;2403;p2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4" name="Google Shape;2404;p2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5" name="Google Shape;2405;p2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6" name="Google Shape;2406;p2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7" name="Google Shape;2407;p2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8" name="Google Shape;2408;p2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9" name="Google Shape;2409;p2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0" name="Google Shape;2410;p2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1" name="Google Shape;2411;p2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2" name="Google Shape;2412;p2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3" name="Google Shape;2413;p2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4" name="Google Shape;2414;p2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5" name="Google Shape;2415;p2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6" name="Google Shape;2416;p2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7" name="Google Shape;2417;p2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8" name="Google Shape;2418;p2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9" name="Google Shape;2419;p2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0" name="Google Shape;2420;p2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1" name="Google Shape;2421;p2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2" name="Google Shape;2422;p2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3" name="Google Shape;2423;p2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4" name="Google Shape;2424;p2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5" name="Google Shape;2425;p2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6" name="Google Shape;2426;p2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7" name="Google Shape;2427;p2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8" name="Google Shape;2428;p2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9" name="Google Shape;2429;p2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0" name="Google Shape;2430;p2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1" name="Google Shape;2431;p2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2" name="Google Shape;2432;p2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3" name="Google Shape;2433;p2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4" name="Google Shape;2434;p2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5" name="Google Shape;2435;p2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6" name="Google Shape;2436;p2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7" name="Google Shape;2437;p2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8" name="Google Shape;2438;p2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9" name="Google Shape;2439;p2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0" name="Google Shape;2440;p2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1" name="Google Shape;2441;p2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2" name="Google Shape;2442;p2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3" name="Google Shape;2443;p2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4" name="Google Shape;2444;p2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5" name="Google Shape;2445;p2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6" name="Google Shape;2446;p2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7" name="Google Shape;2447;p2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8" name="Google Shape;2448;p2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9" name="Google Shape;2449;p2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0" name="Google Shape;2450;p2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1" name="Google Shape;2451;p2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2" name="Google Shape;2452;p2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3" name="Google Shape;2453;p2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4" name="Google Shape;2454;p2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5" name="Google Shape;2455;p2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6" name="Google Shape;2456;p2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7" name="Google Shape;2457;p2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8" name="Google Shape;2458;p2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9" name="Google Shape;2459;p2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0" name="Google Shape;2460;p2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1" name="Google Shape;2461;p2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2" name="Google Shape;2462;p2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3" name="Google Shape;2463;p2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464" name="Google Shape;2464;p29"/>
          <p:cNvSpPr txBox="1"/>
          <p:nvPr/>
        </p:nvSpPr>
        <p:spPr>
          <a:xfrm>
            <a:off x="609451"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 and body split">
    <p:bg>
      <p:bgPr>
        <a:solidFill>
          <a:schemeClr val="dk1"/>
        </a:solidFill>
      </p:bgPr>
    </p:bg>
    <p:spTree>
      <p:nvGrpSpPr>
        <p:cNvPr id="2465" name="Shape 2465"/>
        <p:cNvGrpSpPr/>
        <p:nvPr/>
      </p:nvGrpSpPr>
      <p:grpSpPr>
        <a:xfrm>
          <a:off x="0" y="0"/>
          <a:ext cx="0" cy="0"/>
          <a:chOff x="0" y="0"/>
          <a:chExt cx="0" cy="0"/>
        </a:xfrm>
      </p:grpSpPr>
      <p:sp>
        <p:nvSpPr>
          <p:cNvPr id="2466" name="Google Shape;2466;p30"/>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7" name="Google Shape;2467;p30"/>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468" name="Google Shape;2468;p30"/>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2469" name="Google Shape;2469;p3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470" name="Google Shape;2470;p30"/>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1" name="Google Shape;2471;p30"/>
          <p:cNvSpPr txBox="1"/>
          <p:nvPr>
            <p:ph idx="2" type="subTitle"/>
          </p:nvPr>
        </p:nvSpPr>
        <p:spPr>
          <a:xfrm>
            <a:off x="581025" y="201937"/>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199"/>
            </a:lvl2pPr>
            <a:lvl3pPr lvl="2" rtl="0" algn="l">
              <a:lnSpc>
                <a:spcPct val="115000"/>
              </a:lnSpc>
              <a:spcBef>
                <a:spcPts val="0"/>
              </a:spcBef>
              <a:spcAft>
                <a:spcPts val="0"/>
              </a:spcAft>
              <a:buSzPts val="1200"/>
              <a:buNone/>
              <a:defRPr sz="1199"/>
            </a:lvl3pPr>
            <a:lvl4pPr lvl="3" rtl="0" algn="l">
              <a:lnSpc>
                <a:spcPct val="115000"/>
              </a:lnSpc>
              <a:spcBef>
                <a:spcPts val="0"/>
              </a:spcBef>
              <a:spcAft>
                <a:spcPts val="0"/>
              </a:spcAft>
              <a:buSzPts val="1200"/>
              <a:buNone/>
              <a:defRPr sz="1199"/>
            </a:lvl4pPr>
            <a:lvl5pPr lvl="4" rtl="0" algn="l">
              <a:lnSpc>
                <a:spcPct val="115000"/>
              </a:lnSpc>
              <a:spcBef>
                <a:spcPts val="0"/>
              </a:spcBef>
              <a:spcAft>
                <a:spcPts val="0"/>
              </a:spcAft>
              <a:buSzPts val="1200"/>
              <a:buNone/>
              <a:defRPr sz="1199"/>
            </a:lvl5pPr>
            <a:lvl6pPr lvl="5" rtl="0" algn="l">
              <a:lnSpc>
                <a:spcPct val="115000"/>
              </a:lnSpc>
              <a:spcBef>
                <a:spcPts val="0"/>
              </a:spcBef>
              <a:spcAft>
                <a:spcPts val="0"/>
              </a:spcAft>
              <a:buSzPts val="1200"/>
              <a:buNone/>
              <a:defRPr sz="1199"/>
            </a:lvl6pPr>
            <a:lvl7pPr lvl="6" rtl="0" algn="l">
              <a:lnSpc>
                <a:spcPct val="115000"/>
              </a:lnSpc>
              <a:spcBef>
                <a:spcPts val="0"/>
              </a:spcBef>
              <a:spcAft>
                <a:spcPts val="0"/>
              </a:spcAft>
              <a:buSzPts val="1200"/>
              <a:buNone/>
              <a:defRPr sz="1199"/>
            </a:lvl7pPr>
            <a:lvl8pPr lvl="7" rtl="0" algn="l">
              <a:lnSpc>
                <a:spcPct val="115000"/>
              </a:lnSpc>
              <a:spcBef>
                <a:spcPts val="0"/>
              </a:spcBef>
              <a:spcAft>
                <a:spcPts val="0"/>
              </a:spcAft>
              <a:buSzPts val="1200"/>
              <a:buNone/>
              <a:defRPr sz="1199"/>
            </a:lvl8pPr>
            <a:lvl9pPr lvl="8" rtl="0" algn="l">
              <a:lnSpc>
                <a:spcPct val="115000"/>
              </a:lnSpc>
              <a:spcBef>
                <a:spcPts val="0"/>
              </a:spcBef>
              <a:spcAft>
                <a:spcPts val="0"/>
              </a:spcAft>
              <a:buSzPts val="1200"/>
              <a:buNone/>
              <a:defRPr sz="1199"/>
            </a:lvl9pPr>
          </a:lstStyle>
          <a:p/>
        </p:txBody>
      </p:sp>
      <p:grpSp>
        <p:nvGrpSpPr>
          <p:cNvPr id="2472" name="Google Shape;2472;p30"/>
          <p:cNvGrpSpPr/>
          <p:nvPr/>
        </p:nvGrpSpPr>
        <p:grpSpPr>
          <a:xfrm>
            <a:off x="8041174" y="4778597"/>
            <a:ext cx="598277" cy="170409"/>
            <a:chOff x="238125" y="1822850"/>
            <a:chExt cx="7080200" cy="2016675"/>
          </a:xfrm>
        </p:grpSpPr>
        <p:sp>
          <p:nvSpPr>
            <p:cNvPr id="2473" name="Google Shape;2473;p3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4" name="Google Shape;2474;p3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5" name="Google Shape;2475;p3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6" name="Google Shape;2476;p3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7" name="Google Shape;2477;p3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8" name="Google Shape;2478;p3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9" name="Google Shape;2479;p3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480" name="Google Shape;2480;p30"/>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 and body split w/chevrons">
    <p:bg>
      <p:bgPr>
        <a:solidFill>
          <a:schemeClr val="dk1"/>
        </a:solidFill>
      </p:bgPr>
    </p:bg>
    <p:spTree>
      <p:nvGrpSpPr>
        <p:cNvPr id="2481" name="Shape 2481"/>
        <p:cNvGrpSpPr/>
        <p:nvPr/>
      </p:nvGrpSpPr>
      <p:grpSpPr>
        <a:xfrm>
          <a:off x="0" y="0"/>
          <a:ext cx="0" cy="0"/>
          <a:chOff x="0" y="0"/>
          <a:chExt cx="0" cy="0"/>
        </a:xfrm>
      </p:grpSpPr>
      <p:grpSp>
        <p:nvGrpSpPr>
          <p:cNvPr id="2482" name="Google Shape;2482;p31"/>
          <p:cNvGrpSpPr/>
          <p:nvPr/>
        </p:nvGrpSpPr>
        <p:grpSpPr>
          <a:xfrm>
            <a:off x="2726704" y="6"/>
            <a:ext cx="3697033" cy="5143642"/>
            <a:chOff x="1926275" y="238125"/>
            <a:chExt cx="3765950" cy="5239525"/>
          </a:xfrm>
        </p:grpSpPr>
        <p:sp>
          <p:nvSpPr>
            <p:cNvPr id="2483" name="Google Shape;2483;p3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4" name="Google Shape;2484;p3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5" name="Google Shape;2485;p3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6" name="Google Shape;2486;p3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7" name="Google Shape;2487;p3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8" name="Google Shape;2488;p3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9" name="Google Shape;2489;p3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0" name="Google Shape;2490;p3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1" name="Google Shape;2491;p3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2" name="Google Shape;2492;p3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3" name="Google Shape;2493;p3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4" name="Google Shape;2494;p3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5" name="Google Shape;2495;p3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6" name="Google Shape;2496;p3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7" name="Google Shape;2497;p3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8" name="Google Shape;2498;p3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9" name="Google Shape;2499;p3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0" name="Google Shape;2500;p3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1" name="Google Shape;2501;p3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2" name="Google Shape;2502;p3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3" name="Google Shape;2503;p3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4" name="Google Shape;2504;p3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5" name="Google Shape;2505;p3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6" name="Google Shape;2506;p3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7" name="Google Shape;2507;p3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8" name="Google Shape;2508;p3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9" name="Google Shape;2509;p3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0" name="Google Shape;2510;p3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1" name="Google Shape;2511;p3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2" name="Google Shape;2512;p3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3" name="Google Shape;2513;p3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4" name="Google Shape;2514;p3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5" name="Google Shape;2515;p3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6" name="Google Shape;2516;p3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7" name="Google Shape;2517;p3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8" name="Google Shape;2518;p3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9" name="Google Shape;2519;p3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0" name="Google Shape;2520;p3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1" name="Google Shape;2521;p3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2" name="Google Shape;2522;p3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3" name="Google Shape;2523;p3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4" name="Google Shape;2524;p3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5" name="Google Shape;2525;p3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6" name="Google Shape;2526;p3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7" name="Google Shape;2527;p3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8" name="Google Shape;2528;p3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9" name="Google Shape;2529;p3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0" name="Google Shape;2530;p3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1" name="Google Shape;2531;p3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2" name="Google Shape;2532;p3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3" name="Google Shape;2533;p3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4" name="Google Shape;2534;p3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5" name="Google Shape;2535;p3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6" name="Google Shape;2536;p3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7" name="Google Shape;2537;p3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8" name="Google Shape;2538;p3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9" name="Google Shape;2539;p3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0" name="Google Shape;2540;p3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1" name="Google Shape;2541;p3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2" name="Google Shape;2542;p3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543" name="Google Shape;2543;p31"/>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544" name="Google Shape;2544;p31"/>
          <p:cNvGrpSpPr/>
          <p:nvPr/>
        </p:nvGrpSpPr>
        <p:grpSpPr>
          <a:xfrm>
            <a:off x="2686262" y="2"/>
            <a:ext cx="2103910" cy="5143716"/>
            <a:chOff x="2726150" y="238125"/>
            <a:chExt cx="2142475" cy="5238000"/>
          </a:xfrm>
        </p:grpSpPr>
        <p:sp>
          <p:nvSpPr>
            <p:cNvPr id="2545" name="Google Shape;2545;p3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6" name="Google Shape;2546;p3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7" name="Google Shape;2547;p3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548" name="Google Shape;2548;p31"/>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549" name="Google Shape;2549;p31"/>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2550" name="Google Shape;2550;p3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551" name="Google Shape;2551;p31"/>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2" name="Google Shape;2552;p31"/>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2553" name="Google Shape;2553;p31"/>
          <p:cNvGrpSpPr/>
          <p:nvPr/>
        </p:nvGrpSpPr>
        <p:grpSpPr>
          <a:xfrm>
            <a:off x="8041174" y="4778597"/>
            <a:ext cx="598277" cy="170409"/>
            <a:chOff x="238125" y="1822850"/>
            <a:chExt cx="7080200" cy="2016675"/>
          </a:xfrm>
        </p:grpSpPr>
        <p:sp>
          <p:nvSpPr>
            <p:cNvPr id="2554" name="Google Shape;2554;p3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5" name="Google Shape;2555;p3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6" name="Google Shape;2556;p3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7" name="Google Shape;2557;p3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8" name="Google Shape;2558;p3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9" name="Google Shape;2559;p3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0" name="Google Shape;2560;p3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561" name="Google Shape;2561;p31"/>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 and body split w/wireframe chevron">
    <p:bg>
      <p:bgPr>
        <a:solidFill>
          <a:schemeClr val="dk1"/>
        </a:solidFill>
      </p:bgPr>
    </p:bg>
    <p:spTree>
      <p:nvGrpSpPr>
        <p:cNvPr id="2562" name="Shape 2562"/>
        <p:cNvGrpSpPr/>
        <p:nvPr/>
      </p:nvGrpSpPr>
      <p:grpSpPr>
        <a:xfrm>
          <a:off x="0" y="0"/>
          <a:ext cx="0" cy="0"/>
          <a:chOff x="0" y="0"/>
          <a:chExt cx="0" cy="0"/>
        </a:xfrm>
      </p:grpSpPr>
      <p:sp>
        <p:nvSpPr>
          <p:cNvPr id="2563" name="Google Shape;2563;p32"/>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564" name="Google Shape;2564;p32"/>
          <p:cNvGrpSpPr/>
          <p:nvPr/>
        </p:nvGrpSpPr>
        <p:grpSpPr>
          <a:xfrm>
            <a:off x="2686262" y="2"/>
            <a:ext cx="2103910" cy="5143716"/>
            <a:chOff x="2726150" y="238125"/>
            <a:chExt cx="2142475" cy="5238000"/>
          </a:xfrm>
        </p:grpSpPr>
        <p:sp>
          <p:nvSpPr>
            <p:cNvPr id="2565" name="Google Shape;2565;p3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6" name="Google Shape;2566;p3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7" name="Google Shape;2567;p3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568" name="Google Shape;2568;p32"/>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569" name="Google Shape;2569;p32"/>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2570" name="Google Shape;2570;p3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571" name="Google Shape;2571;p32"/>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2" name="Google Shape;2572;p32"/>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199"/>
            </a:lvl2pPr>
            <a:lvl3pPr lvl="2" rtl="0" algn="l">
              <a:lnSpc>
                <a:spcPct val="115000"/>
              </a:lnSpc>
              <a:spcBef>
                <a:spcPts val="0"/>
              </a:spcBef>
              <a:spcAft>
                <a:spcPts val="0"/>
              </a:spcAft>
              <a:buSzPts val="1200"/>
              <a:buNone/>
              <a:defRPr sz="1199"/>
            </a:lvl3pPr>
            <a:lvl4pPr lvl="3" rtl="0" algn="l">
              <a:lnSpc>
                <a:spcPct val="115000"/>
              </a:lnSpc>
              <a:spcBef>
                <a:spcPts val="0"/>
              </a:spcBef>
              <a:spcAft>
                <a:spcPts val="0"/>
              </a:spcAft>
              <a:buSzPts val="1200"/>
              <a:buNone/>
              <a:defRPr sz="1199"/>
            </a:lvl4pPr>
            <a:lvl5pPr lvl="4" rtl="0" algn="l">
              <a:lnSpc>
                <a:spcPct val="115000"/>
              </a:lnSpc>
              <a:spcBef>
                <a:spcPts val="0"/>
              </a:spcBef>
              <a:spcAft>
                <a:spcPts val="0"/>
              </a:spcAft>
              <a:buSzPts val="1200"/>
              <a:buNone/>
              <a:defRPr sz="1199"/>
            </a:lvl5pPr>
            <a:lvl6pPr lvl="5" rtl="0" algn="l">
              <a:lnSpc>
                <a:spcPct val="115000"/>
              </a:lnSpc>
              <a:spcBef>
                <a:spcPts val="0"/>
              </a:spcBef>
              <a:spcAft>
                <a:spcPts val="0"/>
              </a:spcAft>
              <a:buSzPts val="1200"/>
              <a:buNone/>
              <a:defRPr sz="1199"/>
            </a:lvl6pPr>
            <a:lvl7pPr lvl="6" rtl="0" algn="l">
              <a:lnSpc>
                <a:spcPct val="115000"/>
              </a:lnSpc>
              <a:spcBef>
                <a:spcPts val="0"/>
              </a:spcBef>
              <a:spcAft>
                <a:spcPts val="0"/>
              </a:spcAft>
              <a:buSzPts val="1200"/>
              <a:buNone/>
              <a:defRPr sz="1199"/>
            </a:lvl7pPr>
            <a:lvl8pPr lvl="7" rtl="0" algn="l">
              <a:lnSpc>
                <a:spcPct val="115000"/>
              </a:lnSpc>
              <a:spcBef>
                <a:spcPts val="0"/>
              </a:spcBef>
              <a:spcAft>
                <a:spcPts val="0"/>
              </a:spcAft>
              <a:buSzPts val="1200"/>
              <a:buNone/>
              <a:defRPr sz="1199"/>
            </a:lvl8pPr>
            <a:lvl9pPr lvl="8" rtl="0" algn="l">
              <a:lnSpc>
                <a:spcPct val="115000"/>
              </a:lnSpc>
              <a:spcBef>
                <a:spcPts val="0"/>
              </a:spcBef>
              <a:spcAft>
                <a:spcPts val="0"/>
              </a:spcAft>
              <a:buSzPts val="1200"/>
              <a:buNone/>
              <a:defRPr sz="1199"/>
            </a:lvl9pPr>
          </a:lstStyle>
          <a:p/>
        </p:txBody>
      </p:sp>
      <p:sp>
        <p:nvSpPr>
          <p:cNvPr id="2573" name="Google Shape;2573;p32"/>
          <p:cNvSpPr/>
          <p:nvPr/>
        </p:nvSpPr>
        <p:spPr>
          <a:xfrm>
            <a:off x="4790173" y="507329"/>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4709"/>
            </a:srgbClr>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574" name="Google Shape;2574;p32"/>
          <p:cNvGrpSpPr/>
          <p:nvPr/>
        </p:nvGrpSpPr>
        <p:grpSpPr>
          <a:xfrm>
            <a:off x="8041174" y="4778597"/>
            <a:ext cx="598277" cy="170409"/>
            <a:chOff x="238125" y="1822850"/>
            <a:chExt cx="7080200" cy="2016675"/>
          </a:xfrm>
        </p:grpSpPr>
        <p:sp>
          <p:nvSpPr>
            <p:cNvPr id="2575" name="Google Shape;2575;p3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6" name="Google Shape;2576;p3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7" name="Google Shape;2577;p3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8" name="Google Shape;2578;p3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9" name="Google Shape;2579;p3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0" name="Google Shape;2580;p3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1" name="Google Shape;2581;p3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82" name="Shape 2582"/>
        <p:cNvGrpSpPr/>
        <p:nvPr/>
      </p:nvGrpSpPr>
      <p:grpSpPr>
        <a:xfrm>
          <a:off x="0" y="0"/>
          <a:ext cx="0" cy="0"/>
          <a:chOff x="0" y="0"/>
          <a:chExt cx="0" cy="0"/>
        </a:xfrm>
      </p:grpSpPr>
      <p:sp>
        <p:nvSpPr>
          <p:cNvPr id="2583" name="Google Shape;2583;p33"/>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584" name="Google Shape;2584;p3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2585" name="Google Shape;2585;p3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2586" name="Google Shape;2586;p3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587" name="Google Shape;2587;p33"/>
          <p:cNvGrpSpPr/>
          <p:nvPr/>
        </p:nvGrpSpPr>
        <p:grpSpPr>
          <a:xfrm>
            <a:off x="8041174" y="4778597"/>
            <a:ext cx="598277" cy="170409"/>
            <a:chOff x="238125" y="1822850"/>
            <a:chExt cx="7080200" cy="2016675"/>
          </a:xfrm>
        </p:grpSpPr>
        <p:sp>
          <p:nvSpPr>
            <p:cNvPr id="2588" name="Google Shape;2588;p3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9" name="Google Shape;2589;p3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0" name="Google Shape;2590;p3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1" name="Google Shape;2591;p3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2" name="Google Shape;2592;p3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3" name="Google Shape;2593;p3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4" name="Google Shape;2594;p3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595" name="Google Shape;2595;p33"/>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96" name="Shape 2596"/>
        <p:cNvGrpSpPr/>
        <p:nvPr/>
      </p:nvGrpSpPr>
      <p:grpSpPr>
        <a:xfrm>
          <a:off x="0" y="0"/>
          <a:ext cx="0" cy="0"/>
          <a:chOff x="0" y="0"/>
          <a:chExt cx="0" cy="0"/>
        </a:xfrm>
      </p:grpSpPr>
      <p:sp>
        <p:nvSpPr>
          <p:cNvPr id="2597" name="Google Shape;2597;p34"/>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598" name="Google Shape;2598;p3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599" name="Google Shape;2599;p34"/>
          <p:cNvGrpSpPr/>
          <p:nvPr/>
        </p:nvGrpSpPr>
        <p:grpSpPr>
          <a:xfrm>
            <a:off x="8041174" y="4778597"/>
            <a:ext cx="598277" cy="170409"/>
            <a:chOff x="238125" y="1822850"/>
            <a:chExt cx="7080200" cy="2016675"/>
          </a:xfrm>
        </p:grpSpPr>
        <p:sp>
          <p:nvSpPr>
            <p:cNvPr id="2600" name="Google Shape;2600;p3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1" name="Google Shape;2601;p3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2" name="Google Shape;2602;p3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3" name="Google Shape;2603;p3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4" name="Google Shape;2604;p3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5" name="Google Shape;2605;p3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6" name="Google Shape;2606;p3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607" name="Google Shape;2607;p34"/>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 only w/sidebar">
    <p:spTree>
      <p:nvGrpSpPr>
        <p:cNvPr id="2608" name="Shape 2608"/>
        <p:cNvGrpSpPr/>
        <p:nvPr/>
      </p:nvGrpSpPr>
      <p:grpSpPr>
        <a:xfrm>
          <a:off x="0" y="0"/>
          <a:ext cx="0" cy="0"/>
          <a:chOff x="0" y="0"/>
          <a:chExt cx="0" cy="0"/>
        </a:xfrm>
      </p:grpSpPr>
      <p:sp>
        <p:nvSpPr>
          <p:cNvPr id="2609" name="Google Shape;2609;p35"/>
          <p:cNvSpPr/>
          <p:nvPr/>
        </p:nvSpPr>
        <p:spPr>
          <a:xfrm>
            <a:off x="0" y="0"/>
            <a:ext cx="63990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0" name="Google Shape;2610;p35"/>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611" name="Google Shape;2611;p3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612" name="Google Shape;2612;p35"/>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613" name="Shape 2613"/>
        <p:cNvGrpSpPr/>
        <p:nvPr/>
      </p:nvGrpSpPr>
      <p:grpSpPr>
        <a:xfrm>
          <a:off x="0" y="0"/>
          <a:ext cx="0" cy="0"/>
          <a:chOff x="0" y="0"/>
          <a:chExt cx="0" cy="0"/>
        </a:xfrm>
      </p:grpSpPr>
      <p:sp>
        <p:nvSpPr>
          <p:cNvPr id="2614" name="Google Shape;2614;p36"/>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615" name="Google Shape;2615;p3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616" name="Google Shape;2616;p36"/>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grpSp>
        <p:nvGrpSpPr>
          <p:cNvPr id="2617" name="Google Shape;2617;p36"/>
          <p:cNvGrpSpPr/>
          <p:nvPr/>
        </p:nvGrpSpPr>
        <p:grpSpPr>
          <a:xfrm>
            <a:off x="8041174" y="4778597"/>
            <a:ext cx="598277" cy="170409"/>
            <a:chOff x="238125" y="1822850"/>
            <a:chExt cx="7080200" cy="2016675"/>
          </a:xfrm>
        </p:grpSpPr>
        <p:sp>
          <p:nvSpPr>
            <p:cNvPr id="2618" name="Google Shape;2618;p3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9" name="Google Shape;2619;p3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0" name="Google Shape;2620;p3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1" name="Google Shape;2621;p3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2" name="Google Shape;2622;p3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3" name="Google Shape;2623;p3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4" name="Google Shape;2624;p3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625" name="Google Shape;2625;p36"/>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2626" name="Shape 2626"/>
        <p:cNvGrpSpPr/>
        <p:nvPr/>
      </p:nvGrpSpPr>
      <p:grpSpPr>
        <a:xfrm>
          <a:off x="0" y="0"/>
          <a:ext cx="0" cy="0"/>
          <a:chOff x="0" y="0"/>
          <a:chExt cx="0" cy="0"/>
        </a:xfrm>
      </p:grpSpPr>
      <p:sp>
        <p:nvSpPr>
          <p:cNvPr id="2627" name="Google Shape;2627;p3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799"/>
            </a:lvl1pPr>
            <a:lvl2pPr lvl="1" rtl="0" algn="l">
              <a:lnSpc>
                <a:spcPct val="100000"/>
              </a:lnSpc>
              <a:spcBef>
                <a:spcPts val="0"/>
              </a:spcBef>
              <a:spcAft>
                <a:spcPts val="0"/>
              </a:spcAft>
              <a:buSzPts val="4800"/>
              <a:buNone/>
              <a:defRPr sz="4799"/>
            </a:lvl2pPr>
            <a:lvl3pPr lvl="2" rtl="0" algn="l">
              <a:lnSpc>
                <a:spcPct val="100000"/>
              </a:lnSpc>
              <a:spcBef>
                <a:spcPts val="0"/>
              </a:spcBef>
              <a:spcAft>
                <a:spcPts val="0"/>
              </a:spcAft>
              <a:buSzPts val="4800"/>
              <a:buNone/>
              <a:defRPr sz="4799"/>
            </a:lvl3pPr>
            <a:lvl4pPr lvl="3" rtl="0" algn="l">
              <a:lnSpc>
                <a:spcPct val="100000"/>
              </a:lnSpc>
              <a:spcBef>
                <a:spcPts val="0"/>
              </a:spcBef>
              <a:spcAft>
                <a:spcPts val="0"/>
              </a:spcAft>
              <a:buSzPts val="4800"/>
              <a:buNone/>
              <a:defRPr sz="4799"/>
            </a:lvl4pPr>
            <a:lvl5pPr lvl="4" rtl="0" algn="l">
              <a:lnSpc>
                <a:spcPct val="100000"/>
              </a:lnSpc>
              <a:spcBef>
                <a:spcPts val="0"/>
              </a:spcBef>
              <a:spcAft>
                <a:spcPts val="0"/>
              </a:spcAft>
              <a:buSzPts val="4800"/>
              <a:buNone/>
              <a:defRPr sz="4799"/>
            </a:lvl5pPr>
            <a:lvl6pPr lvl="5" rtl="0" algn="l">
              <a:lnSpc>
                <a:spcPct val="100000"/>
              </a:lnSpc>
              <a:spcBef>
                <a:spcPts val="0"/>
              </a:spcBef>
              <a:spcAft>
                <a:spcPts val="0"/>
              </a:spcAft>
              <a:buSzPts val="4800"/>
              <a:buNone/>
              <a:defRPr sz="4799"/>
            </a:lvl6pPr>
            <a:lvl7pPr lvl="6" rtl="0" algn="l">
              <a:lnSpc>
                <a:spcPct val="100000"/>
              </a:lnSpc>
              <a:spcBef>
                <a:spcPts val="0"/>
              </a:spcBef>
              <a:spcAft>
                <a:spcPts val="0"/>
              </a:spcAft>
              <a:buSzPts val="4800"/>
              <a:buNone/>
              <a:defRPr sz="4799"/>
            </a:lvl7pPr>
            <a:lvl8pPr lvl="7" rtl="0" algn="l">
              <a:lnSpc>
                <a:spcPct val="100000"/>
              </a:lnSpc>
              <a:spcBef>
                <a:spcPts val="0"/>
              </a:spcBef>
              <a:spcAft>
                <a:spcPts val="0"/>
              </a:spcAft>
              <a:buSzPts val="4800"/>
              <a:buNone/>
              <a:defRPr sz="4799"/>
            </a:lvl8pPr>
            <a:lvl9pPr lvl="8" rtl="0" algn="l">
              <a:lnSpc>
                <a:spcPct val="100000"/>
              </a:lnSpc>
              <a:spcBef>
                <a:spcPts val="0"/>
              </a:spcBef>
              <a:spcAft>
                <a:spcPts val="0"/>
              </a:spcAft>
              <a:buSzPts val="4800"/>
              <a:buNone/>
              <a:defRPr sz="4799"/>
            </a:lvl9pPr>
          </a:lstStyle>
          <a:p/>
        </p:txBody>
      </p:sp>
      <p:sp>
        <p:nvSpPr>
          <p:cNvPr id="2628" name="Google Shape;2628;p37"/>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629" name="Shape 2629"/>
        <p:cNvGrpSpPr/>
        <p:nvPr/>
      </p:nvGrpSpPr>
      <p:grpSpPr>
        <a:xfrm>
          <a:off x="0" y="0"/>
          <a:ext cx="0" cy="0"/>
          <a:chOff x="0" y="0"/>
          <a:chExt cx="0" cy="0"/>
        </a:xfrm>
      </p:grpSpPr>
      <p:sp>
        <p:nvSpPr>
          <p:cNvPr id="2630" name="Google Shape;2630;p38"/>
          <p:cNvSpPr/>
          <p:nvPr/>
        </p:nvSpPr>
        <p:spPr>
          <a:xfrm>
            <a:off x="4572000" y="-125"/>
            <a:ext cx="4572000" cy="51435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1" name="Google Shape;2631;p38"/>
          <p:cNvSpPr txBox="1"/>
          <p:nvPr>
            <p:ph type="title"/>
          </p:nvPr>
        </p:nvSpPr>
        <p:spPr>
          <a:xfrm>
            <a:off x="265501" y="1233175"/>
            <a:ext cx="4045200" cy="14823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3600"/>
              <a:buNone/>
              <a:defRPr sz="3599"/>
            </a:lvl1pPr>
            <a:lvl2pPr lvl="1" rtl="0" algn="l">
              <a:lnSpc>
                <a:spcPct val="100000"/>
              </a:lnSpc>
              <a:spcBef>
                <a:spcPts val="0"/>
              </a:spcBef>
              <a:spcAft>
                <a:spcPts val="0"/>
              </a:spcAft>
              <a:buSzPts val="3600"/>
              <a:buNone/>
              <a:defRPr sz="3599"/>
            </a:lvl2pPr>
            <a:lvl3pPr lvl="2" rtl="0" algn="l">
              <a:lnSpc>
                <a:spcPct val="100000"/>
              </a:lnSpc>
              <a:spcBef>
                <a:spcPts val="0"/>
              </a:spcBef>
              <a:spcAft>
                <a:spcPts val="0"/>
              </a:spcAft>
              <a:buSzPts val="3600"/>
              <a:buNone/>
              <a:defRPr sz="3599"/>
            </a:lvl3pPr>
            <a:lvl4pPr lvl="3" rtl="0" algn="l">
              <a:lnSpc>
                <a:spcPct val="100000"/>
              </a:lnSpc>
              <a:spcBef>
                <a:spcPts val="0"/>
              </a:spcBef>
              <a:spcAft>
                <a:spcPts val="0"/>
              </a:spcAft>
              <a:buSzPts val="3600"/>
              <a:buNone/>
              <a:defRPr sz="3599"/>
            </a:lvl4pPr>
            <a:lvl5pPr lvl="4" rtl="0" algn="l">
              <a:lnSpc>
                <a:spcPct val="100000"/>
              </a:lnSpc>
              <a:spcBef>
                <a:spcPts val="0"/>
              </a:spcBef>
              <a:spcAft>
                <a:spcPts val="0"/>
              </a:spcAft>
              <a:buSzPts val="3600"/>
              <a:buNone/>
              <a:defRPr sz="3599"/>
            </a:lvl5pPr>
            <a:lvl6pPr lvl="5" rtl="0" algn="l">
              <a:lnSpc>
                <a:spcPct val="100000"/>
              </a:lnSpc>
              <a:spcBef>
                <a:spcPts val="0"/>
              </a:spcBef>
              <a:spcAft>
                <a:spcPts val="0"/>
              </a:spcAft>
              <a:buSzPts val="3600"/>
              <a:buNone/>
              <a:defRPr sz="3599"/>
            </a:lvl6pPr>
            <a:lvl7pPr lvl="6" rtl="0" algn="l">
              <a:lnSpc>
                <a:spcPct val="100000"/>
              </a:lnSpc>
              <a:spcBef>
                <a:spcPts val="0"/>
              </a:spcBef>
              <a:spcAft>
                <a:spcPts val="0"/>
              </a:spcAft>
              <a:buSzPts val="3600"/>
              <a:buNone/>
              <a:defRPr sz="3599"/>
            </a:lvl7pPr>
            <a:lvl8pPr lvl="7" rtl="0" algn="l">
              <a:lnSpc>
                <a:spcPct val="100000"/>
              </a:lnSpc>
              <a:spcBef>
                <a:spcPts val="0"/>
              </a:spcBef>
              <a:spcAft>
                <a:spcPts val="0"/>
              </a:spcAft>
              <a:buSzPts val="3600"/>
              <a:buNone/>
              <a:defRPr sz="3599"/>
            </a:lvl8pPr>
            <a:lvl9pPr lvl="8" rtl="0" algn="l">
              <a:lnSpc>
                <a:spcPct val="100000"/>
              </a:lnSpc>
              <a:spcBef>
                <a:spcPts val="0"/>
              </a:spcBef>
              <a:spcAft>
                <a:spcPts val="0"/>
              </a:spcAft>
              <a:buSzPts val="3600"/>
              <a:buNone/>
              <a:defRPr sz="3599"/>
            </a:lvl9pPr>
          </a:lstStyle>
          <a:p/>
        </p:txBody>
      </p:sp>
      <p:sp>
        <p:nvSpPr>
          <p:cNvPr id="2632" name="Google Shape;2632;p38"/>
          <p:cNvSpPr txBox="1"/>
          <p:nvPr>
            <p:ph idx="1" type="subTitle"/>
          </p:nvPr>
        </p:nvSpPr>
        <p:spPr>
          <a:xfrm>
            <a:off x="265501" y="2803075"/>
            <a:ext cx="4045200" cy="12351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1600"/>
              <a:buNone/>
              <a:defRPr>
                <a:solidFill>
                  <a:schemeClr val="dk2"/>
                </a:solidFill>
              </a:defRPr>
            </a:lvl1pPr>
            <a:lvl2pPr lvl="1" rtl="0" algn="l">
              <a:lnSpc>
                <a:spcPct val="100000"/>
              </a:lnSpc>
              <a:spcBef>
                <a:spcPts val="0"/>
              </a:spcBef>
              <a:spcAft>
                <a:spcPts val="0"/>
              </a:spcAft>
              <a:buClr>
                <a:schemeClr val="dk2"/>
              </a:buClr>
              <a:buSzPts val="1800"/>
              <a:buNone/>
              <a:defRPr sz="1799">
                <a:solidFill>
                  <a:schemeClr val="dk2"/>
                </a:solidFill>
              </a:defRPr>
            </a:lvl2pPr>
            <a:lvl3pPr lvl="2" rtl="0" algn="l">
              <a:lnSpc>
                <a:spcPct val="100000"/>
              </a:lnSpc>
              <a:spcBef>
                <a:spcPts val="0"/>
              </a:spcBef>
              <a:spcAft>
                <a:spcPts val="0"/>
              </a:spcAft>
              <a:buClr>
                <a:schemeClr val="dk2"/>
              </a:buClr>
              <a:buSzPts val="1800"/>
              <a:buNone/>
              <a:defRPr sz="1799">
                <a:solidFill>
                  <a:schemeClr val="dk2"/>
                </a:solidFill>
              </a:defRPr>
            </a:lvl3pPr>
            <a:lvl4pPr lvl="3" rtl="0" algn="l">
              <a:lnSpc>
                <a:spcPct val="100000"/>
              </a:lnSpc>
              <a:spcBef>
                <a:spcPts val="0"/>
              </a:spcBef>
              <a:spcAft>
                <a:spcPts val="0"/>
              </a:spcAft>
              <a:buClr>
                <a:schemeClr val="dk2"/>
              </a:buClr>
              <a:buSzPts val="1800"/>
              <a:buNone/>
              <a:defRPr sz="1799">
                <a:solidFill>
                  <a:schemeClr val="dk2"/>
                </a:solidFill>
              </a:defRPr>
            </a:lvl4pPr>
            <a:lvl5pPr lvl="4" rtl="0" algn="l">
              <a:lnSpc>
                <a:spcPct val="100000"/>
              </a:lnSpc>
              <a:spcBef>
                <a:spcPts val="0"/>
              </a:spcBef>
              <a:spcAft>
                <a:spcPts val="0"/>
              </a:spcAft>
              <a:buClr>
                <a:schemeClr val="dk2"/>
              </a:buClr>
              <a:buSzPts val="1800"/>
              <a:buNone/>
              <a:defRPr sz="1799">
                <a:solidFill>
                  <a:schemeClr val="dk2"/>
                </a:solidFill>
              </a:defRPr>
            </a:lvl5pPr>
            <a:lvl6pPr lvl="5" rtl="0" algn="l">
              <a:lnSpc>
                <a:spcPct val="100000"/>
              </a:lnSpc>
              <a:spcBef>
                <a:spcPts val="0"/>
              </a:spcBef>
              <a:spcAft>
                <a:spcPts val="0"/>
              </a:spcAft>
              <a:buClr>
                <a:schemeClr val="dk2"/>
              </a:buClr>
              <a:buSzPts val="1800"/>
              <a:buNone/>
              <a:defRPr sz="1799">
                <a:solidFill>
                  <a:schemeClr val="dk2"/>
                </a:solidFill>
              </a:defRPr>
            </a:lvl6pPr>
            <a:lvl7pPr lvl="6" rtl="0" algn="l">
              <a:lnSpc>
                <a:spcPct val="100000"/>
              </a:lnSpc>
              <a:spcBef>
                <a:spcPts val="0"/>
              </a:spcBef>
              <a:spcAft>
                <a:spcPts val="0"/>
              </a:spcAft>
              <a:buClr>
                <a:schemeClr val="dk2"/>
              </a:buClr>
              <a:buSzPts val="1800"/>
              <a:buNone/>
              <a:defRPr sz="1799">
                <a:solidFill>
                  <a:schemeClr val="dk2"/>
                </a:solidFill>
              </a:defRPr>
            </a:lvl7pPr>
            <a:lvl8pPr lvl="7" rtl="0" algn="l">
              <a:lnSpc>
                <a:spcPct val="100000"/>
              </a:lnSpc>
              <a:spcBef>
                <a:spcPts val="0"/>
              </a:spcBef>
              <a:spcAft>
                <a:spcPts val="0"/>
              </a:spcAft>
              <a:buClr>
                <a:schemeClr val="dk2"/>
              </a:buClr>
              <a:buSzPts val="1800"/>
              <a:buNone/>
              <a:defRPr sz="1799">
                <a:solidFill>
                  <a:schemeClr val="dk2"/>
                </a:solidFill>
              </a:defRPr>
            </a:lvl8pPr>
            <a:lvl9pPr lvl="8" rtl="0" algn="l">
              <a:lnSpc>
                <a:spcPct val="100000"/>
              </a:lnSpc>
              <a:spcBef>
                <a:spcPts val="0"/>
              </a:spcBef>
              <a:spcAft>
                <a:spcPts val="0"/>
              </a:spcAft>
              <a:buClr>
                <a:schemeClr val="dk2"/>
              </a:buClr>
              <a:buSzPts val="1800"/>
              <a:buNone/>
              <a:defRPr sz="1799">
                <a:solidFill>
                  <a:schemeClr val="dk2"/>
                </a:solidFill>
              </a:defRPr>
            </a:lvl9pPr>
          </a:lstStyle>
          <a:p/>
        </p:txBody>
      </p:sp>
      <p:sp>
        <p:nvSpPr>
          <p:cNvPr id="2633" name="Google Shape;2633;p38"/>
          <p:cNvSpPr txBox="1"/>
          <p:nvPr>
            <p:ph idx="2" type="body"/>
          </p:nvPr>
        </p:nvSpPr>
        <p:spPr>
          <a:xfrm>
            <a:off x="4939500" y="724076"/>
            <a:ext cx="3837000" cy="3695100"/>
          </a:xfrm>
          <a:prstGeom prst="rect">
            <a:avLst/>
          </a:prstGeom>
          <a:noFill/>
          <a:ln>
            <a:noFill/>
          </a:ln>
        </p:spPr>
        <p:txBody>
          <a:bodyPr anchorCtr="0" anchor="ctr" bIns="91425" lIns="91425" spcFirstLastPara="1" rIns="91425" wrap="square" tIns="91425">
            <a:normAutofit/>
          </a:bodyPr>
          <a:lstStyle>
            <a:lvl1pPr indent="-330200" lvl="0" marL="457200" rtl="0" algn="l">
              <a:lnSpc>
                <a:spcPct val="115000"/>
              </a:lnSpc>
              <a:spcBef>
                <a:spcPts val="0"/>
              </a:spcBef>
              <a:spcAft>
                <a:spcPts val="0"/>
              </a:spcAft>
              <a:buSzPts val="1600"/>
              <a:buChar char="●"/>
              <a:defRPr>
                <a:solidFill>
                  <a:schemeClr val="lt1"/>
                </a:solidFill>
              </a:defRPr>
            </a:lvl1pPr>
            <a:lvl2pPr indent="-317500" lvl="1" marL="914400" rtl="0" algn="l">
              <a:lnSpc>
                <a:spcPct val="115000"/>
              </a:lnSpc>
              <a:spcBef>
                <a:spcPts val="0"/>
              </a:spcBef>
              <a:spcAft>
                <a:spcPts val="0"/>
              </a:spcAft>
              <a:buClr>
                <a:schemeClr val="lt1"/>
              </a:buClr>
              <a:buSzPts val="1400"/>
              <a:buChar char="○"/>
              <a:defRPr>
                <a:solidFill>
                  <a:schemeClr val="lt1"/>
                </a:solidFill>
              </a:defRPr>
            </a:lvl2pPr>
            <a:lvl3pPr indent="-304800" lvl="2" marL="1371600" rtl="0" algn="l">
              <a:lnSpc>
                <a:spcPct val="115000"/>
              </a:lnSpc>
              <a:spcBef>
                <a:spcPts val="0"/>
              </a:spcBef>
              <a:spcAft>
                <a:spcPts val="0"/>
              </a:spcAft>
              <a:buClr>
                <a:schemeClr val="lt2"/>
              </a:buClr>
              <a:buSzPts val="1200"/>
              <a:buChar char="■"/>
              <a:defRPr>
                <a:solidFill>
                  <a:schemeClr val="lt1"/>
                </a:solidFill>
              </a:defRPr>
            </a:lvl3pPr>
            <a:lvl4pPr indent="-304800" lvl="3" marL="1828800" rtl="0" algn="l">
              <a:lnSpc>
                <a:spcPct val="115000"/>
              </a:lnSpc>
              <a:spcBef>
                <a:spcPts val="0"/>
              </a:spcBef>
              <a:spcAft>
                <a:spcPts val="0"/>
              </a:spcAft>
              <a:buClr>
                <a:schemeClr val="lt2"/>
              </a:buClr>
              <a:buSzPts val="1200"/>
              <a:buChar char="●"/>
              <a:defRPr>
                <a:solidFill>
                  <a:schemeClr val="lt1"/>
                </a:solidFill>
              </a:defRPr>
            </a:lvl4pPr>
            <a:lvl5pPr indent="-292100" lvl="4" marL="2286000" rtl="0" algn="l">
              <a:lnSpc>
                <a:spcPct val="115000"/>
              </a:lnSpc>
              <a:spcBef>
                <a:spcPts val="0"/>
              </a:spcBef>
              <a:spcAft>
                <a:spcPts val="0"/>
              </a:spcAft>
              <a:buClr>
                <a:schemeClr val="lt2"/>
              </a:buClr>
              <a:buSzPts val="1000"/>
              <a:buChar char="○"/>
              <a:defRPr>
                <a:solidFill>
                  <a:schemeClr val="lt1"/>
                </a:solidFill>
              </a:defRPr>
            </a:lvl5pPr>
            <a:lvl6pPr indent="-292100" lvl="5" marL="2743200" rtl="0" algn="l">
              <a:lnSpc>
                <a:spcPct val="115000"/>
              </a:lnSpc>
              <a:spcBef>
                <a:spcPts val="0"/>
              </a:spcBef>
              <a:spcAft>
                <a:spcPts val="0"/>
              </a:spcAft>
              <a:buClr>
                <a:schemeClr val="lt2"/>
              </a:buClr>
              <a:buSzPts val="1000"/>
              <a:buChar char="■"/>
              <a:defRPr>
                <a:solidFill>
                  <a:schemeClr val="lt1"/>
                </a:solidFill>
              </a:defRPr>
            </a:lvl6pPr>
            <a:lvl7pPr indent="-292100" lvl="6" marL="3200400" rtl="0" algn="l">
              <a:lnSpc>
                <a:spcPct val="115000"/>
              </a:lnSpc>
              <a:spcBef>
                <a:spcPts val="0"/>
              </a:spcBef>
              <a:spcAft>
                <a:spcPts val="0"/>
              </a:spcAft>
              <a:buClr>
                <a:schemeClr val="lt2"/>
              </a:buClr>
              <a:buSzPts val="1000"/>
              <a:buChar char="●"/>
              <a:defRPr>
                <a:solidFill>
                  <a:schemeClr val="lt1"/>
                </a:solidFill>
              </a:defRPr>
            </a:lvl7pPr>
            <a:lvl8pPr indent="-285750" lvl="7" marL="3657600" rtl="0" algn="l">
              <a:lnSpc>
                <a:spcPct val="115000"/>
              </a:lnSpc>
              <a:spcBef>
                <a:spcPts val="0"/>
              </a:spcBef>
              <a:spcAft>
                <a:spcPts val="0"/>
              </a:spcAft>
              <a:buClr>
                <a:schemeClr val="lt2"/>
              </a:buClr>
              <a:buSzPts val="900"/>
              <a:buChar char="○"/>
              <a:defRPr>
                <a:solidFill>
                  <a:schemeClr val="lt1"/>
                </a:solidFill>
              </a:defRPr>
            </a:lvl8pPr>
            <a:lvl9pPr indent="-285750" lvl="8" marL="4114800" rtl="0" algn="l">
              <a:lnSpc>
                <a:spcPct val="115000"/>
              </a:lnSpc>
              <a:spcBef>
                <a:spcPts val="0"/>
              </a:spcBef>
              <a:spcAft>
                <a:spcPts val="0"/>
              </a:spcAft>
              <a:buClr>
                <a:schemeClr val="lt2"/>
              </a:buClr>
              <a:buSzPts val="900"/>
              <a:buChar char="■"/>
              <a:defRPr>
                <a:solidFill>
                  <a:schemeClr val="lt1"/>
                </a:solidFill>
              </a:defRPr>
            </a:lvl9pPr>
          </a:lstStyle>
          <a:p/>
        </p:txBody>
      </p:sp>
      <p:sp>
        <p:nvSpPr>
          <p:cNvPr id="2634" name="Google Shape;2634;p3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635" name="Google Shape;2635;p38"/>
          <p:cNvGrpSpPr/>
          <p:nvPr/>
        </p:nvGrpSpPr>
        <p:grpSpPr>
          <a:xfrm>
            <a:off x="8041174" y="4778597"/>
            <a:ext cx="598277" cy="170409"/>
            <a:chOff x="238125" y="1822850"/>
            <a:chExt cx="7080200" cy="2016675"/>
          </a:xfrm>
        </p:grpSpPr>
        <p:sp>
          <p:nvSpPr>
            <p:cNvPr id="2636" name="Google Shape;2636;p3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7" name="Google Shape;2637;p3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8" name="Google Shape;2638;p3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9" name="Google Shape;2639;p3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0" name="Google Shape;2640;p3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1" name="Google Shape;2641;p3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2" name="Google Shape;2642;p3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643" name="Google Shape;2643;p38"/>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2644" name="Shape 2644"/>
        <p:cNvGrpSpPr/>
        <p:nvPr/>
      </p:nvGrpSpPr>
      <p:grpSpPr>
        <a:xfrm>
          <a:off x="0" y="0"/>
          <a:ext cx="0" cy="0"/>
          <a:chOff x="0" y="0"/>
          <a:chExt cx="0" cy="0"/>
        </a:xfrm>
      </p:grpSpPr>
      <p:sp>
        <p:nvSpPr>
          <p:cNvPr id="2645" name="Google Shape;2645;p3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646" name="Google Shape;2646;p39"/>
          <p:cNvSpPr txBox="1"/>
          <p:nvPr/>
        </p:nvSpPr>
        <p:spPr>
          <a:xfrm>
            <a:off x="475268" y="463837"/>
            <a:ext cx="7749300" cy="4173000"/>
          </a:xfrm>
          <a:prstGeom prst="rect">
            <a:avLst/>
          </a:prstGeom>
          <a:noFill/>
          <a:ln>
            <a:noFill/>
          </a:ln>
        </p:spPr>
        <p:txBody>
          <a:bodyPr anchorCtr="0" anchor="t" bIns="91400" lIns="91400" spcFirstLastPara="1" rIns="91400" wrap="square" tIns="91400">
            <a:spAutoFit/>
          </a:bodyPr>
          <a:lstStyle/>
          <a:p>
            <a:pPr indent="0" lvl="0" marL="0" marR="0" rtl="0" algn="l">
              <a:lnSpc>
                <a:spcPct val="90000"/>
              </a:lnSpc>
              <a:spcBef>
                <a:spcPts val="0"/>
              </a:spcBef>
              <a:spcAft>
                <a:spcPts val="0"/>
              </a:spcAft>
              <a:buClr>
                <a:srgbClr val="000000"/>
              </a:buClr>
              <a:buSzPts val="3199"/>
              <a:buFont typeface="Arial"/>
              <a:buNone/>
            </a:pPr>
            <a:r>
              <a:rPr b="0" i="0" lang="en" sz="3199" u="none" cap="none" strike="noStrike">
                <a:solidFill>
                  <a:schemeClr val="lt1"/>
                </a:solidFill>
                <a:latin typeface="Inter ExtraBold"/>
                <a:ea typeface="Inter ExtraBold"/>
                <a:cs typeface="Inter ExtraBold"/>
                <a:sym typeface="Inter ExtraBold"/>
              </a:rPr>
              <a:t>Simplify </a:t>
            </a:r>
            <a:r>
              <a:rPr b="0" i="0" lang="en" sz="3199" u="none" cap="none" strike="noStrike">
                <a:solidFill>
                  <a:schemeClr val="accent3"/>
                </a:solidFill>
                <a:latin typeface="Inter ExtraBold"/>
                <a:ea typeface="Inter ExtraBold"/>
                <a:cs typeface="Inter ExtraBold"/>
                <a:sym typeface="Inter ExtraBold"/>
              </a:rPr>
              <a:t>your headaches </a:t>
            </a:r>
            <a:r>
              <a:rPr b="0" i="0" lang="en" sz="3199"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199"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199" u="none" cap="none" strike="noStrike">
                <a:solidFill>
                  <a:schemeClr val="accent3"/>
                </a:solidFill>
                <a:latin typeface="Inter ExtraBold"/>
                <a:ea typeface="Inter ExtraBold"/>
                <a:cs typeface="Inter ExtraBold"/>
                <a:sym typeface="Inter ExtraBold"/>
              </a:rPr>
              <a:t> </a:t>
            </a:r>
            <a:r>
              <a:rPr b="0" i="0" lang="en" sz="3199"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199"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199" u="none" cap="none" strike="noStrike">
                <a:solidFill>
                  <a:schemeClr val="lt1"/>
                </a:solidFill>
                <a:latin typeface="Inter ExtraBold"/>
                <a:ea typeface="Inter ExtraBold"/>
                <a:cs typeface="Inter ExtraBold"/>
                <a:sym typeface="Inter ExtraBold"/>
              </a:rPr>
              <a:t>your business.</a:t>
            </a:r>
            <a:endParaRPr b="0" i="0" sz="3199" u="none" cap="none" strike="noStrike">
              <a:solidFill>
                <a:schemeClr val="lt1"/>
              </a:solidFill>
              <a:latin typeface="Inter ExtraBold"/>
              <a:ea typeface="Inter ExtraBold"/>
              <a:cs typeface="Inter ExtraBold"/>
              <a:sym typeface="Inter ExtraBold"/>
            </a:endParaRPr>
          </a:p>
        </p:txBody>
      </p:sp>
      <p:grpSp>
        <p:nvGrpSpPr>
          <p:cNvPr id="2647" name="Google Shape;2647;p39"/>
          <p:cNvGrpSpPr/>
          <p:nvPr/>
        </p:nvGrpSpPr>
        <p:grpSpPr>
          <a:xfrm>
            <a:off x="8041174" y="4778597"/>
            <a:ext cx="598277" cy="170409"/>
            <a:chOff x="238125" y="1822850"/>
            <a:chExt cx="7080200" cy="2016675"/>
          </a:xfrm>
        </p:grpSpPr>
        <p:sp>
          <p:nvSpPr>
            <p:cNvPr id="2648" name="Google Shape;2648;p3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9" name="Google Shape;2649;p3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0" name="Google Shape;2650;p3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1" name="Google Shape;2651;p3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2" name="Google Shape;2652;p3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3" name="Google Shape;2653;p3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4" name="Google Shape;2654;p3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655" name="Google Shape;2655;p39"/>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656" name="Shape 2656"/>
        <p:cNvGrpSpPr/>
        <p:nvPr/>
      </p:nvGrpSpPr>
      <p:grpSpPr>
        <a:xfrm>
          <a:off x="0" y="0"/>
          <a:ext cx="0" cy="0"/>
          <a:chOff x="0" y="0"/>
          <a:chExt cx="0" cy="0"/>
        </a:xfrm>
      </p:grpSpPr>
      <p:sp>
        <p:nvSpPr>
          <p:cNvPr id="2657" name="Google Shape;2657;p4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dk1"/>
        </a:solidFill>
      </p:bgPr>
    </p:bg>
    <p:spTree>
      <p:nvGrpSpPr>
        <p:cNvPr id="2658" name="Shape 2658"/>
        <p:cNvGrpSpPr/>
        <p:nvPr/>
      </p:nvGrpSpPr>
      <p:grpSpPr>
        <a:xfrm>
          <a:off x="0" y="0"/>
          <a:ext cx="0" cy="0"/>
          <a:chOff x="0" y="0"/>
          <a:chExt cx="0" cy="0"/>
        </a:xfrm>
      </p:grpSpPr>
      <p:grpSp>
        <p:nvGrpSpPr>
          <p:cNvPr id="2659" name="Google Shape;2659;p41"/>
          <p:cNvGrpSpPr/>
          <p:nvPr/>
        </p:nvGrpSpPr>
        <p:grpSpPr>
          <a:xfrm>
            <a:off x="3689203" y="6"/>
            <a:ext cx="3697033" cy="5143642"/>
            <a:chOff x="1926275" y="238125"/>
            <a:chExt cx="3765950" cy="5239525"/>
          </a:xfrm>
        </p:grpSpPr>
        <p:sp>
          <p:nvSpPr>
            <p:cNvPr id="2660" name="Google Shape;2660;p4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1" name="Google Shape;2661;p4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2" name="Google Shape;2662;p4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3" name="Google Shape;2663;p4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4" name="Google Shape;2664;p4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5" name="Google Shape;2665;p4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6" name="Google Shape;2666;p4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7" name="Google Shape;2667;p4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8" name="Google Shape;2668;p4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9" name="Google Shape;2669;p4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0" name="Google Shape;2670;p4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1" name="Google Shape;2671;p4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2" name="Google Shape;2672;p4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3" name="Google Shape;2673;p4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4" name="Google Shape;2674;p4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5" name="Google Shape;2675;p4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6" name="Google Shape;2676;p4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7" name="Google Shape;2677;p4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8" name="Google Shape;2678;p4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9" name="Google Shape;2679;p4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0" name="Google Shape;2680;p4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1" name="Google Shape;2681;p4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2" name="Google Shape;2682;p4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3" name="Google Shape;2683;p4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4" name="Google Shape;2684;p4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5" name="Google Shape;2685;p4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6" name="Google Shape;2686;p4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7" name="Google Shape;2687;p4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8" name="Google Shape;2688;p4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9" name="Google Shape;2689;p4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0" name="Google Shape;2690;p4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1" name="Google Shape;2691;p4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2" name="Google Shape;2692;p4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3" name="Google Shape;2693;p4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4" name="Google Shape;2694;p4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5" name="Google Shape;2695;p4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6" name="Google Shape;2696;p4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7" name="Google Shape;2697;p4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8" name="Google Shape;2698;p4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9" name="Google Shape;2699;p4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0" name="Google Shape;2700;p4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1" name="Google Shape;2701;p4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2" name="Google Shape;2702;p4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3" name="Google Shape;2703;p4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4" name="Google Shape;2704;p4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5" name="Google Shape;2705;p4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6" name="Google Shape;2706;p4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7" name="Google Shape;2707;p4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8" name="Google Shape;2708;p4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9" name="Google Shape;2709;p4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0" name="Google Shape;2710;p4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1" name="Google Shape;2711;p4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2" name="Google Shape;2712;p4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3" name="Google Shape;2713;p4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4" name="Google Shape;2714;p4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5" name="Google Shape;2715;p4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6" name="Google Shape;2716;p4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7" name="Google Shape;2717;p4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8" name="Google Shape;2718;p4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9" name="Google Shape;2719;p4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720" name="Google Shape;2720;p41"/>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451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1" name="Google Shape;2721;p41"/>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4510"/>
              </a:srgbClr>
            </a:outerShdw>
          </a:effectLst>
        </p:spPr>
      </p:sp>
      <p:sp>
        <p:nvSpPr>
          <p:cNvPr id="2722" name="Google Shape;2722;p41"/>
          <p:cNvSpPr txBox="1"/>
          <p:nvPr/>
        </p:nvSpPr>
        <p:spPr>
          <a:xfrm>
            <a:off x="340275" y="951651"/>
            <a:ext cx="3804900" cy="854400"/>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199"/>
              <a:buFont typeface="Arial"/>
              <a:buNone/>
            </a:pPr>
            <a:r>
              <a:rPr b="0" i="0" lang="en" sz="2199" u="none" cap="none" strike="noStrike">
                <a:solidFill>
                  <a:srgbClr val="FFFFFF"/>
                </a:solidFill>
                <a:latin typeface="Inter ExtraBold"/>
                <a:ea typeface="Inter ExtraBold"/>
                <a:cs typeface="Inter ExtraBold"/>
                <a:sym typeface="Inter ExtraBold"/>
              </a:rPr>
              <a:t>Simplify the business </a:t>
            </a:r>
            <a:br>
              <a:rPr b="0" i="0" lang="en" sz="2199" u="none" cap="none" strike="noStrike">
                <a:solidFill>
                  <a:srgbClr val="FFFFFF"/>
                </a:solidFill>
                <a:latin typeface="Inter ExtraBold"/>
                <a:ea typeface="Inter ExtraBold"/>
                <a:cs typeface="Inter ExtraBold"/>
                <a:sym typeface="Inter ExtraBold"/>
              </a:rPr>
            </a:br>
            <a:r>
              <a:rPr b="0" i="0" lang="en" sz="2199" u="none" cap="none" strike="noStrike">
                <a:solidFill>
                  <a:srgbClr val="FFFFFF"/>
                </a:solidFill>
                <a:latin typeface="Inter ExtraBold"/>
                <a:ea typeface="Inter ExtraBold"/>
                <a:cs typeface="Inter ExtraBold"/>
                <a:sym typeface="Inter ExtraBold"/>
              </a:rPr>
              <a:t>of running your business.</a:t>
            </a:r>
            <a:endParaRPr b="0" i="0" sz="2199" u="none" cap="none" strike="noStrike">
              <a:solidFill>
                <a:srgbClr val="FFFFFF"/>
              </a:solidFill>
              <a:latin typeface="Inter ExtraBold"/>
              <a:ea typeface="Inter ExtraBold"/>
              <a:cs typeface="Inter ExtraBold"/>
              <a:sym typeface="Inter ExtraBold"/>
            </a:endParaRPr>
          </a:p>
        </p:txBody>
      </p:sp>
      <p:grpSp>
        <p:nvGrpSpPr>
          <p:cNvPr id="2723" name="Google Shape;2723;p41"/>
          <p:cNvGrpSpPr/>
          <p:nvPr/>
        </p:nvGrpSpPr>
        <p:grpSpPr>
          <a:xfrm>
            <a:off x="7612256" y="4190288"/>
            <a:ext cx="1219210" cy="347271"/>
            <a:chOff x="238125" y="1822850"/>
            <a:chExt cx="7080200" cy="2016675"/>
          </a:xfrm>
        </p:grpSpPr>
        <p:sp>
          <p:nvSpPr>
            <p:cNvPr id="2724" name="Google Shape;2724;p4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5" name="Google Shape;2725;p4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6" name="Google Shape;2726;p4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7" name="Google Shape;2727;p4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8" name="Google Shape;2728;p4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9" name="Google Shape;2729;p4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0" name="Google Shape;2730;p4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731" name="Google Shape;2731;p41"/>
          <p:cNvSpPr txBox="1"/>
          <p:nvPr/>
        </p:nvSpPr>
        <p:spPr>
          <a:xfrm>
            <a:off x="7653845" y="4665341"/>
            <a:ext cx="1257300" cy="292500"/>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©2022, WEX Inc.</a:t>
            </a:r>
            <a:endParaRPr b="0" i="0" sz="700" u="none" cap="none" strike="noStrike">
              <a:solidFill>
                <a:schemeClr val="dk2"/>
              </a:solidFill>
              <a:latin typeface="Inter Medium"/>
              <a:ea typeface="Inter Medium"/>
              <a:cs typeface="Inter Medium"/>
              <a:sym typeface="Inter Medium"/>
            </a:endParaRPr>
          </a:p>
        </p:txBody>
      </p:sp>
      <p:sp>
        <p:nvSpPr>
          <p:cNvPr id="2732" name="Google Shape;2732;p41"/>
          <p:cNvSpPr txBox="1"/>
          <p:nvPr/>
        </p:nvSpPr>
        <p:spPr>
          <a:xfrm>
            <a:off x="340275"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Closing slide w/logo_white">
    <p:bg>
      <p:bgPr>
        <a:solidFill>
          <a:schemeClr val="dk1"/>
        </a:solidFill>
      </p:bgPr>
    </p:bg>
    <p:spTree>
      <p:nvGrpSpPr>
        <p:cNvPr id="2733" name="Shape 2733"/>
        <p:cNvGrpSpPr/>
        <p:nvPr/>
      </p:nvGrpSpPr>
      <p:grpSpPr>
        <a:xfrm>
          <a:off x="0" y="0"/>
          <a:ext cx="0" cy="0"/>
          <a:chOff x="0" y="0"/>
          <a:chExt cx="0" cy="0"/>
        </a:xfrm>
      </p:grpSpPr>
      <p:grpSp>
        <p:nvGrpSpPr>
          <p:cNvPr id="2734" name="Google Shape;2734;p42"/>
          <p:cNvGrpSpPr/>
          <p:nvPr/>
        </p:nvGrpSpPr>
        <p:grpSpPr>
          <a:xfrm>
            <a:off x="3698728" y="6"/>
            <a:ext cx="3697033" cy="5143642"/>
            <a:chOff x="1926275" y="238125"/>
            <a:chExt cx="3765950" cy="5239525"/>
          </a:xfrm>
        </p:grpSpPr>
        <p:sp>
          <p:nvSpPr>
            <p:cNvPr id="2735" name="Google Shape;2735;p42"/>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6" name="Google Shape;2736;p42"/>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7" name="Google Shape;2737;p42"/>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8" name="Google Shape;2738;p42"/>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9" name="Google Shape;2739;p42"/>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0" name="Google Shape;2740;p42"/>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1" name="Google Shape;2741;p42"/>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2" name="Google Shape;2742;p42"/>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3" name="Google Shape;2743;p42"/>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4" name="Google Shape;2744;p42"/>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5" name="Google Shape;2745;p42"/>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6" name="Google Shape;2746;p42"/>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7" name="Google Shape;2747;p42"/>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8" name="Google Shape;2748;p42"/>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9" name="Google Shape;2749;p42"/>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0" name="Google Shape;2750;p42"/>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1" name="Google Shape;2751;p42"/>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2" name="Google Shape;2752;p42"/>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3" name="Google Shape;2753;p42"/>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4" name="Google Shape;2754;p42"/>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5" name="Google Shape;2755;p42"/>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6" name="Google Shape;2756;p42"/>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7" name="Google Shape;2757;p42"/>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8" name="Google Shape;2758;p42"/>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9" name="Google Shape;2759;p42"/>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0" name="Google Shape;2760;p42"/>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1" name="Google Shape;2761;p42"/>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2" name="Google Shape;2762;p42"/>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3" name="Google Shape;2763;p42"/>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4" name="Google Shape;2764;p42"/>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5" name="Google Shape;2765;p42"/>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6" name="Google Shape;2766;p42"/>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7" name="Google Shape;2767;p42"/>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8" name="Google Shape;2768;p42"/>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9" name="Google Shape;2769;p42"/>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0" name="Google Shape;2770;p42"/>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1" name="Google Shape;2771;p42"/>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2" name="Google Shape;2772;p42"/>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3" name="Google Shape;2773;p42"/>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4" name="Google Shape;2774;p42"/>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5" name="Google Shape;2775;p42"/>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6" name="Google Shape;2776;p42"/>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7" name="Google Shape;2777;p42"/>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8" name="Google Shape;2778;p42"/>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9" name="Google Shape;2779;p42"/>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0" name="Google Shape;2780;p42"/>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1" name="Google Shape;2781;p42"/>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2" name="Google Shape;2782;p42"/>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3" name="Google Shape;2783;p42"/>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4" name="Google Shape;2784;p42"/>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5" name="Google Shape;2785;p42"/>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6" name="Google Shape;2786;p42"/>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7" name="Google Shape;2787;p42"/>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8" name="Google Shape;2788;p42"/>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9" name="Google Shape;2789;p42"/>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0" name="Google Shape;2790;p42"/>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1" name="Google Shape;2791;p42"/>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2" name="Google Shape;2792;p42"/>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3" name="Google Shape;2793;p42"/>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4" name="Google Shape;2794;p42"/>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795" name="Google Shape;2795;p42"/>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451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6" name="Google Shape;2796;p4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797" name="Google Shape;2797;p42"/>
          <p:cNvGrpSpPr/>
          <p:nvPr/>
        </p:nvGrpSpPr>
        <p:grpSpPr>
          <a:xfrm>
            <a:off x="1285922" y="2144123"/>
            <a:ext cx="2868897" cy="817157"/>
            <a:chOff x="238125" y="1822850"/>
            <a:chExt cx="7080200" cy="2016675"/>
          </a:xfrm>
        </p:grpSpPr>
        <p:sp>
          <p:nvSpPr>
            <p:cNvPr id="2798" name="Google Shape;2798;p4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9" name="Google Shape;2799;p4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0" name="Google Shape;2800;p4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1" name="Google Shape;2801;p4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2" name="Google Shape;2802;p4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3" name="Google Shape;2803;p4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4" name="Google Shape;2804;p4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805" name="Google Shape;2805;p42"/>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4510"/>
              </a:srgbClr>
            </a:outerShdw>
          </a:effectLst>
        </p:spPr>
      </p:sp>
      <p:sp>
        <p:nvSpPr>
          <p:cNvPr id="2806" name="Google Shape;2806;p42"/>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Closing slide w/logo_slate">
    <p:spTree>
      <p:nvGrpSpPr>
        <p:cNvPr id="2807" name="Shape 2807"/>
        <p:cNvGrpSpPr/>
        <p:nvPr/>
      </p:nvGrpSpPr>
      <p:grpSpPr>
        <a:xfrm>
          <a:off x="0" y="0"/>
          <a:ext cx="0" cy="0"/>
          <a:chOff x="0" y="0"/>
          <a:chExt cx="0" cy="0"/>
        </a:xfrm>
      </p:grpSpPr>
      <p:grpSp>
        <p:nvGrpSpPr>
          <p:cNvPr id="2808" name="Google Shape;2808;p43"/>
          <p:cNvGrpSpPr/>
          <p:nvPr/>
        </p:nvGrpSpPr>
        <p:grpSpPr>
          <a:xfrm>
            <a:off x="3698728" y="6"/>
            <a:ext cx="3697033" cy="5143642"/>
            <a:chOff x="1926275" y="238125"/>
            <a:chExt cx="3765950" cy="5239525"/>
          </a:xfrm>
        </p:grpSpPr>
        <p:sp>
          <p:nvSpPr>
            <p:cNvPr id="2809" name="Google Shape;2809;p4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0" name="Google Shape;2810;p4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1" name="Google Shape;2811;p4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2" name="Google Shape;2812;p4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3" name="Google Shape;2813;p4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4" name="Google Shape;2814;p4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5" name="Google Shape;2815;p4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6" name="Google Shape;2816;p4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7" name="Google Shape;2817;p4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8" name="Google Shape;2818;p4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9" name="Google Shape;2819;p4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0" name="Google Shape;2820;p4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1" name="Google Shape;2821;p4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2" name="Google Shape;2822;p4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3" name="Google Shape;2823;p4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4" name="Google Shape;2824;p4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5" name="Google Shape;2825;p4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6" name="Google Shape;2826;p4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7" name="Google Shape;2827;p4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8" name="Google Shape;2828;p4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9" name="Google Shape;2829;p4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0" name="Google Shape;2830;p4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1" name="Google Shape;2831;p4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2" name="Google Shape;2832;p4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3" name="Google Shape;2833;p4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4" name="Google Shape;2834;p4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5" name="Google Shape;2835;p4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6" name="Google Shape;2836;p4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7" name="Google Shape;2837;p4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8" name="Google Shape;2838;p4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9" name="Google Shape;2839;p4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0" name="Google Shape;2840;p4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1" name="Google Shape;2841;p4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2" name="Google Shape;2842;p4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3" name="Google Shape;2843;p4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4" name="Google Shape;2844;p4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5" name="Google Shape;2845;p4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6" name="Google Shape;2846;p4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7" name="Google Shape;2847;p4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8" name="Google Shape;2848;p4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9" name="Google Shape;2849;p4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0" name="Google Shape;2850;p4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1" name="Google Shape;2851;p4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2" name="Google Shape;2852;p4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3" name="Google Shape;2853;p4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4" name="Google Shape;2854;p4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5" name="Google Shape;2855;p4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6" name="Google Shape;2856;p4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7" name="Google Shape;2857;p4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8" name="Google Shape;2858;p4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9" name="Google Shape;2859;p4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0" name="Google Shape;2860;p4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1" name="Google Shape;2861;p4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2" name="Google Shape;2862;p4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3" name="Google Shape;2863;p4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4" name="Google Shape;2864;p4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5" name="Google Shape;2865;p4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6" name="Google Shape;2866;p4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7" name="Google Shape;2867;p4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8" name="Google Shape;2868;p4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869" name="Google Shape;2869;p43"/>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451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0" name="Google Shape;2870;p4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871" name="Google Shape;2871;p43"/>
          <p:cNvGrpSpPr/>
          <p:nvPr/>
        </p:nvGrpSpPr>
        <p:grpSpPr>
          <a:xfrm>
            <a:off x="1285922" y="2144123"/>
            <a:ext cx="2868897" cy="817157"/>
            <a:chOff x="238125" y="1822850"/>
            <a:chExt cx="7080200" cy="2016675"/>
          </a:xfrm>
        </p:grpSpPr>
        <p:sp>
          <p:nvSpPr>
            <p:cNvPr id="2872" name="Google Shape;2872;p4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3" name="Google Shape;2873;p4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4" name="Google Shape;2874;p4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5" name="Google Shape;2875;p4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6" name="Google Shape;2876;p4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7" name="Google Shape;2877;p4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8" name="Google Shape;2878;p4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879" name="Google Shape;2879;p43"/>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4510"/>
              </a:srgbClr>
            </a:outerShdw>
          </a:effectLst>
        </p:spPr>
      </p:sp>
      <p:sp>
        <p:nvSpPr>
          <p:cNvPr id="2880" name="Google Shape;2880;p43"/>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Closing slide w/logo_red">
    <p:bg>
      <p:bgPr>
        <a:solidFill>
          <a:schemeClr val="accent1"/>
        </a:solidFill>
      </p:bgPr>
    </p:bg>
    <p:spTree>
      <p:nvGrpSpPr>
        <p:cNvPr id="2881" name="Shape 2881"/>
        <p:cNvGrpSpPr/>
        <p:nvPr/>
      </p:nvGrpSpPr>
      <p:grpSpPr>
        <a:xfrm>
          <a:off x="0" y="0"/>
          <a:ext cx="0" cy="0"/>
          <a:chOff x="0" y="0"/>
          <a:chExt cx="0" cy="0"/>
        </a:xfrm>
      </p:grpSpPr>
      <p:sp>
        <p:nvSpPr>
          <p:cNvPr id="2882" name="Google Shape;2882;p44"/>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451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3" name="Google Shape;2883;p4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884" name="Google Shape;2884;p44"/>
          <p:cNvGrpSpPr/>
          <p:nvPr/>
        </p:nvGrpSpPr>
        <p:grpSpPr>
          <a:xfrm>
            <a:off x="1285922" y="2144123"/>
            <a:ext cx="2868897" cy="817157"/>
            <a:chOff x="238125" y="1822850"/>
            <a:chExt cx="7080200" cy="2016675"/>
          </a:xfrm>
        </p:grpSpPr>
        <p:sp>
          <p:nvSpPr>
            <p:cNvPr id="2885" name="Google Shape;2885;p4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6" name="Google Shape;2886;p4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7" name="Google Shape;2887;p4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8" name="Google Shape;2888;p4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9" name="Google Shape;2889;p4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0" name="Google Shape;2890;p4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1" name="Google Shape;2891;p4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892" name="Google Shape;2892;p44"/>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4510"/>
              </a:srgbClr>
            </a:outerShdw>
          </a:effectLst>
        </p:spPr>
      </p:sp>
      <p:sp>
        <p:nvSpPr>
          <p:cNvPr id="2893" name="Google Shape;2893;p44"/>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1">
  <p:cSld name="TITLE_AND_TWO_COLUMNS_1">
    <p:bg>
      <p:bgPr>
        <a:solidFill>
          <a:srgbClr val="E2F0F9">
            <a:alpha val="57250"/>
          </a:srgbClr>
        </a:solidFill>
      </p:bgPr>
    </p:bg>
    <p:spTree>
      <p:nvGrpSpPr>
        <p:cNvPr id="2894" name="Shape 2894"/>
        <p:cNvGrpSpPr/>
        <p:nvPr/>
      </p:nvGrpSpPr>
      <p:grpSpPr>
        <a:xfrm>
          <a:off x="0" y="0"/>
          <a:ext cx="0" cy="0"/>
          <a:chOff x="0" y="0"/>
          <a:chExt cx="0" cy="0"/>
        </a:xfrm>
      </p:grpSpPr>
      <p:sp>
        <p:nvSpPr>
          <p:cNvPr id="2895" name="Google Shape;2895;p45"/>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96" name="Google Shape;2896;p45"/>
          <p:cNvGrpSpPr/>
          <p:nvPr/>
        </p:nvGrpSpPr>
        <p:grpSpPr>
          <a:xfrm>
            <a:off x="6808167" y="782935"/>
            <a:ext cx="1845454" cy="1820070"/>
            <a:chOff x="5927502" y="551678"/>
            <a:chExt cx="2377550" cy="2344847"/>
          </a:xfrm>
        </p:grpSpPr>
        <p:grpSp>
          <p:nvGrpSpPr>
            <p:cNvPr id="2897" name="Google Shape;2897;p45"/>
            <p:cNvGrpSpPr/>
            <p:nvPr/>
          </p:nvGrpSpPr>
          <p:grpSpPr>
            <a:xfrm>
              <a:off x="5927502" y="551678"/>
              <a:ext cx="2377550" cy="653782"/>
              <a:chOff x="2159414" y="3486447"/>
              <a:chExt cx="2606105" cy="720500"/>
            </a:xfrm>
          </p:grpSpPr>
          <p:grpSp>
            <p:nvGrpSpPr>
              <p:cNvPr id="2898" name="Google Shape;2898;p45"/>
              <p:cNvGrpSpPr/>
              <p:nvPr/>
            </p:nvGrpSpPr>
            <p:grpSpPr>
              <a:xfrm>
                <a:off x="2159414" y="3486447"/>
                <a:ext cx="2606105" cy="49200"/>
                <a:chOff x="2159414" y="3486447"/>
                <a:chExt cx="2606105" cy="49200"/>
              </a:xfrm>
            </p:grpSpPr>
            <p:sp>
              <p:nvSpPr>
                <p:cNvPr id="2899" name="Google Shape;2899;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0" name="Google Shape;2900;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1" name="Google Shape;2901;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2" name="Google Shape;2902;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3" name="Google Shape;2903;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4" name="Google Shape;2904;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5" name="Google Shape;2905;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6" name="Google Shape;2906;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7" name="Google Shape;2907;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8" name="Google Shape;2908;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9" name="Google Shape;2909;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0" name="Google Shape;2910;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1" name="Google Shape;2911;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2" name="Google Shape;2912;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3" name="Google Shape;2913;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4" name="Google Shape;2914;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15" name="Google Shape;2915;p45"/>
              <p:cNvGrpSpPr/>
              <p:nvPr/>
            </p:nvGrpSpPr>
            <p:grpSpPr>
              <a:xfrm>
                <a:off x="2159414" y="3652838"/>
                <a:ext cx="2606105" cy="49200"/>
                <a:chOff x="2159414" y="3486447"/>
                <a:chExt cx="2606105" cy="49200"/>
              </a:xfrm>
            </p:grpSpPr>
            <p:sp>
              <p:nvSpPr>
                <p:cNvPr id="2916" name="Google Shape;2916;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7" name="Google Shape;2917;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8" name="Google Shape;2918;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9" name="Google Shape;2919;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0" name="Google Shape;2920;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1" name="Google Shape;2921;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2" name="Google Shape;2922;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3" name="Google Shape;2923;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4" name="Google Shape;2924;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5" name="Google Shape;2925;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6" name="Google Shape;2926;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7" name="Google Shape;2927;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8" name="Google Shape;2928;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9" name="Google Shape;2929;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0" name="Google Shape;2930;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1" name="Google Shape;2931;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32" name="Google Shape;2932;p45"/>
              <p:cNvGrpSpPr/>
              <p:nvPr/>
            </p:nvGrpSpPr>
            <p:grpSpPr>
              <a:xfrm>
                <a:off x="2159414" y="3819188"/>
                <a:ext cx="2606105" cy="49200"/>
                <a:chOff x="2159414" y="3486447"/>
                <a:chExt cx="2606105" cy="49200"/>
              </a:xfrm>
            </p:grpSpPr>
            <p:sp>
              <p:nvSpPr>
                <p:cNvPr id="2933" name="Google Shape;2933;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4" name="Google Shape;2934;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5" name="Google Shape;2935;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6" name="Google Shape;2936;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7" name="Google Shape;2937;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8" name="Google Shape;2938;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9" name="Google Shape;2939;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0" name="Google Shape;2940;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1" name="Google Shape;2941;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2" name="Google Shape;2942;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3" name="Google Shape;2943;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4" name="Google Shape;2944;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5" name="Google Shape;2945;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6" name="Google Shape;2946;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7" name="Google Shape;2947;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8" name="Google Shape;2948;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49" name="Google Shape;2949;p45"/>
              <p:cNvGrpSpPr/>
              <p:nvPr/>
            </p:nvGrpSpPr>
            <p:grpSpPr>
              <a:xfrm>
                <a:off x="2159414" y="3983540"/>
                <a:ext cx="2606105" cy="49200"/>
                <a:chOff x="2159414" y="3486447"/>
                <a:chExt cx="2606105" cy="49200"/>
              </a:xfrm>
            </p:grpSpPr>
            <p:sp>
              <p:nvSpPr>
                <p:cNvPr id="2950" name="Google Shape;2950;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1" name="Google Shape;2951;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2" name="Google Shape;2952;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3" name="Google Shape;2953;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4" name="Google Shape;2954;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5" name="Google Shape;2955;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6" name="Google Shape;2956;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7" name="Google Shape;2957;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8" name="Google Shape;2958;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9" name="Google Shape;2959;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0" name="Google Shape;2960;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1" name="Google Shape;2961;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2" name="Google Shape;2962;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3" name="Google Shape;2963;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4" name="Google Shape;2964;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5" name="Google Shape;2965;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66" name="Google Shape;2966;p45"/>
              <p:cNvGrpSpPr/>
              <p:nvPr/>
            </p:nvGrpSpPr>
            <p:grpSpPr>
              <a:xfrm>
                <a:off x="2159414" y="4157747"/>
                <a:ext cx="2606105" cy="49200"/>
                <a:chOff x="2159414" y="3486447"/>
                <a:chExt cx="2606105" cy="49200"/>
              </a:xfrm>
            </p:grpSpPr>
            <p:sp>
              <p:nvSpPr>
                <p:cNvPr id="2967" name="Google Shape;2967;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8" name="Google Shape;2968;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9" name="Google Shape;2969;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0" name="Google Shape;2970;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1" name="Google Shape;2971;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2" name="Google Shape;2972;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3" name="Google Shape;2973;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4" name="Google Shape;2974;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5" name="Google Shape;2975;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6" name="Google Shape;2976;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7" name="Google Shape;2977;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8" name="Google Shape;2978;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9" name="Google Shape;2979;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0" name="Google Shape;2980;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1" name="Google Shape;2981;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2" name="Google Shape;2982;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83" name="Google Shape;2983;p45"/>
            <p:cNvGrpSpPr/>
            <p:nvPr/>
          </p:nvGrpSpPr>
          <p:grpSpPr>
            <a:xfrm>
              <a:off x="5927502" y="1318161"/>
              <a:ext cx="2377550" cy="653782"/>
              <a:chOff x="2159414" y="3486447"/>
              <a:chExt cx="2606105" cy="720500"/>
            </a:xfrm>
          </p:grpSpPr>
          <p:grpSp>
            <p:nvGrpSpPr>
              <p:cNvPr id="2984" name="Google Shape;2984;p45"/>
              <p:cNvGrpSpPr/>
              <p:nvPr/>
            </p:nvGrpSpPr>
            <p:grpSpPr>
              <a:xfrm>
                <a:off x="2159414" y="3486447"/>
                <a:ext cx="2606105" cy="49200"/>
                <a:chOff x="2159414" y="3486447"/>
                <a:chExt cx="2606105" cy="49200"/>
              </a:xfrm>
            </p:grpSpPr>
            <p:sp>
              <p:nvSpPr>
                <p:cNvPr id="2985" name="Google Shape;2985;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6" name="Google Shape;2986;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7" name="Google Shape;2987;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8" name="Google Shape;2988;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9" name="Google Shape;2989;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0" name="Google Shape;2990;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1" name="Google Shape;2991;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2" name="Google Shape;2992;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3" name="Google Shape;2993;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4" name="Google Shape;2994;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5" name="Google Shape;2995;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6" name="Google Shape;2996;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7" name="Google Shape;2997;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8" name="Google Shape;2998;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9" name="Google Shape;2999;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0" name="Google Shape;3000;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01" name="Google Shape;3001;p45"/>
              <p:cNvGrpSpPr/>
              <p:nvPr/>
            </p:nvGrpSpPr>
            <p:grpSpPr>
              <a:xfrm>
                <a:off x="2159414" y="3652838"/>
                <a:ext cx="2606105" cy="49200"/>
                <a:chOff x="2159414" y="3486447"/>
                <a:chExt cx="2606105" cy="49200"/>
              </a:xfrm>
            </p:grpSpPr>
            <p:sp>
              <p:nvSpPr>
                <p:cNvPr id="3002" name="Google Shape;3002;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3" name="Google Shape;3003;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4" name="Google Shape;3004;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5" name="Google Shape;3005;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6" name="Google Shape;3006;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7" name="Google Shape;3007;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8" name="Google Shape;3008;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9" name="Google Shape;3009;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0" name="Google Shape;3010;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1" name="Google Shape;3011;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2" name="Google Shape;3012;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3" name="Google Shape;3013;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4" name="Google Shape;3014;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5" name="Google Shape;3015;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6" name="Google Shape;3016;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7" name="Google Shape;3017;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18" name="Google Shape;3018;p45"/>
              <p:cNvGrpSpPr/>
              <p:nvPr/>
            </p:nvGrpSpPr>
            <p:grpSpPr>
              <a:xfrm>
                <a:off x="2159414" y="3819188"/>
                <a:ext cx="2606105" cy="49200"/>
                <a:chOff x="2159414" y="3486447"/>
                <a:chExt cx="2606105" cy="49200"/>
              </a:xfrm>
            </p:grpSpPr>
            <p:sp>
              <p:nvSpPr>
                <p:cNvPr id="3019" name="Google Shape;3019;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0" name="Google Shape;3020;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1" name="Google Shape;3021;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2" name="Google Shape;3022;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3" name="Google Shape;3023;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4" name="Google Shape;3024;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5" name="Google Shape;3025;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6" name="Google Shape;3026;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7" name="Google Shape;3027;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8" name="Google Shape;3028;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9" name="Google Shape;3029;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0" name="Google Shape;3030;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1" name="Google Shape;3031;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2" name="Google Shape;3032;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3" name="Google Shape;3033;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4" name="Google Shape;3034;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35" name="Google Shape;3035;p45"/>
              <p:cNvGrpSpPr/>
              <p:nvPr/>
            </p:nvGrpSpPr>
            <p:grpSpPr>
              <a:xfrm>
                <a:off x="2159414" y="3983540"/>
                <a:ext cx="2606105" cy="49200"/>
                <a:chOff x="2159414" y="3486447"/>
                <a:chExt cx="2606105" cy="49200"/>
              </a:xfrm>
            </p:grpSpPr>
            <p:sp>
              <p:nvSpPr>
                <p:cNvPr id="3036" name="Google Shape;3036;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7" name="Google Shape;3037;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8" name="Google Shape;3038;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9" name="Google Shape;3039;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0" name="Google Shape;3040;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1" name="Google Shape;3041;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2" name="Google Shape;3042;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3" name="Google Shape;3043;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4" name="Google Shape;3044;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5" name="Google Shape;3045;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6" name="Google Shape;3046;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7" name="Google Shape;3047;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8" name="Google Shape;3048;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9" name="Google Shape;3049;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0" name="Google Shape;3050;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1" name="Google Shape;3051;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52" name="Google Shape;3052;p45"/>
              <p:cNvGrpSpPr/>
              <p:nvPr/>
            </p:nvGrpSpPr>
            <p:grpSpPr>
              <a:xfrm>
                <a:off x="2159414" y="4157747"/>
                <a:ext cx="2606105" cy="49200"/>
                <a:chOff x="2159414" y="3486447"/>
                <a:chExt cx="2606105" cy="49200"/>
              </a:xfrm>
            </p:grpSpPr>
            <p:sp>
              <p:nvSpPr>
                <p:cNvPr id="3053" name="Google Shape;3053;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4" name="Google Shape;3054;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5" name="Google Shape;3055;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6" name="Google Shape;3056;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7" name="Google Shape;3057;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8" name="Google Shape;3058;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9" name="Google Shape;3059;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0" name="Google Shape;3060;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1" name="Google Shape;3061;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2" name="Google Shape;3062;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3" name="Google Shape;3063;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4" name="Google Shape;3064;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5" name="Google Shape;3065;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6" name="Google Shape;3066;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7" name="Google Shape;3067;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8" name="Google Shape;3068;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069" name="Google Shape;3069;p45"/>
            <p:cNvGrpSpPr/>
            <p:nvPr/>
          </p:nvGrpSpPr>
          <p:grpSpPr>
            <a:xfrm>
              <a:off x="5927502" y="2084668"/>
              <a:ext cx="2377550" cy="44644"/>
              <a:chOff x="2159414" y="3486447"/>
              <a:chExt cx="2606105" cy="49200"/>
            </a:xfrm>
          </p:grpSpPr>
          <p:sp>
            <p:nvSpPr>
              <p:cNvPr id="3070" name="Google Shape;3070;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1" name="Google Shape;3071;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2" name="Google Shape;3072;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3" name="Google Shape;3073;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4" name="Google Shape;3074;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5" name="Google Shape;3075;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6" name="Google Shape;3076;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7" name="Google Shape;3077;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8" name="Google Shape;3078;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9" name="Google Shape;3079;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0" name="Google Shape;3080;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1" name="Google Shape;3081;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2" name="Google Shape;3082;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3" name="Google Shape;3083;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4" name="Google Shape;3084;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5" name="Google Shape;3085;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86" name="Google Shape;3086;p45"/>
            <p:cNvGrpSpPr/>
            <p:nvPr/>
          </p:nvGrpSpPr>
          <p:grpSpPr>
            <a:xfrm>
              <a:off x="5927502" y="2235651"/>
              <a:ext cx="2377550" cy="44644"/>
              <a:chOff x="2159414" y="3486447"/>
              <a:chExt cx="2606105" cy="49200"/>
            </a:xfrm>
          </p:grpSpPr>
          <p:sp>
            <p:nvSpPr>
              <p:cNvPr id="3087" name="Google Shape;3087;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8" name="Google Shape;3088;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9" name="Google Shape;3089;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0" name="Google Shape;3090;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1" name="Google Shape;3091;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2" name="Google Shape;3092;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3" name="Google Shape;3093;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4" name="Google Shape;3094;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5" name="Google Shape;3095;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6" name="Google Shape;3096;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7" name="Google Shape;3097;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8" name="Google Shape;3098;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9" name="Google Shape;3099;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0" name="Google Shape;3100;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1" name="Google Shape;3101;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2" name="Google Shape;3102;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03" name="Google Shape;3103;p45"/>
            <p:cNvGrpSpPr/>
            <p:nvPr/>
          </p:nvGrpSpPr>
          <p:grpSpPr>
            <a:xfrm>
              <a:off x="5927502" y="2386597"/>
              <a:ext cx="2377550" cy="44644"/>
              <a:chOff x="2159414" y="3486447"/>
              <a:chExt cx="2606105" cy="49200"/>
            </a:xfrm>
          </p:grpSpPr>
          <p:sp>
            <p:nvSpPr>
              <p:cNvPr id="3104" name="Google Shape;3104;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5" name="Google Shape;3105;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6" name="Google Shape;3106;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7" name="Google Shape;3107;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8" name="Google Shape;3108;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9" name="Google Shape;3109;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0" name="Google Shape;3110;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1" name="Google Shape;3111;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2" name="Google Shape;3112;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3" name="Google Shape;3113;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4" name="Google Shape;3114;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5" name="Google Shape;3115;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6" name="Google Shape;3116;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7" name="Google Shape;3117;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8" name="Google Shape;3118;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9" name="Google Shape;3119;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20" name="Google Shape;3120;p45"/>
            <p:cNvGrpSpPr/>
            <p:nvPr/>
          </p:nvGrpSpPr>
          <p:grpSpPr>
            <a:xfrm>
              <a:off x="5927502" y="2535730"/>
              <a:ext cx="2377550" cy="44644"/>
              <a:chOff x="2159414" y="3486447"/>
              <a:chExt cx="2606105" cy="49200"/>
            </a:xfrm>
          </p:grpSpPr>
          <p:sp>
            <p:nvSpPr>
              <p:cNvPr id="3121" name="Google Shape;3121;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2" name="Google Shape;3122;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3" name="Google Shape;3123;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4" name="Google Shape;3124;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5" name="Google Shape;3125;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6" name="Google Shape;3126;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7" name="Google Shape;3127;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8" name="Google Shape;3128;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9" name="Google Shape;3129;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0" name="Google Shape;3130;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1" name="Google Shape;3131;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2" name="Google Shape;3132;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3" name="Google Shape;3133;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4" name="Google Shape;3134;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5" name="Google Shape;3135;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6" name="Google Shape;3136;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37" name="Google Shape;3137;p45"/>
            <p:cNvGrpSpPr/>
            <p:nvPr/>
          </p:nvGrpSpPr>
          <p:grpSpPr>
            <a:xfrm>
              <a:off x="5927502" y="2693806"/>
              <a:ext cx="2377550" cy="44644"/>
              <a:chOff x="2159414" y="3486447"/>
              <a:chExt cx="2606105" cy="49200"/>
            </a:xfrm>
          </p:grpSpPr>
          <p:sp>
            <p:nvSpPr>
              <p:cNvPr id="3138" name="Google Shape;3138;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9" name="Google Shape;3139;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0" name="Google Shape;3140;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1" name="Google Shape;3141;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2" name="Google Shape;3142;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3" name="Google Shape;3143;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4" name="Google Shape;3144;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5" name="Google Shape;3145;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6" name="Google Shape;3146;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7" name="Google Shape;3147;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8" name="Google Shape;3148;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9" name="Google Shape;3149;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0" name="Google Shape;3150;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1" name="Google Shape;3151;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2" name="Google Shape;3152;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3" name="Google Shape;3153;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54" name="Google Shape;3154;p45"/>
            <p:cNvGrpSpPr/>
            <p:nvPr/>
          </p:nvGrpSpPr>
          <p:grpSpPr>
            <a:xfrm>
              <a:off x="5927502" y="2851881"/>
              <a:ext cx="2377550" cy="44644"/>
              <a:chOff x="2159414" y="3486447"/>
              <a:chExt cx="2606105" cy="49200"/>
            </a:xfrm>
          </p:grpSpPr>
          <p:sp>
            <p:nvSpPr>
              <p:cNvPr id="3155" name="Google Shape;3155;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6" name="Google Shape;3156;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7" name="Google Shape;3157;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8" name="Google Shape;3158;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9" name="Google Shape;3159;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0" name="Google Shape;3160;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1" name="Google Shape;3161;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2" name="Google Shape;3162;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3" name="Google Shape;3163;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4" name="Google Shape;3164;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5" name="Google Shape;3165;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6" name="Google Shape;3166;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7" name="Google Shape;3167;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8" name="Google Shape;3168;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9" name="Google Shape;3169;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0" name="Google Shape;3170;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171" name="Google Shape;3171;p4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172" name="Google Shape;3172;p4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3173" name="Google Shape;3173;p4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3174" name="Google Shape;3174;p4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175" name="Google Shape;3175;p45"/>
          <p:cNvGrpSpPr/>
          <p:nvPr/>
        </p:nvGrpSpPr>
        <p:grpSpPr>
          <a:xfrm>
            <a:off x="8041173" y="4778596"/>
            <a:ext cx="598277" cy="170409"/>
            <a:chOff x="238125" y="1822850"/>
            <a:chExt cx="7080200" cy="2016675"/>
          </a:xfrm>
        </p:grpSpPr>
        <p:sp>
          <p:nvSpPr>
            <p:cNvPr id="3176" name="Google Shape;3176;p4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7" name="Google Shape;3177;p4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8" name="Google Shape;3178;p4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9" name="Google Shape;3179;p4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0" name="Google Shape;3180;p4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1" name="Google Shape;3181;p4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2" name="Google Shape;3182;p4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83" name="Google Shape;3183;p4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1">
  <p:cSld name="TITLE_AND_BODY_1">
    <p:bg>
      <p:bgPr>
        <a:solidFill>
          <a:schemeClr val="dk1"/>
        </a:solidFill>
      </p:bgPr>
    </p:bg>
    <p:spTree>
      <p:nvGrpSpPr>
        <p:cNvPr id="3184" name="Shape 3184"/>
        <p:cNvGrpSpPr/>
        <p:nvPr/>
      </p:nvGrpSpPr>
      <p:grpSpPr>
        <a:xfrm>
          <a:off x="0" y="0"/>
          <a:ext cx="0" cy="0"/>
          <a:chOff x="0" y="0"/>
          <a:chExt cx="0" cy="0"/>
        </a:xfrm>
      </p:grpSpPr>
      <p:pic>
        <p:nvPicPr>
          <p:cNvPr id="3185" name="Google Shape;3185;p46"/>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3186" name="Google Shape;3186;p46"/>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46"/>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88" name="Google Shape;3188;p46"/>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3189" name="Google Shape;3189;p4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90" name="Google Shape;3190;p46"/>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46"/>
          <p:cNvSpPr txBox="1"/>
          <p:nvPr>
            <p:ph idx="2" type="subTitle"/>
          </p:nvPr>
        </p:nvSpPr>
        <p:spPr>
          <a:xfrm>
            <a:off x="581025" y="201937"/>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3192" name="Google Shape;3192;p4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3197" name="Shape 3197"/>
        <p:cNvGrpSpPr/>
        <p:nvPr/>
      </p:nvGrpSpPr>
      <p:grpSpPr>
        <a:xfrm>
          <a:off x="0" y="0"/>
          <a:ext cx="0" cy="0"/>
          <a:chOff x="0" y="0"/>
          <a:chExt cx="0" cy="0"/>
        </a:xfrm>
      </p:grpSpPr>
      <p:sp>
        <p:nvSpPr>
          <p:cNvPr id="3198" name="Google Shape;3198;p48"/>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99" name="Google Shape;3199;p48"/>
          <p:cNvPicPr preferRelativeResize="0"/>
          <p:nvPr/>
        </p:nvPicPr>
        <p:blipFill rotWithShape="1">
          <a:blip r:embed="rId2">
            <a:alphaModFix/>
          </a:blip>
          <a:srcRect b="18086" l="0" r="4251" t="18093"/>
          <a:stretch/>
        </p:blipFill>
        <p:spPr>
          <a:xfrm>
            <a:off x="5715122" y="8"/>
            <a:ext cx="1714800" cy="1714800"/>
          </a:xfrm>
          <a:prstGeom prst="ellipse">
            <a:avLst/>
          </a:prstGeom>
          <a:noFill/>
          <a:ln>
            <a:noFill/>
          </a:ln>
        </p:spPr>
      </p:pic>
      <p:sp>
        <p:nvSpPr>
          <p:cNvPr id="3200" name="Google Shape;3200;p48"/>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3201" name="Google Shape;3201;p48"/>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lt2"/>
              </a:buClr>
              <a:buSzPts val="2000"/>
              <a:buNone/>
              <a:defRPr sz="2000">
                <a:solidFill>
                  <a:schemeClr val="lt2"/>
                </a:solidFill>
              </a:defRPr>
            </a:lvl1pPr>
            <a:lvl2pPr lvl="1" rtl="0" algn="l">
              <a:lnSpc>
                <a:spcPct val="100000"/>
              </a:lnSpc>
              <a:spcBef>
                <a:spcPts val="0"/>
              </a:spcBef>
              <a:spcAft>
                <a:spcPts val="0"/>
              </a:spcAft>
              <a:buClr>
                <a:schemeClr val="lt2"/>
              </a:buClr>
              <a:buSzPts val="2000"/>
              <a:buNone/>
              <a:defRPr sz="2000">
                <a:solidFill>
                  <a:schemeClr val="lt2"/>
                </a:solidFill>
              </a:defRPr>
            </a:lvl2pPr>
            <a:lvl3pPr lvl="2" rtl="0" algn="l">
              <a:lnSpc>
                <a:spcPct val="100000"/>
              </a:lnSpc>
              <a:spcBef>
                <a:spcPts val="0"/>
              </a:spcBef>
              <a:spcAft>
                <a:spcPts val="0"/>
              </a:spcAft>
              <a:buClr>
                <a:schemeClr val="lt2"/>
              </a:buClr>
              <a:buSzPts val="2000"/>
              <a:buNone/>
              <a:defRPr sz="2000">
                <a:solidFill>
                  <a:schemeClr val="lt2"/>
                </a:solidFill>
              </a:defRPr>
            </a:lvl3pPr>
            <a:lvl4pPr lvl="3" rtl="0" algn="l">
              <a:lnSpc>
                <a:spcPct val="100000"/>
              </a:lnSpc>
              <a:spcBef>
                <a:spcPts val="0"/>
              </a:spcBef>
              <a:spcAft>
                <a:spcPts val="0"/>
              </a:spcAft>
              <a:buClr>
                <a:schemeClr val="lt2"/>
              </a:buClr>
              <a:buSzPts val="2000"/>
              <a:buNone/>
              <a:defRPr sz="2000">
                <a:solidFill>
                  <a:schemeClr val="lt2"/>
                </a:solidFill>
              </a:defRPr>
            </a:lvl4pPr>
            <a:lvl5pPr lvl="4" rtl="0" algn="l">
              <a:lnSpc>
                <a:spcPct val="100000"/>
              </a:lnSpc>
              <a:spcBef>
                <a:spcPts val="0"/>
              </a:spcBef>
              <a:spcAft>
                <a:spcPts val="0"/>
              </a:spcAft>
              <a:buClr>
                <a:schemeClr val="lt2"/>
              </a:buClr>
              <a:buSzPts val="2000"/>
              <a:buNone/>
              <a:defRPr sz="2000">
                <a:solidFill>
                  <a:schemeClr val="lt2"/>
                </a:solidFill>
              </a:defRPr>
            </a:lvl5pPr>
            <a:lvl6pPr lvl="5" rtl="0" algn="l">
              <a:lnSpc>
                <a:spcPct val="100000"/>
              </a:lnSpc>
              <a:spcBef>
                <a:spcPts val="0"/>
              </a:spcBef>
              <a:spcAft>
                <a:spcPts val="0"/>
              </a:spcAft>
              <a:buClr>
                <a:schemeClr val="lt2"/>
              </a:buClr>
              <a:buSzPts val="2000"/>
              <a:buNone/>
              <a:defRPr sz="2000">
                <a:solidFill>
                  <a:schemeClr val="lt2"/>
                </a:solidFill>
              </a:defRPr>
            </a:lvl6pPr>
            <a:lvl7pPr lvl="6" rtl="0" algn="l">
              <a:lnSpc>
                <a:spcPct val="100000"/>
              </a:lnSpc>
              <a:spcBef>
                <a:spcPts val="0"/>
              </a:spcBef>
              <a:spcAft>
                <a:spcPts val="0"/>
              </a:spcAft>
              <a:buClr>
                <a:schemeClr val="lt2"/>
              </a:buClr>
              <a:buSzPts val="2000"/>
              <a:buNone/>
              <a:defRPr sz="2000">
                <a:solidFill>
                  <a:schemeClr val="lt2"/>
                </a:solidFill>
              </a:defRPr>
            </a:lvl7pPr>
            <a:lvl8pPr lvl="7" rtl="0" algn="l">
              <a:lnSpc>
                <a:spcPct val="100000"/>
              </a:lnSpc>
              <a:spcBef>
                <a:spcPts val="0"/>
              </a:spcBef>
              <a:spcAft>
                <a:spcPts val="0"/>
              </a:spcAft>
              <a:buClr>
                <a:schemeClr val="lt2"/>
              </a:buClr>
              <a:buSzPts val="2000"/>
              <a:buNone/>
              <a:defRPr sz="2000">
                <a:solidFill>
                  <a:schemeClr val="lt2"/>
                </a:solidFill>
              </a:defRPr>
            </a:lvl8pPr>
            <a:lvl9pPr lvl="8" rtl="0" algn="l">
              <a:lnSpc>
                <a:spcPct val="100000"/>
              </a:lnSpc>
              <a:spcBef>
                <a:spcPts val="0"/>
              </a:spcBef>
              <a:spcAft>
                <a:spcPts val="0"/>
              </a:spcAft>
              <a:buClr>
                <a:schemeClr val="lt2"/>
              </a:buClr>
              <a:buSzPts val="2000"/>
              <a:buNone/>
              <a:defRPr sz="2000">
                <a:solidFill>
                  <a:schemeClr val="lt2"/>
                </a:solidFill>
              </a:defRPr>
            </a:lvl9pPr>
          </a:lstStyle>
          <a:p/>
        </p:txBody>
      </p:sp>
      <p:sp>
        <p:nvSpPr>
          <p:cNvPr id="3202" name="Google Shape;3202;p48"/>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3" name="Google Shape;3203;p48"/>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04" name="Google Shape;3204;p48"/>
          <p:cNvPicPr preferRelativeResize="0"/>
          <p:nvPr/>
        </p:nvPicPr>
        <p:blipFill rotWithShape="1">
          <a:blip r:embed="rId3">
            <a:alphaModFix/>
          </a:blip>
          <a:srcRect b="24544" l="33473" r="24193" t="11983"/>
          <a:stretch/>
        </p:blipFill>
        <p:spPr>
          <a:xfrm>
            <a:off x="7429711" y="1714197"/>
            <a:ext cx="1714516" cy="1714669"/>
          </a:xfrm>
          <a:prstGeom prst="rect">
            <a:avLst/>
          </a:prstGeom>
          <a:noFill/>
          <a:ln>
            <a:noFill/>
          </a:ln>
        </p:spPr>
      </p:pic>
      <p:pic>
        <p:nvPicPr>
          <p:cNvPr id="3205" name="Google Shape;3205;p48"/>
          <p:cNvPicPr preferRelativeResize="0"/>
          <p:nvPr/>
        </p:nvPicPr>
        <p:blipFill rotWithShape="1">
          <a:blip r:embed="rId4">
            <a:alphaModFix/>
          </a:blip>
          <a:srcRect b="0" l="0" r="0" t="0"/>
          <a:stretch/>
        </p:blipFill>
        <p:spPr>
          <a:xfrm>
            <a:off x="5714566" y="3279784"/>
            <a:ext cx="3429324" cy="1863690"/>
          </a:xfrm>
          <a:prstGeom prst="rect">
            <a:avLst/>
          </a:prstGeom>
          <a:noFill/>
          <a:ln>
            <a:noFill/>
          </a:ln>
        </p:spPr>
      </p:pic>
      <p:grpSp>
        <p:nvGrpSpPr>
          <p:cNvPr id="3206" name="Google Shape;3206;p48"/>
          <p:cNvGrpSpPr/>
          <p:nvPr/>
        </p:nvGrpSpPr>
        <p:grpSpPr>
          <a:xfrm>
            <a:off x="5714586" y="1714973"/>
            <a:ext cx="1714747" cy="1713968"/>
            <a:chOff x="1189450" y="238125"/>
            <a:chExt cx="5177375" cy="5175025"/>
          </a:xfrm>
        </p:grpSpPr>
        <p:sp>
          <p:nvSpPr>
            <p:cNvPr id="3207" name="Google Shape;3207;p4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8" name="Google Shape;3208;p4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9" name="Google Shape;3209;p4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0" name="Google Shape;3210;p4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1" name="Google Shape;3211;p4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2" name="Google Shape;3212;p4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3" name="Google Shape;3213;p4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4" name="Google Shape;3214;p4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5" name="Google Shape;3215;p4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6" name="Google Shape;3216;p4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7" name="Google Shape;3217;p4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8" name="Google Shape;3218;p4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9" name="Google Shape;3219;p4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0" name="Google Shape;3220;p4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1" name="Google Shape;3221;p4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2" name="Google Shape;3222;p4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3" name="Google Shape;3223;p4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4" name="Google Shape;3224;p4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5" name="Google Shape;3225;p4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6" name="Google Shape;3226;p4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7" name="Google Shape;3227;p4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8" name="Google Shape;3228;p4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9" name="Google Shape;3229;p4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0" name="Google Shape;3230;p4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1" name="Google Shape;3231;p4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2" name="Google Shape;3232;p4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3" name="Google Shape;3233;p4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4" name="Google Shape;3234;p4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5" name="Google Shape;3235;p4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6" name="Google Shape;3236;p4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7" name="Google Shape;3237;p4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8" name="Google Shape;3238;p4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9" name="Google Shape;3239;p4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0" name="Google Shape;3240;p4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1" name="Google Shape;3241;p4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2" name="Google Shape;3242;p4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3" name="Google Shape;3243;p4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4" name="Google Shape;3244;p4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5" name="Google Shape;3245;p4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6" name="Google Shape;3246;p4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7" name="Google Shape;3247;p4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8" name="Google Shape;3248;p4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9" name="Google Shape;3249;p4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0" name="Google Shape;3250;p4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1" name="Google Shape;3251;p4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2" name="Google Shape;3252;p4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3" name="Google Shape;3253;p4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4" name="Google Shape;3254;p4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5" name="Google Shape;3255;p4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6" name="Google Shape;3256;p4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7" name="Google Shape;3257;p4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8" name="Google Shape;3258;p4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9" name="Google Shape;3259;p4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0" name="Google Shape;3260;p4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1" name="Google Shape;3261;p4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2" name="Google Shape;3262;p4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3" name="Google Shape;3263;p4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4" name="Google Shape;3264;p4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5" name="Google Shape;3265;p4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6" name="Google Shape;3266;p4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7" name="Google Shape;3267;p4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8" name="Google Shape;3268;p4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9" name="Google Shape;3269;p4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0" name="Google Shape;3270;p4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1" name="Google Shape;3271;p4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2" name="Google Shape;3272;p4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3" name="Google Shape;3273;p4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4" name="Google Shape;3274;p4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5" name="Google Shape;3275;p4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6" name="Google Shape;3276;p4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7" name="Google Shape;3277;p4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8" name="Google Shape;3278;p4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9" name="Google Shape;3279;p4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0" name="Google Shape;3280;p4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1" name="Google Shape;3281;p4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2" name="Google Shape;3282;p4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3" name="Google Shape;3283;p4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4" name="Google Shape;3284;p4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5" name="Google Shape;3285;p4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6" name="Google Shape;3286;p4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7" name="Google Shape;3287;p4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8" name="Google Shape;3288;p4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9" name="Google Shape;3289;p4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0" name="Google Shape;3290;p4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1" name="Google Shape;3291;p4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2" name="Google Shape;3292;p4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3" name="Google Shape;3293;p4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4" name="Google Shape;3294;p4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5" name="Google Shape;3295;p4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6" name="Google Shape;3296;p4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7" name="Google Shape;3297;p4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8" name="Google Shape;3298;p4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9" name="Google Shape;3299;p4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0" name="Google Shape;3300;p4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1" name="Google Shape;3301;p4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2" name="Google Shape;3302;p4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3" name="Google Shape;3303;p4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4" name="Google Shape;3304;p4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5" name="Google Shape;3305;p4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6" name="Google Shape;3306;p4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7" name="Google Shape;3307;p4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8" name="Google Shape;3308;p4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9" name="Google Shape;3309;p4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0" name="Google Shape;3310;p4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1" name="Google Shape;3311;p4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2" name="Google Shape;3312;p4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3" name="Google Shape;3313;p4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4" name="Google Shape;3314;p4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5" name="Google Shape;3315;p4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6" name="Google Shape;3316;p4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7" name="Google Shape;3317;p4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8" name="Google Shape;3318;p4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9" name="Google Shape;3319;p4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0" name="Google Shape;3320;p4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1" name="Google Shape;3321;p4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2" name="Google Shape;3322;p4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3" name="Google Shape;3323;p4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4" name="Google Shape;3324;p4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5" name="Google Shape;3325;p4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6" name="Google Shape;3326;p4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7" name="Google Shape;3327;p4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8" name="Google Shape;3328;p4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9" name="Google Shape;3329;p4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0" name="Google Shape;3330;p4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1" name="Google Shape;3331;p4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2" name="Google Shape;3332;p4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3" name="Google Shape;3333;p4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4" name="Google Shape;3334;p4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5" name="Google Shape;3335;p4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6" name="Google Shape;3336;p4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7" name="Google Shape;3337;p4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8" name="Google Shape;3338;p4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9" name="Google Shape;3339;p4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0" name="Google Shape;3340;p4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1" name="Google Shape;3341;p4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2" name="Google Shape;3342;p4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3" name="Google Shape;3343;p4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4" name="Google Shape;3344;p4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5" name="Google Shape;3345;p4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6" name="Google Shape;3346;p4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7" name="Google Shape;3347;p4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8" name="Google Shape;3348;p4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9" name="Google Shape;3349;p4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0" name="Google Shape;3350;p4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1" name="Google Shape;3351;p4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2" name="Google Shape;3352;p4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3" name="Google Shape;3353;p4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4" name="Google Shape;3354;p4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5" name="Google Shape;3355;p4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6" name="Google Shape;3356;p4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7" name="Google Shape;3357;p4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8" name="Google Shape;3358;p4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9" name="Google Shape;3359;p4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0" name="Google Shape;3360;p4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1" name="Google Shape;3361;p4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2" name="Google Shape;3362;p4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3" name="Google Shape;3363;p4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4" name="Google Shape;3364;p4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5" name="Google Shape;3365;p4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6" name="Google Shape;3366;p4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7" name="Google Shape;3367;p4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8" name="Google Shape;3368;p4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9" name="Google Shape;3369;p4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0" name="Google Shape;3370;p4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1" name="Google Shape;3371;p4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2" name="Google Shape;3372;p4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3" name="Google Shape;3373;p4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4" name="Google Shape;3374;p4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5" name="Google Shape;3375;p4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6" name="Google Shape;3376;p4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7" name="Google Shape;3377;p4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8" name="Google Shape;3378;p4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9" name="Google Shape;3379;p4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0" name="Google Shape;3380;p4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1" name="Google Shape;3381;p4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2" name="Google Shape;3382;p4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3" name="Google Shape;3383;p4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4" name="Google Shape;3384;p4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5" name="Google Shape;3385;p4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6" name="Google Shape;3386;p4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7" name="Google Shape;3387;p4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8" name="Google Shape;3388;p4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9" name="Google Shape;3389;p4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0" name="Google Shape;3390;p4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1" name="Google Shape;3391;p4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2" name="Google Shape;3392;p4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3" name="Google Shape;3393;p4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4" name="Google Shape;3394;p4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5" name="Google Shape;3395;p4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6" name="Google Shape;3396;p4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7" name="Google Shape;3397;p4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8" name="Google Shape;3398;p4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9" name="Google Shape;3399;p4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0" name="Google Shape;3400;p4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1" name="Google Shape;3401;p4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2" name="Google Shape;3402;p4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3" name="Google Shape;3403;p4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4" name="Google Shape;3404;p4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5" name="Google Shape;3405;p4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6" name="Google Shape;3406;p4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7" name="Google Shape;3407;p4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8" name="Google Shape;3408;p4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9" name="Google Shape;3409;p4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0" name="Google Shape;3410;p4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1" name="Google Shape;3411;p4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2" name="Google Shape;3412;p4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3" name="Google Shape;3413;p4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4" name="Google Shape;3414;p4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5" name="Google Shape;3415;p4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6" name="Google Shape;3416;p4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7" name="Google Shape;3417;p4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8" name="Google Shape;3418;p4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9" name="Google Shape;3419;p4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0" name="Google Shape;3420;p4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1" name="Google Shape;3421;p4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2" name="Google Shape;3422;p4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3" name="Google Shape;3423;p4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4" name="Google Shape;3424;p4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5" name="Google Shape;3425;p4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6" name="Google Shape;3426;p4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7" name="Google Shape;3427;p4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8" name="Google Shape;3428;p4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9" name="Google Shape;3429;p4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0" name="Google Shape;3430;p4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1" name="Google Shape;3431;p4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2" name="Google Shape;3432;p4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3" name="Google Shape;3433;p4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4" name="Google Shape;3434;p4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5" name="Google Shape;3435;p4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6" name="Google Shape;3436;p4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7" name="Google Shape;3437;p4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8" name="Google Shape;3438;p4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9" name="Google Shape;3439;p4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0" name="Google Shape;3440;p4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1" name="Google Shape;3441;p4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2" name="Google Shape;3442;p4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3" name="Google Shape;3443;p4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4" name="Google Shape;3444;p4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5" name="Google Shape;3445;p4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6" name="Google Shape;3446;p4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7" name="Google Shape;3447;p4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8" name="Google Shape;3448;p4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9" name="Google Shape;3449;p4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0" name="Google Shape;3450;p4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1" name="Google Shape;3451;p4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2" name="Google Shape;3452;p4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3" name="Google Shape;3453;p4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4" name="Google Shape;3454;p4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5" name="Google Shape;3455;p4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6" name="Google Shape;3456;p4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7" name="Google Shape;3457;p4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8" name="Google Shape;3458;p4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9" name="Google Shape;3459;p4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0" name="Google Shape;3460;p4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1" name="Google Shape;3461;p4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2" name="Google Shape;3462;p4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3" name="Google Shape;3463;p4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4" name="Google Shape;3464;p4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5" name="Google Shape;3465;p4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6" name="Google Shape;3466;p4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7" name="Google Shape;3467;p4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8" name="Google Shape;3468;p4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9" name="Google Shape;3469;p4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0" name="Google Shape;3470;p4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1" name="Google Shape;3471;p4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2" name="Google Shape;3472;p4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3" name="Google Shape;3473;p4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4" name="Google Shape;3474;p4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5" name="Google Shape;3475;p4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6" name="Google Shape;3476;p4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7" name="Google Shape;3477;p4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8" name="Google Shape;3478;p4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9" name="Google Shape;3479;p4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0" name="Google Shape;3480;p4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1" name="Google Shape;3481;p4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2" name="Google Shape;3482;p4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3" name="Google Shape;3483;p4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4" name="Google Shape;3484;p4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5" name="Google Shape;3485;p4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6" name="Google Shape;3486;p4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7" name="Google Shape;3487;p4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8" name="Google Shape;3488;p4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9" name="Google Shape;3489;p4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0" name="Google Shape;3490;p4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1" name="Google Shape;3491;p4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2" name="Google Shape;3492;p4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3" name="Google Shape;3493;p4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4" name="Google Shape;3494;p4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5" name="Google Shape;3495;p4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6" name="Google Shape;3496;p4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7" name="Google Shape;3497;p4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8" name="Google Shape;3498;p4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9" name="Google Shape;3499;p4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0" name="Google Shape;3500;p4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1" name="Google Shape;3501;p4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2" name="Google Shape;3502;p4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3" name="Google Shape;3503;p4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4" name="Google Shape;3504;p4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5" name="Google Shape;3505;p4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6" name="Google Shape;3506;p4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7" name="Google Shape;3507;p4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8" name="Google Shape;3508;p4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9" name="Google Shape;3509;p4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0" name="Google Shape;3510;p4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1" name="Google Shape;3511;p4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2" name="Google Shape;3512;p4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3" name="Google Shape;3513;p4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4" name="Google Shape;3514;p4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5" name="Google Shape;3515;p4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6" name="Google Shape;3516;p4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7" name="Google Shape;3517;p4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8" name="Google Shape;3518;p4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9" name="Google Shape;3519;p4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0" name="Google Shape;3520;p4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1" name="Google Shape;3521;p4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2" name="Google Shape;3522;p4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3" name="Google Shape;3523;p4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4" name="Google Shape;3524;p4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5" name="Google Shape;3525;p4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6" name="Google Shape;3526;p4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7" name="Google Shape;3527;p4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8" name="Google Shape;3528;p4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9" name="Google Shape;3529;p4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0" name="Google Shape;3530;p4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1" name="Google Shape;3531;p4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2" name="Google Shape;3532;p4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3" name="Google Shape;3533;p4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4" name="Google Shape;3534;p4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5" name="Google Shape;3535;p4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6" name="Google Shape;3536;p4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7" name="Google Shape;3537;p4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8" name="Google Shape;3538;p4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9" name="Google Shape;3539;p4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0" name="Google Shape;3540;p4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1" name="Google Shape;3541;p4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2" name="Google Shape;3542;p4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3" name="Google Shape;3543;p4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4" name="Google Shape;3544;p4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5" name="Google Shape;3545;p4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6" name="Google Shape;3546;p4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7" name="Google Shape;3547;p4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8" name="Google Shape;3548;p4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9" name="Google Shape;3549;p4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0" name="Google Shape;3550;p4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1" name="Google Shape;3551;p4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2" name="Google Shape;3552;p4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3" name="Google Shape;3553;p4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4" name="Google Shape;3554;p4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5" name="Google Shape;3555;p4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6" name="Google Shape;3556;p4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7" name="Google Shape;3557;p4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8" name="Google Shape;3558;p4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9" name="Google Shape;3559;p4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0" name="Google Shape;3560;p4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1" name="Google Shape;3561;p4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2" name="Google Shape;3562;p4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3" name="Google Shape;3563;p4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4" name="Google Shape;3564;p4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5" name="Google Shape;3565;p4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6" name="Google Shape;3566;p4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7" name="Google Shape;3567;p4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8" name="Google Shape;3568;p4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9" name="Google Shape;3569;p4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0" name="Google Shape;3570;p4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1" name="Google Shape;3571;p4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2" name="Google Shape;3572;p4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3" name="Google Shape;3573;p4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4" name="Google Shape;3574;p4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5" name="Google Shape;3575;p4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6" name="Google Shape;3576;p4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7" name="Google Shape;3577;p4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8" name="Google Shape;3578;p4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9" name="Google Shape;3579;p4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0" name="Google Shape;3580;p4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1" name="Google Shape;3581;p4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2" name="Google Shape;3582;p4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3" name="Google Shape;3583;p4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4" name="Google Shape;3584;p4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5" name="Google Shape;3585;p4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6" name="Google Shape;3586;p4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7" name="Google Shape;3587;p4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8" name="Google Shape;3588;p4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9" name="Google Shape;3589;p4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0" name="Google Shape;3590;p4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1" name="Google Shape;3591;p4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2" name="Google Shape;3592;p4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3" name="Google Shape;3593;p4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4" name="Google Shape;3594;p4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5" name="Google Shape;3595;p4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6" name="Google Shape;3596;p4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7" name="Google Shape;3597;p4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8" name="Google Shape;3598;p4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9" name="Google Shape;3599;p4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0" name="Google Shape;3600;p4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1" name="Google Shape;3601;p4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2" name="Google Shape;3602;p4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3" name="Google Shape;3603;p4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4" name="Google Shape;3604;p4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5" name="Google Shape;3605;p4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6" name="Google Shape;3606;p4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7" name="Google Shape;3607;p4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8" name="Google Shape;3608;p4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9" name="Google Shape;3609;p4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0" name="Google Shape;3610;p4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1" name="Google Shape;3611;p4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2" name="Google Shape;3612;p4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3" name="Google Shape;3613;p4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4" name="Google Shape;3614;p4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5" name="Google Shape;3615;p4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6" name="Google Shape;3616;p4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7" name="Google Shape;3617;p4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8" name="Google Shape;3618;p4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9" name="Google Shape;3619;p4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0" name="Google Shape;3620;p4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1" name="Google Shape;3621;p4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2" name="Google Shape;3622;p4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3" name="Google Shape;3623;p4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4" name="Google Shape;3624;p4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5" name="Google Shape;3625;p4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6" name="Google Shape;3626;p4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7" name="Google Shape;3627;p4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8" name="Google Shape;3628;p4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9" name="Google Shape;3629;p4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0" name="Google Shape;3630;p4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1" name="Google Shape;3631;p4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2" name="Google Shape;3632;p4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3" name="Google Shape;3633;p4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4" name="Google Shape;3634;p4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5" name="Google Shape;3635;p4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6" name="Google Shape;3636;p4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7" name="Google Shape;3637;p4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8" name="Google Shape;3638;p4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9" name="Google Shape;3639;p4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0" name="Google Shape;3640;p4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1" name="Google Shape;3641;p4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2" name="Google Shape;3642;p4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3" name="Google Shape;3643;p4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4" name="Google Shape;3644;p4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5" name="Google Shape;3645;p4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6" name="Google Shape;3646;p4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7" name="Google Shape;3647;p4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8" name="Google Shape;3648;p4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9" name="Google Shape;3649;p4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0" name="Google Shape;3650;p4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1" name="Google Shape;3651;p4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2" name="Google Shape;3652;p4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3" name="Google Shape;3653;p4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4" name="Google Shape;3654;p4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5" name="Google Shape;3655;p4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6" name="Google Shape;3656;p4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7" name="Google Shape;3657;p4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8" name="Google Shape;3658;p4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9" name="Google Shape;3659;p4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0" name="Google Shape;3660;p4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1" name="Google Shape;3661;p4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2" name="Google Shape;3662;p4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3" name="Google Shape;3663;p4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4" name="Google Shape;3664;p4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5" name="Google Shape;3665;p4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6" name="Google Shape;3666;p4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7" name="Google Shape;3667;p4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8" name="Google Shape;3668;p4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9" name="Google Shape;3669;p4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0" name="Google Shape;3670;p4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1" name="Google Shape;3671;p4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2" name="Google Shape;3672;p4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3" name="Google Shape;3673;p4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4" name="Google Shape;3674;p4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5" name="Google Shape;3675;p4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6" name="Google Shape;3676;p4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7" name="Google Shape;3677;p4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8" name="Google Shape;3678;p4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9" name="Google Shape;3679;p4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0" name="Google Shape;3680;p4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1" name="Google Shape;3681;p4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2" name="Google Shape;3682;p4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3" name="Google Shape;3683;p4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4" name="Google Shape;3684;p4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5" name="Google Shape;3685;p4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6" name="Google Shape;3686;p4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7" name="Google Shape;3687;p4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8" name="Google Shape;3688;p4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9" name="Google Shape;3689;p4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0" name="Google Shape;3690;p4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1" name="Google Shape;3691;p4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2" name="Google Shape;3692;p4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3" name="Google Shape;3693;p4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4" name="Google Shape;3694;p4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5" name="Google Shape;3695;p4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6" name="Google Shape;3696;p4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7" name="Google Shape;3697;p4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8" name="Google Shape;3698;p4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9" name="Google Shape;3699;p4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0" name="Google Shape;3700;p4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1" name="Google Shape;3701;p4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2" name="Google Shape;3702;p4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3" name="Google Shape;3703;p4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4" name="Google Shape;3704;p4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5" name="Google Shape;3705;p4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6" name="Google Shape;3706;p4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7" name="Google Shape;3707;p4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8" name="Google Shape;3708;p4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9" name="Google Shape;3709;p4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0" name="Google Shape;3710;p4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1" name="Google Shape;3711;p4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2" name="Google Shape;3712;p4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3" name="Google Shape;3713;p4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4" name="Google Shape;3714;p4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5" name="Google Shape;3715;p4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6" name="Google Shape;3716;p4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7" name="Google Shape;3717;p4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8" name="Google Shape;3718;p4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9" name="Google Shape;3719;p4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0" name="Google Shape;3720;p4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1" name="Google Shape;3721;p4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2" name="Google Shape;3722;p4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3" name="Google Shape;3723;p4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4" name="Google Shape;3724;p4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5" name="Google Shape;3725;p4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6" name="Google Shape;3726;p4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7" name="Google Shape;3727;p4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8" name="Google Shape;3728;p4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9" name="Google Shape;3729;p4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0" name="Google Shape;3730;p4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1" name="Google Shape;3731;p4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2" name="Google Shape;3732;p4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3" name="Google Shape;3733;p4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4" name="Google Shape;3734;p4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5" name="Google Shape;3735;p4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6" name="Google Shape;3736;p4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7" name="Google Shape;3737;p4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8" name="Google Shape;3738;p4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9" name="Google Shape;3739;p4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0" name="Google Shape;3740;p4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1" name="Google Shape;3741;p4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2" name="Google Shape;3742;p4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3" name="Google Shape;3743;p4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4" name="Google Shape;3744;p4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5" name="Google Shape;3745;p4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6" name="Google Shape;3746;p4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7" name="Google Shape;3747;p4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8" name="Google Shape;3748;p4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9" name="Google Shape;3749;p4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0" name="Google Shape;3750;p4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1" name="Google Shape;3751;p4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2" name="Google Shape;3752;p4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3" name="Google Shape;3753;p4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4" name="Google Shape;3754;p4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5" name="Google Shape;3755;p4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6" name="Google Shape;3756;p4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7" name="Google Shape;3757;p4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8" name="Google Shape;3758;p4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9" name="Google Shape;3759;p4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0" name="Google Shape;3760;p4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1" name="Google Shape;3761;p4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2" name="Google Shape;3762;p4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3" name="Google Shape;3763;p4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4" name="Google Shape;3764;p4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5" name="Google Shape;3765;p4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6" name="Google Shape;3766;p4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7" name="Google Shape;3767;p4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8" name="Google Shape;3768;p4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9" name="Google Shape;3769;p4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0" name="Google Shape;3770;p4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1" name="Google Shape;3771;p4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2" name="Google Shape;3772;p4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3" name="Google Shape;3773;p4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4" name="Google Shape;3774;p4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775" name="Google Shape;3775;p48"/>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3776" name="Shape 3776"/>
        <p:cNvGrpSpPr/>
        <p:nvPr/>
      </p:nvGrpSpPr>
      <p:grpSpPr>
        <a:xfrm>
          <a:off x="0" y="0"/>
          <a:ext cx="0" cy="0"/>
          <a:chOff x="0" y="0"/>
          <a:chExt cx="0" cy="0"/>
        </a:xfrm>
      </p:grpSpPr>
      <p:grpSp>
        <p:nvGrpSpPr>
          <p:cNvPr id="3777" name="Google Shape;3777;p49"/>
          <p:cNvGrpSpPr/>
          <p:nvPr/>
        </p:nvGrpSpPr>
        <p:grpSpPr>
          <a:xfrm>
            <a:off x="2693441" y="10"/>
            <a:ext cx="3757132" cy="5143716"/>
            <a:chOff x="1895100" y="238125"/>
            <a:chExt cx="3826000" cy="5238000"/>
          </a:xfrm>
        </p:grpSpPr>
        <p:sp>
          <p:nvSpPr>
            <p:cNvPr id="3778" name="Google Shape;3778;p49"/>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9" name="Google Shape;3779;p49"/>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80" name="Google Shape;3780;p49"/>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3781" name="Google Shape;3781;p4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782" name="Google Shape;3782;p4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7650"/>
          </a:srgbClr>
        </a:solidFill>
      </p:bgPr>
    </p:bg>
    <p:spTree>
      <p:nvGrpSpPr>
        <p:cNvPr id="3783" name="Shape 3783"/>
        <p:cNvGrpSpPr/>
        <p:nvPr/>
      </p:nvGrpSpPr>
      <p:grpSpPr>
        <a:xfrm>
          <a:off x="0" y="0"/>
          <a:ext cx="0" cy="0"/>
          <a:chOff x="0" y="0"/>
          <a:chExt cx="0" cy="0"/>
        </a:xfrm>
      </p:grpSpPr>
      <p:sp>
        <p:nvSpPr>
          <p:cNvPr id="3784" name="Google Shape;3784;p50"/>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85" name="Google Shape;3785;p50"/>
          <p:cNvGrpSpPr/>
          <p:nvPr/>
        </p:nvGrpSpPr>
        <p:grpSpPr>
          <a:xfrm>
            <a:off x="6808167" y="782935"/>
            <a:ext cx="1845454" cy="1820070"/>
            <a:chOff x="5927502" y="551678"/>
            <a:chExt cx="2377550" cy="2344847"/>
          </a:xfrm>
        </p:grpSpPr>
        <p:grpSp>
          <p:nvGrpSpPr>
            <p:cNvPr id="3786" name="Google Shape;3786;p50"/>
            <p:cNvGrpSpPr/>
            <p:nvPr/>
          </p:nvGrpSpPr>
          <p:grpSpPr>
            <a:xfrm>
              <a:off x="5927502" y="551678"/>
              <a:ext cx="2377550" cy="653782"/>
              <a:chOff x="2159414" y="3486447"/>
              <a:chExt cx="2606105" cy="720500"/>
            </a:xfrm>
          </p:grpSpPr>
          <p:grpSp>
            <p:nvGrpSpPr>
              <p:cNvPr id="3787" name="Google Shape;3787;p50"/>
              <p:cNvGrpSpPr/>
              <p:nvPr/>
            </p:nvGrpSpPr>
            <p:grpSpPr>
              <a:xfrm>
                <a:off x="2159414" y="3486447"/>
                <a:ext cx="2606105" cy="49200"/>
                <a:chOff x="2159414" y="3486447"/>
                <a:chExt cx="2606105" cy="49200"/>
              </a:xfrm>
            </p:grpSpPr>
            <p:sp>
              <p:nvSpPr>
                <p:cNvPr id="3788" name="Google Shape;3788;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9" name="Google Shape;3789;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0" name="Google Shape;3790;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1" name="Google Shape;3791;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2" name="Google Shape;3792;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3" name="Google Shape;3793;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4" name="Google Shape;3794;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5" name="Google Shape;3795;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6" name="Google Shape;3796;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7" name="Google Shape;3797;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8" name="Google Shape;3798;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9" name="Google Shape;3799;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0" name="Google Shape;3800;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1" name="Google Shape;3801;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2" name="Google Shape;3802;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3" name="Google Shape;3803;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04" name="Google Shape;3804;p50"/>
              <p:cNvGrpSpPr/>
              <p:nvPr/>
            </p:nvGrpSpPr>
            <p:grpSpPr>
              <a:xfrm>
                <a:off x="2159414" y="3652838"/>
                <a:ext cx="2606105" cy="49200"/>
                <a:chOff x="2159414" y="3486447"/>
                <a:chExt cx="2606105" cy="49200"/>
              </a:xfrm>
            </p:grpSpPr>
            <p:sp>
              <p:nvSpPr>
                <p:cNvPr id="3805" name="Google Shape;3805;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6" name="Google Shape;3806;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7" name="Google Shape;3807;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8" name="Google Shape;3808;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9" name="Google Shape;3809;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0" name="Google Shape;3810;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1" name="Google Shape;3811;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2" name="Google Shape;3812;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3" name="Google Shape;3813;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4" name="Google Shape;3814;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5" name="Google Shape;3815;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6" name="Google Shape;3816;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7" name="Google Shape;3817;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8" name="Google Shape;3818;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9" name="Google Shape;3819;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0" name="Google Shape;3820;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21" name="Google Shape;3821;p50"/>
              <p:cNvGrpSpPr/>
              <p:nvPr/>
            </p:nvGrpSpPr>
            <p:grpSpPr>
              <a:xfrm>
                <a:off x="2159414" y="3819188"/>
                <a:ext cx="2606105" cy="49200"/>
                <a:chOff x="2159414" y="3486447"/>
                <a:chExt cx="2606105" cy="49200"/>
              </a:xfrm>
            </p:grpSpPr>
            <p:sp>
              <p:nvSpPr>
                <p:cNvPr id="3822" name="Google Shape;3822;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3" name="Google Shape;3823;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4" name="Google Shape;3824;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5" name="Google Shape;3825;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6" name="Google Shape;3826;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7" name="Google Shape;3827;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8" name="Google Shape;3828;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9" name="Google Shape;3829;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0" name="Google Shape;3830;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1" name="Google Shape;3831;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2" name="Google Shape;3832;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3" name="Google Shape;3833;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4" name="Google Shape;3834;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5" name="Google Shape;3835;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6" name="Google Shape;3836;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7" name="Google Shape;3837;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38" name="Google Shape;3838;p50"/>
              <p:cNvGrpSpPr/>
              <p:nvPr/>
            </p:nvGrpSpPr>
            <p:grpSpPr>
              <a:xfrm>
                <a:off x="2159414" y="3983540"/>
                <a:ext cx="2606105" cy="49200"/>
                <a:chOff x="2159414" y="3486447"/>
                <a:chExt cx="2606105" cy="49200"/>
              </a:xfrm>
            </p:grpSpPr>
            <p:sp>
              <p:nvSpPr>
                <p:cNvPr id="3839" name="Google Shape;3839;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0" name="Google Shape;3840;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1" name="Google Shape;3841;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2" name="Google Shape;3842;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3" name="Google Shape;3843;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4" name="Google Shape;3844;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5" name="Google Shape;3845;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6" name="Google Shape;3846;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7" name="Google Shape;3847;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8" name="Google Shape;3848;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9" name="Google Shape;3849;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0" name="Google Shape;3850;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1" name="Google Shape;3851;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2" name="Google Shape;3852;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3" name="Google Shape;3853;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4" name="Google Shape;3854;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55" name="Google Shape;3855;p50"/>
              <p:cNvGrpSpPr/>
              <p:nvPr/>
            </p:nvGrpSpPr>
            <p:grpSpPr>
              <a:xfrm>
                <a:off x="2159414" y="4157747"/>
                <a:ext cx="2606105" cy="49200"/>
                <a:chOff x="2159414" y="3486447"/>
                <a:chExt cx="2606105" cy="49200"/>
              </a:xfrm>
            </p:grpSpPr>
            <p:sp>
              <p:nvSpPr>
                <p:cNvPr id="3856" name="Google Shape;3856;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7" name="Google Shape;3857;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8" name="Google Shape;3858;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9" name="Google Shape;3859;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0" name="Google Shape;3860;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1" name="Google Shape;3861;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2" name="Google Shape;3862;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3" name="Google Shape;3863;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4" name="Google Shape;3864;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5" name="Google Shape;3865;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6" name="Google Shape;3866;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7" name="Google Shape;3867;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8" name="Google Shape;3868;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9" name="Google Shape;3869;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0" name="Google Shape;3870;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1" name="Google Shape;3871;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872" name="Google Shape;3872;p50"/>
            <p:cNvGrpSpPr/>
            <p:nvPr/>
          </p:nvGrpSpPr>
          <p:grpSpPr>
            <a:xfrm>
              <a:off x="5927502" y="1318161"/>
              <a:ext cx="2377550" cy="653782"/>
              <a:chOff x="2159414" y="3486447"/>
              <a:chExt cx="2606105" cy="720500"/>
            </a:xfrm>
          </p:grpSpPr>
          <p:grpSp>
            <p:nvGrpSpPr>
              <p:cNvPr id="3873" name="Google Shape;3873;p50"/>
              <p:cNvGrpSpPr/>
              <p:nvPr/>
            </p:nvGrpSpPr>
            <p:grpSpPr>
              <a:xfrm>
                <a:off x="2159414" y="3486447"/>
                <a:ext cx="2606105" cy="49200"/>
                <a:chOff x="2159414" y="3486447"/>
                <a:chExt cx="2606105" cy="49200"/>
              </a:xfrm>
            </p:grpSpPr>
            <p:sp>
              <p:nvSpPr>
                <p:cNvPr id="3874" name="Google Shape;3874;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5" name="Google Shape;3875;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6" name="Google Shape;3876;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7" name="Google Shape;3877;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8" name="Google Shape;3878;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9" name="Google Shape;3879;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0" name="Google Shape;3880;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1" name="Google Shape;3881;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2" name="Google Shape;3882;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3" name="Google Shape;3883;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4" name="Google Shape;3884;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5" name="Google Shape;3885;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6" name="Google Shape;3886;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7" name="Google Shape;3887;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8" name="Google Shape;3888;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9" name="Google Shape;3889;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90" name="Google Shape;3890;p50"/>
              <p:cNvGrpSpPr/>
              <p:nvPr/>
            </p:nvGrpSpPr>
            <p:grpSpPr>
              <a:xfrm>
                <a:off x="2159414" y="3652838"/>
                <a:ext cx="2606105" cy="49200"/>
                <a:chOff x="2159414" y="3486447"/>
                <a:chExt cx="2606105" cy="49200"/>
              </a:xfrm>
            </p:grpSpPr>
            <p:sp>
              <p:nvSpPr>
                <p:cNvPr id="3891" name="Google Shape;3891;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2" name="Google Shape;3892;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3" name="Google Shape;3893;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4" name="Google Shape;3894;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5" name="Google Shape;3895;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6" name="Google Shape;3896;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7" name="Google Shape;3897;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8" name="Google Shape;3898;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9" name="Google Shape;3899;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0" name="Google Shape;3900;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1" name="Google Shape;3901;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2" name="Google Shape;3902;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3" name="Google Shape;3903;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4" name="Google Shape;3904;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5" name="Google Shape;3905;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6" name="Google Shape;3906;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07" name="Google Shape;3907;p50"/>
              <p:cNvGrpSpPr/>
              <p:nvPr/>
            </p:nvGrpSpPr>
            <p:grpSpPr>
              <a:xfrm>
                <a:off x="2159414" y="3819188"/>
                <a:ext cx="2606105" cy="49200"/>
                <a:chOff x="2159414" y="3486447"/>
                <a:chExt cx="2606105" cy="49200"/>
              </a:xfrm>
            </p:grpSpPr>
            <p:sp>
              <p:nvSpPr>
                <p:cNvPr id="3908" name="Google Shape;3908;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9" name="Google Shape;3909;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0" name="Google Shape;3910;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1" name="Google Shape;3911;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2" name="Google Shape;3912;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3" name="Google Shape;3913;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4" name="Google Shape;3914;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5" name="Google Shape;3915;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6" name="Google Shape;3916;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7" name="Google Shape;3917;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8" name="Google Shape;3918;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9" name="Google Shape;3919;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0" name="Google Shape;3920;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1" name="Google Shape;3921;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2" name="Google Shape;3922;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3" name="Google Shape;3923;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24" name="Google Shape;3924;p50"/>
              <p:cNvGrpSpPr/>
              <p:nvPr/>
            </p:nvGrpSpPr>
            <p:grpSpPr>
              <a:xfrm>
                <a:off x="2159414" y="3983540"/>
                <a:ext cx="2606105" cy="49200"/>
                <a:chOff x="2159414" y="3486447"/>
                <a:chExt cx="2606105" cy="49200"/>
              </a:xfrm>
            </p:grpSpPr>
            <p:sp>
              <p:nvSpPr>
                <p:cNvPr id="3925" name="Google Shape;3925;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6" name="Google Shape;3926;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7" name="Google Shape;3927;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8" name="Google Shape;3928;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9" name="Google Shape;3929;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0" name="Google Shape;3930;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1" name="Google Shape;3931;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2" name="Google Shape;3932;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3" name="Google Shape;3933;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4" name="Google Shape;3934;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5" name="Google Shape;3935;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6" name="Google Shape;3936;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7" name="Google Shape;3937;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8" name="Google Shape;3938;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9" name="Google Shape;3939;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0" name="Google Shape;3940;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41" name="Google Shape;3941;p50"/>
              <p:cNvGrpSpPr/>
              <p:nvPr/>
            </p:nvGrpSpPr>
            <p:grpSpPr>
              <a:xfrm>
                <a:off x="2159414" y="4157747"/>
                <a:ext cx="2606105" cy="49200"/>
                <a:chOff x="2159414" y="3486447"/>
                <a:chExt cx="2606105" cy="49200"/>
              </a:xfrm>
            </p:grpSpPr>
            <p:sp>
              <p:nvSpPr>
                <p:cNvPr id="3942" name="Google Shape;3942;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3" name="Google Shape;3943;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4" name="Google Shape;3944;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5" name="Google Shape;3945;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6" name="Google Shape;3946;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7" name="Google Shape;3947;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8" name="Google Shape;3948;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9" name="Google Shape;3949;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0" name="Google Shape;3950;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1" name="Google Shape;3951;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2" name="Google Shape;3952;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3" name="Google Shape;3953;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4" name="Google Shape;3954;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5" name="Google Shape;3955;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6" name="Google Shape;3956;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7" name="Google Shape;3957;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958" name="Google Shape;3958;p50"/>
            <p:cNvGrpSpPr/>
            <p:nvPr/>
          </p:nvGrpSpPr>
          <p:grpSpPr>
            <a:xfrm>
              <a:off x="5927502" y="2084668"/>
              <a:ext cx="2377550" cy="44644"/>
              <a:chOff x="2159414" y="3486447"/>
              <a:chExt cx="2606105" cy="49200"/>
            </a:xfrm>
          </p:grpSpPr>
          <p:sp>
            <p:nvSpPr>
              <p:cNvPr id="3959" name="Google Shape;3959;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0" name="Google Shape;3960;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1" name="Google Shape;3961;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2" name="Google Shape;3962;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3" name="Google Shape;3963;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4" name="Google Shape;3964;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5" name="Google Shape;3965;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6" name="Google Shape;3966;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7" name="Google Shape;3967;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8" name="Google Shape;3968;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9" name="Google Shape;3969;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0" name="Google Shape;3970;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1" name="Google Shape;3971;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2" name="Google Shape;3972;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3" name="Google Shape;3973;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4" name="Google Shape;3974;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75" name="Google Shape;3975;p50"/>
            <p:cNvGrpSpPr/>
            <p:nvPr/>
          </p:nvGrpSpPr>
          <p:grpSpPr>
            <a:xfrm>
              <a:off x="5927502" y="2235651"/>
              <a:ext cx="2377550" cy="44644"/>
              <a:chOff x="2159414" y="3486447"/>
              <a:chExt cx="2606105" cy="49200"/>
            </a:xfrm>
          </p:grpSpPr>
          <p:sp>
            <p:nvSpPr>
              <p:cNvPr id="3976" name="Google Shape;3976;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7" name="Google Shape;3977;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8" name="Google Shape;3978;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9" name="Google Shape;3979;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0" name="Google Shape;3980;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1" name="Google Shape;3981;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2" name="Google Shape;3982;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3" name="Google Shape;3983;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4" name="Google Shape;3984;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5" name="Google Shape;3985;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6" name="Google Shape;3986;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7" name="Google Shape;3987;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8" name="Google Shape;3988;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9" name="Google Shape;3989;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0" name="Google Shape;3990;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1" name="Google Shape;3991;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92" name="Google Shape;3992;p50"/>
            <p:cNvGrpSpPr/>
            <p:nvPr/>
          </p:nvGrpSpPr>
          <p:grpSpPr>
            <a:xfrm>
              <a:off x="5927502" y="2386597"/>
              <a:ext cx="2377550" cy="44644"/>
              <a:chOff x="2159414" y="3486447"/>
              <a:chExt cx="2606105" cy="49200"/>
            </a:xfrm>
          </p:grpSpPr>
          <p:sp>
            <p:nvSpPr>
              <p:cNvPr id="3993" name="Google Shape;3993;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4" name="Google Shape;3994;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5" name="Google Shape;3995;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6" name="Google Shape;3996;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7" name="Google Shape;3997;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8" name="Google Shape;3998;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9" name="Google Shape;3999;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0" name="Google Shape;4000;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1" name="Google Shape;4001;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2" name="Google Shape;4002;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3" name="Google Shape;4003;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4" name="Google Shape;4004;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5" name="Google Shape;4005;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6" name="Google Shape;4006;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7" name="Google Shape;4007;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8" name="Google Shape;4008;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09" name="Google Shape;4009;p50"/>
            <p:cNvGrpSpPr/>
            <p:nvPr/>
          </p:nvGrpSpPr>
          <p:grpSpPr>
            <a:xfrm>
              <a:off x="5927502" y="2535730"/>
              <a:ext cx="2377550" cy="44644"/>
              <a:chOff x="2159414" y="3486447"/>
              <a:chExt cx="2606105" cy="49200"/>
            </a:xfrm>
          </p:grpSpPr>
          <p:sp>
            <p:nvSpPr>
              <p:cNvPr id="4010" name="Google Shape;4010;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1" name="Google Shape;4011;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2" name="Google Shape;4012;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3" name="Google Shape;4013;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4" name="Google Shape;4014;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5" name="Google Shape;4015;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6" name="Google Shape;4016;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7" name="Google Shape;4017;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8" name="Google Shape;4018;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9" name="Google Shape;4019;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0" name="Google Shape;4020;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1" name="Google Shape;4021;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2" name="Google Shape;4022;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3" name="Google Shape;4023;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4" name="Google Shape;4024;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5" name="Google Shape;4025;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26" name="Google Shape;4026;p50"/>
            <p:cNvGrpSpPr/>
            <p:nvPr/>
          </p:nvGrpSpPr>
          <p:grpSpPr>
            <a:xfrm>
              <a:off x="5927502" y="2693806"/>
              <a:ext cx="2377550" cy="44644"/>
              <a:chOff x="2159414" y="3486447"/>
              <a:chExt cx="2606105" cy="49200"/>
            </a:xfrm>
          </p:grpSpPr>
          <p:sp>
            <p:nvSpPr>
              <p:cNvPr id="4027" name="Google Shape;4027;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8" name="Google Shape;4028;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9" name="Google Shape;4029;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0" name="Google Shape;4030;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1" name="Google Shape;4031;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2" name="Google Shape;4032;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3" name="Google Shape;4033;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4" name="Google Shape;4034;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5" name="Google Shape;4035;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6" name="Google Shape;4036;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7" name="Google Shape;4037;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8" name="Google Shape;4038;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9" name="Google Shape;4039;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0" name="Google Shape;4040;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1" name="Google Shape;4041;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2" name="Google Shape;4042;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43" name="Google Shape;4043;p50"/>
            <p:cNvGrpSpPr/>
            <p:nvPr/>
          </p:nvGrpSpPr>
          <p:grpSpPr>
            <a:xfrm>
              <a:off x="5927502" y="2851881"/>
              <a:ext cx="2377550" cy="44644"/>
              <a:chOff x="2159414" y="3486447"/>
              <a:chExt cx="2606105" cy="49200"/>
            </a:xfrm>
          </p:grpSpPr>
          <p:sp>
            <p:nvSpPr>
              <p:cNvPr id="4044" name="Google Shape;4044;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5" name="Google Shape;4045;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6" name="Google Shape;4046;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7" name="Google Shape;4047;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8" name="Google Shape;4048;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9" name="Google Shape;4049;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0" name="Google Shape;4050;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1" name="Google Shape;4051;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2" name="Google Shape;4052;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3" name="Google Shape;4053;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4" name="Google Shape;4054;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5" name="Google Shape;4055;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6" name="Google Shape;4056;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7" name="Google Shape;4057;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8" name="Google Shape;4058;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9" name="Google Shape;4059;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060" name="Google Shape;4060;p5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061" name="Google Shape;4061;p5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062" name="Google Shape;4062;p5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063" name="Google Shape;4063;p5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064" name="Google Shape;4064;p50"/>
          <p:cNvGrpSpPr/>
          <p:nvPr/>
        </p:nvGrpSpPr>
        <p:grpSpPr>
          <a:xfrm>
            <a:off x="8041173" y="4778596"/>
            <a:ext cx="598277" cy="170409"/>
            <a:chOff x="238125" y="1822850"/>
            <a:chExt cx="7080200" cy="2016675"/>
          </a:xfrm>
        </p:grpSpPr>
        <p:sp>
          <p:nvSpPr>
            <p:cNvPr id="4065" name="Google Shape;4065;p5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6" name="Google Shape;4066;p5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7" name="Google Shape;4067;p5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8" name="Google Shape;4068;p5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9" name="Google Shape;4069;p5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0" name="Google Shape;4070;p5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1" name="Google Shape;4071;p5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72" name="Google Shape;4072;p5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73" name="Shape 4073"/>
        <p:cNvGrpSpPr/>
        <p:nvPr/>
      </p:nvGrpSpPr>
      <p:grpSpPr>
        <a:xfrm>
          <a:off x="0" y="0"/>
          <a:ext cx="0" cy="0"/>
          <a:chOff x="0" y="0"/>
          <a:chExt cx="0" cy="0"/>
        </a:xfrm>
      </p:grpSpPr>
      <p:sp>
        <p:nvSpPr>
          <p:cNvPr id="4074" name="Google Shape;4074;p51"/>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075" name="Google Shape;4075;p5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076" name="Google Shape;4076;p51"/>
          <p:cNvGrpSpPr/>
          <p:nvPr/>
        </p:nvGrpSpPr>
        <p:grpSpPr>
          <a:xfrm>
            <a:off x="8041173" y="4778596"/>
            <a:ext cx="598277" cy="170409"/>
            <a:chOff x="238125" y="1822850"/>
            <a:chExt cx="7080200" cy="2016675"/>
          </a:xfrm>
        </p:grpSpPr>
        <p:sp>
          <p:nvSpPr>
            <p:cNvPr id="4077" name="Google Shape;4077;p5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8" name="Google Shape;4078;p5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9" name="Google Shape;4079;p5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0" name="Google Shape;4080;p5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1" name="Google Shape;4081;p5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2" name="Google Shape;4082;p5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3" name="Google Shape;4083;p5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84" name="Google Shape;4084;p5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85" name="Shape 4085"/>
        <p:cNvGrpSpPr/>
        <p:nvPr/>
      </p:nvGrpSpPr>
      <p:grpSpPr>
        <a:xfrm>
          <a:off x="0" y="0"/>
          <a:ext cx="0" cy="0"/>
          <a:chOff x="0" y="0"/>
          <a:chExt cx="0" cy="0"/>
        </a:xfrm>
      </p:grpSpPr>
      <p:sp>
        <p:nvSpPr>
          <p:cNvPr id="4086" name="Google Shape;4086;p52"/>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7" name="Google Shape;4087;p5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3600"/>
              <a:buNone/>
              <a:defRPr sz="3600"/>
            </a:lvl1pPr>
            <a:lvl2pPr lvl="1" rtl="0" algn="l">
              <a:lnSpc>
                <a:spcPct val="100000"/>
              </a:lnSpc>
              <a:spcBef>
                <a:spcPts val="0"/>
              </a:spcBef>
              <a:spcAft>
                <a:spcPts val="0"/>
              </a:spcAft>
              <a:buSzPts val="3600"/>
              <a:buNone/>
              <a:defRPr sz="3600"/>
            </a:lvl2pPr>
            <a:lvl3pPr lvl="2" rtl="0" algn="l">
              <a:lnSpc>
                <a:spcPct val="100000"/>
              </a:lnSpc>
              <a:spcBef>
                <a:spcPts val="0"/>
              </a:spcBef>
              <a:spcAft>
                <a:spcPts val="0"/>
              </a:spcAft>
              <a:buSzPts val="3600"/>
              <a:buNone/>
              <a:defRPr sz="3600"/>
            </a:lvl3pPr>
            <a:lvl4pPr lvl="3" rtl="0" algn="l">
              <a:lnSpc>
                <a:spcPct val="100000"/>
              </a:lnSpc>
              <a:spcBef>
                <a:spcPts val="0"/>
              </a:spcBef>
              <a:spcAft>
                <a:spcPts val="0"/>
              </a:spcAft>
              <a:buSzPts val="3600"/>
              <a:buNone/>
              <a:defRPr sz="3600"/>
            </a:lvl4pPr>
            <a:lvl5pPr lvl="4" rtl="0" algn="l">
              <a:lnSpc>
                <a:spcPct val="100000"/>
              </a:lnSpc>
              <a:spcBef>
                <a:spcPts val="0"/>
              </a:spcBef>
              <a:spcAft>
                <a:spcPts val="0"/>
              </a:spcAft>
              <a:buSzPts val="3600"/>
              <a:buNone/>
              <a:defRPr sz="3600"/>
            </a:lvl5pPr>
            <a:lvl6pPr lvl="5" rtl="0" algn="l">
              <a:lnSpc>
                <a:spcPct val="100000"/>
              </a:lnSpc>
              <a:spcBef>
                <a:spcPts val="0"/>
              </a:spcBef>
              <a:spcAft>
                <a:spcPts val="0"/>
              </a:spcAft>
              <a:buSzPts val="3600"/>
              <a:buNone/>
              <a:defRPr sz="3600"/>
            </a:lvl6pPr>
            <a:lvl7pPr lvl="6" rtl="0" algn="l">
              <a:lnSpc>
                <a:spcPct val="100000"/>
              </a:lnSpc>
              <a:spcBef>
                <a:spcPts val="0"/>
              </a:spcBef>
              <a:spcAft>
                <a:spcPts val="0"/>
              </a:spcAft>
              <a:buSzPts val="3600"/>
              <a:buNone/>
              <a:defRPr sz="3600"/>
            </a:lvl7pPr>
            <a:lvl8pPr lvl="7" rtl="0" algn="l">
              <a:lnSpc>
                <a:spcPct val="100000"/>
              </a:lnSpc>
              <a:spcBef>
                <a:spcPts val="0"/>
              </a:spcBef>
              <a:spcAft>
                <a:spcPts val="0"/>
              </a:spcAft>
              <a:buSzPts val="3600"/>
              <a:buNone/>
              <a:defRPr sz="3600"/>
            </a:lvl8pPr>
            <a:lvl9pPr lvl="8" rtl="0" algn="l">
              <a:lnSpc>
                <a:spcPct val="100000"/>
              </a:lnSpc>
              <a:spcBef>
                <a:spcPts val="0"/>
              </a:spcBef>
              <a:spcAft>
                <a:spcPts val="0"/>
              </a:spcAft>
              <a:buSzPts val="3600"/>
              <a:buNone/>
              <a:defRPr sz="3600"/>
            </a:lvl9pPr>
          </a:lstStyle>
          <a:p/>
        </p:txBody>
      </p:sp>
      <p:sp>
        <p:nvSpPr>
          <p:cNvPr id="4088" name="Google Shape;4088;p5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1600"/>
              <a:buNone/>
              <a:defRPr>
                <a:solidFill>
                  <a:schemeClr val="dk2"/>
                </a:solidFill>
              </a:defRPr>
            </a:lvl1pPr>
            <a:lvl2pPr lvl="1" rtl="0" algn="l">
              <a:lnSpc>
                <a:spcPct val="100000"/>
              </a:lnSpc>
              <a:spcBef>
                <a:spcPts val="0"/>
              </a:spcBef>
              <a:spcAft>
                <a:spcPts val="0"/>
              </a:spcAft>
              <a:buClr>
                <a:schemeClr val="dk2"/>
              </a:buClr>
              <a:buSzPts val="1800"/>
              <a:buNone/>
              <a:defRPr sz="1800">
                <a:solidFill>
                  <a:schemeClr val="dk2"/>
                </a:solidFill>
              </a:defRPr>
            </a:lvl2pPr>
            <a:lvl3pPr lvl="2" rtl="0" algn="l">
              <a:lnSpc>
                <a:spcPct val="100000"/>
              </a:lnSpc>
              <a:spcBef>
                <a:spcPts val="0"/>
              </a:spcBef>
              <a:spcAft>
                <a:spcPts val="0"/>
              </a:spcAft>
              <a:buClr>
                <a:schemeClr val="dk2"/>
              </a:buClr>
              <a:buSzPts val="1800"/>
              <a:buNone/>
              <a:defRPr sz="1800">
                <a:solidFill>
                  <a:schemeClr val="dk2"/>
                </a:solidFill>
              </a:defRPr>
            </a:lvl3pPr>
            <a:lvl4pPr lvl="3" rtl="0" algn="l">
              <a:lnSpc>
                <a:spcPct val="100000"/>
              </a:lnSpc>
              <a:spcBef>
                <a:spcPts val="0"/>
              </a:spcBef>
              <a:spcAft>
                <a:spcPts val="0"/>
              </a:spcAft>
              <a:buClr>
                <a:schemeClr val="dk2"/>
              </a:buClr>
              <a:buSzPts val="1800"/>
              <a:buNone/>
              <a:defRPr sz="1800">
                <a:solidFill>
                  <a:schemeClr val="dk2"/>
                </a:solidFill>
              </a:defRPr>
            </a:lvl4pPr>
            <a:lvl5pPr lvl="4" rtl="0" algn="l">
              <a:lnSpc>
                <a:spcPct val="100000"/>
              </a:lnSpc>
              <a:spcBef>
                <a:spcPts val="0"/>
              </a:spcBef>
              <a:spcAft>
                <a:spcPts val="0"/>
              </a:spcAft>
              <a:buClr>
                <a:schemeClr val="dk2"/>
              </a:buClr>
              <a:buSzPts val="1800"/>
              <a:buNone/>
              <a:defRPr sz="1800">
                <a:solidFill>
                  <a:schemeClr val="dk2"/>
                </a:solidFill>
              </a:defRPr>
            </a:lvl5pPr>
            <a:lvl6pPr lvl="5" rtl="0" algn="l">
              <a:lnSpc>
                <a:spcPct val="100000"/>
              </a:lnSpc>
              <a:spcBef>
                <a:spcPts val="0"/>
              </a:spcBef>
              <a:spcAft>
                <a:spcPts val="0"/>
              </a:spcAft>
              <a:buClr>
                <a:schemeClr val="dk2"/>
              </a:buClr>
              <a:buSzPts val="1800"/>
              <a:buNone/>
              <a:defRPr sz="1800">
                <a:solidFill>
                  <a:schemeClr val="dk2"/>
                </a:solidFill>
              </a:defRPr>
            </a:lvl6pPr>
            <a:lvl7pPr lvl="6" rtl="0" algn="l">
              <a:lnSpc>
                <a:spcPct val="100000"/>
              </a:lnSpc>
              <a:spcBef>
                <a:spcPts val="0"/>
              </a:spcBef>
              <a:spcAft>
                <a:spcPts val="0"/>
              </a:spcAft>
              <a:buClr>
                <a:schemeClr val="dk2"/>
              </a:buClr>
              <a:buSzPts val="1800"/>
              <a:buNone/>
              <a:defRPr sz="1800">
                <a:solidFill>
                  <a:schemeClr val="dk2"/>
                </a:solidFill>
              </a:defRPr>
            </a:lvl7pPr>
            <a:lvl8pPr lvl="7" rtl="0" algn="l">
              <a:lnSpc>
                <a:spcPct val="100000"/>
              </a:lnSpc>
              <a:spcBef>
                <a:spcPts val="0"/>
              </a:spcBef>
              <a:spcAft>
                <a:spcPts val="0"/>
              </a:spcAft>
              <a:buClr>
                <a:schemeClr val="dk2"/>
              </a:buClr>
              <a:buSzPts val="1800"/>
              <a:buNone/>
              <a:defRPr sz="1800">
                <a:solidFill>
                  <a:schemeClr val="dk2"/>
                </a:solidFill>
              </a:defRPr>
            </a:lvl8pPr>
            <a:lvl9pPr lvl="8" rtl="0" algn="l">
              <a:lnSpc>
                <a:spcPct val="100000"/>
              </a:lnSpc>
              <a:spcBef>
                <a:spcPts val="0"/>
              </a:spcBef>
              <a:spcAft>
                <a:spcPts val="0"/>
              </a:spcAft>
              <a:buClr>
                <a:schemeClr val="dk2"/>
              </a:buClr>
              <a:buSzPts val="1800"/>
              <a:buNone/>
              <a:defRPr sz="1800">
                <a:solidFill>
                  <a:schemeClr val="dk2"/>
                </a:solidFill>
              </a:defRPr>
            </a:lvl9pPr>
          </a:lstStyle>
          <a:p/>
        </p:txBody>
      </p:sp>
      <p:sp>
        <p:nvSpPr>
          <p:cNvPr id="4089" name="Google Shape;4089;p5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rtl="0" algn="l">
              <a:lnSpc>
                <a:spcPct val="115000"/>
              </a:lnSpc>
              <a:spcBef>
                <a:spcPts val="0"/>
              </a:spcBef>
              <a:spcAft>
                <a:spcPts val="0"/>
              </a:spcAft>
              <a:buSzPts val="1600"/>
              <a:buChar char="●"/>
              <a:defRPr>
                <a:solidFill>
                  <a:schemeClr val="lt1"/>
                </a:solidFill>
              </a:defRPr>
            </a:lvl1pPr>
            <a:lvl2pPr indent="-317500" lvl="1" marL="914400" rtl="0" algn="l">
              <a:lnSpc>
                <a:spcPct val="115000"/>
              </a:lnSpc>
              <a:spcBef>
                <a:spcPts val="0"/>
              </a:spcBef>
              <a:spcAft>
                <a:spcPts val="0"/>
              </a:spcAft>
              <a:buClr>
                <a:schemeClr val="lt1"/>
              </a:buClr>
              <a:buSzPts val="1400"/>
              <a:buChar char="○"/>
              <a:defRPr>
                <a:solidFill>
                  <a:schemeClr val="lt1"/>
                </a:solidFill>
              </a:defRPr>
            </a:lvl2pPr>
            <a:lvl3pPr indent="-304800" lvl="2" marL="1371600" rtl="0" algn="l">
              <a:lnSpc>
                <a:spcPct val="115000"/>
              </a:lnSpc>
              <a:spcBef>
                <a:spcPts val="0"/>
              </a:spcBef>
              <a:spcAft>
                <a:spcPts val="0"/>
              </a:spcAft>
              <a:buClr>
                <a:schemeClr val="lt2"/>
              </a:buClr>
              <a:buSzPts val="1200"/>
              <a:buChar char="■"/>
              <a:defRPr>
                <a:solidFill>
                  <a:schemeClr val="lt1"/>
                </a:solidFill>
              </a:defRPr>
            </a:lvl3pPr>
            <a:lvl4pPr indent="-304800" lvl="3" marL="1828800" rtl="0" algn="l">
              <a:lnSpc>
                <a:spcPct val="115000"/>
              </a:lnSpc>
              <a:spcBef>
                <a:spcPts val="0"/>
              </a:spcBef>
              <a:spcAft>
                <a:spcPts val="0"/>
              </a:spcAft>
              <a:buClr>
                <a:schemeClr val="lt2"/>
              </a:buClr>
              <a:buSzPts val="1200"/>
              <a:buChar char="●"/>
              <a:defRPr>
                <a:solidFill>
                  <a:schemeClr val="lt1"/>
                </a:solidFill>
              </a:defRPr>
            </a:lvl4pPr>
            <a:lvl5pPr indent="-292100" lvl="4" marL="2286000" rtl="0" algn="l">
              <a:lnSpc>
                <a:spcPct val="115000"/>
              </a:lnSpc>
              <a:spcBef>
                <a:spcPts val="0"/>
              </a:spcBef>
              <a:spcAft>
                <a:spcPts val="0"/>
              </a:spcAft>
              <a:buClr>
                <a:schemeClr val="lt2"/>
              </a:buClr>
              <a:buSzPts val="1000"/>
              <a:buChar char="○"/>
              <a:defRPr>
                <a:solidFill>
                  <a:schemeClr val="lt1"/>
                </a:solidFill>
              </a:defRPr>
            </a:lvl5pPr>
            <a:lvl6pPr indent="-292100" lvl="5" marL="2743200" rtl="0" algn="l">
              <a:lnSpc>
                <a:spcPct val="115000"/>
              </a:lnSpc>
              <a:spcBef>
                <a:spcPts val="0"/>
              </a:spcBef>
              <a:spcAft>
                <a:spcPts val="0"/>
              </a:spcAft>
              <a:buClr>
                <a:schemeClr val="lt2"/>
              </a:buClr>
              <a:buSzPts val="1000"/>
              <a:buChar char="■"/>
              <a:defRPr>
                <a:solidFill>
                  <a:schemeClr val="lt1"/>
                </a:solidFill>
              </a:defRPr>
            </a:lvl6pPr>
            <a:lvl7pPr indent="-292100" lvl="6" marL="3200400" rtl="0" algn="l">
              <a:lnSpc>
                <a:spcPct val="115000"/>
              </a:lnSpc>
              <a:spcBef>
                <a:spcPts val="0"/>
              </a:spcBef>
              <a:spcAft>
                <a:spcPts val="0"/>
              </a:spcAft>
              <a:buClr>
                <a:schemeClr val="lt2"/>
              </a:buClr>
              <a:buSzPts val="1000"/>
              <a:buChar char="●"/>
              <a:defRPr>
                <a:solidFill>
                  <a:schemeClr val="lt1"/>
                </a:solidFill>
              </a:defRPr>
            </a:lvl7pPr>
            <a:lvl8pPr indent="-285750" lvl="7" marL="3657600" rtl="0" algn="l">
              <a:lnSpc>
                <a:spcPct val="115000"/>
              </a:lnSpc>
              <a:spcBef>
                <a:spcPts val="0"/>
              </a:spcBef>
              <a:spcAft>
                <a:spcPts val="0"/>
              </a:spcAft>
              <a:buClr>
                <a:schemeClr val="lt2"/>
              </a:buClr>
              <a:buSzPts val="900"/>
              <a:buChar char="○"/>
              <a:defRPr>
                <a:solidFill>
                  <a:schemeClr val="lt1"/>
                </a:solidFill>
              </a:defRPr>
            </a:lvl8pPr>
            <a:lvl9pPr indent="-285750" lvl="8" marL="4114800" rtl="0" algn="l">
              <a:lnSpc>
                <a:spcPct val="115000"/>
              </a:lnSpc>
              <a:spcBef>
                <a:spcPts val="0"/>
              </a:spcBef>
              <a:spcAft>
                <a:spcPts val="0"/>
              </a:spcAft>
              <a:buClr>
                <a:schemeClr val="lt2"/>
              </a:buClr>
              <a:buSzPts val="900"/>
              <a:buChar char="■"/>
              <a:defRPr>
                <a:solidFill>
                  <a:schemeClr val="lt1"/>
                </a:solidFill>
              </a:defRPr>
            </a:lvl9pPr>
          </a:lstStyle>
          <a:p/>
        </p:txBody>
      </p:sp>
      <p:sp>
        <p:nvSpPr>
          <p:cNvPr id="4090" name="Google Shape;4090;p5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091" name="Google Shape;4091;p5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4092" name="Google Shape;4092;p52"/>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4093" name="Shape 4093"/>
        <p:cNvGrpSpPr/>
        <p:nvPr/>
      </p:nvGrpSpPr>
      <p:grpSpPr>
        <a:xfrm>
          <a:off x="0" y="0"/>
          <a:ext cx="0" cy="0"/>
          <a:chOff x="0" y="0"/>
          <a:chExt cx="0" cy="0"/>
        </a:xfrm>
      </p:grpSpPr>
      <p:sp>
        <p:nvSpPr>
          <p:cNvPr id="4094" name="Google Shape;4094;p5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095" name="Google Shape;4095;p53"/>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4096" name="Google Shape;4096;p5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4097" name="Google Shape;4097;p53"/>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4098" name="Shape 4098"/>
        <p:cNvGrpSpPr/>
        <p:nvPr/>
      </p:nvGrpSpPr>
      <p:grpSpPr>
        <a:xfrm>
          <a:off x="0" y="0"/>
          <a:ext cx="0" cy="0"/>
          <a:chOff x="0" y="0"/>
          <a:chExt cx="0" cy="0"/>
        </a:xfrm>
      </p:grpSpPr>
      <p:grpSp>
        <p:nvGrpSpPr>
          <p:cNvPr id="4099" name="Google Shape;4099;p54"/>
          <p:cNvGrpSpPr/>
          <p:nvPr/>
        </p:nvGrpSpPr>
        <p:grpSpPr>
          <a:xfrm>
            <a:off x="3698727" y="6"/>
            <a:ext cx="3697033" cy="5143642"/>
            <a:chOff x="1926275" y="238125"/>
            <a:chExt cx="3765950" cy="5239525"/>
          </a:xfrm>
        </p:grpSpPr>
        <p:sp>
          <p:nvSpPr>
            <p:cNvPr id="4100" name="Google Shape;4100;p5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1" name="Google Shape;4101;p5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2" name="Google Shape;4102;p5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3" name="Google Shape;4103;p5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4" name="Google Shape;4104;p5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5" name="Google Shape;4105;p5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6" name="Google Shape;4106;p5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7" name="Google Shape;4107;p5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8" name="Google Shape;4108;p5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9" name="Google Shape;4109;p5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0" name="Google Shape;4110;p5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1" name="Google Shape;4111;p5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2" name="Google Shape;4112;p5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3" name="Google Shape;4113;p5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4" name="Google Shape;4114;p5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5" name="Google Shape;4115;p5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6" name="Google Shape;4116;p5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7" name="Google Shape;4117;p5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8" name="Google Shape;4118;p5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9" name="Google Shape;4119;p5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0" name="Google Shape;4120;p5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1" name="Google Shape;4121;p5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2" name="Google Shape;4122;p5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3" name="Google Shape;4123;p5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4" name="Google Shape;4124;p5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5" name="Google Shape;4125;p5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6" name="Google Shape;4126;p5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7" name="Google Shape;4127;p5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8" name="Google Shape;4128;p5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9" name="Google Shape;4129;p5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0" name="Google Shape;4130;p5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1" name="Google Shape;4131;p5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2" name="Google Shape;4132;p5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3" name="Google Shape;4133;p5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4" name="Google Shape;4134;p5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5" name="Google Shape;4135;p5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6" name="Google Shape;4136;p5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7" name="Google Shape;4137;p5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8" name="Google Shape;4138;p5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9" name="Google Shape;4139;p5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0" name="Google Shape;4140;p5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1" name="Google Shape;4141;p5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2" name="Google Shape;4142;p5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3" name="Google Shape;4143;p5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4" name="Google Shape;4144;p5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5" name="Google Shape;4145;p5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6" name="Google Shape;4146;p5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7" name="Google Shape;4147;p5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8" name="Google Shape;4148;p5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9" name="Google Shape;4149;p5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0" name="Google Shape;4150;p5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1" name="Google Shape;4151;p5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2" name="Google Shape;4152;p5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3" name="Google Shape;4153;p5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4" name="Google Shape;4154;p5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5" name="Google Shape;4155;p5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6" name="Google Shape;4156;p5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7" name="Google Shape;4157;p5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8" name="Google Shape;4158;p5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9" name="Google Shape;4159;p5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60" name="Google Shape;4160;p54"/>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45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1" name="Google Shape;4161;p5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162" name="Google Shape;4162;p54"/>
          <p:cNvGrpSpPr/>
          <p:nvPr/>
        </p:nvGrpSpPr>
        <p:grpSpPr>
          <a:xfrm>
            <a:off x="1285921" y="2144122"/>
            <a:ext cx="2868897" cy="817157"/>
            <a:chOff x="238125" y="1822850"/>
            <a:chExt cx="7080200" cy="2016675"/>
          </a:xfrm>
        </p:grpSpPr>
        <p:sp>
          <p:nvSpPr>
            <p:cNvPr id="4163" name="Google Shape;4163;p5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4" name="Google Shape;4164;p5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5" name="Google Shape;4165;p5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6" name="Google Shape;4166;p5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7" name="Google Shape;4167;p5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8" name="Google Shape;4168;p5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9" name="Google Shape;4169;p5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70" name="Google Shape;4170;p54"/>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4510"/>
              </a:srgbClr>
            </a:outerShdw>
          </a:effectLst>
        </p:spPr>
      </p:sp>
      <p:sp>
        <p:nvSpPr>
          <p:cNvPr id="4171" name="Google Shape;4171;p5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4172" name="Shape 4172"/>
        <p:cNvGrpSpPr/>
        <p:nvPr/>
      </p:nvGrpSpPr>
      <p:grpSpPr>
        <a:xfrm>
          <a:off x="0" y="0"/>
          <a:ext cx="0" cy="0"/>
          <a:chOff x="0" y="0"/>
          <a:chExt cx="0" cy="0"/>
        </a:xfrm>
      </p:grpSpPr>
      <p:sp>
        <p:nvSpPr>
          <p:cNvPr id="4173" name="Google Shape;4173;p55"/>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4" name="Google Shape;4174;p55"/>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4175" name="Google Shape;4175;p55"/>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pic>
        <p:nvPicPr>
          <p:cNvPr id="4176" name="Google Shape;4176;p55"/>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4177" name="Shape 4177"/>
        <p:cNvGrpSpPr/>
        <p:nvPr/>
      </p:nvGrpSpPr>
      <p:grpSpPr>
        <a:xfrm>
          <a:off x="0" y="0"/>
          <a:ext cx="0" cy="0"/>
          <a:chOff x="0" y="0"/>
          <a:chExt cx="0" cy="0"/>
        </a:xfrm>
      </p:grpSpPr>
      <p:sp>
        <p:nvSpPr>
          <p:cNvPr id="4178" name="Google Shape;4178;p56"/>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4179" name="Google Shape;4179;p56"/>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4180" name="Google Shape;4180;p56"/>
          <p:cNvGrpSpPr/>
          <p:nvPr/>
        </p:nvGrpSpPr>
        <p:grpSpPr>
          <a:xfrm>
            <a:off x="455001" y="401909"/>
            <a:ext cx="908390" cy="258739"/>
            <a:chOff x="238125" y="1822850"/>
            <a:chExt cx="7080200" cy="2016675"/>
          </a:xfrm>
        </p:grpSpPr>
        <p:sp>
          <p:nvSpPr>
            <p:cNvPr id="4181" name="Google Shape;4181;p5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2" name="Google Shape;4182;p5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3" name="Google Shape;4183;p5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4" name="Google Shape;4184;p5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5" name="Google Shape;4185;p5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6" name="Google Shape;4186;p5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7" name="Google Shape;4187;p5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188" name="Google Shape;4188;p56"/>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4189" name="Shape 4189"/>
        <p:cNvGrpSpPr/>
        <p:nvPr/>
      </p:nvGrpSpPr>
      <p:grpSpPr>
        <a:xfrm>
          <a:off x="0" y="0"/>
          <a:ext cx="0" cy="0"/>
          <a:chOff x="0" y="0"/>
          <a:chExt cx="0" cy="0"/>
        </a:xfrm>
      </p:grpSpPr>
      <p:sp>
        <p:nvSpPr>
          <p:cNvPr id="4190" name="Google Shape;4190;p57"/>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91" name="Google Shape;4191;p57"/>
          <p:cNvPicPr preferRelativeResize="0"/>
          <p:nvPr/>
        </p:nvPicPr>
        <p:blipFill rotWithShape="1">
          <a:blip r:embed="rId2">
            <a:alphaModFix/>
          </a:blip>
          <a:srcRect b="18086" l="0" r="4251" t="18093"/>
          <a:stretch/>
        </p:blipFill>
        <p:spPr>
          <a:xfrm>
            <a:off x="6292663" y="0"/>
            <a:ext cx="1425900" cy="1425900"/>
          </a:xfrm>
          <a:prstGeom prst="ellipse">
            <a:avLst/>
          </a:prstGeom>
          <a:noFill/>
          <a:ln>
            <a:noFill/>
          </a:ln>
        </p:spPr>
      </p:pic>
      <p:sp>
        <p:nvSpPr>
          <p:cNvPr id="4192" name="Google Shape;4192;p57"/>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4193" name="Google Shape;4193;p57"/>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lt2"/>
              </a:buClr>
              <a:buSzPts val="2000"/>
              <a:buNone/>
              <a:defRPr sz="2000">
                <a:solidFill>
                  <a:schemeClr val="lt2"/>
                </a:solidFill>
              </a:defRPr>
            </a:lvl1pPr>
            <a:lvl2pPr lvl="1" rtl="0" algn="l">
              <a:lnSpc>
                <a:spcPct val="100000"/>
              </a:lnSpc>
              <a:spcBef>
                <a:spcPts val="0"/>
              </a:spcBef>
              <a:spcAft>
                <a:spcPts val="0"/>
              </a:spcAft>
              <a:buClr>
                <a:schemeClr val="lt2"/>
              </a:buClr>
              <a:buSzPts val="2000"/>
              <a:buNone/>
              <a:defRPr sz="2000">
                <a:solidFill>
                  <a:schemeClr val="lt2"/>
                </a:solidFill>
              </a:defRPr>
            </a:lvl2pPr>
            <a:lvl3pPr lvl="2" rtl="0" algn="l">
              <a:lnSpc>
                <a:spcPct val="100000"/>
              </a:lnSpc>
              <a:spcBef>
                <a:spcPts val="0"/>
              </a:spcBef>
              <a:spcAft>
                <a:spcPts val="0"/>
              </a:spcAft>
              <a:buClr>
                <a:schemeClr val="lt2"/>
              </a:buClr>
              <a:buSzPts val="2000"/>
              <a:buNone/>
              <a:defRPr sz="2000">
                <a:solidFill>
                  <a:schemeClr val="lt2"/>
                </a:solidFill>
              </a:defRPr>
            </a:lvl3pPr>
            <a:lvl4pPr lvl="3" rtl="0" algn="l">
              <a:lnSpc>
                <a:spcPct val="100000"/>
              </a:lnSpc>
              <a:spcBef>
                <a:spcPts val="0"/>
              </a:spcBef>
              <a:spcAft>
                <a:spcPts val="0"/>
              </a:spcAft>
              <a:buClr>
                <a:schemeClr val="lt2"/>
              </a:buClr>
              <a:buSzPts val="2000"/>
              <a:buNone/>
              <a:defRPr sz="2000">
                <a:solidFill>
                  <a:schemeClr val="lt2"/>
                </a:solidFill>
              </a:defRPr>
            </a:lvl4pPr>
            <a:lvl5pPr lvl="4" rtl="0" algn="l">
              <a:lnSpc>
                <a:spcPct val="100000"/>
              </a:lnSpc>
              <a:spcBef>
                <a:spcPts val="0"/>
              </a:spcBef>
              <a:spcAft>
                <a:spcPts val="0"/>
              </a:spcAft>
              <a:buClr>
                <a:schemeClr val="lt2"/>
              </a:buClr>
              <a:buSzPts val="2000"/>
              <a:buNone/>
              <a:defRPr sz="2000">
                <a:solidFill>
                  <a:schemeClr val="lt2"/>
                </a:solidFill>
              </a:defRPr>
            </a:lvl5pPr>
            <a:lvl6pPr lvl="5" rtl="0" algn="l">
              <a:lnSpc>
                <a:spcPct val="100000"/>
              </a:lnSpc>
              <a:spcBef>
                <a:spcPts val="0"/>
              </a:spcBef>
              <a:spcAft>
                <a:spcPts val="0"/>
              </a:spcAft>
              <a:buClr>
                <a:schemeClr val="lt2"/>
              </a:buClr>
              <a:buSzPts val="2000"/>
              <a:buNone/>
              <a:defRPr sz="2000">
                <a:solidFill>
                  <a:schemeClr val="lt2"/>
                </a:solidFill>
              </a:defRPr>
            </a:lvl6pPr>
            <a:lvl7pPr lvl="6" rtl="0" algn="l">
              <a:lnSpc>
                <a:spcPct val="100000"/>
              </a:lnSpc>
              <a:spcBef>
                <a:spcPts val="0"/>
              </a:spcBef>
              <a:spcAft>
                <a:spcPts val="0"/>
              </a:spcAft>
              <a:buClr>
                <a:schemeClr val="lt2"/>
              </a:buClr>
              <a:buSzPts val="2000"/>
              <a:buNone/>
              <a:defRPr sz="2000">
                <a:solidFill>
                  <a:schemeClr val="lt2"/>
                </a:solidFill>
              </a:defRPr>
            </a:lvl7pPr>
            <a:lvl8pPr lvl="7" rtl="0" algn="l">
              <a:lnSpc>
                <a:spcPct val="100000"/>
              </a:lnSpc>
              <a:spcBef>
                <a:spcPts val="0"/>
              </a:spcBef>
              <a:spcAft>
                <a:spcPts val="0"/>
              </a:spcAft>
              <a:buClr>
                <a:schemeClr val="lt2"/>
              </a:buClr>
              <a:buSzPts val="2000"/>
              <a:buNone/>
              <a:defRPr sz="2000">
                <a:solidFill>
                  <a:schemeClr val="lt2"/>
                </a:solidFill>
              </a:defRPr>
            </a:lvl8pPr>
            <a:lvl9pPr lvl="8" rtl="0" algn="l">
              <a:lnSpc>
                <a:spcPct val="100000"/>
              </a:lnSpc>
              <a:spcBef>
                <a:spcPts val="0"/>
              </a:spcBef>
              <a:spcAft>
                <a:spcPts val="0"/>
              </a:spcAft>
              <a:buClr>
                <a:schemeClr val="lt2"/>
              </a:buClr>
              <a:buSzPts val="2000"/>
              <a:buNone/>
              <a:defRPr sz="2000">
                <a:solidFill>
                  <a:schemeClr val="lt2"/>
                </a:solidFill>
              </a:defRPr>
            </a:lvl9pPr>
          </a:lstStyle>
          <a:p/>
        </p:txBody>
      </p:sp>
      <p:sp>
        <p:nvSpPr>
          <p:cNvPr id="4194" name="Google Shape;4194;p57"/>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5" name="Google Shape;4195;p57"/>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6" name="Google Shape;4196;p57"/>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97" name="Google Shape;4197;p57"/>
          <p:cNvPicPr preferRelativeResize="0"/>
          <p:nvPr/>
        </p:nvPicPr>
        <p:blipFill rotWithShape="1">
          <a:blip r:embed="rId3">
            <a:alphaModFix/>
          </a:blip>
          <a:srcRect b="24544" l="33473" r="24193" t="11983"/>
          <a:stretch/>
        </p:blipFill>
        <p:spPr>
          <a:xfrm>
            <a:off x="7718500" y="1425500"/>
            <a:ext cx="1425776" cy="1425899"/>
          </a:xfrm>
          <a:prstGeom prst="rect">
            <a:avLst/>
          </a:prstGeom>
          <a:noFill/>
          <a:ln>
            <a:noFill/>
          </a:ln>
        </p:spPr>
      </p:pic>
      <p:pic>
        <p:nvPicPr>
          <p:cNvPr id="4198" name="Google Shape;4198;p57"/>
          <p:cNvPicPr preferRelativeResize="0"/>
          <p:nvPr/>
        </p:nvPicPr>
        <p:blipFill rotWithShape="1">
          <a:blip r:embed="rId4">
            <a:alphaModFix/>
          </a:blip>
          <a:srcRect b="0" l="0" r="0" t="0"/>
          <a:stretch/>
        </p:blipFill>
        <p:spPr>
          <a:xfrm>
            <a:off x="6292200" y="2727425"/>
            <a:ext cx="2851800" cy="1549825"/>
          </a:xfrm>
          <a:prstGeom prst="rect">
            <a:avLst/>
          </a:prstGeom>
          <a:noFill/>
          <a:ln>
            <a:noFill/>
          </a:ln>
        </p:spPr>
      </p:pic>
      <p:grpSp>
        <p:nvGrpSpPr>
          <p:cNvPr id="4199" name="Google Shape;4199;p57"/>
          <p:cNvGrpSpPr/>
          <p:nvPr/>
        </p:nvGrpSpPr>
        <p:grpSpPr>
          <a:xfrm>
            <a:off x="5825945" y="3085919"/>
            <a:ext cx="1376700" cy="330600"/>
            <a:chOff x="5457350" y="2701375"/>
            <a:chExt cx="1376700" cy="330600"/>
          </a:xfrm>
        </p:grpSpPr>
        <p:sp>
          <p:nvSpPr>
            <p:cNvPr id="4200" name="Google Shape;4200;p57"/>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4201" name="Google Shape;4201;p57"/>
            <p:cNvGrpSpPr/>
            <p:nvPr/>
          </p:nvGrpSpPr>
          <p:grpSpPr>
            <a:xfrm>
              <a:off x="5541202" y="2774463"/>
              <a:ext cx="183000" cy="183000"/>
              <a:chOff x="5541202" y="2774463"/>
              <a:chExt cx="183000" cy="183000"/>
            </a:xfrm>
          </p:grpSpPr>
          <p:sp>
            <p:nvSpPr>
              <p:cNvPr id="4202" name="Google Shape;4202;p57"/>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3" name="Google Shape;4203;p57"/>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204" name="Google Shape;4204;p57"/>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05" name="Google Shape;4205;p57"/>
          <p:cNvGrpSpPr/>
          <p:nvPr/>
        </p:nvGrpSpPr>
        <p:grpSpPr>
          <a:xfrm>
            <a:off x="2446250" y="4626181"/>
            <a:ext cx="845188" cy="162953"/>
            <a:chOff x="3701600" y="2570125"/>
            <a:chExt cx="1503625" cy="289900"/>
          </a:xfrm>
        </p:grpSpPr>
        <p:sp>
          <p:nvSpPr>
            <p:cNvPr id="4206" name="Google Shape;4206;p57"/>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7" name="Google Shape;4207;p57"/>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8" name="Google Shape;4208;p57"/>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9" name="Google Shape;4209;p57"/>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0" name="Google Shape;4210;p57"/>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1" name="Google Shape;4211;p57"/>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2" name="Google Shape;4212;p57"/>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3" name="Google Shape;4213;p57"/>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4" name="Google Shape;4214;p57"/>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5" name="Google Shape;4215;p57"/>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6" name="Google Shape;4216;p57"/>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7" name="Google Shape;4217;p57"/>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18" name="Google Shape;4218;p57"/>
          <p:cNvGrpSpPr/>
          <p:nvPr/>
        </p:nvGrpSpPr>
        <p:grpSpPr>
          <a:xfrm>
            <a:off x="5267233" y="4595311"/>
            <a:ext cx="908377" cy="201300"/>
            <a:chOff x="5577025" y="2564875"/>
            <a:chExt cx="1764525" cy="390950"/>
          </a:xfrm>
        </p:grpSpPr>
        <p:sp>
          <p:nvSpPr>
            <p:cNvPr id="4219" name="Google Shape;4219;p57"/>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0" name="Google Shape;4220;p57"/>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1" name="Google Shape;4221;p57"/>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2" name="Google Shape;4222;p57"/>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3" name="Google Shape;4223;p57"/>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4" name="Google Shape;4224;p57"/>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5" name="Google Shape;4225;p57"/>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6" name="Google Shape;4226;p57"/>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7" name="Google Shape;4227;p57"/>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8" name="Google Shape;4228;p57"/>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9" name="Google Shape;4229;p57"/>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0" name="Google Shape;4230;p57"/>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1" name="Google Shape;4231;p57"/>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2" name="Google Shape;4232;p57"/>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3" name="Google Shape;4233;p57"/>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p57"/>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35" name="Google Shape;4235;p57"/>
          <p:cNvGrpSpPr/>
          <p:nvPr/>
        </p:nvGrpSpPr>
        <p:grpSpPr>
          <a:xfrm>
            <a:off x="3882459" y="4590168"/>
            <a:ext cx="682107" cy="266863"/>
            <a:chOff x="238125" y="2500825"/>
            <a:chExt cx="1678825" cy="656650"/>
          </a:xfrm>
        </p:grpSpPr>
        <p:sp>
          <p:nvSpPr>
            <p:cNvPr id="4236" name="Google Shape;4236;p57"/>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7" name="Google Shape;4237;p57"/>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p57"/>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p57"/>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0" name="Google Shape;4240;p57"/>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1" name="Google Shape;4241;p57"/>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2" name="Google Shape;4242;p57"/>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3" name="Google Shape;4243;p57"/>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4" name="Google Shape;4244;p57"/>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5" name="Google Shape;4245;p57"/>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6" name="Google Shape;4246;p57"/>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7" name="Google Shape;4247;p57"/>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8" name="Google Shape;4248;p57"/>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p57"/>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0" name="Google Shape;4250;p57"/>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1" name="Google Shape;4251;p57"/>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2" name="Google Shape;4252;p57"/>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3" name="Google Shape;4253;p57"/>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4" name="Google Shape;4254;p57"/>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55" name="Google Shape;4255;p57"/>
          <p:cNvGrpSpPr/>
          <p:nvPr/>
        </p:nvGrpSpPr>
        <p:grpSpPr>
          <a:xfrm>
            <a:off x="6779578" y="4626181"/>
            <a:ext cx="845188" cy="162953"/>
            <a:chOff x="3701600" y="2570125"/>
            <a:chExt cx="1503625" cy="289900"/>
          </a:xfrm>
        </p:grpSpPr>
        <p:sp>
          <p:nvSpPr>
            <p:cNvPr id="4256" name="Google Shape;4256;p57"/>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7" name="Google Shape;4257;p57"/>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8" name="Google Shape;4258;p57"/>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9" name="Google Shape;4259;p57"/>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0" name="Google Shape;4260;p57"/>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1" name="Google Shape;4261;p57"/>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2" name="Google Shape;4262;p57"/>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3" name="Google Shape;4263;p57"/>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4" name="Google Shape;4264;p57"/>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5" name="Google Shape;4265;p57"/>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6" name="Google Shape;4266;p57"/>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7" name="Google Shape;4267;p57"/>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68" name="Google Shape;4268;p57"/>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9" name="Google Shape;4269;p57"/>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4270" name="Google Shape;4270;p57"/>
          <p:cNvGrpSpPr/>
          <p:nvPr/>
        </p:nvGrpSpPr>
        <p:grpSpPr>
          <a:xfrm>
            <a:off x="6292189" y="1426141"/>
            <a:ext cx="1425849" cy="1425202"/>
            <a:chOff x="1189450" y="238125"/>
            <a:chExt cx="5177375" cy="5175025"/>
          </a:xfrm>
        </p:grpSpPr>
        <p:sp>
          <p:nvSpPr>
            <p:cNvPr id="4271" name="Google Shape;4271;p57"/>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2" name="Google Shape;4272;p57"/>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3" name="Google Shape;4273;p57"/>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4" name="Google Shape;4274;p57"/>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5" name="Google Shape;4275;p57"/>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6" name="Google Shape;4276;p57"/>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7" name="Google Shape;4277;p57"/>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8" name="Google Shape;4278;p57"/>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9" name="Google Shape;4279;p57"/>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0" name="Google Shape;4280;p57"/>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1" name="Google Shape;4281;p57"/>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2" name="Google Shape;4282;p57"/>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3" name="Google Shape;4283;p57"/>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4" name="Google Shape;4284;p57"/>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5" name="Google Shape;4285;p57"/>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6" name="Google Shape;4286;p57"/>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7" name="Google Shape;4287;p57"/>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8" name="Google Shape;4288;p57"/>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9" name="Google Shape;4289;p57"/>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0" name="Google Shape;4290;p57"/>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1" name="Google Shape;4291;p57"/>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2" name="Google Shape;4292;p57"/>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3" name="Google Shape;4293;p57"/>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4" name="Google Shape;4294;p57"/>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5" name="Google Shape;4295;p57"/>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6" name="Google Shape;4296;p57"/>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7" name="Google Shape;4297;p57"/>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8" name="Google Shape;4298;p57"/>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9" name="Google Shape;4299;p57"/>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0" name="Google Shape;4300;p57"/>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1" name="Google Shape;4301;p57"/>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2" name="Google Shape;4302;p57"/>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3" name="Google Shape;4303;p57"/>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4" name="Google Shape;4304;p57"/>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5" name="Google Shape;4305;p57"/>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6" name="Google Shape;4306;p57"/>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7" name="Google Shape;4307;p57"/>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8" name="Google Shape;4308;p57"/>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9" name="Google Shape;4309;p57"/>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0" name="Google Shape;4310;p57"/>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1" name="Google Shape;4311;p57"/>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2" name="Google Shape;4312;p57"/>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3" name="Google Shape;4313;p57"/>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4" name="Google Shape;4314;p57"/>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5" name="Google Shape;4315;p57"/>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6" name="Google Shape;4316;p57"/>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7" name="Google Shape;4317;p57"/>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8" name="Google Shape;4318;p57"/>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9" name="Google Shape;4319;p57"/>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0" name="Google Shape;4320;p57"/>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1" name="Google Shape;4321;p57"/>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2" name="Google Shape;4322;p57"/>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3" name="Google Shape;4323;p57"/>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4" name="Google Shape;4324;p57"/>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5" name="Google Shape;4325;p57"/>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6" name="Google Shape;4326;p57"/>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7" name="Google Shape;4327;p57"/>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8" name="Google Shape;4328;p57"/>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9" name="Google Shape;4329;p57"/>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0" name="Google Shape;4330;p57"/>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1" name="Google Shape;4331;p57"/>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2" name="Google Shape;4332;p57"/>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3" name="Google Shape;4333;p57"/>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4" name="Google Shape;4334;p57"/>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5" name="Google Shape;4335;p57"/>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6" name="Google Shape;4336;p57"/>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7" name="Google Shape;4337;p57"/>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8" name="Google Shape;4338;p57"/>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9" name="Google Shape;4339;p57"/>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0" name="Google Shape;4340;p57"/>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1" name="Google Shape;4341;p57"/>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2" name="Google Shape;4342;p57"/>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3" name="Google Shape;4343;p57"/>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4" name="Google Shape;4344;p57"/>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5" name="Google Shape;4345;p57"/>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6" name="Google Shape;4346;p57"/>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7" name="Google Shape;4347;p57"/>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8" name="Google Shape;4348;p57"/>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9" name="Google Shape;4349;p57"/>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0" name="Google Shape;4350;p57"/>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1" name="Google Shape;4351;p57"/>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2" name="Google Shape;4352;p57"/>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3" name="Google Shape;4353;p57"/>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4" name="Google Shape;4354;p57"/>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5" name="Google Shape;4355;p57"/>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6" name="Google Shape;4356;p57"/>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7" name="Google Shape;4357;p57"/>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8" name="Google Shape;4358;p57"/>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9" name="Google Shape;4359;p57"/>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0" name="Google Shape;4360;p57"/>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1" name="Google Shape;4361;p57"/>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2" name="Google Shape;4362;p57"/>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3" name="Google Shape;4363;p57"/>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4" name="Google Shape;4364;p57"/>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5" name="Google Shape;4365;p57"/>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6" name="Google Shape;4366;p57"/>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7" name="Google Shape;4367;p57"/>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8" name="Google Shape;4368;p57"/>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9" name="Google Shape;4369;p57"/>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0" name="Google Shape;4370;p57"/>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1" name="Google Shape;4371;p57"/>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2" name="Google Shape;4372;p57"/>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3" name="Google Shape;4373;p57"/>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4" name="Google Shape;4374;p57"/>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5" name="Google Shape;4375;p57"/>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6" name="Google Shape;4376;p57"/>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7" name="Google Shape;4377;p57"/>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8" name="Google Shape;4378;p57"/>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9" name="Google Shape;4379;p57"/>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0" name="Google Shape;4380;p57"/>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1" name="Google Shape;4381;p57"/>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2" name="Google Shape;4382;p57"/>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3" name="Google Shape;4383;p57"/>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4" name="Google Shape;4384;p57"/>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5" name="Google Shape;4385;p57"/>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6" name="Google Shape;4386;p57"/>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7" name="Google Shape;4387;p57"/>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8" name="Google Shape;4388;p57"/>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9" name="Google Shape;4389;p57"/>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0" name="Google Shape;4390;p57"/>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1" name="Google Shape;4391;p57"/>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2" name="Google Shape;4392;p57"/>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3" name="Google Shape;4393;p57"/>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4" name="Google Shape;4394;p57"/>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5" name="Google Shape;4395;p57"/>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6" name="Google Shape;4396;p57"/>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7" name="Google Shape;4397;p57"/>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8" name="Google Shape;4398;p57"/>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9" name="Google Shape;4399;p57"/>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p57"/>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p57"/>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p57"/>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3" name="Google Shape;4403;p57"/>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4" name="Google Shape;4404;p57"/>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5" name="Google Shape;4405;p57"/>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6" name="Google Shape;4406;p57"/>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p57"/>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8" name="Google Shape;4408;p57"/>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9" name="Google Shape;4409;p57"/>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0" name="Google Shape;4410;p57"/>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1" name="Google Shape;4411;p57"/>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2" name="Google Shape;4412;p57"/>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3" name="Google Shape;4413;p57"/>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4" name="Google Shape;4414;p57"/>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5" name="Google Shape;4415;p57"/>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p57"/>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p57"/>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p57"/>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9" name="Google Shape;4419;p57"/>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0" name="Google Shape;4420;p57"/>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1" name="Google Shape;4421;p57"/>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2" name="Google Shape;4422;p57"/>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3" name="Google Shape;4423;p57"/>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4" name="Google Shape;4424;p57"/>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5" name="Google Shape;4425;p57"/>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6" name="Google Shape;4426;p57"/>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7" name="Google Shape;4427;p57"/>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8" name="Google Shape;4428;p57"/>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9" name="Google Shape;4429;p57"/>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0" name="Google Shape;4430;p57"/>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1" name="Google Shape;4431;p57"/>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2" name="Google Shape;4432;p57"/>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3" name="Google Shape;4433;p57"/>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4" name="Google Shape;4434;p57"/>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5" name="Google Shape;4435;p57"/>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6" name="Google Shape;4436;p57"/>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7" name="Google Shape;4437;p57"/>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8" name="Google Shape;4438;p57"/>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9" name="Google Shape;4439;p57"/>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0" name="Google Shape;4440;p57"/>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1" name="Google Shape;4441;p57"/>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2" name="Google Shape;4442;p57"/>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3" name="Google Shape;4443;p57"/>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4" name="Google Shape;4444;p57"/>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5" name="Google Shape;4445;p57"/>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6" name="Google Shape;4446;p57"/>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7" name="Google Shape;4447;p57"/>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8" name="Google Shape;4448;p57"/>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9" name="Google Shape;4449;p57"/>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0" name="Google Shape;4450;p57"/>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1" name="Google Shape;4451;p57"/>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2" name="Google Shape;4452;p57"/>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3" name="Google Shape;4453;p57"/>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4" name="Google Shape;4454;p57"/>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5" name="Google Shape;4455;p57"/>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6" name="Google Shape;4456;p57"/>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7" name="Google Shape;4457;p57"/>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8" name="Google Shape;4458;p57"/>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9" name="Google Shape;4459;p57"/>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0" name="Google Shape;4460;p57"/>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1" name="Google Shape;4461;p57"/>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2" name="Google Shape;4462;p57"/>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3" name="Google Shape;4463;p57"/>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4" name="Google Shape;4464;p57"/>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5" name="Google Shape;4465;p57"/>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6" name="Google Shape;4466;p57"/>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7" name="Google Shape;4467;p57"/>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8" name="Google Shape;4468;p57"/>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9" name="Google Shape;4469;p57"/>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0" name="Google Shape;4470;p57"/>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1" name="Google Shape;4471;p57"/>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2" name="Google Shape;4472;p57"/>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3" name="Google Shape;4473;p57"/>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4" name="Google Shape;4474;p57"/>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5" name="Google Shape;4475;p57"/>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6" name="Google Shape;4476;p57"/>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7" name="Google Shape;4477;p57"/>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8" name="Google Shape;4478;p57"/>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9" name="Google Shape;4479;p57"/>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0" name="Google Shape;4480;p57"/>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1" name="Google Shape;4481;p57"/>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2" name="Google Shape;4482;p57"/>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3" name="Google Shape;4483;p57"/>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4" name="Google Shape;4484;p57"/>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5" name="Google Shape;4485;p57"/>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6" name="Google Shape;4486;p57"/>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7" name="Google Shape;4487;p57"/>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8" name="Google Shape;4488;p57"/>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9" name="Google Shape;4489;p57"/>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0" name="Google Shape;4490;p57"/>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1" name="Google Shape;4491;p57"/>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2" name="Google Shape;4492;p57"/>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3" name="Google Shape;4493;p57"/>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4" name="Google Shape;4494;p57"/>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5" name="Google Shape;4495;p57"/>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6" name="Google Shape;4496;p57"/>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7" name="Google Shape;4497;p57"/>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8" name="Google Shape;4498;p57"/>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9" name="Google Shape;4499;p57"/>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0" name="Google Shape;4500;p57"/>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1" name="Google Shape;4501;p57"/>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2" name="Google Shape;4502;p57"/>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3" name="Google Shape;4503;p57"/>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4" name="Google Shape;4504;p57"/>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5" name="Google Shape;4505;p57"/>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6" name="Google Shape;4506;p57"/>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7" name="Google Shape;4507;p57"/>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8" name="Google Shape;4508;p57"/>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9" name="Google Shape;4509;p57"/>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0" name="Google Shape;4510;p57"/>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1" name="Google Shape;4511;p57"/>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2" name="Google Shape;4512;p57"/>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3" name="Google Shape;4513;p57"/>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4" name="Google Shape;4514;p57"/>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5" name="Google Shape;4515;p57"/>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6" name="Google Shape;4516;p57"/>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7" name="Google Shape;4517;p57"/>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8" name="Google Shape;4518;p57"/>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9" name="Google Shape;4519;p57"/>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0" name="Google Shape;4520;p57"/>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1" name="Google Shape;4521;p57"/>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2" name="Google Shape;4522;p57"/>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3" name="Google Shape;4523;p57"/>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4" name="Google Shape;4524;p57"/>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5" name="Google Shape;4525;p57"/>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6" name="Google Shape;4526;p57"/>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7" name="Google Shape;4527;p57"/>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8" name="Google Shape;4528;p57"/>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9" name="Google Shape;4529;p57"/>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0" name="Google Shape;4530;p57"/>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1" name="Google Shape;4531;p57"/>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2" name="Google Shape;4532;p57"/>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3" name="Google Shape;4533;p57"/>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4" name="Google Shape;4534;p57"/>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5" name="Google Shape;4535;p57"/>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6" name="Google Shape;4536;p57"/>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7" name="Google Shape;4537;p57"/>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8" name="Google Shape;4538;p57"/>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9" name="Google Shape;4539;p57"/>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0" name="Google Shape;4540;p57"/>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1" name="Google Shape;4541;p57"/>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2" name="Google Shape;4542;p57"/>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3" name="Google Shape;4543;p57"/>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4" name="Google Shape;4544;p57"/>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5" name="Google Shape;4545;p57"/>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6" name="Google Shape;4546;p57"/>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7" name="Google Shape;4547;p57"/>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8" name="Google Shape;4548;p57"/>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9" name="Google Shape;4549;p57"/>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0" name="Google Shape;4550;p57"/>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1" name="Google Shape;4551;p57"/>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2" name="Google Shape;4552;p57"/>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3" name="Google Shape;4553;p57"/>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4" name="Google Shape;4554;p57"/>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5" name="Google Shape;4555;p57"/>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6" name="Google Shape;4556;p57"/>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7" name="Google Shape;4557;p57"/>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8" name="Google Shape;4558;p57"/>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9" name="Google Shape;4559;p57"/>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0" name="Google Shape;4560;p57"/>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1" name="Google Shape;4561;p57"/>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2" name="Google Shape;4562;p57"/>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3" name="Google Shape;4563;p57"/>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4" name="Google Shape;4564;p57"/>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5" name="Google Shape;4565;p57"/>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6" name="Google Shape;4566;p57"/>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7" name="Google Shape;4567;p57"/>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8" name="Google Shape;4568;p57"/>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9" name="Google Shape;4569;p57"/>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0" name="Google Shape;4570;p57"/>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1" name="Google Shape;4571;p57"/>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2" name="Google Shape;4572;p57"/>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3" name="Google Shape;4573;p57"/>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4" name="Google Shape;4574;p57"/>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5" name="Google Shape;4575;p57"/>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6" name="Google Shape;4576;p57"/>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7" name="Google Shape;4577;p57"/>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8" name="Google Shape;4578;p57"/>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9" name="Google Shape;4579;p57"/>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0" name="Google Shape;4580;p57"/>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1" name="Google Shape;4581;p57"/>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2" name="Google Shape;4582;p57"/>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3" name="Google Shape;4583;p57"/>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4" name="Google Shape;4584;p57"/>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5" name="Google Shape;4585;p57"/>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6" name="Google Shape;4586;p57"/>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7" name="Google Shape;4587;p57"/>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8" name="Google Shape;4588;p57"/>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9" name="Google Shape;4589;p57"/>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0" name="Google Shape;4590;p57"/>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1" name="Google Shape;4591;p57"/>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2" name="Google Shape;4592;p57"/>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3" name="Google Shape;4593;p57"/>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4" name="Google Shape;4594;p57"/>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5" name="Google Shape;4595;p57"/>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6" name="Google Shape;4596;p57"/>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7" name="Google Shape;4597;p57"/>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8" name="Google Shape;4598;p57"/>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9" name="Google Shape;4599;p57"/>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0" name="Google Shape;4600;p57"/>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1" name="Google Shape;4601;p57"/>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2" name="Google Shape;4602;p57"/>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3" name="Google Shape;4603;p57"/>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4" name="Google Shape;4604;p57"/>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5" name="Google Shape;4605;p57"/>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6" name="Google Shape;4606;p57"/>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7" name="Google Shape;4607;p57"/>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8" name="Google Shape;4608;p57"/>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9" name="Google Shape;4609;p57"/>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0" name="Google Shape;4610;p57"/>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1" name="Google Shape;4611;p57"/>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2" name="Google Shape;4612;p57"/>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3" name="Google Shape;4613;p57"/>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4" name="Google Shape;4614;p57"/>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5" name="Google Shape;4615;p57"/>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6" name="Google Shape;4616;p57"/>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7" name="Google Shape;4617;p57"/>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8" name="Google Shape;4618;p57"/>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9" name="Google Shape;4619;p57"/>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0" name="Google Shape;4620;p57"/>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1" name="Google Shape;4621;p57"/>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2" name="Google Shape;4622;p57"/>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3" name="Google Shape;4623;p57"/>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4" name="Google Shape;4624;p57"/>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5" name="Google Shape;4625;p57"/>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6" name="Google Shape;4626;p57"/>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7" name="Google Shape;4627;p57"/>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8" name="Google Shape;4628;p57"/>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9" name="Google Shape;4629;p57"/>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0" name="Google Shape;4630;p57"/>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1" name="Google Shape;4631;p57"/>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2" name="Google Shape;4632;p57"/>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3" name="Google Shape;4633;p57"/>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4" name="Google Shape;4634;p57"/>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5" name="Google Shape;4635;p57"/>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6" name="Google Shape;4636;p57"/>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7" name="Google Shape;4637;p57"/>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8" name="Google Shape;4638;p57"/>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9" name="Google Shape;4639;p57"/>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0" name="Google Shape;4640;p57"/>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1" name="Google Shape;4641;p57"/>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2" name="Google Shape;4642;p57"/>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3" name="Google Shape;4643;p57"/>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4" name="Google Shape;4644;p57"/>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5" name="Google Shape;4645;p57"/>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6" name="Google Shape;4646;p57"/>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7" name="Google Shape;4647;p57"/>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8" name="Google Shape;4648;p57"/>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9" name="Google Shape;4649;p57"/>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0" name="Google Shape;4650;p57"/>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1" name="Google Shape;4651;p57"/>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2" name="Google Shape;4652;p57"/>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3" name="Google Shape;4653;p57"/>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4" name="Google Shape;4654;p57"/>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5" name="Google Shape;4655;p57"/>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6" name="Google Shape;4656;p57"/>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7" name="Google Shape;4657;p57"/>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8" name="Google Shape;4658;p57"/>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9" name="Google Shape;4659;p57"/>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0" name="Google Shape;4660;p57"/>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1" name="Google Shape;4661;p57"/>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2" name="Google Shape;4662;p57"/>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3" name="Google Shape;4663;p57"/>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4" name="Google Shape;4664;p57"/>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5" name="Google Shape;4665;p57"/>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6" name="Google Shape;4666;p57"/>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7" name="Google Shape;4667;p57"/>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8" name="Google Shape;4668;p57"/>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9" name="Google Shape;4669;p57"/>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0" name="Google Shape;4670;p57"/>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1" name="Google Shape;4671;p57"/>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2" name="Google Shape;4672;p57"/>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3" name="Google Shape;4673;p57"/>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4" name="Google Shape;4674;p57"/>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5" name="Google Shape;4675;p57"/>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6" name="Google Shape;4676;p57"/>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7" name="Google Shape;4677;p57"/>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8" name="Google Shape;4678;p57"/>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9" name="Google Shape;4679;p57"/>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0" name="Google Shape;4680;p57"/>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1" name="Google Shape;4681;p57"/>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2" name="Google Shape;4682;p57"/>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3" name="Google Shape;4683;p57"/>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4" name="Google Shape;4684;p57"/>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5" name="Google Shape;4685;p57"/>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6" name="Google Shape;4686;p57"/>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7" name="Google Shape;4687;p57"/>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8" name="Google Shape;4688;p57"/>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9" name="Google Shape;4689;p57"/>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0" name="Google Shape;4690;p57"/>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1" name="Google Shape;4691;p57"/>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2" name="Google Shape;4692;p57"/>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3" name="Google Shape;4693;p57"/>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4" name="Google Shape;4694;p57"/>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5" name="Google Shape;4695;p57"/>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6" name="Google Shape;4696;p57"/>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7" name="Google Shape;4697;p57"/>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8" name="Google Shape;4698;p57"/>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9" name="Google Shape;4699;p57"/>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0" name="Google Shape;4700;p57"/>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1" name="Google Shape;4701;p57"/>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2" name="Google Shape;4702;p57"/>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3" name="Google Shape;4703;p57"/>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4" name="Google Shape;4704;p57"/>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5" name="Google Shape;4705;p57"/>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6" name="Google Shape;4706;p57"/>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7" name="Google Shape;4707;p57"/>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8" name="Google Shape;4708;p57"/>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9" name="Google Shape;4709;p57"/>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0" name="Google Shape;4710;p57"/>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1" name="Google Shape;4711;p57"/>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2" name="Google Shape;4712;p57"/>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3" name="Google Shape;4713;p57"/>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4" name="Google Shape;4714;p57"/>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5" name="Google Shape;4715;p57"/>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6" name="Google Shape;4716;p57"/>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7" name="Google Shape;4717;p57"/>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8" name="Google Shape;4718;p57"/>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9" name="Google Shape;4719;p57"/>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0" name="Google Shape;4720;p57"/>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1" name="Google Shape;4721;p57"/>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2" name="Google Shape;4722;p57"/>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3" name="Google Shape;4723;p57"/>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4" name="Google Shape;4724;p57"/>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5" name="Google Shape;4725;p57"/>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6" name="Google Shape;4726;p57"/>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7" name="Google Shape;4727;p57"/>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8" name="Google Shape;4728;p57"/>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9" name="Google Shape;4729;p57"/>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0" name="Google Shape;4730;p57"/>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1" name="Google Shape;4731;p57"/>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2" name="Google Shape;4732;p57"/>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3" name="Google Shape;4733;p57"/>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4" name="Google Shape;4734;p57"/>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5" name="Google Shape;4735;p57"/>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6" name="Google Shape;4736;p57"/>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7" name="Google Shape;4737;p57"/>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8" name="Google Shape;4738;p57"/>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9" name="Google Shape;4739;p57"/>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0" name="Google Shape;4740;p57"/>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1" name="Google Shape;4741;p57"/>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2" name="Google Shape;4742;p57"/>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3" name="Google Shape;4743;p57"/>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4" name="Google Shape;4744;p57"/>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5" name="Google Shape;4745;p57"/>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6" name="Google Shape;4746;p57"/>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7" name="Google Shape;4747;p57"/>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8" name="Google Shape;4748;p57"/>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9" name="Google Shape;4749;p57"/>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0" name="Google Shape;4750;p57"/>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1" name="Google Shape;4751;p57"/>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2" name="Google Shape;4752;p57"/>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3" name="Google Shape;4753;p57"/>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4" name="Google Shape;4754;p57"/>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5" name="Google Shape;4755;p57"/>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6" name="Google Shape;4756;p57"/>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7" name="Google Shape;4757;p57"/>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8" name="Google Shape;4758;p57"/>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9" name="Google Shape;4759;p57"/>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0" name="Google Shape;4760;p57"/>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1" name="Google Shape;4761;p57"/>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2" name="Google Shape;4762;p57"/>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3" name="Google Shape;4763;p57"/>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4" name="Google Shape;4764;p57"/>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5" name="Google Shape;4765;p57"/>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6" name="Google Shape;4766;p57"/>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7" name="Google Shape;4767;p57"/>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8" name="Google Shape;4768;p57"/>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9" name="Google Shape;4769;p57"/>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0" name="Google Shape;4770;p57"/>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1" name="Google Shape;4771;p57"/>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2" name="Google Shape;4772;p57"/>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3" name="Google Shape;4773;p57"/>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4" name="Google Shape;4774;p57"/>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5" name="Google Shape;4775;p57"/>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6" name="Google Shape;4776;p57"/>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7" name="Google Shape;4777;p57"/>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8" name="Google Shape;4778;p57"/>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9" name="Google Shape;4779;p57"/>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0" name="Google Shape;4780;p57"/>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1" name="Google Shape;4781;p57"/>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2" name="Google Shape;4782;p57"/>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3" name="Google Shape;4783;p57"/>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4" name="Google Shape;4784;p57"/>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5" name="Google Shape;4785;p57"/>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6" name="Google Shape;4786;p57"/>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7" name="Google Shape;4787;p57"/>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8" name="Google Shape;4788;p57"/>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9" name="Google Shape;4789;p57"/>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0" name="Google Shape;4790;p57"/>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1" name="Google Shape;4791;p57"/>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2" name="Google Shape;4792;p57"/>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3" name="Google Shape;4793;p57"/>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4" name="Google Shape;4794;p57"/>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5" name="Google Shape;4795;p57"/>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6" name="Google Shape;4796;p57"/>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7" name="Google Shape;4797;p57"/>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8" name="Google Shape;4798;p57"/>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9" name="Google Shape;4799;p57"/>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0" name="Google Shape;4800;p57"/>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1" name="Google Shape;4801;p57"/>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2" name="Google Shape;4802;p57"/>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3" name="Google Shape;4803;p57"/>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4" name="Google Shape;4804;p57"/>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5" name="Google Shape;4805;p57"/>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6" name="Google Shape;4806;p57"/>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7" name="Google Shape;4807;p57"/>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8" name="Google Shape;4808;p57"/>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9" name="Google Shape;4809;p57"/>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0" name="Google Shape;4810;p57"/>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1" name="Google Shape;4811;p57"/>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2" name="Google Shape;4812;p57"/>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3" name="Google Shape;4813;p57"/>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4" name="Google Shape;4814;p57"/>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5" name="Google Shape;4815;p57"/>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6" name="Google Shape;4816;p57"/>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7" name="Google Shape;4817;p57"/>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8" name="Google Shape;4818;p57"/>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9" name="Google Shape;4819;p57"/>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0" name="Google Shape;4820;p57"/>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1" name="Google Shape;4821;p57"/>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2" name="Google Shape;4822;p57"/>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3" name="Google Shape;4823;p57"/>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4" name="Google Shape;4824;p57"/>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5" name="Google Shape;4825;p57"/>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6" name="Google Shape;4826;p57"/>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7" name="Google Shape;4827;p57"/>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8" name="Google Shape;4828;p57"/>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9" name="Google Shape;4829;p57"/>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0" name="Google Shape;4830;p57"/>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1" name="Google Shape;4831;p57"/>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2" name="Google Shape;4832;p57"/>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3" name="Google Shape;4833;p57"/>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4" name="Google Shape;4834;p57"/>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5" name="Google Shape;4835;p57"/>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6" name="Google Shape;4836;p57"/>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7" name="Google Shape;4837;p57"/>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8" name="Google Shape;4838;p57"/>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39" name="Google Shape;4839;p57"/>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40" name="Google Shape;4840;p57"/>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841" name="Shape 4841"/>
        <p:cNvGrpSpPr/>
        <p:nvPr/>
      </p:nvGrpSpPr>
      <p:grpSpPr>
        <a:xfrm>
          <a:off x="0" y="0"/>
          <a:ext cx="0" cy="0"/>
          <a:chOff x="0" y="0"/>
          <a:chExt cx="0" cy="0"/>
        </a:xfrm>
      </p:grpSpPr>
      <p:sp>
        <p:nvSpPr>
          <p:cNvPr id="4842" name="Google Shape;4842;p5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843" name="Google Shape;4843;p58"/>
          <p:cNvGrpSpPr/>
          <p:nvPr/>
        </p:nvGrpSpPr>
        <p:grpSpPr>
          <a:xfrm>
            <a:off x="8041173" y="4778596"/>
            <a:ext cx="598277" cy="170409"/>
            <a:chOff x="238125" y="1822850"/>
            <a:chExt cx="7080200" cy="2016675"/>
          </a:xfrm>
        </p:grpSpPr>
        <p:sp>
          <p:nvSpPr>
            <p:cNvPr id="4844" name="Google Shape;4844;p5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5" name="Google Shape;4845;p5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6" name="Google Shape;4846;p5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7" name="Google Shape;4847;p5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8" name="Google Shape;4848;p5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9" name="Google Shape;4849;p5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0" name="Google Shape;4850;p5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51" name="Google Shape;4851;p58"/>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800"/>
              <a:buNone/>
              <a:defRPr sz="2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852" name="Google Shape;4852;p58"/>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200"/>
            </a:lvl2pPr>
            <a:lvl3pPr lvl="2" rtl="0" algn="l">
              <a:lnSpc>
                <a:spcPct val="115000"/>
              </a:lnSpc>
              <a:spcBef>
                <a:spcPts val="0"/>
              </a:spcBef>
              <a:spcAft>
                <a:spcPts val="0"/>
              </a:spcAft>
              <a:buSzPts val="1200"/>
              <a:buNone/>
              <a:defRPr sz="1200"/>
            </a:lvl3pPr>
            <a:lvl4pPr lvl="3" rtl="0" algn="l">
              <a:lnSpc>
                <a:spcPct val="115000"/>
              </a:lnSpc>
              <a:spcBef>
                <a:spcPts val="0"/>
              </a:spcBef>
              <a:spcAft>
                <a:spcPts val="0"/>
              </a:spcAft>
              <a:buSzPts val="1200"/>
              <a:buNone/>
              <a:defRPr sz="1200"/>
            </a:lvl4pPr>
            <a:lvl5pPr lvl="4" rtl="0" algn="l">
              <a:lnSpc>
                <a:spcPct val="115000"/>
              </a:lnSpc>
              <a:spcBef>
                <a:spcPts val="0"/>
              </a:spcBef>
              <a:spcAft>
                <a:spcPts val="0"/>
              </a:spcAft>
              <a:buSzPts val="1200"/>
              <a:buNone/>
              <a:defRPr sz="1200"/>
            </a:lvl5pPr>
            <a:lvl6pPr lvl="5" rtl="0" algn="l">
              <a:lnSpc>
                <a:spcPct val="115000"/>
              </a:lnSpc>
              <a:spcBef>
                <a:spcPts val="0"/>
              </a:spcBef>
              <a:spcAft>
                <a:spcPts val="0"/>
              </a:spcAft>
              <a:buSzPts val="1200"/>
              <a:buNone/>
              <a:defRPr sz="1200"/>
            </a:lvl6pPr>
            <a:lvl7pPr lvl="6" rtl="0" algn="l">
              <a:lnSpc>
                <a:spcPct val="115000"/>
              </a:lnSpc>
              <a:spcBef>
                <a:spcPts val="0"/>
              </a:spcBef>
              <a:spcAft>
                <a:spcPts val="0"/>
              </a:spcAft>
              <a:buSzPts val="1200"/>
              <a:buNone/>
              <a:defRPr sz="1200"/>
            </a:lvl7pPr>
            <a:lvl8pPr lvl="7" rtl="0" algn="l">
              <a:lnSpc>
                <a:spcPct val="115000"/>
              </a:lnSpc>
              <a:spcBef>
                <a:spcPts val="0"/>
              </a:spcBef>
              <a:spcAft>
                <a:spcPts val="0"/>
              </a:spcAft>
              <a:buSzPts val="1200"/>
              <a:buNone/>
              <a:defRPr sz="1200"/>
            </a:lvl8pPr>
            <a:lvl9pPr lvl="8" rtl="0" algn="l">
              <a:lnSpc>
                <a:spcPct val="115000"/>
              </a:lnSpc>
              <a:spcBef>
                <a:spcPts val="0"/>
              </a:spcBef>
              <a:spcAft>
                <a:spcPts val="0"/>
              </a:spcAft>
              <a:buSzPts val="1200"/>
              <a:buNone/>
              <a:defRPr sz="1200"/>
            </a:lvl9pPr>
          </a:lstStyle>
          <a:p/>
        </p:txBody>
      </p:sp>
      <p:sp>
        <p:nvSpPr>
          <p:cNvPr id="4853" name="Google Shape;4853;p58"/>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4" name="Google Shape;4854;p58"/>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4855" name="Google Shape;4855;p5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4856" name="Shape 4856"/>
        <p:cNvGrpSpPr/>
        <p:nvPr/>
      </p:nvGrpSpPr>
      <p:grpSpPr>
        <a:xfrm>
          <a:off x="0" y="0"/>
          <a:ext cx="0" cy="0"/>
          <a:chOff x="0" y="0"/>
          <a:chExt cx="0" cy="0"/>
        </a:xfrm>
      </p:grpSpPr>
      <p:grpSp>
        <p:nvGrpSpPr>
          <p:cNvPr id="4857" name="Google Shape;4857;p59"/>
          <p:cNvGrpSpPr/>
          <p:nvPr/>
        </p:nvGrpSpPr>
        <p:grpSpPr>
          <a:xfrm>
            <a:off x="2726703" y="6"/>
            <a:ext cx="3697033" cy="5143642"/>
            <a:chOff x="1926275" y="238125"/>
            <a:chExt cx="3765950" cy="5239525"/>
          </a:xfrm>
        </p:grpSpPr>
        <p:sp>
          <p:nvSpPr>
            <p:cNvPr id="4858" name="Google Shape;4858;p59"/>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9" name="Google Shape;4859;p59"/>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0" name="Google Shape;4860;p59"/>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1" name="Google Shape;4861;p59"/>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2" name="Google Shape;4862;p59"/>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3" name="Google Shape;4863;p59"/>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4" name="Google Shape;4864;p59"/>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5" name="Google Shape;4865;p59"/>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6" name="Google Shape;4866;p59"/>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7" name="Google Shape;4867;p59"/>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8" name="Google Shape;4868;p59"/>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9" name="Google Shape;4869;p59"/>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0" name="Google Shape;4870;p59"/>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1" name="Google Shape;4871;p59"/>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2" name="Google Shape;4872;p59"/>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3" name="Google Shape;4873;p59"/>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4" name="Google Shape;4874;p59"/>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5" name="Google Shape;4875;p59"/>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6" name="Google Shape;4876;p59"/>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7" name="Google Shape;4877;p59"/>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8" name="Google Shape;4878;p59"/>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9" name="Google Shape;4879;p59"/>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0" name="Google Shape;4880;p59"/>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1" name="Google Shape;4881;p59"/>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2" name="Google Shape;4882;p59"/>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3" name="Google Shape;4883;p59"/>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4" name="Google Shape;4884;p59"/>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5" name="Google Shape;4885;p59"/>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6" name="Google Shape;4886;p59"/>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7" name="Google Shape;4887;p59"/>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8" name="Google Shape;4888;p59"/>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9" name="Google Shape;4889;p59"/>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0" name="Google Shape;4890;p59"/>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1" name="Google Shape;4891;p59"/>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2" name="Google Shape;4892;p59"/>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3" name="Google Shape;4893;p59"/>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4" name="Google Shape;4894;p59"/>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5" name="Google Shape;4895;p59"/>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6" name="Google Shape;4896;p59"/>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7" name="Google Shape;4897;p59"/>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8" name="Google Shape;4898;p59"/>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9" name="Google Shape;4899;p59"/>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0" name="Google Shape;4900;p59"/>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1" name="Google Shape;4901;p59"/>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2" name="Google Shape;4902;p59"/>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3" name="Google Shape;4903;p59"/>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4" name="Google Shape;4904;p59"/>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5" name="Google Shape;4905;p59"/>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6" name="Google Shape;4906;p59"/>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7" name="Google Shape;4907;p59"/>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8" name="Google Shape;4908;p59"/>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9" name="Google Shape;4909;p59"/>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0" name="Google Shape;4910;p59"/>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1" name="Google Shape;4911;p59"/>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2" name="Google Shape;4912;p59"/>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3" name="Google Shape;4913;p59"/>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4" name="Google Shape;4914;p59"/>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5" name="Google Shape;4915;p59"/>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6" name="Google Shape;4916;p59"/>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7" name="Google Shape;4917;p59"/>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18" name="Google Shape;4918;p59"/>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19" name="Google Shape;4919;p59"/>
          <p:cNvGrpSpPr/>
          <p:nvPr/>
        </p:nvGrpSpPr>
        <p:grpSpPr>
          <a:xfrm>
            <a:off x="2686262" y="2"/>
            <a:ext cx="2103910" cy="5143716"/>
            <a:chOff x="2726150" y="238125"/>
            <a:chExt cx="2142475" cy="5238000"/>
          </a:xfrm>
        </p:grpSpPr>
        <p:sp>
          <p:nvSpPr>
            <p:cNvPr id="4920" name="Google Shape;4920;p59"/>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1" name="Google Shape;4921;p59"/>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2" name="Google Shape;4922;p59"/>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23" name="Google Shape;4923;p59"/>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924" name="Google Shape;4924;p59"/>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4925" name="Google Shape;4925;p5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926" name="Google Shape;4926;p59"/>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7" name="Google Shape;4927;p59"/>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4928" name="Google Shape;4928;p5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4929" name="Google Shape;4929;p59"/>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4930" name="Shape 4930"/>
        <p:cNvGrpSpPr/>
        <p:nvPr/>
      </p:nvGrpSpPr>
      <p:grpSpPr>
        <a:xfrm>
          <a:off x="0" y="0"/>
          <a:ext cx="0" cy="0"/>
          <a:chOff x="0" y="0"/>
          <a:chExt cx="0" cy="0"/>
        </a:xfrm>
      </p:grpSpPr>
      <p:sp>
        <p:nvSpPr>
          <p:cNvPr id="4931" name="Google Shape;4931;p6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32" name="Google Shape;4932;p60"/>
          <p:cNvGrpSpPr/>
          <p:nvPr/>
        </p:nvGrpSpPr>
        <p:grpSpPr>
          <a:xfrm>
            <a:off x="2686262" y="2"/>
            <a:ext cx="2103910" cy="5143716"/>
            <a:chOff x="2726150" y="238125"/>
            <a:chExt cx="2142475" cy="5238000"/>
          </a:xfrm>
        </p:grpSpPr>
        <p:sp>
          <p:nvSpPr>
            <p:cNvPr id="4933" name="Google Shape;4933;p60"/>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4" name="Google Shape;4934;p60"/>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5" name="Google Shape;4935;p60"/>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36" name="Google Shape;4936;p60"/>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937" name="Google Shape;4937;p60"/>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4938" name="Google Shape;4938;p6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939" name="Google Shape;4939;p6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0" name="Google Shape;4940;p60"/>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200"/>
            </a:lvl2pPr>
            <a:lvl3pPr lvl="2" rtl="0" algn="l">
              <a:lnSpc>
                <a:spcPct val="115000"/>
              </a:lnSpc>
              <a:spcBef>
                <a:spcPts val="0"/>
              </a:spcBef>
              <a:spcAft>
                <a:spcPts val="0"/>
              </a:spcAft>
              <a:buSzPts val="1200"/>
              <a:buNone/>
              <a:defRPr sz="1200"/>
            </a:lvl3pPr>
            <a:lvl4pPr lvl="3" rtl="0" algn="l">
              <a:lnSpc>
                <a:spcPct val="115000"/>
              </a:lnSpc>
              <a:spcBef>
                <a:spcPts val="0"/>
              </a:spcBef>
              <a:spcAft>
                <a:spcPts val="0"/>
              </a:spcAft>
              <a:buSzPts val="1200"/>
              <a:buNone/>
              <a:defRPr sz="1200"/>
            </a:lvl4pPr>
            <a:lvl5pPr lvl="4" rtl="0" algn="l">
              <a:lnSpc>
                <a:spcPct val="115000"/>
              </a:lnSpc>
              <a:spcBef>
                <a:spcPts val="0"/>
              </a:spcBef>
              <a:spcAft>
                <a:spcPts val="0"/>
              </a:spcAft>
              <a:buSzPts val="1200"/>
              <a:buNone/>
              <a:defRPr sz="1200"/>
            </a:lvl5pPr>
            <a:lvl6pPr lvl="5" rtl="0" algn="l">
              <a:lnSpc>
                <a:spcPct val="115000"/>
              </a:lnSpc>
              <a:spcBef>
                <a:spcPts val="0"/>
              </a:spcBef>
              <a:spcAft>
                <a:spcPts val="0"/>
              </a:spcAft>
              <a:buSzPts val="1200"/>
              <a:buNone/>
              <a:defRPr sz="1200"/>
            </a:lvl6pPr>
            <a:lvl7pPr lvl="6" rtl="0" algn="l">
              <a:lnSpc>
                <a:spcPct val="115000"/>
              </a:lnSpc>
              <a:spcBef>
                <a:spcPts val="0"/>
              </a:spcBef>
              <a:spcAft>
                <a:spcPts val="0"/>
              </a:spcAft>
              <a:buSzPts val="1200"/>
              <a:buNone/>
              <a:defRPr sz="1200"/>
            </a:lvl7pPr>
            <a:lvl8pPr lvl="7" rtl="0" algn="l">
              <a:lnSpc>
                <a:spcPct val="115000"/>
              </a:lnSpc>
              <a:spcBef>
                <a:spcPts val="0"/>
              </a:spcBef>
              <a:spcAft>
                <a:spcPts val="0"/>
              </a:spcAft>
              <a:buSzPts val="1200"/>
              <a:buNone/>
              <a:defRPr sz="1200"/>
            </a:lvl8pPr>
            <a:lvl9pPr lvl="8" rtl="0" algn="l">
              <a:lnSpc>
                <a:spcPct val="115000"/>
              </a:lnSpc>
              <a:spcBef>
                <a:spcPts val="0"/>
              </a:spcBef>
              <a:spcAft>
                <a:spcPts val="0"/>
              </a:spcAft>
              <a:buSzPts val="1200"/>
              <a:buNone/>
              <a:defRPr sz="1200"/>
            </a:lvl9pPr>
          </a:lstStyle>
          <a:p/>
        </p:txBody>
      </p:sp>
      <p:sp>
        <p:nvSpPr>
          <p:cNvPr id="4941" name="Google Shape;4941;p60"/>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470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42" name="Google Shape;4942;p60"/>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943" name="Shape 4943"/>
        <p:cNvGrpSpPr/>
        <p:nvPr/>
      </p:nvGrpSpPr>
      <p:grpSpPr>
        <a:xfrm>
          <a:off x="0" y="0"/>
          <a:ext cx="0" cy="0"/>
          <a:chOff x="0" y="0"/>
          <a:chExt cx="0" cy="0"/>
        </a:xfrm>
      </p:grpSpPr>
      <p:sp>
        <p:nvSpPr>
          <p:cNvPr id="4944" name="Google Shape;4944;p61"/>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945" name="Google Shape;4945;p6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946" name="Google Shape;4946;p6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947" name="Google Shape;4947;p6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948" name="Google Shape;4948;p61"/>
          <p:cNvGrpSpPr/>
          <p:nvPr/>
        </p:nvGrpSpPr>
        <p:grpSpPr>
          <a:xfrm>
            <a:off x="8041173" y="4778596"/>
            <a:ext cx="598277" cy="170409"/>
            <a:chOff x="238125" y="1822850"/>
            <a:chExt cx="7080200" cy="2016675"/>
          </a:xfrm>
        </p:grpSpPr>
        <p:sp>
          <p:nvSpPr>
            <p:cNvPr id="4949" name="Google Shape;4949;p6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0" name="Google Shape;4950;p6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1" name="Google Shape;4951;p6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2" name="Google Shape;4952;p6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3" name="Google Shape;4953;p6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4" name="Google Shape;4954;p6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5" name="Google Shape;4955;p6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56" name="Google Shape;4956;p6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4957" name="Shape 4957"/>
        <p:cNvGrpSpPr/>
        <p:nvPr/>
      </p:nvGrpSpPr>
      <p:grpSpPr>
        <a:xfrm>
          <a:off x="0" y="0"/>
          <a:ext cx="0" cy="0"/>
          <a:chOff x="0" y="0"/>
          <a:chExt cx="0" cy="0"/>
        </a:xfrm>
      </p:grpSpPr>
      <p:sp>
        <p:nvSpPr>
          <p:cNvPr id="4958" name="Google Shape;4958;p62"/>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9" name="Google Shape;4959;p62"/>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960" name="Google Shape;4960;p6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961" name="Google Shape;4961;p6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962" name="Shape 4962"/>
        <p:cNvGrpSpPr/>
        <p:nvPr/>
      </p:nvGrpSpPr>
      <p:grpSpPr>
        <a:xfrm>
          <a:off x="0" y="0"/>
          <a:ext cx="0" cy="0"/>
          <a:chOff x="0" y="0"/>
          <a:chExt cx="0" cy="0"/>
        </a:xfrm>
      </p:grpSpPr>
      <p:sp>
        <p:nvSpPr>
          <p:cNvPr id="4963" name="Google Shape;4963;p63"/>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964" name="Google Shape;4964;p6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965" name="Google Shape;4965;p63"/>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grpSp>
        <p:nvGrpSpPr>
          <p:cNvPr id="4966" name="Google Shape;4966;p63"/>
          <p:cNvGrpSpPr/>
          <p:nvPr/>
        </p:nvGrpSpPr>
        <p:grpSpPr>
          <a:xfrm>
            <a:off x="8041173" y="4778596"/>
            <a:ext cx="598277" cy="170409"/>
            <a:chOff x="238125" y="1822850"/>
            <a:chExt cx="7080200" cy="2016675"/>
          </a:xfrm>
        </p:grpSpPr>
        <p:sp>
          <p:nvSpPr>
            <p:cNvPr id="4967" name="Google Shape;4967;p6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8" name="Google Shape;4968;p6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9" name="Google Shape;4969;p6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0" name="Google Shape;4970;p6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1" name="Google Shape;4971;p6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2" name="Google Shape;4972;p6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3" name="Google Shape;4973;p6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74" name="Google Shape;4974;p6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975" name="Shape 4975"/>
        <p:cNvGrpSpPr/>
        <p:nvPr/>
      </p:nvGrpSpPr>
      <p:grpSpPr>
        <a:xfrm>
          <a:off x="0" y="0"/>
          <a:ext cx="0" cy="0"/>
          <a:chOff x="0" y="0"/>
          <a:chExt cx="0" cy="0"/>
        </a:xfrm>
      </p:grpSpPr>
      <p:sp>
        <p:nvSpPr>
          <p:cNvPr id="4976" name="Google Shape;4976;p6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4977" name="Google Shape;4977;p6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4978" name="Shape 4978"/>
        <p:cNvGrpSpPr/>
        <p:nvPr/>
      </p:nvGrpSpPr>
      <p:grpSpPr>
        <a:xfrm>
          <a:off x="0" y="0"/>
          <a:ext cx="0" cy="0"/>
          <a:chOff x="0" y="0"/>
          <a:chExt cx="0" cy="0"/>
        </a:xfrm>
      </p:grpSpPr>
      <p:grpSp>
        <p:nvGrpSpPr>
          <p:cNvPr id="4979" name="Google Shape;4979;p65"/>
          <p:cNvGrpSpPr/>
          <p:nvPr/>
        </p:nvGrpSpPr>
        <p:grpSpPr>
          <a:xfrm>
            <a:off x="3698727" y="6"/>
            <a:ext cx="3697033" cy="5143642"/>
            <a:chOff x="1926275" y="238125"/>
            <a:chExt cx="3765950" cy="5239525"/>
          </a:xfrm>
        </p:grpSpPr>
        <p:sp>
          <p:nvSpPr>
            <p:cNvPr id="4980" name="Google Shape;4980;p6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1" name="Google Shape;4981;p6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2" name="Google Shape;4982;p6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3" name="Google Shape;4983;p6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4" name="Google Shape;4984;p6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5" name="Google Shape;4985;p6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6" name="Google Shape;4986;p6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7" name="Google Shape;4987;p6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8" name="Google Shape;4988;p6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9" name="Google Shape;4989;p6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0" name="Google Shape;4990;p6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1" name="Google Shape;4991;p6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2" name="Google Shape;4992;p6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3" name="Google Shape;4993;p6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4" name="Google Shape;4994;p6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5" name="Google Shape;4995;p6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6" name="Google Shape;4996;p6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7" name="Google Shape;4997;p6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8" name="Google Shape;4998;p6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9" name="Google Shape;4999;p6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0" name="Google Shape;5000;p6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1" name="Google Shape;5001;p6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2" name="Google Shape;5002;p6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3" name="Google Shape;5003;p6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4" name="Google Shape;5004;p6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5" name="Google Shape;5005;p6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6" name="Google Shape;5006;p6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7" name="Google Shape;5007;p6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8" name="Google Shape;5008;p6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9" name="Google Shape;5009;p6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0" name="Google Shape;5010;p6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1" name="Google Shape;5011;p6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2" name="Google Shape;5012;p6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3" name="Google Shape;5013;p6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4" name="Google Shape;5014;p6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5" name="Google Shape;5015;p6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6" name="Google Shape;5016;p6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7" name="Google Shape;5017;p6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8" name="Google Shape;5018;p6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9" name="Google Shape;5019;p6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0" name="Google Shape;5020;p6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1" name="Google Shape;5021;p6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2" name="Google Shape;5022;p6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3" name="Google Shape;5023;p6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4" name="Google Shape;5024;p6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5" name="Google Shape;5025;p6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6" name="Google Shape;5026;p6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7" name="Google Shape;5027;p6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8" name="Google Shape;5028;p6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9" name="Google Shape;5029;p6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0" name="Google Shape;5030;p6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1" name="Google Shape;5031;p6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2" name="Google Shape;5032;p6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3" name="Google Shape;5033;p6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4" name="Google Shape;5034;p6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5" name="Google Shape;5035;p6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6" name="Google Shape;5036;p6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7" name="Google Shape;5037;p6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8" name="Google Shape;5038;p6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9" name="Google Shape;5039;p6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40" name="Google Shape;5040;p65"/>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45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1" name="Google Shape;5041;p6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042" name="Google Shape;5042;p65"/>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4510"/>
              </a:srgbClr>
            </a:outerShdw>
          </a:effectLst>
        </p:spPr>
      </p:sp>
      <p:sp>
        <p:nvSpPr>
          <p:cNvPr id="5043" name="Google Shape;5043;p6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5044" name="Google Shape;5044;p65"/>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5045" name="Shape 5045"/>
        <p:cNvGrpSpPr/>
        <p:nvPr/>
      </p:nvGrpSpPr>
      <p:grpSpPr>
        <a:xfrm>
          <a:off x="0" y="0"/>
          <a:ext cx="0" cy="0"/>
          <a:chOff x="0" y="0"/>
          <a:chExt cx="0" cy="0"/>
        </a:xfrm>
      </p:grpSpPr>
      <p:sp>
        <p:nvSpPr>
          <p:cNvPr id="5046" name="Google Shape;5046;p66"/>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45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7" name="Google Shape;5047;p6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048" name="Google Shape;5048;p66"/>
          <p:cNvGrpSpPr/>
          <p:nvPr/>
        </p:nvGrpSpPr>
        <p:grpSpPr>
          <a:xfrm>
            <a:off x="1285921" y="2144122"/>
            <a:ext cx="2868897" cy="817157"/>
            <a:chOff x="238125" y="1822850"/>
            <a:chExt cx="7080200" cy="2016675"/>
          </a:xfrm>
        </p:grpSpPr>
        <p:sp>
          <p:nvSpPr>
            <p:cNvPr id="5049" name="Google Shape;5049;p6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0" name="Google Shape;5050;p6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1" name="Google Shape;5051;p6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2" name="Google Shape;5052;p6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3" name="Google Shape;5053;p6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4" name="Google Shape;5054;p6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5" name="Google Shape;5055;p6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56" name="Google Shape;5056;p66"/>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4510"/>
              </a:srgbClr>
            </a:outerShdw>
          </a:effectLst>
        </p:spPr>
      </p:sp>
      <p:sp>
        <p:nvSpPr>
          <p:cNvPr id="5057" name="Google Shape;5057;p6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058" name="Shape 5058"/>
        <p:cNvGrpSpPr/>
        <p:nvPr/>
      </p:nvGrpSpPr>
      <p:grpSpPr>
        <a:xfrm>
          <a:off x="0" y="0"/>
          <a:ext cx="0" cy="0"/>
          <a:chOff x="0" y="0"/>
          <a:chExt cx="0" cy="0"/>
        </a:xfrm>
      </p:grpSpPr>
      <p:sp>
        <p:nvSpPr>
          <p:cNvPr id="5059" name="Google Shape;5059;p6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5060" name="Shape 5060"/>
        <p:cNvGrpSpPr/>
        <p:nvPr/>
      </p:nvGrpSpPr>
      <p:grpSpPr>
        <a:xfrm>
          <a:off x="0" y="0"/>
          <a:ext cx="0" cy="0"/>
          <a:chOff x="0" y="0"/>
          <a:chExt cx="0" cy="0"/>
        </a:xfrm>
      </p:grpSpPr>
      <p:sp>
        <p:nvSpPr>
          <p:cNvPr id="5061" name="Google Shape;5061;p68"/>
          <p:cNvSpPr/>
          <p:nvPr/>
        </p:nvSpPr>
        <p:spPr>
          <a:xfrm>
            <a:off x="4201297" y="0"/>
            <a:ext cx="38118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5062" name="Google Shape;5062;p68"/>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rtl="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rtl="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rtl="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rtl="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063" name="Google Shape;5063;p68"/>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Inter Black"/>
              <a:buNone/>
              <a:defRPr sz="3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068" name="Shape 5068"/>
        <p:cNvGrpSpPr/>
        <p:nvPr/>
      </p:nvGrpSpPr>
      <p:grpSpPr>
        <a:xfrm>
          <a:off x="0" y="0"/>
          <a:ext cx="0" cy="0"/>
          <a:chOff x="0" y="0"/>
          <a:chExt cx="0" cy="0"/>
        </a:xfrm>
      </p:grpSpPr>
      <p:sp>
        <p:nvSpPr>
          <p:cNvPr id="5069" name="Google Shape;5069;p70"/>
          <p:cNvSpPr txBox="1"/>
          <p:nvPr>
            <p:ph type="ctrTitle"/>
          </p:nvPr>
        </p:nvSpPr>
        <p:spPr>
          <a:xfrm>
            <a:off x="311700" y="726875"/>
            <a:ext cx="47166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070" name="Google Shape;5070;p70"/>
          <p:cNvSpPr txBox="1"/>
          <p:nvPr>
            <p:ph idx="1" type="subTitle"/>
          </p:nvPr>
        </p:nvSpPr>
        <p:spPr>
          <a:xfrm>
            <a:off x="311700" y="2816425"/>
            <a:ext cx="47166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071" name="Google Shape;5071;p70"/>
          <p:cNvGrpSpPr/>
          <p:nvPr/>
        </p:nvGrpSpPr>
        <p:grpSpPr>
          <a:xfrm>
            <a:off x="7833119" y="4564515"/>
            <a:ext cx="1026629" cy="292418"/>
            <a:chOff x="238125" y="1822850"/>
            <a:chExt cx="7080200" cy="2016675"/>
          </a:xfrm>
        </p:grpSpPr>
        <p:sp>
          <p:nvSpPr>
            <p:cNvPr id="5072" name="Google Shape;5072;p7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3" name="Google Shape;5073;p7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4" name="Google Shape;5074;p7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5" name="Google Shape;5075;p7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6" name="Google Shape;5076;p7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7" name="Google Shape;5077;p7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8" name="Google Shape;5078;p7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5079" name="Shape 5079"/>
        <p:cNvGrpSpPr/>
        <p:nvPr/>
      </p:nvGrpSpPr>
      <p:grpSpPr>
        <a:xfrm>
          <a:off x="0" y="0"/>
          <a:ext cx="0" cy="0"/>
          <a:chOff x="0" y="0"/>
          <a:chExt cx="0" cy="0"/>
        </a:xfrm>
      </p:grpSpPr>
      <p:sp>
        <p:nvSpPr>
          <p:cNvPr id="5080" name="Google Shape;5080;p71"/>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1" name="Google Shape;5081;p71"/>
          <p:cNvSpPr txBox="1"/>
          <p:nvPr>
            <p:ph type="ctrTitle"/>
          </p:nvPr>
        </p:nvSpPr>
        <p:spPr>
          <a:xfrm>
            <a:off x="311703" y="727441"/>
            <a:ext cx="49527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082" name="Google Shape;5082;p71"/>
          <p:cNvSpPr txBox="1"/>
          <p:nvPr>
            <p:ph idx="1" type="subTitle"/>
          </p:nvPr>
        </p:nvSpPr>
        <p:spPr>
          <a:xfrm>
            <a:off x="311700" y="2816991"/>
            <a:ext cx="43365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pic>
        <p:nvPicPr>
          <p:cNvPr id="5083" name="Google Shape;5083;p71"/>
          <p:cNvPicPr preferRelativeResize="0"/>
          <p:nvPr/>
        </p:nvPicPr>
        <p:blipFill>
          <a:blip r:embed="rId2">
            <a:alphaModFix/>
          </a:blip>
          <a:stretch>
            <a:fillRect/>
          </a:stretch>
        </p:blipFill>
        <p:spPr>
          <a:xfrm>
            <a:off x="7834300" y="4564523"/>
            <a:ext cx="1025448" cy="2924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5084" name="Shape 5084"/>
        <p:cNvGrpSpPr/>
        <p:nvPr/>
      </p:nvGrpSpPr>
      <p:grpSpPr>
        <a:xfrm>
          <a:off x="0" y="0"/>
          <a:ext cx="0" cy="0"/>
          <a:chOff x="0" y="0"/>
          <a:chExt cx="0" cy="0"/>
        </a:xfrm>
      </p:grpSpPr>
      <p:sp>
        <p:nvSpPr>
          <p:cNvPr id="5085" name="Google Shape;5085;p72"/>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086" name="Google Shape;5086;p72"/>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087" name="Google Shape;5087;p72"/>
          <p:cNvGrpSpPr/>
          <p:nvPr/>
        </p:nvGrpSpPr>
        <p:grpSpPr>
          <a:xfrm>
            <a:off x="455001" y="401909"/>
            <a:ext cx="908390" cy="258739"/>
            <a:chOff x="238125" y="1822850"/>
            <a:chExt cx="7080200" cy="2016675"/>
          </a:xfrm>
        </p:grpSpPr>
        <p:sp>
          <p:nvSpPr>
            <p:cNvPr id="5088" name="Google Shape;5088;p7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9" name="Google Shape;5089;p7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0" name="Google Shape;5090;p7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1" name="Google Shape;5091;p7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2" name="Google Shape;5092;p7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3" name="Google Shape;5093;p7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4" name="Google Shape;5094;p7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095" name="Google Shape;5095;p72"/>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TITLE_1_1_1">
    <p:bg>
      <p:bgPr>
        <a:solidFill>
          <a:schemeClr val="lt1"/>
        </a:solidFill>
      </p:bgPr>
    </p:bg>
    <p:spTree>
      <p:nvGrpSpPr>
        <p:cNvPr id="5096" name="Shape 5096"/>
        <p:cNvGrpSpPr/>
        <p:nvPr/>
      </p:nvGrpSpPr>
      <p:grpSpPr>
        <a:xfrm>
          <a:off x="0" y="0"/>
          <a:ext cx="0" cy="0"/>
          <a:chOff x="0" y="0"/>
          <a:chExt cx="0" cy="0"/>
        </a:xfrm>
      </p:grpSpPr>
      <p:sp>
        <p:nvSpPr>
          <p:cNvPr id="5097" name="Google Shape;5097;p73"/>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098" name="Google Shape;5098;p73"/>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099" name="Google Shape;5099;p73"/>
          <p:cNvGrpSpPr/>
          <p:nvPr/>
        </p:nvGrpSpPr>
        <p:grpSpPr>
          <a:xfrm>
            <a:off x="455001" y="401909"/>
            <a:ext cx="908390" cy="258739"/>
            <a:chOff x="238125" y="1822850"/>
            <a:chExt cx="7080200" cy="2016675"/>
          </a:xfrm>
        </p:grpSpPr>
        <p:sp>
          <p:nvSpPr>
            <p:cNvPr id="5100" name="Google Shape;5100;p7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1" name="Google Shape;5101;p7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2" name="Google Shape;5102;p7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3" name="Google Shape;5103;p7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4" name="Google Shape;5104;p7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5" name="Google Shape;5105;p7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6" name="Google Shape;5106;p7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107" name="Google Shape;5107;p73"/>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TITLE_1_1_1_1">
    <p:bg>
      <p:bgPr>
        <a:solidFill>
          <a:schemeClr val="accent6"/>
        </a:solidFill>
      </p:bgPr>
    </p:bg>
    <p:spTree>
      <p:nvGrpSpPr>
        <p:cNvPr id="5108" name="Shape 5108"/>
        <p:cNvGrpSpPr/>
        <p:nvPr/>
      </p:nvGrpSpPr>
      <p:grpSpPr>
        <a:xfrm>
          <a:off x="0" y="0"/>
          <a:ext cx="0" cy="0"/>
          <a:chOff x="0" y="0"/>
          <a:chExt cx="0" cy="0"/>
        </a:xfrm>
      </p:grpSpPr>
      <p:sp>
        <p:nvSpPr>
          <p:cNvPr id="5109" name="Google Shape;5109;p74"/>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10" name="Google Shape;5110;p74"/>
          <p:cNvGrpSpPr/>
          <p:nvPr/>
        </p:nvGrpSpPr>
        <p:grpSpPr>
          <a:xfrm>
            <a:off x="2622652" y="3587454"/>
            <a:ext cx="2377550" cy="653782"/>
            <a:chOff x="2159414" y="3486447"/>
            <a:chExt cx="2606105" cy="720500"/>
          </a:xfrm>
        </p:grpSpPr>
        <p:grpSp>
          <p:nvGrpSpPr>
            <p:cNvPr id="5111" name="Google Shape;5111;p74"/>
            <p:cNvGrpSpPr/>
            <p:nvPr/>
          </p:nvGrpSpPr>
          <p:grpSpPr>
            <a:xfrm>
              <a:off x="2159414" y="3486447"/>
              <a:ext cx="2606105" cy="49200"/>
              <a:chOff x="2159414" y="3486447"/>
              <a:chExt cx="2606105" cy="49200"/>
            </a:xfrm>
          </p:grpSpPr>
          <p:sp>
            <p:nvSpPr>
              <p:cNvPr id="5112" name="Google Shape;5112;p7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3" name="Google Shape;5113;p7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4" name="Google Shape;5114;p7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5" name="Google Shape;5115;p7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6" name="Google Shape;5116;p7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7" name="Google Shape;5117;p7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8" name="Google Shape;5118;p7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9" name="Google Shape;5119;p7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0" name="Google Shape;5120;p7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1" name="Google Shape;5121;p7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2" name="Google Shape;5122;p7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3" name="Google Shape;5123;p7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4" name="Google Shape;5124;p7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5" name="Google Shape;5125;p7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6" name="Google Shape;5126;p7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7" name="Google Shape;5127;p7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28" name="Google Shape;5128;p74"/>
            <p:cNvGrpSpPr/>
            <p:nvPr/>
          </p:nvGrpSpPr>
          <p:grpSpPr>
            <a:xfrm>
              <a:off x="2159414" y="3652838"/>
              <a:ext cx="2606105" cy="49200"/>
              <a:chOff x="2159414" y="3486447"/>
              <a:chExt cx="2606105" cy="49200"/>
            </a:xfrm>
          </p:grpSpPr>
          <p:sp>
            <p:nvSpPr>
              <p:cNvPr id="5129" name="Google Shape;5129;p7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0" name="Google Shape;5130;p7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1" name="Google Shape;5131;p7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2" name="Google Shape;5132;p7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3" name="Google Shape;5133;p7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4" name="Google Shape;5134;p7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5" name="Google Shape;5135;p7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6" name="Google Shape;5136;p7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7" name="Google Shape;5137;p7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8" name="Google Shape;5138;p7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9" name="Google Shape;5139;p7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0" name="Google Shape;5140;p7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1" name="Google Shape;5141;p7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2" name="Google Shape;5142;p7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3" name="Google Shape;5143;p7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4" name="Google Shape;5144;p7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45" name="Google Shape;5145;p74"/>
            <p:cNvGrpSpPr/>
            <p:nvPr/>
          </p:nvGrpSpPr>
          <p:grpSpPr>
            <a:xfrm>
              <a:off x="2159414" y="3819188"/>
              <a:ext cx="2606105" cy="49200"/>
              <a:chOff x="2159414" y="3486447"/>
              <a:chExt cx="2606105" cy="49200"/>
            </a:xfrm>
          </p:grpSpPr>
          <p:sp>
            <p:nvSpPr>
              <p:cNvPr id="5146" name="Google Shape;5146;p7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7" name="Google Shape;5147;p7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8" name="Google Shape;5148;p7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9" name="Google Shape;5149;p7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0" name="Google Shape;5150;p7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1" name="Google Shape;5151;p7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2" name="Google Shape;5152;p7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3" name="Google Shape;5153;p7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4" name="Google Shape;5154;p7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5" name="Google Shape;5155;p7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6" name="Google Shape;5156;p7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7" name="Google Shape;5157;p7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8" name="Google Shape;5158;p7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9" name="Google Shape;5159;p7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0" name="Google Shape;5160;p7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1" name="Google Shape;5161;p7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62" name="Google Shape;5162;p74"/>
            <p:cNvGrpSpPr/>
            <p:nvPr/>
          </p:nvGrpSpPr>
          <p:grpSpPr>
            <a:xfrm>
              <a:off x="2159414" y="3983540"/>
              <a:ext cx="2606105" cy="49200"/>
              <a:chOff x="2159414" y="3486447"/>
              <a:chExt cx="2606105" cy="49200"/>
            </a:xfrm>
          </p:grpSpPr>
          <p:sp>
            <p:nvSpPr>
              <p:cNvPr id="5163" name="Google Shape;5163;p7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4" name="Google Shape;5164;p7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5" name="Google Shape;5165;p7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6" name="Google Shape;5166;p7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7" name="Google Shape;5167;p7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8" name="Google Shape;5168;p7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9" name="Google Shape;5169;p7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0" name="Google Shape;5170;p7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1" name="Google Shape;5171;p7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2" name="Google Shape;5172;p7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3" name="Google Shape;5173;p7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4" name="Google Shape;5174;p7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5" name="Google Shape;5175;p7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6" name="Google Shape;5176;p7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7" name="Google Shape;5177;p7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8" name="Google Shape;5178;p7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9" name="Google Shape;5179;p74"/>
            <p:cNvGrpSpPr/>
            <p:nvPr/>
          </p:nvGrpSpPr>
          <p:grpSpPr>
            <a:xfrm>
              <a:off x="2159414" y="4157747"/>
              <a:ext cx="2606105" cy="49200"/>
              <a:chOff x="2159414" y="3486447"/>
              <a:chExt cx="2606105" cy="49200"/>
            </a:xfrm>
          </p:grpSpPr>
          <p:sp>
            <p:nvSpPr>
              <p:cNvPr id="5180" name="Google Shape;5180;p7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1" name="Google Shape;5181;p7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2" name="Google Shape;5182;p7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3" name="Google Shape;5183;p7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4" name="Google Shape;5184;p7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5" name="Google Shape;5185;p7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6" name="Google Shape;5186;p7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7" name="Google Shape;5187;p7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8" name="Google Shape;5188;p7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9" name="Google Shape;5189;p7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0" name="Google Shape;5190;p7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1" name="Google Shape;5191;p7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2" name="Google Shape;5192;p7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3" name="Google Shape;5193;p7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4" name="Google Shape;5194;p7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5" name="Google Shape;5195;p7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196" name="Google Shape;5196;p74"/>
          <p:cNvSpPr txBox="1"/>
          <p:nvPr>
            <p:ph type="ctrTitle"/>
          </p:nvPr>
        </p:nvSpPr>
        <p:spPr>
          <a:xfrm>
            <a:off x="311700" y="1979275"/>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197" name="Google Shape;5197;p74"/>
          <p:cNvSpPr txBox="1"/>
          <p:nvPr>
            <p:ph idx="1" type="subTitle"/>
          </p:nvPr>
        </p:nvSpPr>
        <p:spPr>
          <a:xfrm>
            <a:off x="311700" y="1502250"/>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198" name="Google Shape;5198;p74"/>
          <p:cNvGrpSpPr/>
          <p:nvPr/>
        </p:nvGrpSpPr>
        <p:grpSpPr>
          <a:xfrm>
            <a:off x="455001" y="401909"/>
            <a:ext cx="908390" cy="258739"/>
            <a:chOff x="238125" y="1822850"/>
            <a:chExt cx="7080200" cy="2016675"/>
          </a:xfrm>
        </p:grpSpPr>
        <p:sp>
          <p:nvSpPr>
            <p:cNvPr id="5199" name="Google Shape;5199;p7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0" name="Google Shape;5200;p7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1" name="Google Shape;5201;p7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2" name="Google Shape;5202;p7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3" name="Google Shape;5203;p7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4" name="Google Shape;5204;p7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5" name="Google Shape;5205;p7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206" name="Google Shape;5206;p74"/>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
        <p:nvSpPr>
          <p:cNvPr id="5207" name="Google Shape;5207;p74"/>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5208" name="Shape 5208"/>
        <p:cNvGrpSpPr/>
        <p:nvPr/>
      </p:nvGrpSpPr>
      <p:grpSpPr>
        <a:xfrm>
          <a:off x="0" y="0"/>
          <a:ext cx="0" cy="0"/>
          <a:chOff x="0" y="0"/>
          <a:chExt cx="0" cy="0"/>
        </a:xfrm>
      </p:grpSpPr>
      <p:sp>
        <p:nvSpPr>
          <p:cNvPr id="5209" name="Google Shape;5209;p75"/>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10" name="Google Shape;5210;p75"/>
          <p:cNvPicPr preferRelativeResize="0"/>
          <p:nvPr/>
        </p:nvPicPr>
        <p:blipFill rotWithShape="1">
          <a:blip r:embed="rId2">
            <a:alphaModFix/>
          </a:blip>
          <a:srcRect b="18091" l="0" r="4251" t="18091"/>
          <a:stretch/>
        </p:blipFill>
        <p:spPr>
          <a:xfrm>
            <a:off x="6292663" y="0"/>
            <a:ext cx="1425900" cy="1425900"/>
          </a:xfrm>
          <a:prstGeom prst="ellipse">
            <a:avLst/>
          </a:prstGeom>
          <a:noFill/>
          <a:ln>
            <a:noFill/>
          </a:ln>
        </p:spPr>
      </p:pic>
      <p:sp>
        <p:nvSpPr>
          <p:cNvPr id="5211" name="Google Shape;5211;p75"/>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5212" name="Google Shape;5212;p75"/>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5213" name="Google Shape;5213;p75"/>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4" name="Google Shape;5214;p75"/>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5" name="Google Shape;5215;p75"/>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16" name="Google Shape;5216;p75"/>
          <p:cNvPicPr preferRelativeResize="0"/>
          <p:nvPr/>
        </p:nvPicPr>
        <p:blipFill rotWithShape="1">
          <a:blip r:embed="rId3">
            <a:alphaModFix/>
          </a:blip>
          <a:srcRect b="24544" l="33474" r="24195" t="11983"/>
          <a:stretch/>
        </p:blipFill>
        <p:spPr>
          <a:xfrm>
            <a:off x="7718500" y="1425500"/>
            <a:ext cx="1425777" cy="1425899"/>
          </a:xfrm>
          <a:prstGeom prst="rect">
            <a:avLst/>
          </a:prstGeom>
          <a:noFill/>
          <a:ln>
            <a:noFill/>
          </a:ln>
        </p:spPr>
      </p:pic>
      <p:pic>
        <p:nvPicPr>
          <p:cNvPr id="5217" name="Google Shape;5217;p75"/>
          <p:cNvPicPr preferRelativeResize="0"/>
          <p:nvPr/>
        </p:nvPicPr>
        <p:blipFill>
          <a:blip r:embed="rId4">
            <a:alphaModFix/>
          </a:blip>
          <a:stretch>
            <a:fillRect/>
          </a:stretch>
        </p:blipFill>
        <p:spPr>
          <a:xfrm>
            <a:off x="6292200" y="2727425"/>
            <a:ext cx="2851799" cy="1549825"/>
          </a:xfrm>
          <a:prstGeom prst="rect">
            <a:avLst/>
          </a:prstGeom>
          <a:noFill/>
          <a:ln>
            <a:noFill/>
          </a:ln>
        </p:spPr>
      </p:pic>
      <p:grpSp>
        <p:nvGrpSpPr>
          <p:cNvPr id="5218" name="Google Shape;5218;p75"/>
          <p:cNvGrpSpPr/>
          <p:nvPr/>
        </p:nvGrpSpPr>
        <p:grpSpPr>
          <a:xfrm>
            <a:off x="5825945" y="3085919"/>
            <a:ext cx="1376700" cy="330600"/>
            <a:chOff x="5457350" y="2701375"/>
            <a:chExt cx="1376700" cy="330600"/>
          </a:xfrm>
        </p:grpSpPr>
        <p:sp>
          <p:nvSpPr>
            <p:cNvPr id="5219" name="Google Shape;5219;p75"/>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HSA Setup Complete</a:t>
              </a:r>
              <a:endParaRPr sz="700">
                <a:solidFill>
                  <a:schemeClr val="dk2"/>
                </a:solidFill>
                <a:latin typeface="Inter Medium"/>
                <a:ea typeface="Inter Medium"/>
                <a:cs typeface="Inter Medium"/>
                <a:sym typeface="Inter Medium"/>
              </a:endParaRPr>
            </a:p>
          </p:txBody>
        </p:sp>
        <p:grpSp>
          <p:nvGrpSpPr>
            <p:cNvPr id="5220" name="Google Shape;5220;p75"/>
            <p:cNvGrpSpPr/>
            <p:nvPr/>
          </p:nvGrpSpPr>
          <p:grpSpPr>
            <a:xfrm>
              <a:off x="5541202" y="2774463"/>
              <a:ext cx="183000" cy="183000"/>
              <a:chOff x="5541202" y="2774463"/>
              <a:chExt cx="183000" cy="183000"/>
            </a:xfrm>
          </p:grpSpPr>
          <p:sp>
            <p:nvSpPr>
              <p:cNvPr id="5221" name="Google Shape;5221;p75"/>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2" name="Google Shape;5222;p75"/>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223" name="Google Shape;5223;p75"/>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24" name="Google Shape;5224;p75"/>
          <p:cNvGrpSpPr/>
          <p:nvPr/>
        </p:nvGrpSpPr>
        <p:grpSpPr>
          <a:xfrm>
            <a:off x="2446251" y="4626183"/>
            <a:ext cx="845188" cy="162953"/>
            <a:chOff x="3701600" y="2570125"/>
            <a:chExt cx="1503625" cy="289900"/>
          </a:xfrm>
        </p:grpSpPr>
        <p:sp>
          <p:nvSpPr>
            <p:cNvPr id="5225" name="Google Shape;5225;p75"/>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6" name="Google Shape;5226;p75"/>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7" name="Google Shape;5227;p75"/>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8" name="Google Shape;5228;p75"/>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9" name="Google Shape;5229;p75"/>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0" name="Google Shape;5230;p75"/>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1" name="Google Shape;5231;p75"/>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2" name="Google Shape;5232;p75"/>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3" name="Google Shape;5233;p75"/>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4" name="Google Shape;5234;p75"/>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5" name="Google Shape;5235;p75"/>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6" name="Google Shape;5236;p75"/>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37" name="Google Shape;5237;p75"/>
          <p:cNvGrpSpPr/>
          <p:nvPr/>
        </p:nvGrpSpPr>
        <p:grpSpPr>
          <a:xfrm>
            <a:off x="5267232" y="4595310"/>
            <a:ext cx="908377" cy="201300"/>
            <a:chOff x="5577025" y="2564875"/>
            <a:chExt cx="1764525" cy="390950"/>
          </a:xfrm>
        </p:grpSpPr>
        <p:sp>
          <p:nvSpPr>
            <p:cNvPr id="5238" name="Google Shape;5238;p75"/>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9" name="Google Shape;5239;p75"/>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0" name="Google Shape;5240;p75"/>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1" name="Google Shape;5241;p75"/>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2" name="Google Shape;5242;p75"/>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3" name="Google Shape;5243;p75"/>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4" name="Google Shape;5244;p75"/>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5" name="Google Shape;5245;p75"/>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6" name="Google Shape;5246;p75"/>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7" name="Google Shape;5247;p75"/>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8" name="Google Shape;5248;p75"/>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9" name="Google Shape;5249;p75"/>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0" name="Google Shape;5250;p75"/>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1" name="Google Shape;5251;p75"/>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2" name="Google Shape;5252;p75"/>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3" name="Google Shape;5253;p75"/>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54" name="Google Shape;5254;p75"/>
          <p:cNvGrpSpPr/>
          <p:nvPr/>
        </p:nvGrpSpPr>
        <p:grpSpPr>
          <a:xfrm>
            <a:off x="3882459" y="4590170"/>
            <a:ext cx="682107" cy="266863"/>
            <a:chOff x="238125" y="2500825"/>
            <a:chExt cx="1678825" cy="656650"/>
          </a:xfrm>
        </p:grpSpPr>
        <p:sp>
          <p:nvSpPr>
            <p:cNvPr id="5255" name="Google Shape;5255;p75"/>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6" name="Google Shape;5256;p75"/>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7" name="Google Shape;5257;p75"/>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8" name="Google Shape;5258;p75"/>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9" name="Google Shape;5259;p75"/>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0" name="Google Shape;5260;p75"/>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1" name="Google Shape;5261;p75"/>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2" name="Google Shape;5262;p75"/>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3" name="Google Shape;5263;p75"/>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4" name="Google Shape;5264;p75"/>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5" name="Google Shape;5265;p75"/>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6" name="Google Shape;5266;p75"/>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7" name="Google Shape;5267;p75"/>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8" name="Google Shape;5268;p75"/>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9" name="Google Shape;5269;p75"/>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0" name="Google Shape;5270;p75"/>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1" name="Google Shape;5271;p75"/>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2" name="Google Shape;5272;p75"/>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3" name="Google Shape;5273;p75"/>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74" name="Google Shape;5274;p75"/>
          <p:cNvGrpSpPr/>
          <p:nvPr/>
        </p:nvGrpSpPr>
        <p:grpSpPr>
          <a:xfrm>
            <a:off x="6779579" y="4626183"/>
            <a:ext cx="845188" cy="162953"/>
            <a:chOff x="3701600" y="2570125"/>
            <a:chExt cx="1503625" cy="289900"/>
          </a:xfrm>
        </p:grpSpPr>
        <p:sp>
          <p:nvSpPr>
            <p:cNvPr id="5275" name="Google Shape;5275;p75"/>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6" name="Google Shape;5276;p75"/>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7" name="Google Shape;5277;p75"/>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8" name="Google Shape;5278;p75"/>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9" name="Google Shape;5279;p75"/>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0" name="Google Shape;5280;p75"/>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1" name="Google Shape;5281;p75"/>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2" name="Google Shape;5282;p75"/>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3" name="Google Shape;5283;p75"/>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4" name="Google Shape;5284;p75"/>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5" name="Google Shape;5285;p75"/>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6" name="Google Shape;5286;p75"/>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87" name="Google Shape;5287;p75"/>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8" name="Google Shape;5288;p75"/>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Trusted by:</a:t>
            </a:r>
            <a:endParaRPr sz="800">
              <a:solidFill>
                <a:schemeClr val="dk2"/>
              </a:solidFill>
              <a:latin typeface="Inter Medium"/>
              <a:ea typeface="Inter Medium"/>
              <a:cs typeface="Inter Medium"/>
              <a:sym typeface="Inter Medium"/>
            </a:endParaRPr>
          </a:p>
        </p:txBody>
      </p:sp>
      <p:grpSp>
        <p:nvGrpSpPr>
          <p:cNvPr id="5289" name="Google Shape;5289;p75"/>
          <p:cNvGrpSpPr/>
          <p:nvPr/>
        </p:nvGrpSpPr>
        <p:grpSpPr>
          <a:xfrm>
            <a:off x="6292189" y="1426141"/>
            <a:ext cx="1425849" cy="1425202"/>
            <a:chOff x="1189450" y="238125"/>
            <a:chExt cx="5177375" cy="5175025"/>
          </a:xfrm>
        </p:grpSpPr>
        <p:sp>
          <p:nvSpPr>
            <p:cNvPr id="5290" name="Google Shape;5290;p75"/>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1" name="Google Shape;5291;p75"/>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2" name="Google Shape;5292;p75"/>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3" name="Google Shape;5293;p75"/>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4" name="Google Shape;5294;p75"/>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5" name="Google Shape;5295;p75"/>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6" name="Google Shape;5296;p75"/>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7" name="Google Shape;5297;p75"/>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8" name="Google Shape;5298;p75"/>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9" name="Google Shape;5299;p75"/>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0" name="Google Shape;5300;p75"/>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1" name="Google Shape;5301;p75"/>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2" name="Google Shape;5302;p75"/>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3" name="Google Shape;5303;p75"/>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4" name="Google Shape;5304;p75"/>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5" name="Google Shape;5305;p75"/>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6" name="Google Shape;5306;p75"/>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7" name="Google Shape;5307;p75"/>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8" name="Google Shape;5308;p75"/>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9" name="Google Shape;5309;p75"/>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0" name="Google Shape;5310;p75"/>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1" name="Google Shape;5311;p75"/>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2" name="Google Shape;5312;p75"/>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3" name="Google Shape;5313;p75"/>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4" name="Google Shape;5314;p75"/>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5" name="Google Shape;5315;p75"/>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6" name="Google Shape;5316;p75"/>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7" name="Google Shape;5317;p75"/>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8" name="Google Shape;5318;p75"/>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9" name="Google Shape;5319;p75"/>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0" name="Google Shape;5320;p75"/>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1" name="Google Shape;5321;p75"/>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2" name="Google Shape;5322;p75"/>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3" name="Google Shape;5323;p75"/>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4" name="Google Shape;5324;p75"/>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5" name="Google Shape;5325;p75"/>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6" name="Google Shape;5326;p75"/>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7" name="Google Shape;5327;p75"/>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8" name="Google Shape;5328;p75"/>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9" name="Google Shape;5329;p75"/>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0" name="Google Shape;5330;p75"/>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1" name="Google Shape;5331;p75"/>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2" name="Google Shape;5332;p75"/>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3" name="Google Shape;5333;p75"/>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4" name="Google Shape;5334;p75"/>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5" name="Google Shape;5335;p75"/>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6" name="Google Shape;5336;p75"/>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7" name="Google Shape;5337;p75"/>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8" name="Google Shape;5338;p75"/>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9" name="Google Shape;5339;p75"/>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0" name="Google Shape;5340;p75"/>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1" name="Google Shape;5341;p75"/>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2" name="Google Shape;5342;p75"/>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3" name="Google Shape;5343;p75"/>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4" name="Google Shape;5344;p75"/>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5" name="Google Shape;5345;p75"/>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6" name="Google Shape;5346;p75"/>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7" name="Google Shape;5347;p75"/>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8" name="Google Shape;5348;p75"/>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9" name="Google Shape;5349;p75"/>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0" name="Google Shape;5350;p75"/>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1" name="Google Shape;5351;p75"/>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2" name="Google Shape;5352;p75"/>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3" name="Google Shape;5353;p75"/>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4" name="Google Shape;5354;p75"/>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5" name="Google Shape;5355;p75"/>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6" name="Google Shape;5356;p75"/>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7" name="Google Shape;5357;p75"/>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8" name="Google Shape;5358;p75"/>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9" name="Google Shape;5359;p75"/>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0" name="Google Shape;5360;p75"/>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1" name="Google Shape;5361;p75"/>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2" name="Google Shape;5362;p75"/>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3" name="Google Shape;5363;p75"/>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4" name="Google Shape;5364;p75"/>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5" name="Google Shape;5365;p75"/>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6" name="Google Shape;5366;p75"/>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7" name="Google Shape;5367;p75"/>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8" name="Google Shape;5368;p75"/>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9" name="Google Shape;5369;p75"/>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0" name="Google Shape;5370;p75"/>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1" name="Google Shape;5371;p75"/>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2" name="Google Shape;5372;p75"/>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3" name="Google Shape;5373;p75"/>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4" name="Google Shape;5374;p75"/>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5" name="Google Shape;5375;p75"/>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6" name="Google Shape;5376;p75"/>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7" name="Google Shape;5377;p75"/>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8" name="Google Shape;5378;p75"/>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9" name="Google Shape;5379;p75"/>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0" name="Google Shape;5380;p75"/>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1" name="Google Shape;5381;p75"/>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2" name="Google Shape;5382;p75"/>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3" name="Google Shape;5383;p75"/>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4" name="Google Shape;5384;p75"/>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5" name="Google Shape;5385;p75"/>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6" name="Google Shape;5386;p75"/>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7" name="Google Shape;5387;p75"/>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8" name="Google Shape;5388;p75"/>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9" name="Google Shape;5389;p75"/>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0" name="Google Shape;5390;p75"/>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1" name="Google Shape;5391;p75"/>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2" name="Google Shape;5392;p75"/>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3" name="Google Shape;5393;p75"/>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4" name="Google Shape;5394;p75"/>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5" name="Google Shape;5395;p75"/>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6" name="Google Shape;5396;p75"/>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7" name="Google Shape;5397;p75"/>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8" name="Google Shape;5398;p75"/>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9" name="Google Shape;5399;p75"/>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0" name="Google Shape;5400;p75"/>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1" name="Google Shape;5401;p75"/>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2" name="Google Shape;5402;p75"/>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3" name="Google Shape;5403;p75"/>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4" name="Google Shape;5404;p75"/>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5" name="Google Shape;5405;p75"/>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6" name="Google Shape;5406;p75"/>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7" name="Google Shape;5407;p75"/>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8" name="Google Shape;5408;p75"/>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9" name="Google Shape;5409;p75"/>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0" name="Google Shape;5410;p75"/>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1" name="Google Shape;5411;p75"/>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2" name="Google Shape;5412;p75"/>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3" name="Google Shape;5413;p75"/>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4" name="Google Shape;5414;p75"/>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5" name="Google Shape;5415;p75"/>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6" name="Google Shape;5416;p75"/>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7" name="Google Shape;5417;p75"/>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8" name="Google Shape;5418;p75"/>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9" name="Google Shape;5419;p75"/>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0" name="Google Shape;5420;p75"/>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1" name="Google Shape;5421;p75"/>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2" name="Google Shape;5422;p75"/>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3" name="Google Shape;5423;p75"/>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4" name="Google Shape;5424;p75"/>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5" name="Google Shape;5425;p75"/>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6" name="Google Shape;5426;p75"/>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7" name="Google Shape;5427;p75"/>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8" name="Google Shape;5428;p75"/>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9" name="Google Shape;5429;p75"/>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0" name="Google Shape;5430;p75"/>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1" name="Google Shape;5431;p75"/>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2" name="Google Shape;5432;p75"/>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3" name="Google Shape;5433;p75"/>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4" name="Google Shape;5434;p75"/>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5" name="Google Shape;5435;p75"/>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6" name="Google Shape;5436;p75"/>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7" name="Google Shape;5437;p75"/>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8" name="Google Shape;5438;p75"/>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9" name="Google Shape;5439;p75"/>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0" name="Google Shape;5440;p75"/>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1" name="Google Shape;5441;p75"/>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2" name="Google Shape;5442;p75"/>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3" name="Google Shape;5443;p75"/>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4" name="Google Shape;5444;p75"/>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5" name="Google Shape;5445;p75"/>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6" name="Google Shape;5446;p75"/>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7" name="Google Shape;5447;p75"/>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8" name="Google Shape;5448;p75"/>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9" name="Google Shape;5449;p75"/>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0" name="Google Shape;5450;p75"/>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1" name="Google Shape;5451;p75"/>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2" name="Google Shape;5452;p75"/>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3" name="Google Shape;5453;p75"/>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4" name="Google Shape;5454;p75"/>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5" name="Google Shape;5455;p75"/>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6" name="Google Shape;5456;p75"/>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7" name="Google Shape;5457;p75"/>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8" name="Google Shape;5458;p75"/>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9" name="Google Shape;5459;p75"/>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0" name="Google Shape;5460;p75"/>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1" name="Google Shape;5461;p75"/>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2" name="Google Shape;5462;p75"/>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3" name="Google Shape;5463;p75"/>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4" name="Google Shape;5464;p75"/>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5" name="Google Shape;5465;p75"/>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6" name="Google Shape;5466;p75"/>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7" name="Google Shape;5467;p75"/>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8" name="Google Shape;5468;p75"/>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9" name="Google Shape;5469;p75"/>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0" name="Google Shape;5470;p75"/>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1" name="Google Shape;5471;p75"/>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2" name="Google Shape;5472;p75"/>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3" name="Google Shape;5473;p75"/>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4" name="Google Shape;5474;p75"/>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5" name="Google Shape;5475;p75"/>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6" name="Google Shape;5476;p75"/>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7" name="Google Shape;5477;p75"/>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8" name="Google Shape;5478;p75"/>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9" name="Google Shape;5479;p75"/>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0" name="Google Shape;5480;p75"/>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1" name="Google Shape;5481;p75"/>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2" name="Google Shape;5482;p75"/>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3" name="Google Shape;5483;p75"/>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4" name="Google Shape;5484;p75"/>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5" name="Google Shape;5485;p75"/>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6" name="Google Shape;5486;p75"/>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7" name="Google Shape;5487;p75"/>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8" name="Google Shape;5488;p75"/>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9" name="Google Shape;5489;p75"/>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0" name="Google Shape;5490;p75"/>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1" name="Google Shape;5491;p75"/>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2" name="Google Shape;5492;p75"/>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3" name="Google Shape;5493;p75"/>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4" name="Google Shape;5494;p75"/>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5" name="Google Shape;5495;p75"/>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6" name="Google Shape;5496;p75"/>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7" name="Google Shape;5497;p75"/>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8" name="Google Shape;5498;p75"/>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9" name="Google Shape;5499;p75"/>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0" name="Google Shape;5500;p75"/>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1" name="Google Shape;5501;p75"/>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2" name="Google Shape;5502;p75"/>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3" name="Google Shape;5503;p75"/>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4" name="Google Shape;5504;p75"/>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5" name="Google Shape;5505;p75"/>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6" name="Google Shape;5506;p75"/>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7" name="Google Shape;5507;p75"/>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8" name="Google Shape;5508;p75"/>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9" name="Google Shape;5509;p75"/>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0" name="Google Shape;5510;p75"/>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1" name="Google Shape;5511;p75"/>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2" name="Google Shape;5512;p75"/>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3" name="Google Shape;5513;p75"/>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4" name="Google Shape;5514;p75"/>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5" name="Google Shape;5515;p75"/>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6" name="Google Shape;5516;p75"/>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7" name="Google Shape;5517;p75"/>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8" name="Google Shape;5518;p75"/>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9" name="Google Shape;5519;p75"/>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0" name="Google Shape;5520;p75"/>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1" name="Google Shape;5521;p75"/>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2" name="Google Shape;5522;p75"/>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3" name="Google Shape;5523;p75"/>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4" name="Google Shape;5524;p75"/>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5" name="Google Shape;5525;p75"/>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6" name="Google Shape;5526;p75"/>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7" name="Google Shape;5527;p75"/>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8" name="Google Shape;5528;p75"/>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9" name="Google Shape;5529;p75"/>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0" name="Google Shape;5530;p75"/>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1" name="Google Shape;5531;p75"/>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2" name="Google Shape;5532;p75"/>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3" name="Google Shape;5533;p75"/>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4" name="Google Shape;5534;p75"/>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5" name="Google Shape;5535;p75"/>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6" name="Google Shape;5536;p75"/>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7" name="Google Shape;5537;p75"/>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8" name="Google Shape;5538;p75"/>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9" name="Google Shape;5539;p75"/>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0" name="Google Shape;5540;p75"/>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1" name="Google Shape;5541;p75"/>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2" name="Google Shape;5542;p75"/>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3" name="Google Shape;5543;p75"/>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4" name="Google Shape;5544;p75"/>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5" name="Google Shape;5545;p75"/>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6" name="Google Shape;5546;p75"/>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7" name="Google Shape;5547;p75"/>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8" name="Google Shape;5548;p75"/>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9" name="Google Shape;5549;p75"/>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0" name="Google Shape;5550;p75"/>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1" name="Google Shape;5551;p75"/>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2" name="Google Shape;5552;p75"/>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3" name="Google Shape;5553;p75"/>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4" name="Google Shape;5554;p75"/>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5" name="Google Shape;5555;p75"/>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6" name="Google Shape;5556;p75"/>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7" name="Google Shape;5557;p75"/>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8" name="Google Shape;5558;p75"/>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9" name="Google Shape;5559;p75"/>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0" name="Google Shape;5560;p75"/>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1" name="Google Shape;5561;p75"/>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2" name="Google Shape;5562;p75"/>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3" name="Google Shape;5563;p75"/>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4" name="Google Shape;5564;p75"/>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5" name="Google Shape;5565;p75"/>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6" name="Google Shape;5566;p75"/>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7" name="Google Shape;5567;p75"/>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8" name="Google Shape;5568;p75"/>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9" name="Google Shape;5569;p75"/>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0" name="Google Shape;5570;p75"/>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1" name="Google Shape;5571;p75"/>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2" name="Google Shape;5572;p75"/>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3" name="Google Shape;5573;p75"/>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4" name="Google Shape;5574;p75"/>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5" name="Google Shape;5575;p75"/>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6" name="Google Shape;5576;p75"/>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7" name="Google Shape;5577;p75"/>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8" name="Google Shape;5578;p75"/>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9" name="Google Shape;5579;p75"/>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0" name="Google Shape;5580;p75"/>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1" name="Google Shape;5581;p75"/>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2" name="Google Shape;5582;p75"/>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3" name="Google Shape;5583;p75"/>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4" name="Google Shape;5584;p75"/>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5" name="Google Shape;5585;p75"/>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6" name="Google Shape;5586;p75"/>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7" name="Google Shape;5587;p75"/>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8" name="Google Shape;5588;p75"/>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9" name="Google Shape;5589;p75"/>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0" name="Google Shape;5590;p75"/>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1" name="Google Shape;5591;p75"/>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2" name="Google Shape;5592;p75"/>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3" name="Google Shape;5593;p75"/>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4" name="Google Shape;5594;p75"/>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5" name="Google Shape;5595;p75"/>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6" name="Google Shape;5596;p75"/>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7" name="Google Shape;5597;p75"/>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8" name="Google Shape;5598;p75"/>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9" name="Google Shape;5599;p75"/>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0" name="Google Shape;5600;p75"/>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1" name="Google Shape;5601;p75"/>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2" name="Google Shape;5602;p75"/>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3" name="Google Shape;5603;p75"/>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4" name="Google Shape;5604;p75"/>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5" name="Google Shape;5605;p75"/>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6" name="Google Shape;5606;p75"/>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7" name="Google Shape;5607;p75"/>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8" name="Google Shape;5608;p75"/>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9" name="Google Shape;5609;p75"/>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0" name="Google Shape;5610;p75"/>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1" name="Google Shape;5611;p75"/>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2" name="Google Shape;5612;p75"/>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3" name="Google Shape;5613;p75"/>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4" name="Google Shape;5614;p75"/>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5" name="Google Shape;5615;p75"/>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6" name="Google Shape;5616;p75"/>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7" name="Google Shape;5617;p75"/>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8" name="Google Shape;5618;p75"/>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9" name="Google Shape;5619;p75"/>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0" name="Google Shape;5620;p75"/>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1" name="Google Shape;5621;p75"/>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2" name="Google Shape;5622;p75"/>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3" name="Google Shape;5623;p75"/>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4" name="Google Shape;5624;p75"/>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5" name="Google Shape;5625;p75"/>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6" name="Google Shape;5626;p75"/>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7" name="Google Shape;5627;p75"/>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8" name="Google Shape;5628;p75"/>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9" name="Google Shape;5629;p75"/>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0" name="Google Shape;5630;p75"/>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1" name="Google Shape;5631;p75"/>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2" name="Google Shape;5632;p75"/>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3" name="Google Shape;5633;p75"/>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4" name="Google Shape;5634;p75"/>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5" name="Google Shape;5635;p75"/>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6" name="Google Shape;5636;p75"/>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7" name="Google Shape;5637;p75"/>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8" name="Google Shape;5638;p75"/>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9" name="Google Shape;5639;p75"/>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0" name="Google Shape;5640;p75"/>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1" name="Google Shape;5641;p75"/>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2" name="Google Shape;5642;p75"/>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3" name="Google Shape;5643;p75"/>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4" name="Google Shape;5644;p75"/>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5" name="Google Shape;5645;p75"/>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6" name="Google Shape;5646;p75"/>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7" name="Google Shape;5647;p75"/>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8" name="Google Shape;5648;p75"/>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9" name="Google Shape;5649;p75"/>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0" name="Google Shape;5650;p75"/>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1" name="Google Shape;5651;p75"/>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2" name="Google Shape;5652;p75"/>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3" name="Google Shape;5653;p75"/>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4" name="Google Shape;5654;p75"/>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5" name="Google Shape;5655;p75"/>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6" name="Google Shape;5656;p75"/>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7" name="Google Shape;5657;p75"/>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8" name="Google Shape;5658;p75"/>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9" name="Google Shape;5659;p75"/>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0" name="Google Shape;5660;p75"/>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1" name="Google Shape;5661;p75"/>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2" name="Google Shape;5662;p75"/>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3" name="Google Shape;5663;p75"/>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4" name="Google Shape;5664;p75"/>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5" name="Google Shape;5665;p75"/>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6" name="Google Shape;5666;p75"/>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7" name="Google Shape;5667;p75"/>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8" name="Google Shape;5668;p75"/>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9" name="Google Shape;5669;p75"/>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0" name="Google Shape;5670;p75"/>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1" name="Google Shape;5671;p75"/>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2" name="Google Shape;5672;p75"/>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3" name="Google Shape;5673;p75"/>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4" name="Google Shape;5674;p75"/>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5" name="Google Shape;5675;p75"/>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6" name="Google Shape;5676;p75"/>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7" name="Google Shape;5677;p75"/>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8" name="Google Shape;5678;p75"/>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9" name="Google Shape;5679;p75"/>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0" name="Google Shape;5680;p75"/>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1" name="Google Shape;5681;p75"/>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2" name="Google Shape;5682;p75"/>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3" name="Google Shape;5683;p75"/>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4" name="Google Shape;5684;p75"/>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5" name="Google Shape;5685;p75"/>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6" name="Google Shape;5686;p75"/>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7" name="Google Shape;5687;p75"/>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8" name="Google Shape;5688;p75"/>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9" name="Google Shape;5689;p75"/>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0" name="Google Shape;5690;p75"/>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1" name="Google Shape;5691;p75"/>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2" name="Google Shape;5692;p75"/>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3" name="Google Shape;5693;p75"/>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4" name="Google Shape;5694;p75"/>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5" name="Google Shape;5695;p75"/>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6" name="Google Shape;5696;p75"/>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7" name="Google Shape;5697;p75"/>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8" name="Google Shape;5698;p75"/>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9" name="Google Shape;5699;p75"/>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0" name="Google Shape;5700;p75"/>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1" name="Google Shape;5701;p75"/>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2" name="Google Shape;5702;p75"/>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3" name="Google Shape;5703;p75"/>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4" name="Google Shape;5704;p75"/>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5" name="Google Shape;5705;p75"/>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6" name="Google Shape;5706;p75"/>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7" name="Google Shape;5707;p75"/>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8" name="Google Shape;5708;p75"/>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9" name="Google Shape;5709;p75"/>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0" name="Google Shape;5710;p75"/>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1" name="Google Shape;5711;p75"/>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2" name="Google Shape;5712;p75"/>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3" name="Google Shape;5713;p75"/>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4" name="Google Shape;5714;p75"/>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5" name="Google Shape;5715;p75"/>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6" name="Google Shape;5716;p75"/>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7" name="Google Shape;5717;p75"/>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8" name="Google Shape;5718;p75"/>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9" name="Google Shape;5719;p75"/>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0" name="Google Shape;5720;p75"/>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1" name="Google Shape;5721;p75"/>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2" name="Google Shape;5722;p75"/>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3" name="Google Shape;5723;p75"/>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4" name="Google Shape;5724;p75"/>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5" name="Google Shape;5725;p75"/>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6" name="Google Shape;5726;p75"/>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7" name="Google Shape;5727;p75"/>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8" name="Google Shape;5728;p75"/>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9" name="Google Shape;5729;p75"/>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0" name="Google Shape;5730;p75"/>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1" name="Google Shape;5731;p75"/>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2" name="Google Shape;5732;p75"/>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3" name="Google Shape;5733;p75"/>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4" name="Google Shape;5734;p75"/>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5" name="Google Shape;5735;p75"/>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6" name="Google Shape;5736;p75"/>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7" name="Google Shape;5737;p75"/>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8" name="Google Shape;5738;p75"/>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9" name="Google Shape;5739;p75"/>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0" name="Google Shape;5740;p75"/>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1" name="Google Shape;5741;p75"/>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2" name="Google Shape;5742;p75"/>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3" name="Google Shape;5743;p75"/>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4" name="Google Shape;5744;p75"/>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5" name="Google Shape;5745;p75"/>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6" name="Google Shape;5746;p75"/>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7" name="Google Shape;5747;p75"/>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8" name="Google Shape;5748;p75"/>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9" name="Google Shape;5749;p75"/>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0" name="Google Shape;5750;p75"/>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1" name="Google Shape;5751;p75"/>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2" name="Google Shape;5752;p75"/>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3" name="Google Shape;5753;p75"/>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4" name="Google Shape;5754;p75"/>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5" name="Google Shape;5755;p75"/>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6" name="Google Shape;5756;p75"/>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7" name="Google Shape;5757;p75"/>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8" name="Google Shape;5758;p75"/>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9" name="Google Shape;5759;p75"/>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0" name="Google Shape;5760;p75"/>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1" name="Google Shape;5761;p75"/>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2" name="Google Shape;5762;p75"/>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3" name="Google Shape;5763;p75"/>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4" name="Google Shape;5764;p75"/>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5" name="Google Shape;5765;p75"/>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6" name="Google Shape;5766;p75"/>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7" name="Google Shape;5767;p75"/>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8" name="Google Shape;5768;p75"/>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9" name="Google Shape;5769;p75"/>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0" name="Google Shape;5770;p75"/>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1" name="Google Shape;5771;p75"/>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2" name="Google Shape;5772;p75"/>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3" name="Google Shape;5773;p75"/>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4" name="Google Shape;5774;p75"/>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5" name="Google Shape;5775;p75"/>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6" name="Google Shape;5776;p75"/>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7" name="Google Shape;5777;p75"/>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8" name="Google Shape;5778;p75"/>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9" name="Google Shape;5779;p75"/>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0" name="Google Shape;5780;p75"/>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1" name="Google Shape;5781;p75"/>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2" name="Google Shape;5782;p75"/>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3" name="Google Shape;5783;p75"/>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4" name="Google Shape;5784;p75"/>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5" name="Google Shape;5785;p75"/>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6" name="Google Shape;5786;p75"/>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7" name="Google Shape;5787;p75"/>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8" name="Google Shape;5788;p75"/>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9" name="Google Shape;5789;p75"/>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0" name="Google Shape;5790;p75"/>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1" name="Google Shape;5791;p75"/>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2" name="Google Shape;5792;p75"/>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3" name="Google Shape;5793;p75"/>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4" name="Google Shape;5794;p75"/>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5" name="Google Shape;5795;p75"/>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6" name="Google Shape;5796;p75"/>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7" name="Google Shape;5797;p75"/>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8" name="Google Shape;5798;p75"/>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9" name="Google Shape;5799;p75"/>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0" name="Google Shape;5800;p75"/>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1" name="Google Shape;5801;p75"/>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2" name="Google Shape;5802;p75"/>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3" name="Google Shape;5803;p75"/>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4" name="Google Shape;5804;p75"/>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5" name="Google Shape;5805;p75"/>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6" name="Google Shape;5806;p75"/>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7" name="Google Shape;5807;p75"/>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8" name="Google Shape;5808;p75"/>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9" name="Google Shape;5809;p75"/>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0" name="Google Shape;5810;p75"/>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1" name="Google Shape;5811;p75"/>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2" name="Google Shape;5812;p75"/>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3" name="Google Shape;5813;p75"/>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4" name="Google Shape;5814;p75"/>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5" name="Google Shape;5815;p75"/>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6" name="Google Shape;5816;p75"/>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7" name="Google Shape;5817;p75"/>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8" name="Google Shape;5818;p75"/>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9" name="Google Shape;5819;p75"/>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0" name="Google Shape;5820;p75"/>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1" name="Google Shape;5821;p75"/>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2" name="Google Shape;5822;p75"/>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3" name="Google Shape;5823;p75"/>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4" name="Google Shape;5824;p75"/>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5" name="Google Shape;5825;p75"/>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6" name="Google Shape;5826;p75"/>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7" name="Google Shape;5827;p75"/>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8" name="Google Shape;5828;p75"/>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9" name="Google Shape;5829;p75"/>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0" name="Google Shape;5830;p75"/>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1" name="Google Shape;5831;p75"/>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2" name="Google Shape;5832;p75"/>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3" name="Google Shape;5833;p75"/>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4" name="Google Shape;5834;p75"/>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5" name="Google Shape;5835;p75"/>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6" name="Google Shape;5836;p75"/>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7" name="Google Shape;5837;p75"/>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8" name="Google Shape;5838;p75"/>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9" name="Google Shape;5839;p75"/>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0" name="Google Shape;5840;p75"/>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1" name="Google Shape;5841;p75"/>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2" name="Google Shape;5842;p75"/>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3" name="Google Shape;5843;p75"/>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4" name="Google Shape;5844;p75"/>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5" name="Google Shape;5845;p75"/>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6" name="Google Shape;5846;p75"/>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7" name="Google Shape;5847;p75"/>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8" name="Google Shape;5848;p75"/>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9" name="Google Shape;5849;p75"/>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0" name="Google Shape;5850;p75"/>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1" name="Google Shape;5851;p75"/>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2" name="Google Shape;5852;p75"/>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3" name="Google Shape;5853;p75"/>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4" name="Google Shape;5854;p75"/>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5" name="Google Shape;5855;p75"/>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6" name="Google Shape;5856;p75"/>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7" name="Google Shape;5857;p75"/>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58" name="Google Shape;5858;p75"/>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59" name="Google Shape;5859;p75"/>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5860" name="Shape 5860"/>
        <p:cNvGrpSpPr/>
        <p:nvPr/>
      </p:nvGrpSpPr>
      <p:grpSpPr>
        <a:xfrm>
          <a:off x="0" y="0"/>
          <a:ext cx="0" cy="0"/>
          <a:chOff x="0" y="0"/>
          <a:chExt cx="0" cy="0"/>
        </a:xfrm>
      </p:grpSpPr>
      <p:sp>
        <p:nvSpPr>
          <p:cNvPr id="5861" name="Google Shape;5861;p76"/>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62" name="Google Shape;5862;p76"/>
          <p:cNvPicPr preferRelativeResize="0"/>
          <p:nvPr/>
        </p:nvPicPr>
        <p:blipFill rotWithShape="1">
          <a:blip r:embed="rId2">
            <a:alphaModFix/>
          </a:blip>
          <a:srcRect b="18091" l="0" r="4251" t="18091"/>
          <a:stretch/>
        </p:blipFill>
        <p:spPr>
          <a:xfrm>
            <a:off x="5715122" y="8"/>
            <a:ext cx="1714800" cy="1714800"/>
          </a:xfrm>
          <a:prstGeom prst="ellipse">
            <a:avLst/>
          </a:prstGeom>
          <a:noFill/>
          <a:ln>
            <a:noFill/>
          </a:ln>
        </p:spPr>
      </p:pic>
      <p:sp>
        <p:nvSpPr>
          <p:cNvPr id="5863" name="Google Shape;5863;p76"/>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5864" name="Google Shape;5864;p76"/>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5865" name="Google Shape;5865;p76"/>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6" name="Google Shape;5866;p76"/>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67" name="Google Shape;5867;p76"/>
          <p:cNvPicPr preferRelativeResize="0"/>
          <p:nvPr/>
        </p:nvPicPr>
        <p:blipFill rotWithShape="1">
          <a:blip r:embed="rId3">
            <a:alphaModFix/>
          </a:blip>
          <a:srcRect b="24544" l="33474" r="24195" t="11983"/>
          <a:stretch/>
        </p:blipFill>
        <p:spPr>
          <a:xfrm>
            <a:off x="7429711" y="1714197"/>
            <a:ext cx="1714514" cy="1714668"/>
          </a:xfrm>
          <a:prstGeom prst="rect">
            <a:avLst/>
          </a:prstGeom>
          <a:noFill/>
          <a:ln>
            <a:noFill/>
          </a:ln>
        </p:spPr>
      </p:pic>
      <p:pic>
        <p:nvPicPr>
          <p:cNvPr id="5868" name="Google Shape;5868;p76"/>
          <p:cNvPicPr preferRelativeResize="0"/>
          <p:nvPr/>
        </p:nvPicPr>
        <p:blipFill>
          <a:blip r:embed="rId4">
            <a:alphaModFix/>
          </a:blip>
          <a:stretch>
            <a:fillRect/>
          </a:stretch>
        </p:blipFill>
        <p:spPr>
          <a:xfrm>
            <a:off x="5714566" y="3279784"/>
            <a:ext cx="3429325" cy="1863691"/>
          </a:xfrm>
          <a:prstGeom prst="rect">
            <a:avLst/>
          </a:prstGeom>
          <a:noFill/>
          <a:ln>
            <a:noFill/>
          </a:ln>
        </p:spPr>
      </p:pic>
      <p:grpSp>
        <p:nvGrpSpPr>
          <p:cNvPr id="5869" name="Google Shape;5869;p76"/>
          <p:cNvGrpSpPr/>
          <p:nvPr/>
        </p:nvGrpSpPr>
        <p:grpSpPr>
          <a:xfrm>
            <a:off x="5714586" y="1714973"/>
            <a:ext cx="1714747" cy="1713968"/>
            <a:chOff x="1189450" y="238125"/>
            <a:chExt cx="5177375" cy="5175025"/>
          </a:xfrm>
        </p:grpSpPr>
        <p:sp>
          <p:nvSpPr>
            <p:cNvPr id="5870" name="Google Shape;5870;p76"/>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1" name="Google Shape;5871;p76"/>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2" name="Google Shape;5872;p76"/>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3" name="Google Shape;5873;p76"/>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4" name="Google Shape;5874;p76"/>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5" name="Google Shape;5875;p76"/>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6" name="Google Shape;5876;p76"/>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7" name="Google Shape;5877;p76"/>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8" name="Google Shape;5878;p76"/>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9" name="Google Shape;5879;p76"/>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0" name="Google Shape;5880;p76"/>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1" name="Google Shape;5881;p76"/>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2" name="Google Shape;5882;p76"/>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3" name="Google Shape;5883;p76"/>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4" name="Google Shape;5884;p76"/>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5" name="Google Shape;5885;p76"/>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6" name="Google Shape;5886;p76"/>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7" name="Google Shape;5887;p76"/>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8" name="Google Shape;5888;p76"/>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9" name="Google Shape;5889;p76"/>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0" name="Google Shape;5890;p76"/>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1" name="Google Shape;5891;p76"/>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2" name="Google Shape;5892;p76"/>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3" name="Google Shape;5893;p76"/>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4" name="Google Shape;5894;p76"/>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5" name="Google Shape;5895;p76"/>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6" name="Google Shape;5896;p76"/>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7" name="Google Shape;5897;p76"/>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8" name="Google Shape;5898;p76"/>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9" name="Google Shape;5899;p76"/>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0" name="Google Shape;5900;p76"/>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1" name="Google Shape;5901;p76"/>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2" name="Google Shape;5902;p76"/>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3" name="Google Shape;5903;p76"/>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4" name="Google Shape;5904;p76"/>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5" name="Google Shape;5905;p76"/>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6" name="Google Shape;5906;p76"/>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7" name="Google Shape;5907;p76"/>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8" name="Google Shape;5908;p76"/>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9" name="Google Shape;5909;p76"/>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0" name="Google Shape;5910;p76"/>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1" name="Google Shape;5911;p76"/>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2" name="Google Shape;5912;p76"/>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3" name="Google Shape;5913;p76"/>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4" name="Google Shape;5914;p76"/>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5" name="Google Shape;5915;p76"/>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6" name="Google Shape;5916;p76"/>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7" name="Google Shape;5917;p76"/>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8" name="Google Shape;5918;p76"/>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9" name="Google Shape;5919;p76"/>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0" name="Google Shape;5920;p76"/>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1" name="Google Shape;5921;p76"/>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2" name="Google Shape;5922;p76"/>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3" name="Google Shape;5923;p76"/>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4" name="Google Shape;5924;p76"/>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5" name="Google Shape;5925;p76"/>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6" name="Google Shape;5926;p76"/>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7" name="Google Shape;5927;p76"/>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8" name="Google Shape;5928;p76"/>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9" name="Google Shape;5929;p76"/>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0" name="Google Shape;5930;p76"/>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1" name="Google Shape;5931;p76"/>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2" name="Google Shape;5932;p76"/>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3" name="Google Shape;5933;p76"/>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4" name="Google Shape;5934;p76"/>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5" name="Google Shape;5935;p76"/>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6" name="Google Shape;5936;p76"/>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7" name="Google Shape;5937;p76"/>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8" name="Google Shape;5938;p76"/>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9" name="Google Shape;5939;p76"/>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0" name="Google Shape;5940;p76"/>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1" name="Google Shape;5941;p76"/>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2" name="Google Shape;5942;p76"/>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3" name="Google Shape;5943;p76"/>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4" name="Google Shape;5944;p76"/>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5" name="Google Shape;5945;p76"/>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6" name="Google Shape;5946;p76"/>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7" name="Google Shape;5947;p76"/>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8" name="Google Shape;5948;p76"/>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9" name="Google Shape;5949;p76"/>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0" name="Google Shape;5950;p76"/>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1" name="Google Shape;5951;p76"/>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2" name="Google Shape;5952;p76"/>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3" name="Google Shape;5953;p76"/>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4" name="Google Shape;5954;p76"/>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5" name="Google Shape;5955;p76"/>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6" name="Google Shape;5956;p76"/>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7" name="Google Shape;5957;p76"/>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8" name="Google Shape;5958;p76"/>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9" name="Google Shape;5959;p76"/>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0" name="Google Shape;5960;p76"/>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1" name="Google Shape;5961;p76"/>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2" name="Google Shape;5962;p76"/>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3" name="Google Shape;5963;p76"/>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4" name="Google Shape;5964;p76"/>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5" name="Google Shape;5965;p76"/>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6" name="Google Shape;5966;p76"/>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7" name="Google Shape;5967;p76"/>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8" name="Google Shape;5968;p76"/>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9" name="Google Shape;5969;p76"/>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0" name="Google Shape;5970;p76"/>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1" name="Google Shape;5971;p76"/>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2" name="Google Shape;5972;p76"/>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3" name="Google Shape;5973;p76"/>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4" name="Google Shape;5974;p76"/>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5" name="Google Shape;5975;p76"/>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6" name="Google Shape;5976;p76"/>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7" name="Google Shape;5977;p76"/>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8" name="Google Shape;5978;p76"/>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9" name="Google Shape;5979;p76"/>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0" name="Google Shape;5980;p76"/>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1" name="Google Shape;5981;p76"/>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2" name="Google Shape;5982;p76"/>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3" name="Google Shape;5983;p76"/>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4" name="Google Shape;5984;p76"/>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5" name="Google Shape;5985;p76"/>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6" name="Google Shape;5986;p76"/>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7" name="Google Shape;5987;p76"/>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8" name="Google Shape;5988;p76"/>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9" name="Google Shape;5989;p76"/>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0" name="Google Shape;5990;p76"/>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1" name="Google Shape;5991;p76"/>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2" name="Google Shape;5992;p76"/>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3" name="Google Shape;5993;p76"/>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4" name="Google Shape;5994;p76"/>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5" name="Google Shape;5995;p76"/>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6" name="Google Shape;5996;p76"/>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7" name="Google Shape;5997;p76"/>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8" name="Google Shape;5998;p76"/>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9" name="Google Shape;5999;p76"/>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0" name="Google Shape;6000;p76"/>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1" name="Google Shape;6001;p76"/>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2" name="Google Shape;6002;p76"/>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3" name="Google Shape;6003;p76"/>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4" name="Google Shape;6004;p76"/>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5" name="Google Shape;6005;p76"/>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6" name="Google Shape;6006;p76"/>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7" name="Google Shape;6007;p76"/>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8" name="Google Shape;6008;p76"/>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9" name="Google Shape;6009;p76"/>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0" name="Google Shape;6010;p76"/>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1" name="Google Shape;6011;p76"/>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2" name="Google Shape;6012;p76"/>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3" name="Google Shape;6013;p76"/>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4" name="Google Shape;6014;p76"/>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5" name="Google Shape;6015;p76"/>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6" name="Google Shape;6016;p76"/>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7" name="Google Shape;6017;p76"/>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8" name="Google Shape;6018;p76"/>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9" name="Google Shape;6019;p76"/>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0" name="Google Shape;6020;p76"/>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1" name="Google Shape;6021;p76"/>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2" name="Google Shape;6022;p76"/>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3" name="Google Shape;6023;p76"/>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4" name="Google Shape;6024;p76"/>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5" name="Google Shape;6025;p76"/>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6" name="Google Shape;6026;p76"/>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7" name="Google Shape;6027;p76"/>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8" name="Google Shape;6028;p76"/>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9" name="Google Shape;6029;p76"/>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0" name="Google Shape;6030;p76"/>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1" name="Google Shape;6031;p76"/>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2" name="Google Shape;6032;p76"/>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3" name="Google Shape;6033;p76"/>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4" name="Google Shape;6034;p76"/>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5" name="Google Shape;6035;p76"/>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6" name="Google Shape;6036;p76"/>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7" name="Google Shape;6037;p76"/>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8" name="Google Shape;6038;p76"/>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9" name="Google Shape;6039;p76"/>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0" name="Google Shape;6040;p76"/>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1" name="Google Shape;6041;p76"/>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2" name="Google Shape;6042;p76"/>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3" name="Google Shape;6043;p76"/>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4" name="Google Shape;6044;p76"/>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5" name="Google Shape;6045;p76"/>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6" name="Google Shape;6046;p76"/>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7" name="Google Shape;6047;p76"/>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8" name="Google Shape;6048;p76"/>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9" name="Google Shape;6049;p76"/>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0" name="Google Shape;6050;p76"/>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1" name="Google Shape;6051;p76"/>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2" name="Google Shape;6052;p76"/>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3" name="Google Shape;6053;p76"/>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4" name="Google Shape;6054;p76"/>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5" name="Google Shape;6055;p76"/>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6" name="Google Shape;6056;p76"/>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7" name="Google Shape;6057;p76"/>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8" name="Google Shape;6058;p76"/>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9" name="Google Shape;6059;p76"/>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0" name="Google Shape;6060;p76"/>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1" name="Google Shape;6061;p76"/>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2" name="Google Shape;6062;p76"/>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3" name="Google Shape;6063;p76"/>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4" name="Google Shape;6064;p76"/>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5" name="Google Shape;6065;p76"/>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6" name="Google Shape;6066;p76"/>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7" name="Google Shape;6067;p76"/>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8" name="Google Shape;6068;p76"/>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9" name="Google Shape;6069;p76"/>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0" name="Google Shape;6070;p76"/>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1" name="Google Shape;6071;p76"/>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2" name="Google Shape;6072;p76"/>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3" name="Google Shape;6073;p76"/>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4" name="Google Shape;6074;p76"/>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5" name="Google Shape;6075;p76"/>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6" name="Google Shape;6076;p76"/>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7" name="Google Shape;6077;p76"/>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8" name="Google Shape;6078;p76"/>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9" name="Google Shape;6079;p76"/>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0" name="Google Shape;6080;p76"/>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1" name="Google Shape;6081;p76"/>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2" name="Google Shape;6082;p76"/>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3" name="Google Shape;6083;p76"/>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4" name="Google Shape;6084;p76"/>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5" name="Google Shape;6085;p76"/>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6" name="Google Shape;6086;p76"/>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7" name="Google Shape;6087;p76"/>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8" name="Google Shape;6088;p76"/>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9" name="Google Shape;6089;p76"/>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0" name="Google Shape;6090;p76"/>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1" name="Google Shape;6091;p76"/>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2" name="Google Shape;6092;p76"/>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3" name="Google Shape;6093;p76"/>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4" name="Google Shape;6094;p76"/>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5" name="Google Shape;6095;p76"/>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6" name="Google Shape;6096;p76"/>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7" name="Google Shape;6097;p76"/>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8" name="Google Shape;6098;p76"/>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9" name="Google Shape;6099;p76"/>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0" name="Google Shape;6100;p76"/>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1" name="Google Shape;6101;p76"/>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2" name="Google Shape;6102;p76"/>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3" name="Google Shape;6103;p76"/>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4" name="Google Shape;6104;p76"/>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5" name="Google Shape;6105;p76"/>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6" name="Google Shape;6106;p76"/>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7" name="Google Shape;6107;p76"/>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8" name="Google Shape;6108;p76"/>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9" name="Google Shape;6109;p76"/>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0" name="Google Shape;6110;p76"/>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1" name="Google Shape;6111;p76"/>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2" name="Google Shape;6112;p76"/>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3" name="Google Shape;6113;p76"/>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4" name="Google Shape;6114;p76"/>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5" name="Google Shape;6115;p76"/>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6" name="Google Shape;6116;p76"/>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7" name="Google Shape;6117;p76"/>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8" name="Google Shape;6118;p76"/>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9" name="Google Shape;6119;p76"/>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0" name="Google Shape;6120;p76"/>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1" name="Google Shape;6121;p76"/>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2" name="Google Shape;6122;p76"/>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3" name="Google Shape;6123;p76"/>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4" name="Google Shape;6124;p76"/>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5" name="Google Shape;6125;p76"/>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6" name="Google Shape;6126;p76"/>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7" name="Google Shape;6127;p76"/>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8" name="Google Shape;6128;p76"/>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9" name="Google Shape;6129;p76"/>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0" name="Google Shape;6130;p76"/>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1" name="Google Shape;6131;p76"/>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2" name="Google Shape;6132;p76"/>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3" name="Google Shape;6133;p76"/>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4" name="Google Shape;6134;p76"/>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5" name="Google Shape;6135;p76"/>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6" name="Google Shape;6136;p76"/>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7" name="Google Shape;6137;p76"/>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8" name="Google Shape;6138;p76"/>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9" name="Google Shape;6139;p76"/>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0" name="Google Shape;6140;p76"/>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1" name="Google Shape;6141;p76"/>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2" name="Google Shape;6142;p76"/>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3" name="Google Shape;6143;p76"/>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4" name="Google Shape;6144;p76"/>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5" name="Google Shape;6145;p76"/>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6" name="Google Shape;6146;p76"/>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7" name="Google Shape;6147;p76"/>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8" name="Google Shape;6148;p76"/>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9" name="Google Shape;6149;p76"/>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0" name="Google Shape;6150;p76"/>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1" name="Google Shape;6151;p76"/>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2" name="Google Shape;6152;p76"/>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3" name="Google Shape;6153;p76"/>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4" name="Google Shape;6154;p76"/>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5" name="Google Shape;6155;p76"/>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6" name="Google Shape;6156;p76"/>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7" name="Google Shape;6157;p76"/>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8" name="Google Shape;6158;p76"/>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9" name="Google Shape;6159;p76"/>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0" name="Google Shape;6160;p76"/>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1" name="Google Shape;6161;p76"/>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2" name="Google Shape;6162;p76"/>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3" name="Google Shape;6163;p76"/>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4" name="Google Shape;6164;p76"/>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5" name="Google Shape;6165;p76"/>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6" name="Google Shape;6166;p76"/>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7" name="Google Shape;6167;p76"/>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8" name="Google Shape;6168;p76"/>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9" name="Google Shape;6169;p76"/>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0" name="Google Shape;6170;p76"/>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1" name="Google Shape;6171;p76"/>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2" name="Google Shape;6172;p76"/>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3" name="Google Shape;6173;p76"/>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4" name="Google Shape;6174;p76"/>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5" name="Google Shape;6175;p76"/>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6" name="Google Shape;6176;p76"/>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7" name="Google Shape;6177;p76"/>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8" name="Google Shape;6178;p76"/>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9" name="Google Shape;6179;p76"/>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0" name="Google Shape;6180;p76"/>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1" name="Google Shape;6181;p76"/>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2" name="Google Shape;6182;p76"/>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3" name="Google Shape;6183;p76"/>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4" name="Google Shape;6184;p76"/>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5" name="Google Shape;6185;p76"/>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6" name="Google Shape;6186;p76"/>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7" name="Google Shape;6187;p76"/>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8" name="Google Shape;6188;p76"/>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9" name="Google Shape;6189;p76"/>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0" name="Google Shape;6190;p76"/>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1" name="Google Shape;6191;p76"/>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2" name="Google Shape;6192;p76"/>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3" name="Google Shape;6193;p76"/>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4" name="Google Shape;6194;p76"/>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5" name="Google Shape;6195;p76"/>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6" name="Google Shape;6196;p76"/>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7" name="Google Shape;6197;p76"/>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8" name="Google Shape;6198;p76"/>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9" name="Google Shape;6199;p76"/>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0" name="Google Shape;6200;p76"/>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1" name="Google Shape;6201;p76"/>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2" name="Google Shape;6202;p76"/>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3" name="Google Shape;6203;p76"/>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4" name="Google Shape;6204;p76"/>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5" name="Google Shape;6205;p76"/>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6" name="Google Shape;6206;p76"/>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7" name="Google Shape;6207;p76"/>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8" name="Google Shape;6208;p76"/>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9" name="Google Shape;6209;p76"/>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0" name="Google Shape;6210;p76"/>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1" name="Google Shape;6211;p76"/>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2" name="Google Shape;6212;p76"/>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3" name="Google Shape;6213;p76"/>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4" name="Google Shape;6214;p76"/>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5" name="Google Shape;6215;p76"/>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6" name="Google Shape;6216;p76"/>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7" name="Google Shape;6217;p76"/>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8" name="Google Shape;6218;p76"/>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9" name="Google Shape;6219;p76"/>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0" name="Google Shape;6220;p76"/>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1" name="Google Shape;6221;p76"/>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2" name="Google Shape;6222;p76"/>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3" name="Google Shape;6223;p76"/>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4" name="Google Shape;6224;p76"/>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5" name="Google Shape;6225;p76"/>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6" name="Google Shape;6226;p76"/>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7" name="Google Shape;6227;p76"/>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8" name="Google Shape;6228;p76"/>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9" name="Google Shape;6229;p76"/>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0" name="Google Shape;6230;p76"/>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1" name="Google Shape;6231;p76"/>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2" name="Google Shape;6232;p76"/>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3" name="Google Shape;6233;p76"/>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4" name="Google Shape;6234;p76"/>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5" name="Google Shape;6235;p76"/>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6" name="Google Shape;6236;p76"/>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7" name="Google Shape;6237;p76"/>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8" name="Google Shape;6238;p76"/>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9" name="Google Shape;6239;p76"/>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0" name="Google Shape;6240;p76"/>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1" name="Google Shape;6241;p76"/>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2" name="Google Shape;6242;p76"/>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3" name="Google Shape;6243;p76"/>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4" name="Google Shape;6244;p76"/>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5" name="Google Shape;6245;p76"/>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6" name="Google Shape;6246;p76"/>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7" name="Google Shape;6247;p76"/>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8" name="Google Shape;6248;p76"/>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9" name="Google Shape;6249;p76"/>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0" name="Google Shape;6250;p76"/>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1" name="Google Shape;6251;p76"/>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2" name="Google Shape;6252;p76"/>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3" name="Google Shape;6253;p76"/>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4" name="Google Shape;6254;p76"/>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5" name="Google Shape;6255;p76"/>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6" name="Google Shape;6256;p76"/>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7" name="Google Shape;6257;p76"/>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8" name="Google Shape;6258;p76"/>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9" name="Google Shape;6259;p76"/>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0" name="Google Shape;6260;p76"/>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1" name="Google Shape;6261;p76"/>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2" name="Google Shape;6262;p76"/>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3" name="Google Shape;6263;p76"/>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4" name="Google Shape;6264;p76"/>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5" name="Google Shape;6265;p76"/>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6" name="Google Shape;6266;p76"/>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7" name="Google Shape;6267;p76"/>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8" name="Google Shape;6268;p76"/>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9" name="Google Shape;6269;p76"/>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0" name="Google Shape;6270;p76"/>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1" name="Google Shape;6271;p76"/>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2" name="Google Shape;6272;p76"/>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3" name="Google Shape;6273;p76"/>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4" name="Google Shape;6274;p76"/>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5" name="Google Shape;6275;p76"/>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6" name="Google Shape;6276;p76"/>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7" name="Google Shape;6277;p76"/>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8" name="Google Shape;6278;p76"/>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9" name="Google Shape;6279;p76"/>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0" name="Google Shape;6280;p76"/>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1" name="Google Shape;6281;p76"/>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2" name="Google Shape;6282;p76"/>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3" name="Google Shape;6283;p76"/>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4" name="Google Shape;6284;p76"/>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5" name="Google Shape;6285;p76"/>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6" name="Google Shape;6286;p76"/>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7" name="Google Shape;6287;p76"/>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8" name="Google Shape;6288;p76"/>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9" name="Google Shape;6289;p76"/>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0" name="Google Shape;6290;p76"/>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1" name="Google Shape;6291;p76"/>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2" name="Google Shape;6292;p76"/>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3" name="Google Shape;6293;p76"/>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4" name="Google Shape;6294;p76"/>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5" name="Google Shape;6295;p76"/>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6" name="Google Shape;6296;p76"/>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7" name="Google Shape;6297;p76"/>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8" name="Google Shape;6298;p76"/>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9" name="Google Shape;6299;p76"/>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0" name="Google Shape;6300;p76"/>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1" name="Google Shape;6301;p76"/>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2" name="Google Shape;6302;p76"/>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3" name="Google Shape;6303;p76"/>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4" name="Google Shape;6304;p76"/>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5" name="Google Shape;6305;p76"/>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6" name="Google Shape;6306;p76"/>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7" name="Google Shape;6307;p76"/>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8" name="Google Shape;6308;p76"/>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9" name="Google Shape;6309;p76"/>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0" name="Google Shape;6310;p76"/>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1" name="Google Shape;6311;p76"/>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2" name="Google Shape;6312;p76"/>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3" name="Google Shape;6313;p76"/>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4" name="Google Shape;6314;p76"/>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5" name="Google Shape;6315;p76"/>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6" name="Google Shape;6316;p76"/>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7" name="Google Shape;6317;p76"/>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8" name="Google Shape;6318;p76"/>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9" name="Google Shape;6319;p76"/>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0" name="Google Shape;6320;p76"/>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1" name="Google Shape;6321;p76"/>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2" name="Google Shape;6322;p76"/>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3" name="Google Shape;6323;p76"/>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4" name="Google Shape;6324;p76"/>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5" name="Google Shape;6325;p76"/>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6" name="Google Shape;6326;p76"/>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7" name="Google Shape;6327;p76"/>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8" name="Google Shape;6328;p76"/>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9" name="Google Shape;6329;p76"/>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0" name="Google Shape;6330;p76"/>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1" name="Google Shape;6331;p76"/>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2" name="Google Shape;6332;p76"/>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3" name="Google Shape;6333;p76"/>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4" name="Google Shape;6334;p76"/>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5" name="Google Shape;6335;p76"/>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6" name="Google Shape;6336;p76"/>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7" name="Google Shape;6337;p76"/>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8" name="Google Shape;6338;p76"/>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9" name="Google Shape;6339;p76"/>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0" name="Google Shape;6340;p76"/>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1" name="Google Shape;6341;p76"/>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2" name="Google Shape;6342;p76"/>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3" name="Google Shape;6343;p76"/>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4" name="Google Shape;6344;p76"/>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5" name="Google Shape;6345;p76"/>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6" name="Google Shape;6346;p76"/>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7" name="Google Shape;6347;p76"/>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8" name="Google Shape;6348;p76"/>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9" name="Google Shape;6349;p76"/>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0" name="Google Shape;6350;p76"/>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1" name="Google Shape;6351;p76"/>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2" name="Google Shape;6352;p76"/>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3" name="Google Shape;6353;p76"/>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4" name="Google Shape;6354;p76"/>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5" name="Google Shape;6355;p76"/>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6" name="Google Shape;6356;p76"/>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7" name="Google Shape;6357;p76"/>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8" name="Google Shape;6358;p76"/>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9" name="Google Shape;6359;p76"/>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0" name="Google Shape;6360;p76"/>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1" name="Google Shape;6361;p76"/>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2" name="Google Shape;6362;p76"/>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3" name="Google Shape;6363;p76"/>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4" name="Google Shape;6364;p76"/>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5" name="Google Shape;6365;p76"/>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6" name="Google Shape;6366;p76"/>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7" name="Google Shape;6367;p76"/>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8" name="Google Shape;6368;p76"/>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9" name="Google Shape;6369;p76"/>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0" name="Google Shape;6370;p76"/>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1" name="Google Shape;6371;p76"/>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2" name="Google Shape;6372;p76"/>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3" name="Google Shape;6373;p76"/>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4" name="Google Shape;6374;p76"/>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5" name="Google Shape;6375;p76"/>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6" name="Google Shape;6376;p76"/>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7" name="Google Shape;6377;p76"/>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8" name="Google Shape;6378;p76"/>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9" name="Google Shape;6379;p76"/>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0" name="Google Shape;6380;p76"/>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1" name="Google Shape;6381;p76"/>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2" name="Google Shape;6382;p76"/>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3" name="Google Shape;6383;p76"/>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4" name="Google Shape;6384;p76"/>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5" name="Google Shape;6385;p76"/>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6" name="Google Shape;6386;p76"/>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7" name="Google Shape;6387;p76"/>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8" name="Google Shape;6388;p76"/>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9" name="Google Shape;6389;p76"/>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0" name="Google Shape;6390;p76"/>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1" name="Google Shape;6391;p76"/>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2" name="Google Shape;6392;p76"/>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3" name="Google Shape;6393;p76"/>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4" name="Google Shape;6394;p76"/>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5" name="Google Shape;6395;p76"/>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6" name="Google Shape;6396;p76"/>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7" name="Google Shape;6397;p76"/>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8" name="Google Shape;6398;p76"/>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9" name="Google Shape;6399;p76"/>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0" name="Google Shape;6400;p76"/>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1" name="Google Shape;6401;p76"/>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2" name="Google Shape;6402;p76"/>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3" name="Google Shape;6403;p76"/>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4" name="Google Shape;6404;p76"/>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5" name="Google Shape;6405;p76"/>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6" name="Google Shape;6406;p76"/>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7" name="Google Shape;6407;p76"/>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8" name="Google Shape;6408;p76"/>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9" name="Google Shape;6409;p76"/>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0" name="Google Shape;6410;p76"/>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1" name="Google Shape;6411;p76"/>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2" name="Google Shape;6412;p76"/>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3" name="Google Shape;6413;p76"/>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4" name="Google Shape;6414;p76"/>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5" name="Google Shape;6415;p76"/>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6" name="Google Shape;6416;p76"/>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7" name="Google Shape;6417;p76"/>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8" name="Google Shape;6418;p76"/>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9" name="Google Shape;6419;p76"/>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0" name="Google Shape;6420;p76"/>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1" name="Google Shape;6421;p76"/>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2" name="Google Shape;6422;p76"/>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3" name="Google Shape;6423;p76"/>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4" name="Google Shape;6424;p76"/>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5" name="Google Shape;6425;p76"/>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6" name="Google Shape;6426;p76"/>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7" name="Google Shape;6427;p76"/>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8" name="Google Shape;6428;p76"/>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9" name="Google Shape;6429;p76"/>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0" name="Google Shape;6430;p76"/>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1" name="Google Shape;6431;p76"/>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2" name="Google Shape;6432;p76"/>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3" name="Google Shape;6433;p76"/>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4" name="Google Shape;6434;p76"/>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5" name="Google Shape;6435;p76"/>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6" name="Google Shape;6436;p76"/>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7" name="Google Shape;6437;p76"/>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438" name="Google Shape;6438;p76"/>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39" name="Shape 6439"/>
        <p:cNvGrpSpPr/>
        <p:nvPr/>
      </p:nvGrpSpPr>
      <p:grpSpPr>
        <a:xfrm>
          <a:off x="0" y="0"/>
          <a:ext cx="0" cy="0"/>
          <a:chOff x="0" y="0"/>
          <a:chExt cx="0" cy="0"/>
        </a:xfrm>
      </p:grpSpPr>
      <p:sp>
        <p:nvSpPr>
          <p:cNvPr id="6440" name="Google Shape;6440;p77"/>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441" name="Google Shape;6441;p7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442" name="Google Shape;6442;p7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6443" name="Shape 6443"/>
        <p:cNvGrpSpPr/>
        <p:nvPr/>
      </p:nvGrpSpPr>
      <p:grpSpPr>
        <a:xfrm>
          <a:off x="0" y="0"/>
          <a:ext cx="0" cy="0"/>
          <a:chOff x="0" y="0"/>
          <a:chExt cx="0" cy="0"/>
        </a:xfrm>
      </p:grpSpPr>
      <p:grpSp>
        <p:nvGrpSpPr>
          <p:cNvPr id="6444" name="Google Shape;6444;p78"/>
          <p:cNvGrpSpPr/>
          <p:nvPr/>
        </p:nvGrpSpPr>
        <p:grpSpPr>
          <a:xfrm>
            <a:off x="2693441" y="10"/>
            <a:ext cx="3757132" cy="5143716"/>
            <a:chOff x="1895100" y="238125"/>
            <a:chExt cx="3826000" cy="5238000"/>
          </a:xfrm>
        </p:grpSpPr>
        <p:sp>
          <p:nvSpPr>
            <p:cNvPr id="6445" name="Google Shape;6445;p78"/>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6" name="Google Shape;6446;p78"/>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47" name="Google Shape;6447;p78"/>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448" name="Google Shape;6448;p78"/>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449" name="Google Shape;6449;p7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50" name="Shape 6450"/>
        <p:cNvGrpSpPr/>
        <p:nvPr/>
      </p:nvGrpSpPr>
      <p:grpSpPr>
        <a:xfrm>
          <a:off x="0" y="0"/>
          <a:ext cx="0" cy="0"/>
          <a:chOff x="0" y="0"/>
          <a:chExt cx="0" cy="0"/>
        </a:xfrm>
      </p:grpSpPr>
      <p:sp>
        <p:nvSpPr>
          <p:cNvPr id="6451" name="Google Shape;6451;p7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6452" name="Google Shape;6452;p79"/>
          <p:cNvGrpSpPr/>
          <p:nvPr/>
        </p:nvGrpSpPr>
        <p:grpSpPr>
          <a:xfrm>
            <a:off x="8041173" y="4778596"/>
            <a:ext cx="598277" cy="170409"/>
            <a:chOff x="238125" y="1822850"/>
            <a:chExt cx="7080200" cy="2016675"/>
          </a:xfrm>
        </p:grpSpPr>
        <p:sp>
          <p:nvSpPr>
            <p:cNvPr id="6453" name="Google Shape;6453;p7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4" name="Google Shape;6454;p7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5" name="Google Shape;6455;p7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6" name="Google Shape;6456;p7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7" name="Google Shape;6457;p7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8" name="Google Shape;6458;p7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9" name="Google Shape;6459;p7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60" name="Google Shape;6460;p79"/>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61" name="Google Shape;6461;p79"/>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6462" name="Google Shape;6462;p79"/>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3" name="Google Shape;6463;p79"/>
          <p:cNvSpPr txBox="1"/>
          <p:nvPr>
            <p:ph idx="2" type="body"/>
          </p:nvPr>
        </p:nvSpPr>
        <p:spPr>
          <a:xfrm>
            <a:off x="244350" y="1256775"/>
            <a:ext cx="86616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6464" name="Google Shape;6464;p7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_AND_BODY_3">
    <p:spTree>
      <p:nvGrpSpPr>
        <p:cNvPr id="6465" name="Shape 6465"/>
        <p:cNvGrpSpPr/>
        <p:nvPr/>
      </p:nvGrpSpPr>
      <p:grpSpPr>
        <a:xfrm>
          <a:off x="0" y="0"/>
          <a:ext cx="0" cy="0"/>
          <a:chOff x="0" y="0"/>
          <a:chExt cx="0" cy="0"/>
        </a:xfrm>
      </p:grpSpPr>
      <p:grpSp>
        <p:nvGrpSpPr>
          <p:cNvPr id="6466" name="Google Shape;6466;p80"/>
          <p:cNvGrpSpPr/>
          <p:nvPr/>
        </p:nvGrpSpPr>
        <p:grpSpPr>
          <a:xfrm>
            <a:off x="1936602" y="6"/>
            <a:ext cx="3697033" cy="5143642"/>
            <a:chOff x="1926275" y="238125"/>
            <a:chExt cx="3765950" cy="5239525"/>
          </a:xfrm>
        </p:grpSpPr>
        <p:sp>
          <p:nvSpPr>
            <p:cNvPr id="6467" name="Google Shape;6467;p8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8" name="Google Shape;6468;p8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9" name="Google Shape;6469;p8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0" name="Google Shape;6470;p8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1" name="Google Shape;6471;p8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2" name="Google Shape;6472;p8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3" name="Google Shape;6473;p8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4" name="Google Shape;6474;p8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5" name="Google Shape;6475;p8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6" name="Google Shape;6476;p8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7" name="Google Shape;6477;p8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8" name="Google Shape;6478;p8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9" name="Google Shape;6479;p8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0" name="Google Shape;6480;p8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1" name="Google Shape;6481;p8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2" name="Google Shape;6482;p8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3" name="Google Shape;6483;p8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4" name="Google Shape;6484;p8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5" name="Google Shape;6485;p8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6" name="Google Shape;6486;p8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7" name="Google Shape;6487;p8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8" name="Google Shape;6488;p8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9" name="Google Shape;6489;p8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0" name="Google Shape;6490;p8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1" name="Google Shape;6491;p8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2" name="Google Shape;6492;p8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3" name="Google Shape;6493;p8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4" name="Google Shape;6494;p8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5" name="Google Shape;6495;p8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6" name="Google Shape;6496;p8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7" name="Google Shape;6497;p8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8" name="Google Shape;6498;p8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9" name="Google Shape;6499;p8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0" name="Google Shape;6500;p8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1" name="Google Shape;6501;p8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2" name="Google Shape;6502;p8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3" name="Google Shape;6503;p8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4" name="Google Shape;6504;p8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5" name="Google Shape;6505;p8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6" name="Google Shape;6506;p8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7" name="Google Shape;6507;p8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8" name="Google Shape;6508;p8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9" name="Google Shape;6509;p8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0" name="Google Shape;6510;p8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1" name="Google Shape;6511;p8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2" name="Google Shape;6512;p8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3" name="Google Shape;6513;p8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4" name="Google Shape;6514;p8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5" name="Google Shape;6515;p8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6" name="Google Shape;6516;p8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7" name="Google Shape;6517;p8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8" name="Google Shape;6518;p8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9" name="Google Shape;6519;p8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0" name="Google Shape;6520;p8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1" name="Google Shape;6521;p8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2" name="Google Shape;6522;p8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3" name="Google Shape;6523;p8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4" name="Google Shape;6524;p8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5" name="Google Shape;6525;p8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6" name="Google Shape;6526;p8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27" name="Google Shape;6527;p80"/>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6528" name="Google Shape;6528;p8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29" name="Google Shape;6529;p80"/>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6530" name="Google Shape;6530;p80"/>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31" name="Google Shape;6531;p80"/>
          <p:cNvGrpSpPr/>
          <p:nvPr/>
        </p:nvGrpSpPr>
        <p:grpSpPr>
          <a:xfrm>
            <a:off x="8041173" y="4778596"/>
            <a:ext cx="598277" cy="170409"/>
            <a:chOff x="238125" y="1822850"/>
            <a:chExt cx="7080200" cy="2016675"/>
          </a:xfrm>
        </p:grpSpPr>
        <p:sp>
          <p:nvSpPr>
            <p:cNvPr id="6532" name="Google Shape;6532;p8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3" name="Google Shape;6533;p8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4" name="Google Shape;6534;p8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5" name="Google Shape;6535;p8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6" name="Google Shape;6536;p8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7" name="Google Shape;6537;p8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8" name="Google Shape;6538;p8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39" name="Google Shape;6539;p80"/>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6540" name="Google Shape;6540;p8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_AND_BODY_3_1">
    <p:spTree>
      <p:nvGrpSpPr>
        <p:cNvPr id="6541" name="Shape 6541"/>
        <p:cNvGrpSpPr/>
        <p:nvPr/>
      </p:nvGrpSpPr>
      <p:grpSpPr>
        <a:xfrm>
          <a:off x="0" y="0"/>
          <a:ext cx="0" cy="0"/>
          <a:chOff x="0" y="0"/>
          <a:chExt cx="0" cy="0"/>
        </a:xfrm>
      </p:grpSpPr>
      <p:sp>
        <p:nvSpPr>
          <p:cNvPr id="6542" name="Google Shape;6542;p81"/>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6543" name="Google Shape;6543;p8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44" name="Google Shape;6544;p81"/>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6545" name="Google Shape;6545;p81"/>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46" name="Google Shape;6546;p81"/>
          <p:cNvGrpSpPr/>
          <p:nvPr/>
        </p:nvGrpSpPr>
        <p:grpSpPr>
          <a:xfrm>
            <a:off x="8041173" y="4778596"/>
            <a:ext cx="598277" cy="170409"/>
            <a:chOff x="238125" y="1822850"/>
            <a:chExt cx="7080200" cy="2016675"/>
          </a:xfrm>
        </p:grpSpPr>
        <p:sp>
          <p:nvSpPr>
            <p:cNvPr id="6547" name="Google Shape;6547;p8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8" name="Google Shape;6548;p8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9" name="Google Shape;6549;p8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0" name="Google Shape;6550;p8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1" name="Google Shape;6551;p8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2" name="Google Shape;6552;p8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3" name="Google Shape;6553;p8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54" name="Google Shape;6554;p81"/>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6555" name="Google Shape;6555;p8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_AND_BODY_2">
    <p:spTree>
      <p:nvGrpSpPr>
        <p:cNvPr id="6556" name="Shape 6556"/>
        <p:cNvGrpSpPr/>
        <p:nvPr/>
      </p:nvGrpSpPr>
      <p:grpSpPr>
        <a:xfrm>
          <a:off x="0" y="0"/>
          <a:ext cx="0" cy="0"/>
          <a:chOff x="0" y="0"/>
          <a:chExt cx="0" cy="0"/>
        </a:xfrm>
      </p:grpSpPr>
      <p:sp>
        <p:nvSpPr>
          <p:cNvPr id="6557" name="Google Shape;6557;p82"/>
          <p:cNvSpPr txBox="1"/>
          <p:nvPr>
            <p:ph type="title"/>
          </p:nvPr>
        </p:nvSpPr>
        <p:spPr>
          <a:xfrm>
            <a:off x="4564775"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58" name="Google Shape;6558;p82"/>
          <p:cNvSpPr txBox="1"/>
          <p:nvPr>
            <p:ph idx="1" type="body"/>
          </p:nvPr>
        </p:nvSpPr>
        <p:spPr>
          <a:xfrm>
            <a:off x="4564775"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6559" name="Google Shape;6559;p8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60" name="Google Shape;6560;p82"/>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1" name="Google Shape;6561;p82"/>
          <p:cNvSpPr txBox="1"/>
          <p:nvPr>
            <p:ph idx="2" type="subTitle"/>
          </p:nvPr>
        </p:nvSpPr>
        <p:spPr>
          <a:xfrm>
            <a:off x="4807550"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6562" name="Google Shape;6562;p82"/>
          <p:cNvGrpSpPr/>
          <p:nvPr/>
        </p:nvGrpSpPr>
        <p:grpSpPr>
          <a:xfrm>
            <a:off x="8041173" y="4778596"/>
            <a:ext cx="598277" cy="170409"/>
            <a:chOff x="238125" y="1822850"/>
            <a:chExt cx="7080200" cy="2016675"/>
          </a:xfrm>
        </p:grpSpPr>
        <p:sp>
          <p:nvSpPr>
            <p:cNvPr id="6563" name="Google Shape;6563;p8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4" name="Google Shape;6564;p8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5" name="Google Shape;6565;p8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6" name="Google Shape;6566;p8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7" name="Google Shape;6567;p8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8" name="Google Shape;6568;p8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9" name="Google Shape;6569;p8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_AND_BODY_2_2">
    <p:spTree>
      <p:nvGrpSpPr>
        <p:cNvPr id="6570" name="Shape 6570"/>
        <p:cNvGrpSpPr/>
        <p:nvPr/>
      </p:nvGrpSpPr>
      <p:grpSpPr>
        <a:xfrm>
          <a:off x="0" y="0"/>
          <a:ext cx="0" cy="0"/>
          <a:chOff x="0" y="0"/>
          <a:chExt cx="0" cy="0"/>
        </a:xfrm>
      </p:grpSpPr>
      <p:sp>
        <p:nvSpPr>
          <p:cNvPr id="6571" name="Google Shape;6571;p83"/>
          <p:cNvSpPr txBox="1"/>
          <p:nvPr>
            <p:ph type="title"/>
          </p:nvPr>
        </p:nvSpPr>
        <p:spPr>
          <a:xfrm>
            <a:off x="399846"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72" name="Google Shape;6572;p83"/>
          <p:cNvSpPr txBox="1"/>
          <p:nvPr>
            <p:ph idx="1" type="body"/>
          </p:nvPr>
        </p:nvSpPr>
        <p:spPr>
          <a:xfrm>
            <a:off x="399846"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6573" name="Google Shape;6573;p8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74" name="Google Shape;6574;p83"/>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5" name="Google Shape;6575;p83"/>
          <p:cNvSpPr txBox="1"/>
          <p:nvPr>
            <p:ph idx="2" type="subTitle"/>
          </p:nvPr>
        </p:nvSpPr>
        <p:spPr>
          <a:xfrm>
            <a:off x="642621"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6576" name="Google Shape;6576;p8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TITLE_AND_BODY_2_1">
    <p:spTree>
      <p:nvGrpSpPr>
        <p:cNvPr id="6577" name="Shape 6577"/>
        <p:cNvGrpSpPr/>
        <p:nvPr/>
      </p:nvGrpSpPr>
      <p:grpSpPr>
        <a:xfrm>
          <a:off x="0" y="0"/>
          <a:ext cx="0" cy="0"/>
          <a:chOff x="0" y="0"/>
          <a:chExt cx="0" cy="0"/>
        </a:xfrm>
      </p:grpSpPr>
      <p:sp>
        <p:nvSpPr>
          <p:cNvPr id="6578" name="Google Shape;6578;p84"/>
          <p:cNvSpPr txBox="1"/>
          <p:nvPr>
            <p:ph type="title"/>
          </p:nvPr>
        </p:nvSpPr>
        <p:spPr>
          <a:xfrm>
            <a:off x="4094275"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p:txBody>
      </p:sp>
      <p:sp>
        <p:nvSpPr>
          <p:cNvPr id="6579" name="Google Shape;6579;p8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6580" name="Google Shape;6580;p84"/>
          <p:cNvGrpSpPr/>
          <p:nvPr/>
        </p:nvGrpSpPr>
        <p:grpSpPr>
          <a:xfrm>
            <a:off x="8041173" y="4778596"/>
            <a:ext cx="598277" cy="170409"/>
            <a:chOff x="238125" y="1822850"/>
            <a:chExt cx="7080200" cy="2016675"/>
          </a:xfrm>
        </p:grpSpPr>
        <p:sp>
          <p:nvSpPr>
            <p:cNvPr id="6581" name="Google Shape;6581;p8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2" name="Google Shape;6582;p8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3" name="Google Shape;6583;p8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4" name="Google Shape;6584;p8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5" name="Google Shape;6585;p8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6" name="Google Shape;6586;p8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7" name="Google Shape;6587;p8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88" name="Google Shape;6588;p84"/>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9" name="Google Shape;6589;p84"/>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0" name="Google Shape;6590;p84"/>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91" name="Google Shape;6591;p84"/>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6592" name="Google Shape;6592;p84"/>
          <p:cNvPicPr preferRelativeResize="0"/>
          <p:nvPr/>
        </p:nvPicPr>
        <p:blipFill>
          <a:blip r:embed="rId3">
            <a:alphaModFix/>
          </a:blip>
          <a:stretch>
            <a:fillRect/>
          </a:stretch>
        </p:blipFill>
        <p:spPr>
          <a:xfrm>
            <a:off x="1714496" y="1707185"/>
            <a:ext cx="1714499" cy="3436315"/>
          </a:xfrm>
          <a:prstGeom prst="rect">
            <a:avLst/>
          </a:prstGeom>
          <a:noFill/>
          <a:ln>
            <a:noFill/>
          </a:ln>
        </p:spPr>
      </p:pic>
      <p:sp>
        <p:nvSpPr>
          <p:cNvPr id="6593" name="Google Shape;6593;p84"/>
          <p:cNvSpPr txBox="1"/>
          <p:nvPr>
            <p:ph idx="1" type="subTitle"/>
          </p:nvPr>
        </p:nvSpPr>
        <p:spPr>
          <a:xfrm>
            <a:off x="4094175"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6594" name="Google Shape;6594;p84"/>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6595" name="Google Shape;6595;p84"/>
          <p:cNvGrpSpPr/>
          <p:nvPr/>
        </p:nvGrpSpPr>
        <p:grpSpPr>
          <a:xfrm>
            <a:off x="-118" y="1714760"/>
            <a:ext cx="1714747" cy="1713968"/>
            <a:chOff x="1189450" y="238125"/>
            <a:chExt cx="5177375" cy="5175025"/>
          </a:xfrm>
        </p:grpSpPr>
        <p:sp>
          <p:nvSpPr>
            <p:cNvPr id="6596" name="Google Shape;6596;p84"/>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7" name="Google Shape;6597;p84"/>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8" name="Google Shape;6598;p84"/>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9" name="Google Shape;6599;p84"/>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0" name="Google Shape;6600;p84"/>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1" name="Google Shape;6601;p84"/>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2" name="Google Shape;6602;p84"/>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3" name="Google Shape;6603;p84"/>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4" name="Google Shape;6604;p84"/>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5" name="Google Shape;6605;p84"/>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6" name="Google Shape;6606;p84"/>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7" name="Google Shape;6607;p84"/>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8" name="Google Shape;6608;p84"/>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9" name="Google Shape;6609;p84"/>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0" name="Google Shape;6610;p84"/>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1" name="Google Shape;6611;p84"/>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2" name="Google Shape;6612;p84"/>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3" name="Google Shape;6613;p84"/>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4" name="Google Shape;6614;p84"/>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5" name="Google Shape;6615;p84"/>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6" name="Google Shape;6616;p84"/>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7" name="Google Shape;6617;p84"/>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8" name="Google Shape;6618;p84"/>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9" name="Google Shape;6619;p84"/>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0" name="Google Shape;6620;p84"/>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1" name="Google Shape;6621;p84"/>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2" name="Google Shape;6622;p84"/>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3" name="Google Shape;6623;p84"/>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4" name="Google Shape;6624;p84"/>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5" name="Google Shape;6625;p84"/>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6" name="Google Shape;6626;p84"/>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7" name="Google Shape;6627;p84"/>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8" name="Google Shape;6628;p84"/>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9" name="Google Shape;6629;p84"/>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0" name="Google Shape;6630;p84"/>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1" name="Google Shape;6631;p84"/>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2" name="Google Shape;6632;p84"/>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3" name="Google Shape;6633;p84"/>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4" name="Google Shape;6634;p84"/>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5" name="Google Shape;6635;p84"/>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6" name="Google Shape;6636;p84"/>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7" name="Google Shape;6637;p84"/>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8" name="Google Shape;6638;p84"/>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9" name="Google Shape;6639;p84"/>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0" name="Google Shape;6640;p84"/>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1" name="Google Shape;6641;p84"/>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2" name="Google Shape;6642;p84"/>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3" name="Google Shape;6643;p84"/>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4" name="Google Shape;6644;p84"/>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5" name="Google Shape;6645;p84"/>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6" name="Google Shape;6646;p84"/>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7" name="Google Shape;6647;p84"/>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8" name="Google Shape;6648;p84"/>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9" name="Google Shape;6649;p84"/>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0" name="Google Shape;6650;p84"/>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1" name="Google Shape;6651;p84"/>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2" name="Google Shape;6652;p84"/>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3" name="Google Shape;6653;p84"/>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4" name="Google Shape;6654;p84"/>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5" name="Google Shape;6655;p84"/>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6" name="Google Shape;6656;p84"/>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7" name="Google Shape;6657;p84"/>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8" name="Google Shape;6658;p84"/>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9" name="Google Shape;6659;p84"/>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0" name="Google Shape;6660;p84"/>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1" name="Google Shape;6661;p84"/>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2" name="Google Shape;6662;p84"/>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3" name="Google Shape;6663;p84"/>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4" name="Google Shape;6664;p84"/>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5" name="Google Shape;6665;p84"/>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6" name="Google Shape;6666;p84"/>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7" name="Google Shape;6667;p84"/>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8" name="Google Shape;6668;p84"/>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9" name="Google Shape;6669;p84"/>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0" name="Google Shape;6670;p84"/>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1" name="Google Shape;6671;p84"/>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2" name="Google Shape;6672;p84"/>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3" name="Google Shape;6673;p84"/>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4" name="Google Shape;6674;p84"/>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5" name="Google Shape;6675;p84"/>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6" name="Google Shape;6676;p84"/>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7" name="Google Shape;6677;p84"/>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8" name="Google Shape;6678;p84"/>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9" name="Google Shape;6679;p84"/>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0" name="Google Shape;6680;p84"/>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1" name="Google Shape;6681;p84"/>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2" name="Google Shape;6682;p84"/>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3" name="Google Shape;6683;p84"/>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4" name="Google Shape;6684;p84"/>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5" name="Google Shape;6685;p84"/>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6" name="Google Shape;6686;p84"/>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7" name="Google Shape;6687;p84"/>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8" name="Google Shape;6688;p84"/>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9" name="Google Shape;6689;p84"/>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0" name="Google Shape;6690;p84"/>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1" name="Google Shape;6691;p84"/>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2" name="Google Shape;6692;p84"/>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3" name="Google Shape;6693;p84"/>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4" name="Google Shape;6694;p84"/>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5" name="Google Shape;6695;p84"/>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6" name="Google Shape;6696;p84"/>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7" name="Google Shape;6697;p84"/>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8" name="Google Shape;6698;p84"/>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9" name="Google Shape;6699;p84"/>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0" name="Google Shape;6700;p84"/>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1" name="Google Shape;6701;p84"/>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2" name="Google Shape;6702;p84"/>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3" name="Google Shape;6703;p84"/>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4" name="Google Shape;6704;p84"/>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5" name="Google Shape;6705;p84"/>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6" name="Google Shape;6706;p84"/>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7" name="Google Shape;6707;p84"/>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8" name="Google Shape;6708;p84"/>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9" name="Google Shape;6709;p84"/>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0" name="Google Shape;6710;p84"/>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1" name="Google Shape;6711;p84"/>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2" name="Google Shape;6712;p84"/>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3" name="Google Shape;6713;p84"/>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4" name="Google Shape;6714;p84"/>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5" name="Google Shape;6715;p84"/>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6" name="Google Shape;6716;p84"/>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7" name="Google Shape;6717;p84"/>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8" name="Google Shape;6718;p84"/>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9" name="Google Shape;6719;p84"/>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0" name="Google Shape;6720;p84"/>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1" name="Google Shape;6721;p84"/>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2" name="Google Shape;6722;p84"/>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3" name="Google Shape;6723;p84"/>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4" name="Google Shape;6724;p84"/>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5" name="Google Shape;6725;p84"/>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6" name="Google Shape;6726;p84"/>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7" name="Google Shape;6727;p84"/>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8" name="Google Shape;6728;p84"/>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9" name="Google Shape;6729;p84"/>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0" name="Google Shape;6730;p84"/>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1" name="Google Shape;6731;p84"/>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2" name="Google Shape;6732;p84"/>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3" name="Google Shape;6733;p84"/>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4" name="Google Shape;6734;p84"/>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5" name="Google Shape;6735;p84"/>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6" name="Google Shape;6736;p84"/>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7" name="Google Shape;6737;p84"/>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8" name="Google Shape;6738;p84"/>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9" name="Google Shape;6739;p84"/>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0" name="Google Shape;6740;p84"/>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1" name="Google Shape;6741;p84"/>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2" name="Google Shape;6742;p84"/>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3" name="Google Shape;6743;p84"/>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4" name="Google Shape;6744;p84"/>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5" name="Google Shape;6745;p84"/>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6" name="Google Shape;6746;p84"/>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7" name="Google Shape;6747;p84"/>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8" name="Google Shape;6748;p84"/>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9" name="Google Shape;6749;p84"/>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0" name="Google Shape;6750;p84"/>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1" name="Google Shape;6751;p84"/>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2" name="Google Shape;6752;p84"/>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3" name="Google Shape;6753;p84"/>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4" name="Google Shape;6754;p84"/>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5" name="Google Shape;6755;p84"/>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6" name="Google Shape;6756;p84"/>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7" name="Google Shape;6757;p84"/>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8" name="Google Shape;6758;p84"/>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9" name="Google Shape;6759;p84"/>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0" name="Google Shape;6760;p84"/>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1" name="Google Shape;6761;p84"/>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2" name="Google Shape;6762;p84"/>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3" name="Google Shape;6763;p84"/>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4" name="Google Shape;6764;p84"/>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5" name="Google Shape;6765;p84"/>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6" name="Google Shape;6766;p84"/>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7" name="Google Shape;6767;p84"/>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8" name="Google Shape;6768;p84"/>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9" name="Google Shape;6769;p84"/>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0" name="Google Shape;6770;p84"/>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1" name="Google Shape;6771;p84"/>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2" name="Google Shape;6772;p84"/>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3" name="Google Shape;6773;p84"/>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4" name="Google Shape;6774;p84"/>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5" name="Google Shape;6775;p84"/>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6" name="Google Shape;6776;p84"/>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7" name="Google Shape;6777;p84"/>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8" name="Google Shape;6778;p84"/>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9" name="Google Shape;6779;p84"/>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0" name="Google Shape;6780;p84"/>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1" name="Google Shape;6781;p84"/>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2" name="Google Shape;6782;p84"/>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3" name="Google Shape;6783;p84"/>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4" name="Google Shape;6784;p84"/>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5" name="Google Shape;6785;p84"/>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6" name="Google Shape;6786;p84"/>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7" name="Google Shape;6787;p84"/>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8" name="Google Shape;6788;p84"/>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9" name="Google Shape;6789;p84"/>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0" name="Google Shape;6790;p84"/>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1" name="Google Shape;6791;p84"/>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2" name="Google Shape;6792;p84"/>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3" name="Google Shape;6793;p84"/>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4" name="Google Shape;6794;p84"/>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5" name="Google Shape;6795;p84"/>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6" name="Google Shape;6796;p84"/>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7" name="Google Shape;6797;p84"/>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8" name="Google Shape;6798;p84"/>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9" name="Google Shape;6799;p84"/>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0" name="Google Shape;6800;p84"/>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1" name="Google Shape;6801;p84"/>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2" name="Google Shape;6802;p84"/>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3" name="Google Shape;6803;p84"/>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4" name="Google Shape;6804;p84"/>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5" name="Google Shape;6805;p84"/>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6" name="Google Shape;6806;p84"/>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7" name="Google Shape;6807;p84"/>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8" name="Google Shape;6808;p84"/>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9" name="Google Shape;6809;p84"/>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0" name="Google Shape;6810;p84"/>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1" name="Google Shape;6811;p84"/>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2" name="Google Shape;6812;p84"/>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3" name="Google Shape;6813;p84"/>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4" name="Google Shape;6814;p84"/>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5" name="Google Shape;6815;p84"/>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6" name="Google Shape;6816;p84"/>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7" name="Google Shape;6817;p84"/>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8" name="Google Shape;6818;p84"/>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9" name="Google Shape;6819;p84"/>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0" name="Google Shape;6820;p84"/>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1" name="Google Shape;6821;p84"/>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2" name="Google Shape;6822;p84"/>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3" name="Google Shape;6823;p84"/>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4" name="Google Shape;6824;p84"/>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5" name="Google Shape;6825;p84"/>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6" name="Google Shape;6826;p84"/>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7" name="Google Shape;6827;p84"/>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8" name="Google Shape;6828;p84"/>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9" name="Google Shape;6829;p84"/>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0" name="Google Shape;6830;p84"/>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1" name="Google Shape;6831;p84"/>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2" name="Google Shape;6832;p84"/>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3" name="Google Shape;6833;p84"/>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4" name="Google Shape;6834;p84"/>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5" name="Google Shape;6835;p84"/>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6" name="Google Shape;6836;p84"/>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7" name="Google Shape;6837;p84"/>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8" name="Google Shape;6838;p84"/>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9" name="Google Shape;6839;p84"/>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0" name="Google Shape;6840;p84"/>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1" name="Google Shape;6841;p84"/>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2" name="Google Shape;6842;p84"/>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3" name="Google Shape;6843;p84"/>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4" name="Google Shape;6844;p84"/>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5" name="Google Shape;6845;p84"/>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6" name="Google Shape;6846;p84"/>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7" name="Google Shape;6847;p84"/>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8" name="Google Shape;6848;p84"/>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9" name="Google Shape;6849;p84"/>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0" name="Google Shape;6850;p84"/>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1" name="Google Shape;6851;p84"/>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2" name="Google Shape;6852;p84"/>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3" name="Google Shape;6853;p84"/>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4" name="Google Shape;6854;p84"/>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5" name="Google Shape;6855;p84"/>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6" name="Google Shape;6856;p84"/>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7" name="Google Shape;6857;p84"/>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8" name="Google Shape;6858;p84"/>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9" name="Google Shape;6859;p84"/>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0" name="Google Shape;6860;p84"/>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1" name="Google Shape;6861;p84"/>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2" name="Google Shape;6862;p84"/>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3" name="Google Shape;6863;p84"/>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4" name="Google Shape;6864;p84"/>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5" name="Google Shape;6865;p84"/>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6" name="Google Shape;6866;p84"/>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7" name="Google Shape;6867;p84"/>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8" name="Google Shape;6868;p84"/>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9" name="Google Shape;6869;p84"/>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0" name="Google Shape;6870;p84"/>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1" name="Google Shape;6871;p84"/>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2" name="Google Shape;6872;p84"/>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3" name="Google Shape;6873;p84"/>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4" name="Google Shape;6874;p84"/>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5" name="Google Shape;6875;p84"/>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6" name="Google Shape;6876;p84"/>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7" name="Google Shape;6877;p84"/>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8" name="Google Shape;6878;p84"/>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9" name="Google Shape;6879;p84"/>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0" name="Google Shape;6880;p84"/>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1" name="Google Shape;6881;p84"/>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2" name="Google Shape;6882;p84"/>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3" name="Google Shape;6883;p84"/>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4" name="Google Shape;6884;p84"/>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5" name="Google Shape;6885;p84"/>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6" name="Google Shape;6886;p84"/>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7" name="Google Shape;6887;p84"/>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8" name="Google Shape;6888;p84"/>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9" name="Google Shape;6889;p84"/>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0" name="Google Shape;6890;p84"/>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1" name="Google Shape;6891;p84"/>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2" name="Google Shape;6892;p84"/>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3" name="Google Shape;6893;p84"/>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4" name="Google Shape;6894;p84"/>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5" name="Google Shape;6895;p84"/>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6" name="Google Shape;6896;p84"/>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7" name="Google Shape;6897;p84"/>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8" name="Google Shape;6898;p84"/>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9" name="Google Shape;6899;p84"/>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0" name="Google Shape;6900;p84"/>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1" name="Google Shape;6901;p84"/>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2" name="Google Shape;6902;p84"/>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3" name="Google Shape;6903;p84"/>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4" name="Google Shape;6904;p84"/>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5" name="Google Shape;6905;p84"/>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6" name="Google Shape;6906;p84"/>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7" name="Google Shape;6907;p84"/>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8" name="Google Shape;6908;p84"/>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9" name="Google Shape;6909;p84"/>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0" name="Google Shape;6910;p84"/>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1" name="Google Shape;6911;p84"/>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2" name="Google Shape;6912;p84"/>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3" name="Google Shape;6913;p84"/>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4" name="Google Shape;6914;p84"/>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5" name="Google Shape;6915;p84"/>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6" name="Google Shape;6916;p84"/>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7" name="Google Shape;6917;p84"/>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8" name="Google Shape;6918;p84"/>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9" name="Google Shape;6919;p84"/>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0" name="Google Shape;6920;p84"/>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1" name="Google Shape;6921;p84"/>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2" name="Google Shape;6922;p84"/>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3" name="Google Shape;6923;p84"/>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4" name="Google Shape;6924;p84"/>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5" name="Google Shape;6925;p84"/>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6" name="Google Shape;6926;p84"/>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7" name="Google Shape;6927;p84"/>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8" name="Google Shape;6928;p84"/>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9" name="Google Shape;6929;p84"/>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0" name="Google Shape;6930;p84"/>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1" name="Google Shape;6931;p84"/>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2" name="Google Shape;6932;p84"/>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3" name="Google Shape;6933;p84"/>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4" name="Google Shape;6934;p84"/>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5" name="Google Shape;6935;p84"/>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6" name="Google Shape;6936;p84"/>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7" name="Google Shape;6937;p84"/>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8" name="Google Shape;6938;p84"/>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9" name="Google Shape;6939;p84"/>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0" name="Google Shape;6940;p84"/>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1" name="Google Shape;6941;p84"/>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2" name="Google Shape;6942;p84"/>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3" name="Google Shape;6943;p84"/>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4" name="Google Shape;6944;p84"/>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5" name="Google Shape;6945;p84"/>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6" name="Google Shape;6946;p84"/>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7" name="Google Shape;6947;p84"/>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8" name="Google Shape;6948;p84"/>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9" name="Google Shape;6949;p84"/>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0" name="Google Shape;6950;p84"/>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1" name="Google Shape;6951;p84"/>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2" name="Google Shape;6952;p84"/>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3" name="Google Shape;6953;p84"/>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4" name="Google Shape;6954;p84"/>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5" name="Google Shape;6955;p84"/>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6" name="Google Shape;6956;p84"/>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7" name="Google Shape;6957;p84"/>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8" name="Google Shape;6958;p84"/>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9" name="Google Shape;6959;p84"/>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0" name="Google Shape;6960;p84"/>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1" name="Google Shape;6961;p84"/>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2" name="Google Shape;6962;p84"/>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3" name="Google Shape;6963;p84"/>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4" name="Google Shape;6964;p84"/>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5" name="Google Shape;6965;p84"/>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6" name="Google Shape;6966;p84"/>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7" name="Google Shape;6967;p84"/>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8" name="Google Shape;6968;p84"/>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9" name="Google Shape;6969;p84"/>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0" name="Google Shape;6970;p84"/>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1" name="Google Shape;6971;p84"/>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2" name="Google Shape;6972;p84"/>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3" name="Google Shape;6973;p84"/>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4" name="Google Shape;6974;p84"/>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5" name="Google Shape;6975;p84"/>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6" name="Google Shape;6976;p84"/>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7" name="Google Shape;6977;p84"/>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8" name="Google Shape;6978;p84"/>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9" name="Google Shape;6979;p84"/>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0" name="Google Shape;6980;p84"/>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1" name="Google Shape;6981;p84"/>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2" name="Google Shape;6982;p84"/>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3" name="Google Shape;6983;p84"/>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4" name="Google Shape;6984;p84"/>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5" name="Google Shape;6985;p84"/>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6" name="Google Shape;6986;p84"/>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7" name="Google Shape;6987;p84"/>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8" name="Google Shape;6988;p84"/>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9" name="Google Shape;6989;p84"/>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0" name="Google Shape;6990;p84"/>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1" name="Google Shape;6991;p84"/>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2" name="Google Shape;6992;p84"/>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3" name="Google Shape;6993;p84"/>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4" name="Google Shape;6994;p84"/>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5" name="Google Shape;6995;p84"/>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6" name="Google Shape;6996;p84"/>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7" name="Google Shape;6997;p84"/>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8" name="Google Shape;6998;p84"/>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9" name="Google Shape;6999;p84"/>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0" name="Google Shape;7000;p84"/>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1" name="Google Shape;7001;p84"/>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2" name="Google Shape;7002;p84"/>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3" name="Google Shape;7003;p84"/>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4" name="Google Shape;7004;p84"/>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5" name="Google Shape;7005;p84"/>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6" name="Google Shape;7006;p84"/>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7" name="Google Shape;7007;p84"/>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8" name="Google Shape;7008;p84"/>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9" name="Google Shape;7009;p84"/>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0" name="Google Shape;7010;p84"/>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1" name="Google Shape;7011;p84"/>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2" name="Google Shape;7012;p84"/>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3" name="Google Shape;7013;p84"/>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4" name="Google Shape;7014;p84"/>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5" name="Google Shape;7015;p84"/>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6" name="Google Shape;7016;p84"/>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7" name="Google Shape;7017;p84"/>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8" name="Google Shape;7018;p84"/>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9" name="Google Shape;7019;p84"/>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0" name="Google Shape;7020;p84"/>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1" name="Google Shape;7021;p84"/>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2" name="Google Shape;7022;p84"/>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3" name="Google Shape;7023;p84"/>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4" name="Google Shape;7024;p84"/>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5" name="Google Shape;7025;p84"/>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6" name="Google Shape;7026;p84"/>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7" name="Google Shape;7027;p84"/>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8" name="Google Shape;7028;p84"/>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9" name="Google Shape;7029;p84"/>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0" name="Google Shape;7030;p84"/>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1" name="Google Shape;7031;p84"/>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2" name="Google Shape;7032;p84"/>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3" name="Google Shape;7033;p84"/>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4" name="Google Shape;7034;p84"/>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5" name="Google Shape;7035;p84"/>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6" name="Google Shape;7036;p84"/>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7" name="Google Shape;7037;p84"/>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8" name="Google Shape;7038;p84"/>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9" name="Google Shape;7039;p84"/>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0" name="Google Shape;7040;p84"/>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1" name="Google Shape;7041;p84"/>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2" name="Google Shape;7042;p84"/>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3" name="Google Shape;7043;p84"/>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4" name="Google Shape;7044;p84"/>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5" name="Google Shape;7045;p84"/>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6" name="Google Shape;7046;p84"/>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7" name="Google Shape;7047;p84"/>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8" name="Google Shape;7048;p84"/>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9" name="Google Shape;7049;p84"/>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0" name="Google Shape;7050;p84"/>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1" name="Google Shape;7051;p84"/>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2" name="Google Shape;7052;p84"/>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3" name="Google Shape;7053;p84"/>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4" name="Google Shape;7054;p84"/>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5" name="Google Shape;7055;p84"/>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6" name="Google Shape;7056;p84"/>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7" name="Google Shape;7057;p84"/>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8" name="Google Shape;7058;p84"/>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9" name="Google Shape;7059;p84"/>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0" name="Google Shape;7060;p84"/>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1" name="Google Shape;7061;p84"/>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2" name="Google Shape;7062;p84"/>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3" name="Google Shape;7063;p84"/>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4" name="Google Shape;7064;p84"/>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5" name="Google Shape;7065;p84"/>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6" name="Google Shape;7066;p84"/>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7" name="Google Shape;7067;p84"/>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8" name="Google Shape;7068;p84"/>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9" name="Google Shape;7069;p84"/>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0" name="Google Shape;7070;p84"/>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1" name="Google Shape;7071;p84"/>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2" name="Google Shape;7072;p84"/>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3" name="Google Shape;7073;p84"/>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4" name="Google Shape;7074;p84"/>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5" name="Google Shape;7075;p84"/>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6" name="Google Shape;7076;p84"/>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7" name="Google Shape;7077;p84"/>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8" name="Google Shape;7078;p84"/>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9" name="Google Shape;7079;p84"/>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0" name="Google Shape;7080;p84"/>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1" name="Google Shape;7081;p84"/>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2" name="Google Shape;7082;p84"/>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3" name="Google Shape;7083;p84"/>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4" name="Google Shape;7084;p84"/>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5" name="Google Shape;7085;p84"/>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6" name="Google Shape;7086;p84"/>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7" name="Google Shape;7087;p84"/>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8" name="Google Shape;7088;p84"/>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9" name="Google Shape;7089;p84"/>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0" name="Google Shape;7090;p84"/>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1" name="Google Shape;7091;p84"/>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2" name="Google Shape;7092;p84"/>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3" name="Google Shape;7093;p84"/>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4" name="Google Shape;7094;p84"/>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5" name="Google Shape;7095;p84"/>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6" name="Google Shape;7096;p84"/>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7" name="Google Shape;7097;p84"/>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8" name="Google Shape;7098;p84"/>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9" name="Google Shape;7099;p84"/>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0" name="Google Shape;7100;p84"/>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1" name="Google Shape;7101;p84"/>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2" name="Google Shape;7102;p84"/>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3" name="Google Shape;7103;p84"/>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4" name="Google Shape;7104;p84"/>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5" name="Google Shape;7105;p84"/>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6" name="Google Shape;7106;p84"/>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7" name="Google Shape;7107;p84"/>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8" name="Google Shape;7108;p84"/>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9" name="Google Shape;7109;p84"/>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0" name="Google Shape;7110;p84"/>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1" name="Google Shape;7111;p84"/>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2" name="Google Shape;7112;p84"/>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3" name="Google Shape;7113;p84"/>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4" name="Google Shape;7114;p84"/>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5" name="Google Shape;7115;p84"/>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6" name="Google Shape;7116;p84"/>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7" name="Google Shape;7117;p84"/>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8" name="Google Shape;7118;p84"/>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9" name="Google Shape;7119;p84"/>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0" name="Google Shape;7120;p84"/>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1" name="Google Shape;7121;p84"/>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2" name="Google Shape;7122;p84"/>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3" name="Google Shape;7123;p84"/>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4" name="Google Shape;7124;p84"/>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5" name="Google Shape;7125;p84"/>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6" name="Google Shape;7126;p84"/>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7" name="Google Shape;7127;p84"/>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8" name="Google Shape;7128;p84"/>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9" name="Google Shape;7129;p84"/>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0" name="Google Shape;7130;p84"/>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1" name="Google Shape;7131;p84"/>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2" name="Google Shape;7132;p84"/>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3" name="Google Shape;7133;p84"/>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4" name="Google Shape;7134;p84"/>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5" name="Google Shape;7135;p84"/>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6" name="Google Shape;7136;p84"/>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7" name="Google Shape;7137;p84"/>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8" name="Google Shape;7138;p84"/>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9" name="Google Shape;7139;p84"/>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0" name="Google Shape;7140;p84"/>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1" name="Google Shape;7141;p84"/>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2" name="Google Shape;7142;p84"/>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3" name="Google Shape;7143;p84"/>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4" name="Google Shape;7144;p84"/>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5" name="Google Shape;7145;p84"/>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6" name="Google Shape;7146;p84"/>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7" name="Google Shape;7147;p84"/>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8" name="Google Shape;7148;p84"/>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9" name="Google Shape;7149;p84"/>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0" name="Google Shape;7150;p84"/>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1" name="Google Shape;7151;p84"/>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2" name="Google Shape;7152;p84"/>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3" name="Google Shape;7153;p84"/>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4" name="Google Shape;7154;p84"/>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5" name="Google Shape;7155;p84"/>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6" name="Google Shape;7156;p84"/>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7" name="Google Shape;7157;p84"/>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8" name="Google Shape;7158;p84"/>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9" name="Google Shape;7159;p84"/>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0" name="Google Shape;7160;p84"/>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1" name="Google Shape;7161;p84"/>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2" name="Google Shape;7162;p84"/>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3" name="Google Shape;7163;p84"/>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64" name="Google Shape;7164;p84"/>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TITLE_AND_BODY_2_1_2">
    <p:spTree>
      <p:nvGrpSpPr>
        <p:cNvPr id="7165" name="Shape 7165"/>
        <p:cNvGrpSpPr/>
        <p:nvPr/>
      </p:nvGrpSpPr>
      <p:grpSpPr>
        <a:xfrm>
          <a:off x="0" y="0"/>
          <a:ext cx="0" cy="0"/>
          <a:chOff x="0" y="0"/>
          <a:chExt cx="0" cy="0"/>
        </a:xfrm>
      </p:grpSpPr>
      <p:sp>
        <p:nvSpPr>
          <p:cNvPr id="7166" name="Google Shape;7166;p85"/>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7" name="Google Shape;7167;p85"/>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8" name="Google Shape;7168;p85"/>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9" name="Google Shape;7169;p85"/>
          <p:cNvSpPr txBox="1"/>
          <p:nvPr>
            <p:ph type="title"/>
          </p:nvPr>
        </p:nvSpPr>
        <p:spPr>
          <a:xfrm>
            <a:off x="609452"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70" name="Google Shape;7170;p8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171" name="Google Shape;7171;p85"/>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2" name="Google Shape;7172;p85"/>
          <p:cNvSpPr txBox="1"/>
          <p:nvPr>
            <p:ph idx="1" type="subTitle"/>
          </p:nvPr>
        </p:nvSpPr>
        <p:spPr>
          <a:xfrm>
            <a:off x="609352"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7173" name="Google Shape;7173;p85"/>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7174" name="Google Shape;7174;p85"/>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7175" name="Google Shape;7175;p85"/>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7176" name="Google Shape;7176;p85"/>
          <p:cNvGrpSpPr/>
          <p:nvPr/>
        </p:nvGrpSpPr>
        <p:grpSpPr>
          <a:xfrm>
            <a:off x="8041173" y="4778596"/>
            <a:ext cx="598277" cy="170409"/>
            <a:chOff x="238125" y="1822850"/>
            <a:chExt cx="7080200" cy="2016675"/>
          </a:xfrm>
        </p:grpSpPr>
        <p:sp>
          <p:nvSpPr>
            <p:cNvPr id="7177" name="Google Shape;7177;p8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8" name="Google Shape;7178;p8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9" name="Google Shape;7179;p8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0" name="Google Shape;7180;p8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1" name="Google Shape;7181;p8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2" name="Google Shape;7182;p8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3" name="Google Shape;7183;p8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4" name="Google Shape;7184;p85"/>
          <p:cNvGrpSpPr/>
          <p:nvPr/>
        </p:nvGrpSpPr>
        <p:grpSpPr>
          <a:xfrm>
            <a:off x="7429557" y="273"/>
            <a:ext cx="1714747" cy="1713968"/>
            <a:chOff x="1189450" y="238125"/>
            <a:chExt cx="5177375" cy="5175025"/>
          </a:xfrm>
        </p:grpSpPr>
        <p:sp>
          <p:nvSpPr>
            <p:cNvPr id="7185" name="Google Shape;7185;p85"/>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6" name="Google Shape;7186;p85"/>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7" name="Google Shape;7187;p85"/>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8" name="Google Shape;7188;p85"/>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9" name="Google Shape;7189;p85"/>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0" name="Google Shape;7190;p85"/>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1" name="Google Shape;7191;p85"/>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2" name="Google Shape;7192;p85"/>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3" name="Google Shape;7193;p85"/>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4" name="Google Shape;7194;p85"/>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5" name="Google Shape;7195;p85"/>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6" name="Google Shape;7196;p85"/>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7" name="Google Shape;7197;p85"/>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8" name="Google Shape;7198;p85"/>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9" name="Google Shape;7199;p85"/>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0" name="Google Shape;7200;p85"/>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1" name="Google Shape;7201;p85"/>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2" name="Google Shape;7202;p85"/>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3" name="Google Shape;7203;p85"/>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4" name="Google Shape;7204;p85"/>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5" name="Google Shape;7205;p85"/>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6" name="Google Shape;7206;p85"/>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7" name="Google Shape;7207;p85"/>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8" name="Google Shape;7208;p85"/>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9" name="Google Shape;7209;p85"/>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0" name="Google Shape;7210;p85"/>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1" name="Google Shape;7211;p85"/>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2" name="Google Shape;7212;p85"/>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3" name="Google Shape;7213;p85"/>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4" name="Google Shape;7214;p85"/>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5" name="Google Shape;7215;p85"/>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6" name="Google Shape;7216;p85"/>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7" name="Google Shape;7217;p85"/>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8" name="Google Shape;7218;p85"/>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9" name="Google Shape;7219;p85"/>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0" name="Google Shape;7220;p85"/>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1" name="Google Shape;7221;p85"/>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2" name="Google Shape;7222;p85"/>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3" name="Google Shape;7223;p85"/>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4" name="Google Shape;7224;p85"/>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5" name="Google Shape;7225;p85"/>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6" name="Google Shape;7226;p85"/>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7" name="Google Shape;7227;p85"/>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8" name="Google Shape;7228;p85"/>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9" name="Google Shape;7229;p85"/>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0" name="Google Shape;7230;p85"/>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1" name="Google Shape;7231;p85"/>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2" name="Google Shape;7232;p85"/>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3" name="Google Shape;7233;p85"/>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4" name="Google Shape;7234;p85"/>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5" name="Google Shape;7235;p85"/>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6" name="Google Shape;7236;p85"/>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7" name="Google Shape;7237;p85"/>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8" name="Google Shape;7238;p85"/>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9" name="Google Shape;7239;p85"/>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0" name="Google Shape;7240;p85"/>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1" name="Google Shape;7241;p85"/>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2" name="Google Shape;7242;p85"/>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3" name="Google Shape;7243;p85"/>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4" name="Google Shape;7244;p85"/>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5" name="Google Shape;7245;p85"/>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6" name="Google Shape;7246;p85"/>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7" name="Google Shape;7247;p85"/>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8" name="Google Shape;7248;p85"/>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9" name="Google Shape;7249;p85"/>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0" name="Google Shape;7250;p85"/>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1" name="Google Shape;7251;p85"/>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2" name="Google Shape;7252;p85"/>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3" name="Google Shape;7253;p85"/>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4" name="Google Shape;7254;p85"/>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5" name="Google Shape;7255;p85"/>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6" name="Google Shape;7256;p85"/>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7" name="Google Shape;7257;p85"/>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8" name="Google Shape;7258;p85"/>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9" name="Google Shape;7259;p85"/>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0" name="Google Shape;7260;p85"/>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1" name="Google Shape;7261;p85"/>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2" name="Google Shape;7262;p85"/>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3" name="Google Shape;7263;p85"/>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4" name="Google Shape;7264;p85"/>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5" name="Google Shape;7265;p85"/>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6" name="Google Shape;7266;p85"/>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7" name="Google Shape;7267;p85"/>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8" name="Google Shape;7268;p85"/>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9" name="Google Shape;7269;p85"/>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0" name="Google Shape;7270;p85"/>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1" name="Google Shape;7271;p85"/>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2" name="Google Shape;7272;p85"/>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3" name="Google Shape;7273;p85"/>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4" name="Google Shape;7274;p85"/>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5" name="Google Shape;7275;p85"/>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6" name="Google Shape;7276;p85"/>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7" name="Google Shape;7277;p85"/>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8" name="Google Shape;7278;p85"/>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9" name="Google Shape;7279;p85"/>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0" name="Google Shape;7280;p85"/>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1" name="Google Shape;7281;p85"/>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2" name="Google Shape;7282;p85"/>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3" name="Google Shape;7283;p85"/>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4" name="Google Shape;7284;p85"/>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5" name="Google Shape;7285;p85"/>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6" name="Google Shape;7286;p85"/>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7" name="Google Shape;7287;p85"/>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8" name="Google Shape;7288;p85"/>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9" name="Google Shape;7289;p85"/>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0" name="Google Shape;7290;p85"/>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1" name="Google Shape;7291;p85"/>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2" name="Google Shape;7292;p85"/>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3" name="Google Shape;7293;p85"/>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4" name="Google Shape;7294;p85"/>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5" name="Google Shape;7295;p85"/>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6" name="Google Shape;7296;p85"/>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7" name="Google Shape;7297;p85"/>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8" name="Google Shape;7298;p85"/>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9" name="Google Shape;7299;p85"/>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0" name="Google Shape;7300;p85"/>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1" name="Google Shape;7301;p85"/>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2" name="Google Shape;7302;p85"/>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3" name="Google Shape;7303;p85"/>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4" name="Google Shape;7304;p85"/>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5" name="Google Shape;7305;p85"/>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6" name="Google Shape;7306;p85"/>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7" name="Google Shape;7307;p85"/>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8" name="Google Shape;7308;p85"/>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9" name="Google Shape;7309;p85"/>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0" name="Google Shape;7310;p85"/>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1" name="Google Shape;7311;p85"/>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2" name="Google Shape;7312;p85"/>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3" name="Google Shape;7313;p85"/>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4" name="Google Shape;7314;p85"/>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5" name="Google Shape;7315;p85"/>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6" name="Google Shape;7316;p85"/>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7" name="Google Shape;7317;p85"/>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8" name="Google Shape;7318;p85"/>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9" name="Google Shape;7319;p85"/>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0" name="Google Shape;7320;p85"/>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1" name="Google Shape;7321;p85"/>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2" name="Google Shape;7322;p85"/>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3" name="Google Shape;7323;p85"/>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4" name="Google Shape;7324;p85"/>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5" name="Google Shape;7325;p85"/>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6" name="Google Shape;7326;p85"/>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7" name="Google Shape;7327;p85"/>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8" name="Google Shape;7328;p85"/>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9" name="Google Shape;7329;p85"/>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0" name="Google Shape;7330;p85"/>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1" name="Google Shape;7331;p85"/>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2" name="Google Shape;7332;p85"/>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3" name="Google Shape;7333;p85"/>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4" name="Google Shape;7334;p85"/>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5" name="Google Shape;7335;p85"/>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6" name="Google Shape;7336;p85"/>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7" name="Google Shape;7337;p85"/>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8" name="Google Shape;7338;p85"/>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9" name="Google Shape;7339;p85"/>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0" name="Google Shape;7340;p85"/>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1" name="Google Shape;7341;p85"/>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2" name="Google Shape;7342;p85"/>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3" name="Google Shape;7343;p85"/>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4" name="Google Shape;7344;p85"/>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5" name="Google Shape;7345;p85"/>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6" name="Google Shape;7346;p85"/>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7" name="Google Shape;7347;p85"/>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8" name="Google Shape;7348;p85"/>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9" name="Google Shape;7349;p85"/>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0" name="Google Shape;7350;p85"/>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1" name="Google Shape;7351;p85"/>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2" name="Google Shape;7352;p85"/>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3" name="Google Shape;7353;p85"/>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4" name="Google Shape;7354;p85"/>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5" name="Google Shape;7355;p85"/>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6" name="Google Shape;7356;p85"/>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7" name="Google Shape;7357;p85"/>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8" name="Google Shape;7358;p85"/>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9" name="Google Shape;7359;p85"/>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0" name="Google Shape;7360;p85"/>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1" name="Google Shape;7361;p85"/>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2" name="Google Shape;7362;p85"/>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3" name="Google Shape;7363;p85"/>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4" name="Google Shape;7364;p85"/>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5" name="Google Shape;7365;p85"/>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6" name="Google Shape;7366;p85"/>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7" name="Google Shape;7367;p85"/>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8" name="Google Shape;7368;p85"/>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9" name="Google Shape;7369;p85"/>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0" name="Google Shape;7370;p85"/>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1" name="Google Shape;7371;p85"/>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2" name="Google Shape;7372;p85"/>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3" name="Google Shape;7373;p85"/>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4" name="Google Shape;7374;p85"/>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5" name="Google Shape;7375;p85"/>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6" name="Google Shape;7376;p85"/>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7" name="Google Shape;7377;p85"/>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8" name="Google Shape;7378;p85"/>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9" name="Google Shape;7379;p85"/>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0" name="Google Shape;7380;p85"/>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1" name="Google Shape;7381;p85"/>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2" name="Google Shape;7382;p85"/>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3" name="Google Shape;7383;p85"/>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4" name="Google Shape;7384;p85"/>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5" name="Google Shape;7385;p85"/>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6" name="Google Shape;7386;p85"/>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7" name="Google Shape;7387;p85"/>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8" name="Google Shape;7388;p85"/>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9" name="Google Shape;7389;p85"/>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0" name="Google Shape;7390;p85"/>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1" name="Google Shape;7391;p85"/>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2" name="Google Shape;7392;p85"/>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3" name="Google Shape;7393;p85"/>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4" name="Google Shape;7394;p85"/>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5" name="Google Shape;7395;p85"/>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6" name="Google Shape;7396;p85"/>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7" name="Google Shape;7397;p85"/>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8" name="Google Shape;7398;p85"/>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9" name="Google Shape;7399;p85"/>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0" name="Google Shape;7400;p85"/>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1" name="Google Shape;7401;p85"/>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2" name="Google Shape;7402;p85"/>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3" name="Google Shape;7403;p85"/>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4" name="Google Shape;7404;p85"/>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5" name="Google Shape;7405;p85"/>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6" name="Google Shape;7406;p85"/>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7" name="Google Shape;7407;p85"/>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8" name="Google Shape;7408;p85"/>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9" name="Google Shape;7409;p85"/>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0" name="Google Shape;7410;p85"/>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1" name="Google Shape;7411;p85"/>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2" name="Google Shape;7412;p85"/>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3" name="Google Shape;7413;p85"/>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4" name="Google Shape;7414;p85"/>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5" name="Google Shape;7415;p85"/>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6" name="Google Shape;7416;p85"/>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7" name="Google Shape;7417;p85"/>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8" name="Google Shape;7418;p85"/>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9" name="Google Shape;7419;p85"/>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0" name="Google Shape;7420;p85"/>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1" name="Google Shape;7421;p85"/>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2" name="Google Shape;7422;p85"/>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3" name="Google Shape;7423;p85"/>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4" name="Google Shape;7424;p85"/>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5" name="Google Shape;7425;p85"/>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6" name="Google Shape;7426;p85"/>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7" name="Google Shape;7427;p85"/>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8" name="Google Shape;7428;p85"/>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9" name="Google Shape;7429;p85"/>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0" name="Google Shape;7430;p85"/>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1" name="Google Shape;7431;p85"/>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2" name="Google Shape;7432;p85"/>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3" name="Google Shape;7433;p85"/>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4" name="Google Shape;7434;p85"/>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5" name="Google Shape;7435;p85"/>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6" name="Google Shape;7436;p85"/>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7" name="Google Shape;7437;p85"/>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8" name="Google Shape;7438;p85"/>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9" name="Google Shape;7439;p85"/>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0" name="Google Shape;7440;p85"/>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1" name="Google Shape;7441;p85"/>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2" name="Google Shape;7442;p85"/>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3" name="Google Shape;7443;p85"/>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4" name="Google Shape;7444;p85"/>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5" name="Google Shape;7445;p85"/>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6" name="Google Shape;7446;p85"/>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7" name="Google Shape;7447;p85"/>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8" name="Google Shape;7448;p85"/>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9" name="Google Shape;7449;p85"/>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0" name="Google Shape;7450;p85"/>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1" name="Google Shape;7451;p85"/>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2" name="Google Shape;7452;p85"/>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3" name="Google Shape;7453;p85"/>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4" name="Google Shape;7454;p85"/>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5" name="Google Shape;7455;p85"/>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6" name="Google Shape;7456;p85"/>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7" name="Google Shape;7457;p85"/>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8" name="Google Shape;7458;p85"/>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9" name="Google Shape;7459;p85"/>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0" name="Google Shape;7460;p85"/>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1" name="Google Shape;7461;p85"/>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2" name="Google Shape;7462;p85"/>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3" name="Google Shape;7463;p85"/>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4" name="Google Shape;7464;p85"/>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5" name="Google Shape;7465;p85"/>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6" name="Google Shape;7466;p85"/>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7" name="Google Shape;7467;p85"/>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8" name="Google Shape;7468;p85"/>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9" name="Google Shape;7469;p85"/>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0" name="Google Shape;7470;p85"/>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1" name="Google Shape;7471;p85"/>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2" name="Google Shape;7472;p85"/>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3" name="Google Shape;7473;p85"/>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4" name="Google Shape;7474;p85"/>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5" name="Google Shape;7475;p85"/>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6" name="Google Shape;7476;p85"/>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7" name="Google Shape;7477;p85"/>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8" name="Google Shape;7478;p85"/>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9" name="Google Shape;7479;p85"/>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0" name="Google Shape;7480;p85"/>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1" name="Google Shape;7481;p85"/>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2" name="Google Shape;7482;p85"/>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3" name="Google Shape;7483;p85"/>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4" name="Google Shape;7484;p85"/>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5" name="Google Shape;7485;p85"/>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6" name="Google Shape;7486;p85"/>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7" name="Google Shape;7487;p85"/>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8" name="Google Shape;7488;p85"/>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9" name="Google Shape;7489;p85"/>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0" name="Google Shape;7490;p85"/>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1" name="Google Shape;7491;p85"/>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2" name="Google Shape;7492;p85"/>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3" name="Google Shape;7493;p85"/>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4" name="Google Shape;7494;p85"/>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5" name="Google Shape;7495;p85"/>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6" name="Google Shape;7496;p85"/>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7" name="Google Shape;7497;p85"/>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8" name="Google Shape;7498;p85"/>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9" name="Google Shape;7499;p85"/>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0" name="Google Shape;7500;p85"/>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1" name="Google Shape;7501;p85"/>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2" name="Google Shape;7502;p85"/>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3" name="Google Shape;7503;p85"/>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4" name="Google Shape;7504;p85"/>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5" name="Google Shape;7505;p85"/>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6" name="Google Shape;7506;p85"/>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7" name="Google Shape;7507;p85"/>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8" name="Google Shape;7508;p85"/>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9" name="Google Shape;7509;p85"/>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0" name="Google Shape;7510;p85"/>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1" name="Google Shape;7511;p85"/>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2" name="Google Shape;7512;p85"/>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3" name="Google Shape;7513;p85"/>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4" name="Google Shape;7514;p85"/>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5" name="Google Shape;7515;p85"/>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6" name="Google Shape;7516;p85"/>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7" name="Google Shape;7517;p85"/>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8" name="Google Shape;7518;p85"/>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9" name="Google Shape;7519;p85"/>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0" name="Google Shape;7520;p85"/>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1" name="Google Shape;7521;p85"/>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2" name="Google Shape;7522;p85"/>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3" name="Google Shape;7523;p85"/>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4" name="Google Shape;7524;p85"/>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5" name="Google Shape;7525;p85"/>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6" name="Google Shape;7526;p85"/>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7" name="Google Shape;7527;p85"/>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8" name="Google Shape;7528;p85"/>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9" name="Google Shape;7529;p85"/>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0" name="Google Shape;7530;p85"/>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1" name="Google Shape;7531;p85"/>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2" name="Google Shape;7532;p85"/>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3" name="Google Shape;7533;p85"/>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4" name="Google Shape;7534;p85"/>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5" name="Google Shape;7535;p85"/>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6" name="Google Shape;7536;p85"/>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7" name="Google Shape;7537;p85"/>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8" name="Google Shape;7538;p85"/>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9" name="Google Shape;7539;p85"/>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0" name="Google Shape;7540;p85"/>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1" name="Google Shape;7541;p85"/>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2" name="Google Shape;7542;p85"/>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3" name="Google Shape;7543;p85"/>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4" name="Google Shape;7544;p85"/>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5" name="Google Shape;7545;p85"/>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6" name="Google Shape;7546;p85"/>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7" name="Google Shape;7547;p85"/>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8" name="Google Shape;7548;p85"/>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9" name="Google Shape;7549;p85"/>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0" name="Google Shape;7550;p85"/>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1" name="Google Shape;7551;p85"/>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2" name="Google Shape;7552;p85"/>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3" name="Google Shape;7553;p85"/>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4" name="Google Shape;7554;p85"/>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5" name="Google Shape;7555;p85"/>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6" name="Google Shape;7556;p85"/>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7" name="Google Shape;7557;p85"/>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8" name="Google Shape;7558;p85"/>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9" name="Google Shape;7559;p85"/>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0" name="Google Shape;7560;p85"/>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1" name="Google Shape;7561;p85"/>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2" name="Google Shape;7562;p85"/>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3" name="Google Shape;7563;p85"/>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4" name="Google Shape;7564;p85"/>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5" name="Google Shape;7565;p85"/>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6" name="Google Shape;7566;p85"/>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7" name="Google Shape;7567;p85"/>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8" name="Google Shape;7568;p85"/>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9" name="Google Shape;7569;p85"/>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0" name="Google Shape;7570;p85"/>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1" name="Google Shape;7571;p85"/>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2" name="Google Shape;7572;p85"/>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3" name="Google Shape;7573;p85"/>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4" name="Google Shape;7574;p85"/>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5" name="Google Shape;7575;p85"/>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6" name="Google Shape;7576;p85"/>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7" name="Google Shape;7577;p85"/>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8" name="Google Shape;7578;p85"/>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9" name="Google Shape;7579;p85"/>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0" name="Google Shape;7580;p85"/>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1" name="Google Shape;7581;p85"/>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2" name="Google Shape;7582;p85"/>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3" name="Google Shape;7583;p85"/>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4" name="Google Shape;7584;p85"/>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5" name="Google Shape;7585;p85"/>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6" name="Google Shape;7586;p85"/>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7" name="Google Shape;7587;p85"/>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8" name="Google Shape;7588;p85"/>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9" name="Google Shape;7589;p85"/>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0" name="Google Shape;7590;p85"/>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1" name="Google Shape;7591;p85"/>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2" name="Google Shape;7592;p85"/>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3" name="Google Shape;7593;p85"/>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4" name="Google Shape;7594;p85"/>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5" name="Google Shape;7595;p85"/>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6" name="Google Shape;7596;p85"/>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7" name="Google Shape;7597;p85"/>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8" name="Google Shape;7598;p85"/>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9" name="Google Shape;7599;p85"/>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0" name="Google Shape;7600;p85"/>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1" name="Google Shape;7601;p85"/>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2" name="Google Shape;7602;p85"/>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3" name="Google Shape;7603;p85"/>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4" name="Google Shape;7604;p85"/>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5" name="Google Shape;7605;p85"/>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6" name="Google Shape;7606;p85"/>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7" name="Google Shape;7607;p85"/>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8" name="Google Shape;7608;p85"/>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9" name="Google Shape;7609;p85"/>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0" name="Google Shape;7610;p85"/>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1" name="Google Shape;7611;p85"/>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2" name="Google Shape;7612;p85"/>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3" name="Google Shape;7613;p85"/>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4" name="Google Shape;7614;p85"/>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5" name="Google Shape;7615;p85"/>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6" name="Google Shape;7616;p85"/>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7" name="Google Shape;7617;p85"/>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8" name="Google Shape;7618;p85"/>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9" name="Google Shape;7619;p85"/>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0" name="Google Shape;7620;p85"/>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1" name="Google Shape;7621;p85"/>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2" name="Google Shape;7622;p85"/>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3" name="Google Shape;7623;p85"/>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4" name="Google Shape;7624;p85"/>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5" name="Google Shape;7625;p85"/>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6" name="Google Shape;7626;p85"/>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7" name="Google Shape;7627;p85"/>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8" name="Google Shape;7628;p85"/>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9" name="Google Shape;7629;p85"/>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0" name="Google Shape;7630;p85"/>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1" name="Google Shape;7631;p85"/>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2" name="Google Shape;7632;p85"/>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3" name="Google Shape;7633;p85"/>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4" name="Google Shape;7634;p85"/>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5" name="Google Shape;7635;p85"/>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6" name="Google Shape;7636;p85"/>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7" name="Google Shape;7637;p85"/>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8" name="Google Shape;7638;p85"/>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9" name="Google Shape;7639;p85"/>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0" name="Google Shape;7640;p85"/>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1" name="Google Shape;7641;p85"/>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2" name="Google Shape;7642;p85"/>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3" name="Google Shape;7643;p85"/>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4" name="Google Shape;7644;p85"/>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5" name="Google Shape;7645;p85"/>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6" name="Google Shape;7646;p85"/>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7" name="Google Shape;7647;p85"/>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8" name="Google Shape;7648;p85"/>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9" name="Google Shape;7649;p85"/>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0" name="Google Shape;7650;p85"/>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1" name="Google Shape;7651;p85"/>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2" name="Google Shape;7652;p85"/>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3" name="Google Shape;7653;p85"/>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4" name="Google Shape;7654;p85"/>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5" name="Google Shape;7655;p85"/>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6" name="Google Shape;7656;p85"/>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7" name="Google Shape;7657;p85"/>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8" name="Google Shape;7658;p85"/>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9" name="Google Shape;7659;p85"/>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0" name="Google Shape;7660;p85"/>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1" name="Google Shape;7661;p85"/>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2" name="Google Shape;7662;p85"/>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3" name="Google Shape;7663;p85"/>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4" name="Google Shape;7664;p85"/>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5" name="Google Shape;7665;p85"/>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6" name="Google Shape;7666;p85"/>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7" name="Google Shape;7667;p85"/>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8" name="Google Shape;7668;p85"/>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9" name="Google Shape;7669;p85"/>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0" name="Google Shape;7670;p85"/>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1" name="Google Shape;7671;p85"/>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2" name="Google Shape;7672;p85"/>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3" name="Google Shape;7673;p85"/>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4" name="Google Shape;7674;p85"/>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5" name="Google Shape;7675;p85"/>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6" name="Google Shape;7676;p85"/>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7" name="Google Shape;7677;p85"/>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8" name="Google Shape;7678;p85"/>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9" name="Google Shape;7679;p85"/>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0" name="Google Shape;7680;p85"/>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1" name="Google Shape;7681;p85"/>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2" name="Google Shape;7682;p85"/>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3" name="Google Shape;7683;p85"/>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4" name="Google Shape;7684;p85"/>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5" name="Google Shape;7685;p85"/>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6" name="Google Shape;7686;p85"/>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7" name="Google Shape;7687;p85"/>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8" name="Google Shape;7688;p85"/>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9" name="Google Shape;7689;p85"/>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0" name="Google Shape;7690;p85"/>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1" name="Google Shape;7691;p85"/>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2" name="Google Shape;7692;p85"/>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3" name="Google Shape;7693;p85"/>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4" name="Google Shape;7694;p85"/>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5" name="Google Shape;7695;p85"/>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6" name="Google Shape;7696;p85"/>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7" name="Google Shape;7697;p85"/>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8" name="Google Shape;7698;p85"/>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9" name="Google Shape;7699;p85"/>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0" name="Google Shape;7700;p85"/>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1" name="Google Shape;7701;p85"/>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2" name="Google Shape;7702;p85"/>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3" name="Google Shape;7703;p85"/>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4" name="Google Shape;7704;p85"/>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5" name="Google Shape;7705;p85"/>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6" name="Google Shape;7706;p85"/>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7" name="Google Shape;7707;p85"/>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8" name="Google Shape;7708;p85"/>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9" name="Google Shape;7709;p85"/>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0" name="Google Shape;7710;p85"/>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1" name="Google Shape;7711;p85"/>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2" name="Google Shape;7712;p85"/>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3" name="Google Shape;7713;p85"/>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4" name="Google Shape;7714;p85"/>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5" name="Google Shape;7715;p85"/>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6" name="Google Shape;7716;p85"/>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7" name="Google Shape;7717;p85"/>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8" name="Google Shape;7718;p85"/>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9" name="Google Shape;7719;p85"/>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0" name="Google Shape;7720;p85"/>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1" name="Google Shape;7721;p85"/>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2" name="Google Shape;7722;p85"/>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3" name="Google Shape;7723;p85"/>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4" name="Google Shape;7724;p85"/>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5" name="Google Shape;7725;p85"/>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6" name="Google Shape;7726;p85"/>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7" name="Google Shape;7727;p85"/>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8" name="Google Shape;7728;p85"/>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9" name="Google Shape;7729;p85"/>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0" name="Google Shape;7730;p85"/>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1" name="Google Shape;7731;p85"/>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2" name="Google Shape;7732;p85"/>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3" name="Google Shape;7733;p85"/>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4" name="Google Shape;7734;p85"/>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5" name="Google Shape;7735;p85"/>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6" name="Google Shape;7736;p85"/>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7" name="Google Shape;7737;p85"/>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8" name="Google Shape;7738;p85"/>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9" name="Google Shape;7739;p85"/>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0" name="Google Shape;7740;p85"/>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1" name="Google Shape;7741;p85"/>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2" name="Google Shape;7742;p85"/>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3" name="Google Shape;7743;p85"/>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4" name="Google Shape;7744;p85"/>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5" name="Google Shape;7745;p85"/>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6" name="Google Shape;7746;p85"/>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7" name="Google Shape;7747;p85"/>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8" name="Google Shape;7748;p85"/>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9" name="Google Shape;7749;p85"/>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0" name="Google Shape;7750;p85"/>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1" name="Google Shape;7751;p85"/>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2" name="Google Shape;7752;p85"/>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53" name="Google Shape;7753;p85"/>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_AND_BODY_1">
    <p:bg>
      <p:bgPr>
        <a:solidFill>
          <a:schemeClr val="dk1"/>
        </a:solidFill>
      </p:bgPr>
    </p:bg>
    <p:spTree>
      <p:nvGrpSpPr>
        <p:cNvPr id="7754" name="Shape 7754"/>
        <p:cNvGrpSpPr/>
        <p:nvPr/>
      </p:nvGrpSpPr>
      <p:grpSpPr>
        <a:xfrm>
          <a:off x="0" y="0"/>
          <a:ext cx="0" cy="0"/>
          <a:chOff x="0" y="0"/>
          <a:chExt cx="0" cy="0"/>
        </a:xfrm>
      </p:grpSpPr>
      <p:pic>
        <p:nvPicPr>
          <p:cNvPr id="7755" name="Google Shape;7755;p86"/>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7756" name="Google Shape;7756;p86"/>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7" name="Google Shape;7757;p86"/>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58" name="Google Shape;7758;p86"/>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7759" name="Google Shape;7759;p8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760" name="Google Shape;7760;p86"/>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1" name="Google Shape;7761;p86"/>
          <p:cNvSpPr txBox="1"/>
          <p:nvPr>
            <p:ph idx="2" type="subTitle"/>
          </p:nvPr>
        </p:nvSpPr>
        <p:spPr>
          <a:xfrm>
            <a:off x="581025" y="201937"/>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762" name="Google Shape;7762;p8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7763" name="Shape 7763"/>
        <p:cNvGrpSpPr/>
        <p:nvPr/>
      </p:nvGrpSpPr>
      <p:grpSpPr>
        <a:xfrm>
          <a:off x="0" y="0"/>
          <a:ext cx="0" cy="0"/>
          <a:chOff x="0" y="0"/>
          <a:chExt cx="0" cy="0"/>
        </a:xfrm>
      </p:grpSpPr>
      <p:grpSp>
        <p:nvGrpSpPr>
          <p:cNvPr id="7764" name="Google Shape;7764;p87"/>
          <p:cNvGrpSpPr/>
          <p:nvPr/>
        </p:nvGrpSpPr>
        <p:grpSpPr>
          <a:xfrm>
            <a:off x="2726703" y="6"/>
            <a:ext cx="3697033" cy="5143642"/>
            <a:chOff x="1926275" y="238125"/>
            <a:chExt cx="3765950" cy="5239525"/>
          </a:xfrm>
        </p:grpSpPr>
        <p:sp>
          <p:nvSpPr>
            <p:cNvPr id="7765" name="Google Shape;7765;p87"/>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6" name="Google Shape;7766;p87"/>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7" name="Google Shape;7767;p87"/>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8" name="Google Shape;7768;p87"/>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9" name="Google Shape;7769;p87"/>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0" name="Google Shape;7770;p87"/>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1" name="Google Shape;7771;p87"/>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2" name="Google Shape;7772;p87"/>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3" name="Google Shape;7773;p87"/>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4" name="Google Shape;7774;p87"/>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5" name="Google Shape;7775;p87"/>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6" name="Google Shape;7776;p87"/>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7" name="Google Shape;7777;p87"/>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8" name="Google Shape;7778;p87"/>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9" name="Google Shape;7779;p87"/>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0" name="Google Shape;7780;p87"/>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1" name="Google Shape;7781;p87"/>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2" name="Google Shape;7782;p87"/>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3" name="Google Shape;7783;p87"/>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4" name="Google Shape;7784;p87"/>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5" name="Google Shape;7785;p87"/>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6" name="Google Shape;7786;p87"/>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7" name="Google Shape;7787;p87"/>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8" name="Google Shape;7788;p87"/>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9" name="Google Shape;7789;p87"/>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0" name="Google Shape;7790;p87"/>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1" name="Google Shape;7791;p87"/>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2" name="Google Shape;7792;p87"/>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3" name="Google Shape;7793;p87"/>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4" name="Google Shape;7794;p87"/>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5" name="Google Shape;7795;p87"/>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6" name="Google Shape;7796;p87"/>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7" name="Google Shape;7797;p87"/>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8" name="Google Shape;7798;p87"/>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9" name="Google Shape;7799;p87"/>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0" name="Google Shape;7800;p87"/>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1" name="Google Shape;7801;p87"/>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2" name="Google Shape;7802;p87"/>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3" name="Google Shape;7803;p87"/>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4" name="Google Shape;7804;p87"/>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5" name="Google Shape;7805;p87"/>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6" name="Google Shape;7806;p87"/>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7" name="Google Shape;7807;p87"/>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8" name="Google Shape;7808;p87"/>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9" name="Google Shape;7809;p87"/>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0" name="Google Shape;7810;p87"/>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1" name="Google Shape;7811;p87"/>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2" name="Google Shape;7812;p87"/>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3" name="Google Shape;7813;p87"/>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4" name="Google Shape;7814;p87"/>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5" name="Google Shape;7815;p87"/>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6" name="Google Shape;7816;p87"/>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7" name="Google Shape;7817;p87"/>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8" name="Google Shape;7818;p87"/>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9" name="Google Shape;7819;p87"/>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0" name="Google Shape;7820;p87"/>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1" name="Google Shape;7821;p87"/>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2" name="Google Shape;7822;p87"/>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3" name="Google Shape;7823;p87"/>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4" name="Google Shape;7824;p87"/>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25" name="Google Shape;7825;p87"/>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26" name="Google Shape;7826;p87"/>
          <p:cNvGrpSpPr/>
          <p:nvPr/>
        </p:nvGrpSpPr>
        <p:grpSpPr>
          <a:xfrm>
            <a:off x="2686261" y="2"/>
            <a:ext cx="2103910" cy="5143716"/>
            <a:chOff x="2726150" y="238125"/>
            <a:chExt cx="2142475" cy="5238000"/>
          </a:xfrm>
        </p:grpSpPr>
        <p:sp>
          <p:nvSpPr>
            <p:cNvPr id="7827" name="Google Shape;7827;p87"/>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8" name="Google Shape;7828;p87"/>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9" name="Google Shape;7829;p87"/>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30" name="Google Shape;7830;p87"/>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31" name="Google Shape;7831;p87"/>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7832" name="Google Shape;7832;p8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833" name="Google Shape;7833;p87"/>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4" name="Google Shape;7834;p87"/>
          <p:cNvSpPr txBox="1"/>
          <p:nvPr>
            <p:ph idx="2" type="subTitle"/>
          </p:nvPr>
        </p:nvSpPr>
        <p:spPr>
          <a:xfrm>
            <a:off x="581025" y="209023"/>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7835" name="Google Shape;7835;p8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7836" name="Google Shape;7836;p87"/>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7837" name="Shape 7837"/>
        <p:cNvGrpSpPr/>
        <p:nvPr/>
      </p:nvGrpSpPr>
      <p:grpSpPr>
        <a:xfrm>
          <a:off x="0" y="0"/>
          <a:ext cx="0" cy="0"/>
          <a:chOff x="0" y="0"/>
          <a:chExt cx="0" cy="0"/>
        </a:xfrm>
      </p:grpSpPr>
      <p:sp>
        <p:nvSpPr>
          <p:cNvPr id="7838" name="Google Shape;7838;p88"/>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39" name="Google Shape;7839;p88"/>
          <p:cNvGrpSpPr/>
          <p:nvPr/>
        </p:nvGrpSpPr>
        <p:grpSpPr>
          <a:xfrm>
            <a:off x="2686261" y="2"/>
            <a:ext cx="2103910" cy="5143716"/>
            <a:chOff x="2726150" y="238125"/>
            <a:chExt cx="2142475" cy="5238000"/>
          </a:xfrm>
        </p:grpSpPr>
        <p:sp>
          <p:nvSpPr>
            <p:cNvPr id="7840" name="Google Shape;7840;p88"/>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1" name="Google Shape;7841;p88"/>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2" name="Google Shape;7842;p88"/>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43" name="Google Shape;7843;p88"/>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44" name="Google Shape;7844;p88"/>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7845" name="Google Shape;7845;p88"/>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846" name="Google Shape;7846;p88"/>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7" name="Google Shape;7847;p88"/>
          <p:cNvSpPr txBox="1"/>
          <p:nvPr>
            <p:ph idx="2" type="subTitle"/>
          </p:nvPr>
        </p:nvSpPr>
        <p:spPr>
          <a:xfrm>
            <a:off x="581025" y="193025"/>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848" name="Google Shape;7848;p88"/>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49" name="Google Shape;7849;p88"/>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850" name="Shape 7850"/>
        <p:cNvGrpSpPr/>
        <p:nvPr/>
      </p:nvGrpSpPr>
      <p:grpSpPr>
        <a:xfrm>
          <a:off x="0" y="0"/>
          <a:ext cx="0" cy="0"/>
          <a:chOff x="0" y="0"/>
          <a:chExt cx="0" cy="0"/>
        </a:xfrm>
      </p:grpSpPr>
      <p:sp>
        <p:nvSpPr>
          <p:cNvPr id="7851" name="Google Shape;7851;p89"/>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52" name="Google Shape;7852;p8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7853" name="Google Shape;7853;p8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7854" name="Google Shape;7854;p8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7855" name="Google Shape;7855;p89"/>
          <p:cNvGrpSpPr/>
          <p:nvPr/>
        </p:nvGrpSpPr>
        <p:grpSpPr>
          <a:xfrm>
            <a:off x="8041173" y="4778596"/>
            <a:ext cx="598277" cy="170409"/>
            <a:chOff x="238125" y="1822850"/>
            <a:chExt cx="7080200" cy="2016675"/>
          </a:xfrm>
        </p:grpSpPr>
        <p:sp>
          <p:nvSpPr>
            <p:cNvPr id="7856" name="Google Shape;7856;p8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7" name="Google Shape;7857;p8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8" name="Google Shape;7858;p8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9" name="Google Shape;7859;p8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0" name="Google Shape;7860;p8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1" name="Google Shape;7861;p8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2" name="Google Shape;7862;p8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63" name="Google Shape;7863;p8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8099"/>
          </a:srgbClr>
        </a:solidFill>
      </p:bgPr>
    </p:bg>
    <p:spTree>
      <p:nvGrpSpPr>
        <p:cNvPr id="7864" name="Shape 7864"/>
        <p:cNvGrpSpPr/>
        <p:nvPr/>
      </p:nvGrpSpPr>
      <p:grpSpPr>
        <a:xfrm>
          <a:off x="0" y="0"/>
          <a:ext cx="0" cy="0"/>
          <a:chOff x="0" y="0"/>
          <a:chExt cx="0" cy="0"/>
        </a:xfrm>
      </p:grpSpPr>
      <p:sp>
        <p:nvSpPr>
          <p:cNvPr id="7865" name="Google Shape;7865;p90"/>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66" name="Google Shape;7866;p90"/>
          <p:cNvGrpSpPr/>
          <p:nvPr/>
        </p:nvGrpSpPr>
        <p:grpSpPr>
          <a:xfrm>
            <a:off x="6808166" y="782936"/>
            <a:ext cx="1845454" cy="1820064"/>
            <a:chOff x="5927502" y="551679"/>
            <a:chExt cx="2377550" cy="2344839"/>
          </a:xfrm>
        </p:grpSpPr>
        <p:grpSp>
          <p:nvGrpSpPr>
            <p:cNvPr id="7867" name="Google Shape;7867;p90"/>
            <p:cNvGrpSpPr/>
            <p:nvPr/>
          </p:nvGrpSpPr>
          <p:grpSpPr>
            <a:xfrm>
              <a:off x="5927502" y="551679"/>
              <a:ext cx="2377550" cy="653782"/>
              <a:chOff x="2159414" y="3486447"/>
              <a:chExt cx="2606105" cy="720500"/>
            </a:xfrm>
          </p:grpSpPr>
          <p:grpSp>
            <p:nvGrpSpPr>
              <p:cNvPr id="7868" name="Google Shape;7868;p90"/>
              <p:cNvGrpSpPr/>
              <p:nvPr/>
            </p:nvGrpSpPr>
            <p:grpSpPr>
              <a:xfrm>
                <a:off x="2159414" y="3486447"/>
                <a:ext cx="2606105" cy="49200"/>
                <a:chOff x="2159414" y="3486447"/>
                <a:chExt cx="2606105" cy="49200"/>
              </a:xfrm>
            </p:grpSpPr>
            <p:sp>
              <p:nvSpPr>
                <p:cNvPr id="7869" name="Google Shape;7869;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0" name="Google Shape;7870;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1" name="Google Shape;7871;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2" name="Google Shape;7872;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3" name="Google Shape;7873;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4" name="Google Shape;7874;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5" name="Google Shape;7875;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6" name="Google Shape;7876;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7" name="Google Shape;7877;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8" name="Google Shape;7878;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9" name="Google Shape;7879;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0" name="Google Shape;7880;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1" name="Google Shape;7881;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2" name="Google Shape;7882;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3" name="Google Shape;7883;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4" name="Google Shape;7884;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85" name="Google Shape;7885;p90"/>
              <p:cNvGrpSpPr/>
              <p:nvPr/>
            </p:nvGrpSpPr>
            <p:grpSpPr>
              <a:xfrm>
                <a:off x="2159414" y="3652838"/>
                <a:ext cx="2606105" cy="49200"/>
                <a:chOff x="2159414" y="3486447"/>
                <a:chExt cx="2606105" cy="49200"/>
              </a:xfrm>
            </p:grpSpPr>
            <p:sp>
              <p:nvSpPr>
                <p:cNvPr id="7886" name="Google Shape;7886;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7" name="Google Shape;7887;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8" name="Google Shape;7888;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9" name="Google Shape;7889;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0" name="Google Shape;7890;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1" name="Google Shape;7891;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2" name="Google Shape;7892;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3" name="Google Shape;7893;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4" name="Google Shape;7894;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5" name="Google Shape;7895;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6" name="Google Shape;7896;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7" name="Google Shape;7897;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8" name="Google Shape;7898;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9" name="Google Shape;7899;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0" name="Google Shape;7900;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1" name="Google Shape;7901;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02" name="Google Shape;7902;p90"/>
              <p:cNvGrpSpPr/>
              <p:nvPr/>
            </p:nvGrpSpPr>
            <p:grpSpPr>
              <a:xfrm>
                <a:off x="2159414" y="3819188"/>
                <a:ext cx="2606105" cy="49200"/>
                <a:chOff x="2159414" y="3486447"/>
                <a:chExt cx="2606105" cy="49200"/>
              </a:xfrm>
            </p:grpSpPr>
            <p:sp>
              <p:nvSpPr>
                <p:cNvPr id="7903" name="Google Shape;7903;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4" name="Google Shape;7904;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5" name="Google Shape;7905;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6" name="Google Shape;7906;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7" name="Google Shape;7907;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8" name="Google Shape;7908;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9" name="Google Shape;7909;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0" name="Google Shape;7910;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1" name="Google Shape;7911;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2" name="Google Shape;7912;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3" name="Google Shape;7913;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4" name="Google Shape;7914;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5" name="Google Shape;7915;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6" name="Google Shape;7916;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7" name="Google Shape;7917;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8" name="Google Shape;7918;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19" name="Google Shape;7919;p90"/>
              <p:cNvGrpSpPr/>
              <p:nvPr/>
            </p:nvGrpSpPr>
            <p:grpSpPr>
              <a:xfrm>
                <a:off x="2159414" y="3983540"/>
                <a:ext cx="2606105" cy="49200"/>
                <a:chOff x="2159414" y="3486447"/>
                <a:chExt cx="2606105" cy="49200"/>
              </a:xfrm>
            </p:grpSpPr>
            <p:sp>
              <p:nvSpPr>
                <p:cNvPr id="7920" name="Google Shape;7920;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1" name="Google Shape;7921;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2" name="Google Shape;7922;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3" name="Google Shape;7923;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4" name="Google Shape;7924;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5" name="Google Shape;7925;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6" name="Google Shape;7926;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7" name="Google Shape;7927;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8" name="Google Shape;7928;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9" name="Google Shape;7929;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0" name="Google Shape;7930;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1" name="Google Shape;7931;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2" name="Google Shape;7932;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3" name="Google Shape;7933;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4" name="Google Shape;7934;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5" name="Google Shape;7935;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36" name="Google Shape;7936;p90"/>
              <p:cNvGrpSpPr/>
              <p:nvPr/>
            </p:nvGrpSpPr>
            <p:grpSpPr>
              <a:xfrm>
                <a:off x="2159414" y="4157747"/>
                <a:ext cx="2606105" cy="49200"/>
                <a:chOff x="2159414" y="3486447"/>
                <a:chExt cx="2606105" cy="49200"/>
              </a:xfrm>
            </p:grpSpPr>
            <p:sp>
              <p:nvSpPr>
                <p:cNvPr id="7937" name="Google Shape;7937;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8" name="Google Shape;7938;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9" name="Google Shape;7939;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0" name="Google Shape;7940;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1" name="Google Shape;7941;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2" name="Google Shape;7942;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3" name="Google Shape;7943;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4" name="Google Shape;7944;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5" name="Google Shape;7945;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6" name="Google Shape;7946;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7" name="Google Shape;7947;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8" name="Google Shape;7948;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9" name="Google Shape;7949;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0" name="Google Shape;7950;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1" name="Google Shape;7951;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2" name="Google Shape;7952;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953" name="Google Shape;7953;p90"/>
            <p:cNvGrpSpPr/>
            <p:nvPr/>
          </p:nvGrpSpPr>
          <p:grpSpPr>
            <a:xfrm>
              <a:off x="5927502" y="1318162"/>
              <a:ext cx="2377550" cy="653782"/>
              <a:chOff x="2159414" y="3486447"/>
              <a:chExt cx="2606105" cy="720500"/>
            </a:xfrm>
          </p:grpSpPr>
          <p:grpSp>
            <p:nvGrpSpPr>
              <p:cNvPr id="7954" name="Google Shape;7954;p90"/>
              <p:cNvGrpSpPr/>
              <p:nvPr/>
            </p:nvGrpSpPr>
            <p:grpSpPr>
              <a:xfrm>
                <a:off x="2159414" y="3486447"/>
                <a:ext cx="2606105" cy="49200"/>
                <a:chOff x="2159414" y="3486447"/>
                <a:chExt cx="2606105" cy="49200"/>
              </a:xfrm>
            </p:grpSpPr>
            <p:sp>
              <p:nvSpPr>
                <p:cNvPr id="7955" name="Google Shape;7955;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6" name="Google Shape;7956;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7" name="Google Shape;7957;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8" name="Google Shape;7958;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9" name="Google Shape;7959;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0" name="Google Shape;7960;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1" name="Google Shape;7961;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2" name="Google Shape;7962;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3" name="Google Shape;7963;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4" name="Google Shape;7964;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5" name="Google Shape;7965;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6" name="Google Shape;7966;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7" name="Google Shape;7967;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8" name="Google Shape;7968;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9" name="Google Shape;7969;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0" name="Google Shape;7970;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71" name="Google Shape;7971;p90"/>
              <p:cNvGrpSpPr/>
              <p:nvPr/>
            </p:nvGrpSpPr>
            <p:grpSpPr>
              <a:xfrm>
                <a:off x="2159414" y="3652838"/>
                <a:ext cx="2606105" cy="49200"/>
                <a:chOff x="2159414" y="3486447"/>
                <a:chExt cx="2606105" cy="49200"/>
              </a:xfrm>
            </p:grpSpPr>
            <p:sp>
              <p:nvSpPr>
                <p:cNvPr id="7972" name="Google Shape;7972;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3" name="Google Shape;7973;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4" name="Google Shape;7974;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5" name="Google Shape;7975;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6" name="Google Shape;7976;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7" name="Google Shape;7977;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8" name="Google Shape;7978;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9" name="Google Shape;7979;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0" name="Google Shape;7980;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1" name="Google Shape;7981;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2" name="Google Shape;7982;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3" name="Google Shape;7983;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4" name="Google Shape;7984;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5" name="Google Shape;7985;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6" name="Google Shape;7986;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7" name="Google Shape;7987;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88" name="Google Shape;7988;p90"/>
              <p:cNvGrpSpPr/>
              <p:nvPr/>
            </p:nvGrpSpPr>
            <p:grpSpPr>
              <a:xfrm>
                <a:off x="2159414" y="3819188"/>
                <a:ext cx="2606105" cy="49200"/>
                <a:chOff x="2159414" y="3486447"/>
                <a:chExt cx="2606105" cy="49200"/>
              </a:xfrm>
            </p:grpSpPr>
            <p:sp>
              <p:nvSpPr>
                <p:cNvPr id="7989" name="Google Shape;7989;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0" name="Google Shape;7990;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1" name="Google Shape;7991;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2" name="Google Shape;7992;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3" name="Google Shape;7993;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4" name="Google Shape;7994;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5" name="Google Shape;7995;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6" name="Google Shape;7996;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7" name="Google Shape;7997;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8" name="Google Shape;7998;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9" name="Google Shape;7999;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0" name="Google Shape;8000;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1" name="Google Shape;8001;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2" name="Google Shape;8002;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3" name="Google Shape;8003;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4" name="Google Shape;8004;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05" name="Google Shape;8005;p90"/>
              <p:cNvGrpSpPr/>
              <p:nvPr/>
            </p:nvGrpSpPr>
            <p:grpSpPr>
              <a:xfrm>
                <a:off x="2159414" y="3983540"/>
                <a:ext cx="2606105" cy="49200"/>
                <a:chOff x="2159414" y="3486447"/>
                <a:chExt cx="2606105" cy="49200"/>
              </a:xfrm>
            </p:grpSpPr>
            <p:sp>
              <p:nvSpPr>
                <p:cNvPr id="8006" name="Google Shape;8006;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7" name="Google Shape;8007;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8" name="Google Shape;8008;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9" name="Google Shape;8009;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0" name="Google Shape;8010;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1" name="Google Shape;8011;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2" name="Google Shape;8012;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3" name="Google Shape;8013;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4" name="Google Shape;8014;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5" name="Google Shape;8015;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6" name="Google Shape;8016;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7" name="Google Shape;8017;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8" name="Google Shape;8018;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9" name="Google Shape;8019;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0" name="Google Shape;8020;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1" name="Google Shape;8021;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22" name="Google Shape;8022;p90"/>
              <p:cNvGrpSpPr/>
              <p:nvPr/>
            </p:nvGrpSpPr>
            <p:grpSpPr>
              <a:xfrm>
                <a:off x="2159414" y="4157747"/>
                <a:ext cx="2606105" cy="49200"/>
                <a:chOff x="2159414" y="3486447"/>
                <a:chExt cx="2606105" cy="49200"/>
              </a:xfrm>
            </p:grpSpPr>
            <p:sp>
              <p:nvSpPr>
                <p:cNvPr id="8023" name="Google Shape;8023;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4" name="Google Shape;8024;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5" name="Google Shape;8025;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6" name="Google Shape;8026;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7" name="Google Shape;8027;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8" name="Google Shape;8028;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9" name="Google Shape;8029;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0" name="Google Shape;8030;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1" name="Google Shape;8031;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2" name="Google Shape;8032;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3" name="Google Shape;8033;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4" name="Google Shape;8034;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5" name="Google Shape;8035;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6" name="Google Shape;8036;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7" name="Google Shape;8037;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8" name="Google Shape;8038;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039" name="Google Shape;8039;p90"/>
            <p:cNvGrpSpPr/>
            <p:nvPr/>
          </p:nvGrpSpPr>
          <p:grpSpPr>
            <a:xfrm>
              <a:off x="5927502" y="2084662"/>
              <a:ext cx="2377550" cy="44644"/>
              <a:chOff x="2159414" y="3486447"/>
              <a:chExt cx="2606105" cy="49200"/>
            </a:xfrm>
          </p:grpSpPr>
          <p:sp>
            <p:nvSpPr>
              <p:cNvPr id="8040" name="Google Shape;8040;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1" name="Google Shape;8041;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2" name="Google Shape;8042;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3" name="Google Shape;8043;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4" name="Google Shape;8044;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5" name="Google Shape;8045;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6" name="Google Shape;8046;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7" name="Google Shape;8047;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8" name="Google Shape;8048;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9" name="Google Shape;8049;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0" name="Google Shape;8050;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1" name="Google Shape;8051;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2" name="Google Shape;8052;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3" name="Google Shape;8053;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4" name="Google Shape;8054;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5" name="Google Shape;8055;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56" name="Google Shape;8056;p90"/>
            <p:cNvGrpSpPr/>
            <p:nvPr/>
          </p:nvGrpSpPr>
          <p:grpSpPr>
            <a:xfrm>
              <a:off x="5927502" y="2235645"/>
              <a:ext cx="2377550" cy="44644"/>
              <a:chOff x="2159414" y="3486447"/>
              <a:chExt cx="2606105" cy="49200"/>
            </a:xfrm>
          </p:grpSpPr>
          <p:sp>
            <p:nvSpPr>
              <p:cNvPr id="8057" name="Google Shape;8057;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8" name="Google Shape;8058;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9" name="Google Shape;8059;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0" name="Google Shape;8060;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1" name="Google Shape;8061;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2" name="Google Shape;8062;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3" name="Google Shape;8063;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4" name="Google Shape;8064;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5" name="Google Shape;8065;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6" name="Google Shape;8066;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7" name="Google Shape;8067;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8" name="Google Shape;8068;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9" name="Google Shape;8069;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0" name="Google Shape;8070;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1" name="Google Shape;8071;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2" name="Google Shape;8072;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73" name="Google Shape;8073;p90"/>
            <p:cNvGrpSpPr/>
            <p:nvPr/>
          </p:nvGrpSpPr>
          <p:grpSpPr>
            <a:xfrm>
              <a:off x="5927502" y="2386591"/>
              <a:ext cx="2377550" cy="44644"/>
              <a:chOff x="2159414" y="3486447"/>
              <a:chExt cx="2606105" cy="49200"/>
            </a:xfrm>
          </p:grpSpPr>
          <p:sp>
            <p:nvSpPr>
              <p:cNvPr id="8074" name="Google Shape;8074;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5" name="Google Shape;8075;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6" name="Google Shape;8076;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7" name="Google Shape;8077;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8" name="Google Shape;8078;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9" name="Google Shape;8079;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0" name="Google Shape;8080;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1" name="Google Shape;8081;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2" name="Google Shape;8082;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3" name="Google Shape;8083;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4" name="Google Shape;8084;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5" name="Google Shape;8085;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6" name="Google Shape;8086;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7" name="Google Shape;8087;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8" name="Google Shape;8088;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9" name="Google Shape;8089;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90" name="Google Shape;8090;p90"/>
            <p:cNvGrpSpPr/>
            <p:nvPr/>
          </p:nvGrpSpPr>
          <p:grpSpPr>
            <a:xfrm>
              <a:off x="5927502" y="2535724"/>
              <a:ext cx="2377550" cy="44644"/>
              <a:chOff x="2159414" y="3486447"/>
              <a:chExt cx="2606105" cy="49200"/>
            </a:xfrm>
          </p:grpSpPr>
          <p:sp>
            <p:nvSpPr>
              <p:cNvPr id="8091" name="Google Shape;8091;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2" name="Google Shape;8092;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3" name="Google Shape;8093;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4" name="Google Shape;8094;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5" name="Google Shape;8095;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6" name="Google Shape;8096;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7" name="Google Shape;8097;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8" name="Google Shape;8098;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9" name="Google Shape;8099;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0" name="Google Shape;8100;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1" name="Google Shape;8101;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2" name="Google Shape;8102;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3" name="Google Shape;8103;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4" name="Google Shape;8104;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5" name="Google Shape;8105;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6" name="Google Shape;8106;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07" name="Google Shape;8107;p90"/>
            <p:cNvGrpSpPr/>
            <p:nvPr/>
          </p:nvGrpSpPr>
          <p:grpSpPr>
            <a:xfrm>
              <a:off x="5927502" y="2693800"/>
              <a:ext cx="2377550" cy="44644"/>
              <a:chOff x="2159414" y="3486447"/>
              <a:chExt cx="2606105" cy="49200"/>
            </a:xfrm>
          </p:grpSpPr>
          <p:sp>
            <p:nvSpPr>
              <p:cNvPr id="8108" name="Google Shape;8108;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9" name="Google Shape;8109;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0" name="Google Shape;8110;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1" name="Google Shape;8111;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2" name="Google Shape;8112;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3" name="Google Shape;8113;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4" name="Google Shape;8114;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5" name="Google Shape;8115;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6" name="Google Shape;8116;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7" name="Google Shape;8117;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8" name="Google Shape;8118;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9" name="Google Shape;8119;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0" name="Google Shape;8120;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1" name="Google Shape;8121;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2" name="Google Shape;8122;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3" name="Google Shape;8123;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24" name="Google Shape;8124;p90"/>
            <p:cNvGrpSpPr/>
            <p:nvPr/>
          </p:nvGrpSpPr>
          <p:grpSpPr>
            <a:xfrm>
              <a:off x="5927502" y="2851875"/>
              <a:ext cx="2377550" cy="44644"/>
              <a:chOff x="2159414" y="3486447"/>
              <a:chExt cx="2606105" cy="49200"/>
            </a:xfrm>
          </p:grpSpPr>
          <p:sp>
            <p:nvSpPr>
              <p:cNvPr id="8125" name="Google Shape;8125;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6" name="Google Shape;8126;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7" name="Google Shape;8127;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8" name="Google Shape;8128;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9" name="Google Shape;8129;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0" name="Google Shape;8130;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1" name="Google Shape;8131;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2" name="Google Shape;8132;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3" name="Google Shape;8133;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4" name="Google Shape;8134;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5" name="Google Shape;8135;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6" name="Google Shape;8136;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7" name="Google Shape;8137;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8" name="Google Shape;8138;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9" name="Google Shape;8139;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0" name="Google Shape;8140;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141" name="Google Shape;8141;p90"/>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42" name="Google Shape;8142;p9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8143" name="Google Shape;8143;p9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8144" name="Google Shape;8144;p9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8145" name="Google Shape;8145;p90"/>
          <p:cNvGrpSpPr/>
          <p:nvPr/>
        </p:nvGrpSpPr>
        <p:grpSpPr>
          <a:xfrm>
            <a:off x="8041173" y="4778596"/>
            <a:ext cx="598277" cy="170409"/>
            <a:chOff x="238125" y="1822850"/>
            <a:chExt cx="7080200" cy="2016675"/>
          </a:xfrm>
        </p:grpSpPr>
        <p:sp>
          <p:nvSpPr>
            <p:cNvPr id="8146" name="Google Shape;8146;p9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7" name="Google Shape;8147;p9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8" name="Google Shape;8148;p9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9" name="Google Shape;8149;p9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0" name="Google Shape;8150;p9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1" name="Google Shape;8151;p9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2" name="Google Shape;8152;p9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53" name="Google Shape;8153;p9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54" name="Shape 8154"/>
        <p:cNvGrpSpPr/>
        <p:nvPr/>
      </p:nvGrpSpPr>
      <p:grpSpPr>
        <a:xfrm>
          <a:off x="0" y="0"/>
          <a:ext cx="0" cy="0"/>
          <a:chOff x="0" y="0"/>
          <a:chExt cx="0" cy="0"/>
        </a:xfrm>
      </p:grpSpPr>
      <p:sp>
        <p:nvSpPr>
          <p:cNvPr id="8155" name="Google Shape;8155;p91"/>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56" name="Google Shape;8156;p9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8157" name="Google Shape;8157;p91"/>
          <p:cNvGrpSpPr/>
          <p:nvPr/>
        </p:nvGrpSpPr>
        <p:grpSpPr>
          <a:xfrm>
            <a:off x="8041173" y="4778596"/>
            <a:ext cx="598277" cy="170409"/>
            <a:chOff x="238125" y="1822850"/>
            <a:chExt cx="7080200" cy="2016675"/>
          </a:xfrm>
        </p:grpSpPr>
        <p:sp>
          <p:nvSpPr>
            <p:cNvPr id="8158" name="Google Shape;8158;p9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9" name="Google Shape;8159;p9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0" name="Google Shape;8160;p9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1" name="Google Shape;8161;p9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2" name="Google Shape;8162;p9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3" name="Google Shape;8163;p9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4" name="Google Shape;8164;p9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65" name="Google Shape;8165;p9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8166" name="Shape 8166"/>
        <p:cNvGrpSpPr/>
        <p:nvPr/>
      </p:nvGrpSpPr>
      <p:grpSpPr>
        <a:xfrm>
          <a:off x="0" y="0"/>
          <a:ext cx="0" cy="0"/>
          <a:chOff x="0" y="0"/>
          <a:chExt cx="0" cy="0"/>
        </a:xfrm>
      </p:grpSpPr>
      <p:sp>
        <p:nvSpPr>
          <p:cNvPr id="8167" name="Google Shape;8167;p92"/>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8" name="Google Shape;8168;p92"/>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69" name="Google Shape;8169;p9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170" name="Google Shape;8170;p9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71" name="Shape 8171"/>
        <p:cNvGrpSpPr/>
        <p:nvPr/>
      </p:nvGrpSpPr>
      <p:grpSpPr>
        <a:xfrm>
          <a:off x="0" y="0"/>
          <a:ext cx="0" cy="0"/>
          <a:chOff x="0" y="0"/>
          <a:chExt cx="0" cy="0"/>
        </a:xfrm>
      </p:grpSpPr>
      <p:sp>
        <p:nvSpPr>
          <p:cNvPr id="8172" name="Google Shape;8172;p93"/>
          <p:cNvSpPr txBox="1"/>
          <p:nvPr>
            <p:ph type="title"/>
          </p:nvPr>
        </p:nvSpPr>
        <p:spPr>
          <a:xfrm>
            <a:off x="311700" y="245972"/>
            <a:ext cx="2808000" cy="9042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173" name="Google Shape;8173;p9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174" name="Google Shape;8174;p93"/>
          <p:cNvSpPr txBox="1"/>
          <p:nvPr>
            <p:ph idx="1" type="body"/>
          </p:nvPr>
        </p:nvSpPr>
        <p:spPr>
          <a:xfrm>
            <a:off x="311700" y="1311825"/>
            <a:ext cx="3999900" cy="326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grpSp>
        <p:nvGrpSpPr>
          <p:cNvPr id="8175" name="Google Shape;8175;p93"/>
          <p:cNvGrpSpPr/>
          <p:nvPr/>
        </p:nvGrpSpPr>
        <p:grpSpPr>
          <a:xfrm>
            <a:off x="8041173" y="4778596"/>
            <a:ext cx="598277" cy="170409"/>
            <a:chOff x="238125" y="1822850"/>
            <a:chExt cx="7080200" cy="2016675"/>
          </a:xfrm>
        </p:grpSpPr>
        <p:sp>
          <p:nvSpPr>
            <p:cNvPr id="8176" name="Google Shape;8176;p9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7" name="Google Shape;8177;p9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8" name="Google Shape;8178;p9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9" name="Google Shape;8179;p9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0" name="Google Shape;8180;p9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1" name="Google Shape;8181;p9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2" name="Google Shape;8182;p9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83" name="Google Shape;8183;p9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184" name="Shape 8184"/>
        <p:cNvGrpSpPr/>
        <p:nvPr/>
      </p:nvGrpSpPr>
      <p:grpSpPr>
        <a:xfrm>
          <a:off x="0" y="0"/>
          <a:ext cx="0" cy="0"/>
          <a:chOff x="0" y="0"/>
          <a:chExt cx="0" cy="0"/>
        </a:xfrm>
      </p:grpSpPr>
      <p:sp>
        <p:nvSpPr>
          <p:cNvPr id="8185" name="Google Shape;8185;p9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186" name="Google Shape;8186;p9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187" name="Shape 8187"/>
        <p:cNvGrpSpPr/>
        <p:nvPr/>
      </p:nvGrpSpPr>
      <p:grpSpPr>
        <a:xfrm>
          <a:off x="0" y="0"/>
          <a:ext cx="0" cy="0"/>
          <a:chOff x="0" y="0"/>
          <a:chExt cx="0" cy="0"/>
        </a:xfrm>
      </p:grpSpPr>
      <p:sp>
        <p:nvSpPr>
          <p:cNvPr id="8188" name="Google Shape;8188;p95"/>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9" name="Google Shape;8189;p9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8190" name="Google Shape;8190;p9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1600"/>
              <a:buNone/>
              <a:defRPr>
                <a:solidFill>
                  <a:schemeClr val="dk2"/>
                </a:solidFill>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p:txBody>
      </p:sp>
      <p:sp>
        <p:nvSpPr>
          <p:cNvPr id="8191" name="Google Shape;8191;p9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30200" lvl="0" marL="457200" rtl="0">
              <a:spcBef>
                <a:spcPts val="0"/>
              </a:spcBef>
              <a:spcAft>
                <a:spcPts val="0"/>
              </a:spcAft>
              <a:buSzPts val="16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04800" lvl="2" marL="1371600" rtl="0">
              <a:spcBef>
                <a:spcPts val="0"/>
              </a:spcBef>
              <a:spcAft>
                <a:spcPts val="0"/>
              </a:spcAft>
              <a:buClr>
                <a:schemeClr val="lt2"/>
              </a:buClr>
              <a:buSzPts val="1200"/>
              <a:buChar char="■"/>
              <a:defRPr>
                <a:solidFill>
                  <a:schemeClr val="lt1"/>
                </a:solidFill>
              </a:defRPr>
            </a:lvl3pPr>
            <a:lvl4pPr indent="-304800" lvl="3" marL="1828800" rtl="0">
              <a:spcBef>
                <a:spcPts val="0"/>
              </a:spcBef>
              <a:spcAft>
                <a:spcPts val="0"/>
              </a:spcAft>
              <a:buClr>
                <a:schemeClr val="lt2"/>
              </a:buClr>
              <a:buSzPts val="1200"/>
              <a:buChar char="●"/>
              <a:defRPr>
                <a:solidFill>
                  <a:schemeClr val="lt1"/>
                </a:solidFill>
              </a:defRPr>
            </a:lvl4pPr>
            <a:lvl5pPr indent="-292100" lvl="4" marL="2286000" rtl="0">
              <a:spcBef>
                <a:spcPts val="0"/>
              </a:spcBef>
              <a:spcAft>
                <a:spcPts val="0"/>
              </a:spcAft>
              <a:buClr>
                <a:schemeClr val="lt2"/>
              </a:buClr>
              <a:buSzPts val="1000"/>
              <a:buChar char="○"/>
              <a:defRPr>
                <a:solidFill>
                  <a:schemeClr val="lt1"/>
                </a:solidFill>
              </a:defRPr>
            </a:lvl5pPr>
            <a:lvl6pPr indent="-292100" lvl="5" marL="2743200" rtl="0">
              <a:spcBef>
                <a:spcPts val="0"/>
              </a:spcBef>
              <a:spcAft>
                <a:spcPts val="0"/>
              </a:spcAft>
              <a:buClr>
                <a:schemeClr val="lt2"/>
              </a:buClr>
              <a:buSzPts val="1000"/>
              <a:buChar char="■"/>
              <a:defRPr>
                <a:solidFill>
                  <a:schemeClr val="lt1"/>
                </a:solidFill>
              </a:defRPr>
            </a:lvl6pPr>
            <a:lvl7pPr indent="-292100" lvl="6" marL="3200400" rtl="0">
              <a:spcBef>
                <a:spcPts val="0"/>
              </a:spcBef>
              <a:spcAft>
                <a:spcPts val="0"/>
              </a:spcAft>
              <a:buClr>
                <a:schemeClr val="lt2"/>
              </a:buClr>
              <a:buSzPts val="1000"/>
              <a:buChar char="●"/>
              <a:defRPr>
                <a:solidFill>
                  <a:schemeClr val="lt1"/>
                </a:solidFill>
              </a:defRPr>
            </a:lvl7pPr>
            <a:lvl8pPr indent="-285750" lvl="7" marL="3657600" rtl="0">
              <a:spcBef>
                <a:spcPts val="0"/>
              </a:spcBef>
              <a:spcAft>
                <a:spcPts val="0"/>
              </a:spcAft>
              <a:buClr>
                <a:schemeClr val="lt2"/>
              </a:buClr>
              <a:buSzPts val="900"/>
              <a:buChar char="○"/>
              <a:defRPr>
                <a:solidFill>
                  <a:schemeClr val="lt1"/>
                </a:solidFill>
              </a:defRPr>
            </a:lvl8pPr>
            <a:lvl9pPr indent="-285750" lvl="8" marL="4114800" rtl="0">
              <a:spcBef>
                <a:spcPts val="0"/>
              </a:spcBef>
              <a:spcAft>
                <a:spcPts val="0"/>
              </a:spcAft>
              <a:buClr>
                <a:schemeClr val="lt2"/>
              </a:buClr>
              <a:buSzPts val="900"/>
              <a:buChar char="■"/>
              <a:defRPr>
                <a:solidFill>
                  <a:schemeClr val="lt1"/>
                </a:solidFill>
              </a:defRPr>
            </a:lvl9pPr>
          </a:lstStyle>
          <a:p/>
        </p:txBody>
      </p:sp>
      <p:sp>
        <p:nvSpPr>
          <p:cNvPr id="8192" name="Google Shape;8192;p9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193" name="Google Shape;8193;p9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8194" name="Google Shape;8194;p95"/>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8195" name="Shape 8195"/>
        <p:cNvGrpSpPr/>
        <p:nvPr/>
      </p:nvGrpSpPr>
      <p:grpSpPr>
        <a:xfrm>
          <a:off x="0" y="0"/>
          <a:ext cx="0" cy="0"/>
          <a:chOff x="0" y="0"/>
          <a:chExt cx="0" cy="0"/>
        </a:xfrm>
      </p:grpSpPr>
      <p:sp>
        <p:nvSpPr>
          <p:cNvPr id="8196" name="Google Shape;8196;p9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197" name="Google Shape;8197;p96"/>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200">
                <a:solidFill>
                  <a:schemeClr val="lt1"/>
                </a:solidFill>
                <a:latin typeface="Inter ExtraBold"/>
                <a:ea typeface="Inter ExtraBold"/>
                <a:cs typeface="Inter ExtraBold"/>
                <a:sym typeface="Inter ExtraBold"/>
              </a:rPr>
              <a:t>Simplify </a:t>
            </a:r>
            <a:r>
              <a:rPr lang="en" sz="3200">
                <a:solidFill>
                  <a:schemeClr val="accent3"/>
                </a:solidFill>
                <a:latin typeface="Inter ExtraBold"/>
                <a:ea typeface="Inter ExtraBold"/>
                <a:cs typeface="Inter ExtraBold"/>
                <a:sym typeface="Inter ExtraBold"/>
              </a:rPr>
              <a:t>your headaches </a:t>
            </a:r>
            <a:r>
              <a:rPr lang="en" sz="3200">
                <a:solidFill>
                  <a:schemeClr val="accent2"/>
                </a:solidFill>
                <a:latin typeface="Inter ExtraBold"/>
                <a:ea typeface="Inter ExtraBold"/>
                <a:cs typeface="Inter ExtraBold"/>
                <a:sym typeface="Inter ExtraBold"/>
              </a:rPr>
              <a:t>• all the important tasks you know need to be done with detailed attention </a:t>
            </a:r>
            <a:r>
              <a:rPr lang="en" sz="3200">
                <a:solidFill>
                  <a:schemeClr val="accent4"/>
                </a:solidFill>
                <a:latin typeface="Inter ExtraBold"/>
                <a:ea typeface="Inter ExtraBold"/>
                <a:cs typeface="Inter ExtraBold"/>
                <a:sym typeface="Inter ExtraBold"/>
              </a:rPr>
              <a:t>• but they take you away from your professional passions</a:t>
            </a:r>
            <a:r>
              <a:rPr lang="en" sz="3200">
                <a:solidFill>
                  <a:schemeClr val="accent3"/>
                </a:solidFill>
                <a:latin typeface="Inter ExtraBold"/>
                <a:ea typeface="Inter ExtraBold"/>
                <a:cs typeface="Inter ExtraBold"/>
                <a:sym typeface="Inter ExtraBold"/>
              </a:rPr>
              <a:t> </a:t>
            </a:r>
            <a:r>
              <a:rPr lang="en" sz="3200">
                <a:solidFill>
                  <a:schemeClr val="accent5"/>
                </a:solidFill>
                <a:latin typeface="Inter ExtraBold"/>
                <a:ea typeface="Inter ExtraBold"/>
                <a:cs typeface="Inter ExtraBold"/>
                <a:sym typeface="Inter ExtraBold"/>
              </a:rPr>
              <a:t>• your stretch goals • the things you love about your job </a:t>
            </a:r>
            <a:r>
              <a:rPr lang="en" sz="3200">
                <a:solidFill>
                  <a:schemeClr val="accent3"/>
                </a:solidFill>
                <a:latin typeface="Inter ExtraBold"/>
                <a:ea typeface="Inter ExtraBold"/>
                <a:cs typeface="Inter ExtraBold"/>
                <a:sym typeface="Inter ExtraBold"/>
              </a:rPr>
              <a:t>• let WEX handle the snags so you can focus on the most important parts of </a:t>
            </a:r>
            <a:r>
              <a:rPr lang="en" sz="3200">
                <a:solidFill>
                  <a:schemeClr val="lt1"/>
                </a:solidFill>
                <a:latin typeface="Inter ExtraBold"/>
                <a:ea typeface="Inter ExtraBold"/>
                <a:cs typeface="Inter ExtraBold"/>
                <a:sym typeface="Inter ExtraBold"/>
              </a:rPr>
              <a:t>your business.</a:t>
            </a:r>
            <a:endParaRPr sz="3200">
              <a:solidFill>
                <a:schemeClr val="lt1"/>
              </a:solidFill>
              <a:latin typeface="Inter ExtraBold"/>
              <a:ea typeface="Inter ExtraBold"/>
              <a:cs typeface="Inter ExtraBold"/>
              <a:sym typeface="Inter ExtraBold"/>
            </a:endParaRPr>
          </a:p>
        </p:txBody>
      </p:sp>
      <p:sp>
        <p:nvSpPr>
          <p:cNvPr id="8198" name="Google Shape;8198;p9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8199" name="Google Shape;8199;p96"/>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8200" name="Shape 8200"/>
        <p:cNvGrpSpPr/>
        <p:nvPr/>
      </p:nvGrpSpPr>
      <p:grpSpPr>
        <a:xfrm>
          <a:off x="0" y="0"/>
          <a:ext cx="0" cy="0"/>
          <a:chOff x="0" y="0"/>
          <a:chExt cx="0" cy="0"/>
        </a:xfrm>
      </p:grpSpPr>
      <p:sp>
        <p:nvSpPr>
          <p:cNvPr id="8201" name="Google Shape;8201;p9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BLANK_2">
    <p:bg>
      <p:bgPr>
        <a:solidFill>
          <a:schemeClr val="dk1"/>
        </a:solidFill>
      </p:bgPr>
    </p:bg>
    <p:spTree>
      <p:nvGrpSpPr>
        <p:cNvPr id="8202" name="Shape 8202"/>
        <p:cNvGrpSpPr/>
        <p:nvPr/>
      </p:nvGrpSpPr>
      <p:grpSpPr>
        <a:xfrm>
          <a:off x="0" y="0"/>
          <a:ext cx="0" cy="0"/>
          <a:chOff x="0" y="0"/>
          <a:chExt cx="0" cy="0"/>
        </a:xfrm>
      </p:grpSpPr>
      <p:grpSp>
        <p:nvGrpSpPr>
          <p:cNvPr id="8203" name="Google Shape;8203;p98"/>
          <p:cNvGrpSpPr/>
          <p:nvPr/>
        </p:nvGrpSpPr>
        <p:grpSpPr>
          <a:xfrm>
            <a:off x="3689202" y="6"/>
            <a:ext cx="3697033" cy="5143642"/>
            <a:chOff x="1926275" y="238125"/>
            <a:chExt cx="3765950" cy="5239525"/>
          </a:xfrm>
        </p:grpSpPr>
        <p:sp>
          <p:nvSpPr>
            <p:cNvPr id="8204" name="Google Shape;8204;p98"/>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5" name="Google Shape;8205;p98"/>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6" name="Google Shape;8206;p98"/>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7" name="Google Shape;8207;p98"/>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8" name="Google Shape;8208;p98"/>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9" name="Google Shape;8209;p98"/>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0" name="Google Shape;8210;p98"/>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1" name="Google Shape;8211;p98"/>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2" name="Google Shape;8212;p98"/>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3" name="Google Shape;8213;p98"/>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4" name="Google Shape;8214;p98"/>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5" name="Google Shape;8215;p98"/>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6" name="Google Shape;8216;p98"/>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7" name="Google Shape;8217;p98"/>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8" name="Google Shape;8218;p98"/>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9" name="Google Shape;8219;p98"/>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0" name="Google Shape;8220;p98"/>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1" name="Google Shape;8221;p98"/>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2" name="Google Shape;8222;p98"/>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3" name="Google Shape;8223;p98"/>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4" name="Google Shape;8224;p98"/>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5" name="Google Shape;8225;p98"/>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6" name="Google Shape;8226;p98"/>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7" name="Google Shape;8227;p98"/>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8" name="Google Shape;8228;p98"/>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9" name="Google Shape;8229;p98"/>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0" name="Google Shape;8230;p98"/>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1" name="Google Shape;8231;p98"/>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2" name="Google Shape;8232;p98"/>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3" name="Google Shape;8233;p98"/>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4" name="Google Shape;8234;p98"/>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5" name="Google Shape;8235;p98"/>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6" name="Google Shape;8236;p98"/>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7" name="Google Shape;8237;p98"/>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8" name="Google Shape;8238;p98"/>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9" name="Google Shape;8239;p98"/>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0" name="Google Shape;8240;p98"/>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1" name="Google Shape;8241;p98"/>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2" name="Google Shape;8242;p98"/>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3" name="Google Shape;8243;p98"/>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4" name="Google Shape;8244;p98"/>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5" name="Google Shape;8245;p98"/>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6" name="Google Shape;8246;p98"/>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7" name="Google Shape;8247;p98"/>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8" name="Google Shape;8248;p98"/>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9" name="Google Shape;8249;p98"/>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0" name="Google Shape;8250;p98"/>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1" name="Google Shape;8251;p98"/>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2" name="Google Shape;8252;p98"/>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3" name="Google Shape;8253;p98"/>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4" name="Google Shape;8254;p98"/>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5" name="Google Shape;8255;p98"/>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6" name="Google Shape;8256;p98"/>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7" name="Google Shape;8257;p98"/>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8" name="Google Shape;8258;p98"/>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9" name="Google Shape;8259;p98"/>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0" name="Google Shape;8260;p98"/>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1" name="Google Shape;8261;p98"/>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2" name="Google Shape;8262;p98"/>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3" name="Google Shape;8263;p98"/>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64" name="Google Shape;8264;p98"/>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5" name="Google Shape;8265;p98"/>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5000"/>
              </a:srgbClr>
            </a:outerShdw>
          </a:effectLst>
        </p:spPr>
      </p:sp>
      <p:sp>
        <p:nvSpPr>
          <p:cNvPr id="8266" name="Google Shape;8266;p98"/>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Inter ExtraBold"/>
                <a:ea typeface="Inter ExtraBold"/>
                <a:cs typeface="Inter ExtraBold"/>
                <a:sym typeface="Inter ExtraBold"/>
              </a:rPr>
              <a:t>Simplify the business </a:t>
            </a:r>
            <a:br>
              <a:rPr lang="en" sz="2200">
                <a:solidFill>
                  <a:srgbClr val="FFFFFF"/>
                </a:solidFill>
                <a:latin typeface="Inter ExtraBold"/>
                <a:ea typeface="Inter ExtraBold"/>
                <a:cs typeface="Inter ExtraBold"/>
                <a:sym typeface="Inter ExtraBold"/>
              </a:rPr>
            </a:br>
            <a:r>
              <a:rPr lang="en" sz="2200">
                <a:solidFill>
                  <a:srgbClr val="FFFFFF"/>
                </a:solidFill>
                <a:latin typeface="Inter ExtraBold"/>
                <a:ea typeface="Inter ExtraBold"/>
                <a:cs typeface="Inter ExtraBold"/>
                <a:sym typeface="Inter ExtraBold"/>
              </a:rPr>
              <a:t>of running your business.</a:t>
            </a:r>
            <a:endParaRPr sz="2200">
              <a:solidFill>
                <a:srgbClr val="FFFFFF"/>
              </a:solidFill>
              <a:latin typeface="Inter ExtraBold"/>
              <a:ea typeface="Inter ExtraBold"/>
              <a:cs typeface="Inter ExtraBold"/>
              <a:sym typeface="Inter ExtraBold"/>
            </a:endParaRPr>
          </a:p>
        </p:txBody>
      </p:sp>
      <p:sp>
        <p:nvSpPr>
          <p:cNvPr id="8267" name="Google Shape;8267;p98"/>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chemeClr val="dk2"/>
                </a:solidFill>
                <a:latin typeface="Inter Medium"/>
                <a:ea typeface="Inter Medium"/>
                <a:cs typeface="Inter Medium"/>
                <a:sym typeface="Inter Medium"/>
              </a:rPr>
              <a:t>©2022, WEX Inc.</a:t>
            </a:r>
            <a:endParaRPr sz="700">
              <a:solidFill>
                <a:schemeClr val="dk2"/>
              </a:solidFill>
              <a:latin typeface="Inter Medium"/>
              <a:ea typeface="Inter Medium"/>
              <a:cs typeface="Inter Medium"/>
              <a:sym typeface="Inter Medium"/>
            </a:endParaRPr>
          </a:p>
        </p:txBody>
      </p:sp>
      <p:sp>
        <p:nvSpPr>
          <p:cNvPr id="8268" name="Google Shape;8268;p98"/>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8269" name="Google Shape;8269;p98"/>
          <p:cNvPicPr preferRelativeResize="0"/>
          <p:nvPr/>
        </p:nvPicPr>
        <p:blipFill>
          <a:blip r:embed="rId2">
            <a:alphaModFix/>
          </a:blip>
          <a:stretch>
            <a:fillRect/>
          </a:stretch>
        </p:blipFill>
        <p:spPr>
          <a:xfrm>
            <a:off x="7612258" y="4189886"/>
            <a:ext cx="1219225" cy="347665"/>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8270" name="Shape 8270"/>
        <p:cNvGrpSpPr/>
        <p:nvPr/>
      </p:nvGrpSpPr>
      <p:grpSpPr>
        <a:xfrm>
          <a:off x="0" y="0"/>
          <a:ext cx="0" cy="0"/>
          <a:chOff x="0" y="0"/>
          <a:chExt cx="0" cy="0"/>
        </a:xfrm>
      </p:grpSpPr>
      <p:grpSp>
        <p:nvGrpSpPr>
          <p:cNvPr id="8271" name="Google Shape;8271;p99"/>
          <p:cNvGrpSpPr/>
          <p:nvPr/>
        </p:nvGrpSpPr>
        <p:grpSpPr>
          <a:xfrm>
            <a:off x="3698727" y="6"/>
            <a:ext cx="3697033" cy="5143642"/>
            <a:chOff x="1926275" y="238125"/>
            <a:chExt cx="3765950" cy="5239525"/>
          </a:xfrm>
        </p:grpSpPr>
        <p:sp>
          <p:nvSpPr>
            <p:cNvPr id="8272" name="Google Shape;8272;p99"/>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3" name="Google Shape;8273;p99"/>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4" name="Google Shape;8274;p99"/>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5" name="Google Shape;8275;p99"/>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6" name="Google Shape;8276;p99"/>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7" name="Google Shape;8277;p99"/>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8" name="Google Shape;8278;p99"/>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9" name="Google Shape;8279;p99"/>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0" name="Google Shape;8280;p99"/>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1" name="Google Shape;8281;p99"/>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2" name="Google Shape;8282;p99"/>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3" name="Google Shape;8283;p99"/>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4" name="Google Shape;8284;p99"/>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5" name="Google Shape;8285;p99"/>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6" name="Google Shape;8286;p99"/>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7" name="Google Shape;8287;p99"/>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8" name="Google Shape;8288;p99"/>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9" name="Google Shape;8289;p99"/>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0" name="Google Shape;8290;p99"/>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1" name="Google Shape;8291;p99"/>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2" name="Google Shape;8292;p99"/>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3" name="Google Shape;8293;p99"/>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4" name="Google Shape;8294;p99"/>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5" name="Google Shape;8295;p99"/>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6" name="Google Shape;8296;p99"/>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7" name="Google Shape;8297;p99"/>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8" name="Google Shape;8298;p99"/>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9" name="Google Shape;8299;p99"/>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0" name="Google Shape;8300;p99"/>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1" name="Google Shape;8301;p99"/>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2" name="Google Shape;8302;p99"/>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3" name="Google Shape;8303;p99"/>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4" name="Google Shape;8304;p99"/>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5" name="Google Shape;8305;p99"/>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6" name="Google Shape;8306;p99"/>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7" name="Google Shape;8307;p99"/>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8" name="Google Shape;8308;p99"/>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9" name="Google Shape;8309;p99"/>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0" name="Google Shape;8310;p99"/>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1" name="Google Shape;8311;p99"/>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2" name="Google Shape;8312;p99"/>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3" name="Google Shape;8313;p99"/>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4" name="Google Shape;8314;p99"/>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5" name="Google Shape;8315;p99"/>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6" name="Google Shape;8316;p99"/>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7" name="Google Shape;8317;p99"/>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8" name="Google Shape;8318;p99"/>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9" name="Google Shape;8319;p99"/>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0" name="Google Shape;8320;p99"/>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1" name="Google Shape;8321;p99"/>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2" name="Google Shape;8322;p99"/>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3" name="Google Shape;8323;p99"/>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4" name="Google Shape;8324;p99"/>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5" name="Google Shape;8325;p99"/>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6" name="Google Shape;8326;p99"/>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7" name="Google Shape;8327;p99"/>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8" name="Google Shape;8328;p99"/>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9" name="Google Shape;8329;p99"/>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0" name="Google Shape;8330;p99"/>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1" name="Google Shape;8331;p99"/>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32" name="Google Shape;8332;p99"/>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3" name="Google Shape;8333;p9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334" name="Google Shape;8334;p99"/>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5000"/>
              </a:srgbClr>
            </a:outerShdw>
          </a:effectLst>
        </p:spPr>
      </p:sp>
      <p:sp>
        <p:nvSpPr>
          <p:cNvPr id="8335" name="Google Shape;8335;p9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8336" name="Google Shape;8336;p99"/>
          <p:cNvPicPr preferRelativeResize="0"/>
          <p:nvPr/>
        </p:nvPicPr>
        <p:blipFill>
          <a:blip r:embed="rId2">
            <a:alphaModFix/>
          </a:blip>
          <a:stretch>
            <a:fillRect/>
          </a:stretch>
        </p:blipFill>
        <p:spPr>
          <a:xfrm>
            <a:off x="1285955" y="2144127"/>
            <a:ext cx="2868902" cy="81807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8337" name="Shape 8337"/>
        <p:cNvGrpSpPr/>
        <p:nvPr/>
      </p:nvGrpSpPr>
      <p:grpSpPr>
        <a:xfrm>
          <a:off x="0" y="0"/>
          <a:ext cx="0" cy="0"/>
          <a:chOff x="0" y="0"/>
          <a:chExt cx="0" cy="0"/>
        </a:xfrm>
      </p:grpSpPr>
      <p:grpSp>
        <p:nvGrpSpPr>
          <p:cNvPr id="8338" name="Google Shape;8338;p100"/>
          <p:cNvGrpSpPr/>
          <p:nvPr/>
        </p:nvGrpSpPr>
        <p:grpSpPr>
          <a:xfrm>
            <a:off x="3698727" y="6"/>
            <a:ext cx="3697033" cy="5143642"/>
            <a:chOff x="1926275" y="238125"/>
            <a:chExt cx="3765950" cy="5239525"/>
          </a:xfrm>
        </p:grpSpPr>
        <p:sp>
          <p:nvSpPr>
            <p:cNvPr id="8339" name="Google Shape;8339;p10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0" name="Google Shape;8340;p10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1" name="Google Shape;8341;p10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2" name="Google Shape;8342;p10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3" name="Google Shape;8343;p10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4" name="Google Shape;8344;p10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5" name="Google Shape;8345;p10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6" name="Google Shape;8346;p10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7" name="Google Shape;8347;p10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8" name="Google Shape;8348;p10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9" name="Google Shape;8349;p10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0" name="Google Shape;8350;p10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1" name="Google Shape;8351;p10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2" name="Google Shape;8352;p10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3" name="Google Shape;8353;p10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4" name="Google Shape;8354;p10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5" name="Google Shape;8355;p10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6" name="Google Shape;8356;p10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7" name="Google Shape;8357;p10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8" name="Google Shape;8358;p10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9" name="Google Shape;8359;p10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0" name="Google Shape;8360;p10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1" name="Google Shape;8361;p10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2" name="Google Shape;8362;p10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3" name="Google Shape;8363;p10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4" name="Google Shape;8364;p10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5" name="Google Shape;8365;p10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6" name="Google Shape;8366;p10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7" name="Google Shape;8367;p10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8" name="Google Shape;8368;p10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9" name="Google Shape;8369;p10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0" name="Google Shape;8370;p10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1" name="Google Shape;8371;p10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2" name="Google Shape;8372;p10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3" name="Google Shape;8373;p10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4" name="Google Shape;8374;p10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5" name="Google Shape;8375;p10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6" name="Google Shape;8376;p10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7" name="Google Shape;8377;p10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8" name="Google Shape;8378;p10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9" name="Google Shape;8379;p10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0" name="Google Shape;8380;p10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1" name="Google Shape;8381;p10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2" name="Google Shape;8382;p10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3" name="Google Shape;8383;p10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4" name="Google Shape;8384;p10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5" name="Google Shape;8385;p10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6" name="Google Shape;8386;p10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7" name="Google Shape;8387;p10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8" name="Google Shape;8388;p10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9" name="Google Shape;8389;p10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0" name="Google Shape;8390;p10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1" name="Google Shape;8391;p10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2" name="Google Shape;8392;p10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3" name="Google Shape;8393;p10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4" name="Google Shape;8394;p10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5" name="Google Shape;8395;p10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6" name="Google Shape;8396;p10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7" name="Google Shape;8397;p10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8" name="Google Shape;8398;p10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99" name="Google Shape;8399;p100"/>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0" name="Google Shape;8400;p10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8401" name="Google Shape;8401;p100"/>
          <p:cNvGrpSpPr/>
          <p:nvPr/>
        </p:nvGrpSpPr>
        <p:grpSpPr>
          <a:xfrm>
            <a:off x="1285921" y="2144122"/>
            <a:ext cx="2868897" cy="817157"/>
            <a:chOff x="238125" y="1822850"/>
            <a:chExt cx="7080200" cy="2016675"/>
          </a:xfrm>
        </p:grpSpPr>
        <p:sp>
          <p:nvSpPr>
            <p:cNvPr id="8402" name="Google Shape;8402;p10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3" name="Google Shape;8403;p10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4" name="Google Shape;8404;p10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5" name="Google Shape;8405;p10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6" name="Google Shape;8406;p10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7" name="Google Shape;8407;p10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8" name="Google Shape;8408;p10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09" name="Google Shape;8409;p10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5000"/>
              </a:srgbClr>
            </a:outerShdw>
          </a:effectLst>
        </p:spPr>
      </p:sp>
      <p:sp>
        <p:nvSpPr>
          <p:cNvPr id="8410" name="Google Shape;8410;p10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8411" name="Shape 8411"/>
        <p:cNvGrpSpPr/>
        <p:nvPr/>
      </p:nvGrpSpPr>
      <p:grpSpPr>
        <a:xfrm>
          <a:off x="0" y="0"/>
          <a:ext cx="0" cy="0"/>
          <a:chOff x="0" y="0"/>
          <a:chExt cx="0" cy="0"/>
        </a:xfrm>
      </p:grpSpPr>
      <p:sp>
        <p:nvSpPr>
          <p:cNvPr id="8412" name="Google Shape;8412;p10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3" name="Google Shape;8413;p10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8414" name="Google Shape;8414;p101"/>
          <p:cNvGrpSpPr/>
          <p:nvPr/>
        </p:nvGrpSpPr>
        <p:grpSpPr>
          <a:xfrm>
            <a:off x="1285921" y="2144122"/>
            <a:ext cx="2868897" cy="817157"/>
            <a:chOff x="238125" y="1822850"/>
            <a:chExt cx="7080200" cy="2016675"/>
          </a:xfrm>
        </p:grpSpPr>
        <p:sp>
          <p:nvSpPr>
            <p:cNvPr id="8415" name="Google Shape;8415;p10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6" name="Google Shape;8416;p10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7" name="Google Shape;8417;p10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8" name="Google Shape;8418;p10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9" name="Google Shape;8419;p10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0" name="Google Shape;8420;p10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1" name="Google Shape;8421;p10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22" name="Google Shape;8422;p10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5000"/>
              </a:srgbClr>
            </a:outerShdw>
          </a:effectLst>
        </p:spPr>
      </p:sp>
      <p:sp>
        <p:nvSpPr>
          <p:cNvPr id="8423" name="Google Shape;8423;p10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8424" name="Shape 8424"/>
        <p:cNvGrpSpPr/>
        <p:nvPr/>
      </p:nvGrpSpPr>
      <p:grpSpPr>
        <a:xfrm>
          <a:off x="0" y="0"/>
          <a:ext cx="0" cy="0"/>
          <a:chOff x="0" y="0"/>
          <a:chExt cx="0" cy="0"/>
        </a:xfrm>
      </p:grpSpPr>
      <p:sp>
        <p:nvSpPr>
          <p:cNvPr id="8425" name="Google Shape;8425;p102"/>
          <p:cNvSpPr txBox="1"/>
          <p:nvPr>
            <p:ph type="ctrTitle"/>
          </p:nvPr>
        </p:nvSpPr>
        <p:spPr>
          <a:xfrm>
            <a:off x="589085" y="1274885"/>
            <a:ext cx="4317000" cy="1428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Inter Black"/>
              <a:buNone/>
              <a:defRPr sz="30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426" name="Google Shape;8426;p102"/>
          <p:cNvSpPr txBox="1"/>
          <p:nvPr>
            <p:ph idx="1" type="subTitle"/>
          </p:nvPr>
        </p:nvSpPr>
        <p:spPr>
          <a:xfrm>
            <a:off x="589085" y="3024554"/>
            <a:ext cx="4317000" cy="989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515151"/>
              </a:buClr>
              <a:buSzPts val="1500"/>
              <a:buNone/>
              <a:defRPr b="0" i="0" sz="1500">
                <a:solidFill>
                  <a:srgbClr val="515151"/>
                </a:solidFill>
                <a:latin typeface="Inter"/>
                <a:ea typeface="Inter"/>
                <a:cs typeface="Inter"/>
                <a:sym typeface="Inter"/>
              </a:defRPr>
            </a:lvl1pPr>
            <a:lvl2pPr lvl="1" rtl="0" algn="ctr">
              <a:lnSpc>
                <a:spcPct val="90000"/>
              </a:lnSpc>
              <a:spcBef>
                <a:spcPts val="400"/>
              </a:spcBef>
              <a:spcAft>
                <a:spcPts val="0"/>
              </a:spcAft>
              <a:buClr>
                <a:schemeClr val="lt1"/>
              </a:buClr>
              <a:buSzPts val="1500"/>
              <a:buNone/>
              <a:defRPr sz="1500"/>
            </a:lvl2pPr>
            <a:lvl3pPr lvl="2" rtl="0" algn="ctr">
              <a:lnSpc>
                <a:spcPct val="90000"/>
              </a:lnSpc>
              <a:spcBef>
                <a:spcPts val="400"/>
              </a:spcBef>
              <a:spcAft>
                <a:spcPts val="0"/>
              </a:spcAft>
              <a:buClr>
                <a:schemeClr val="lt1"/>
              </a:buClr>
              <a:buSzPts val="1400"/>
              <a:buNone/>
              <a:defRPr sz="1400"/>
            </a:lvl3pPr>
            <a:lvl4pPr lvl="3" rtl="0" algn="ctr">
              <a:lnSpc>
                <a:spcPct val="90000"/>
              </a:lnSpc>
              <a:spcBef>
                <a:spcPts val="400"/>
              </a:spcBef>
              <a:spcAft>
                <a:spcPts val="0"/>
              </a:spcAft>
              <a:buClr>
                <a:schemeClr val="lt1"/>
              </a:buClr>
              <a:buSzPts val="1200"/>
              <a:buNone/>
              <a:defRPr sz="1200"/>
            </a:lvl4pPr>
            <a:lvl5pPr lvl="4" rtl="0" algn="ctr">
              <a:lnSpc>
                <a:spcPct val="90000"/>
              </a:lnSpc>
              <a:spcBef>
                <a:spcPts val="400"/>
              </a:spcBef>
              <a:spcAft>
                <a:spcPts val="0"/>
              </a:spcAft>
              <a:buClr>
                <a:schemeClr val="lt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8427" name="Shape 8427"/>
        <p:cNvGrpSpPr/>
        <p:nvPr/>
      </p:nvGrpSpPr>
      <p:grpSpPr>
        <a:xfrm>
          <a:off x="0" y="0"/>
          <a:ext cx="0" cy="0"/>
          <a:chOff x="0" y="0"/>
          <a:chExt cx="0" cy="0"/>
        </a:xfrm>
      </p:grpSpPr>
      <p:sp>
        <p:nvSpPr>
          <p:cNvPr id="8428" name="Google Shape;8428;p103"/>
          <p:cNvSpPr/>
          <p:nvPr/>
        </p:nvSpPr>
        <p:spPr>
          <a:xfrm>
            <a:off x="4201297" y="0"/>
            <a:ext cx="38118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8429" name="Google Shape;8429;p103"/>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rtl="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rtl="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rtl="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rtl="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430" name="Google Shape;8430;p103"/>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Inter Black"/>
              <a:buNone/>
              <a:defRPr sz="3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34" Type="http://schemas.openxmlformats.org/officeDocument/2006/relationships/theme" Target="../theme/theme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4.xml"/><Relationship Id="rId22" Type="http://schemas.openxmlformats.org/officeDocument/2006/relationships/theme" Target="../theme/theme2.xml"/><Relationship Id="rId21" Type="http://schemas.openxmlformats.org/officeDocument/2006/relationships/slideLayout" Target="../slideLayouts/slideLayout6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9" Type="http://schemas.openxmlformats.org/officeDocument/2006/relationships/slideLayout" Target="../slideLayouts/slideLayout63.xml"/><Relationship Id="rId18"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5.xml"/><Relationship Id="rId22" Type="http://schemas.openxmlformats.org/officeDocument/2006/relationships/slideLayout" Target="../slideLayouts/slideLayout87.xml"/><Relationship Id="rId21" Type="http://schemas.openxmlformats.org/officeDocument/2006/relationships/slideLayout" Target="../slideLayouts/slideLayout86.xml"/><Relationship Id="rId24" Type="http://schemas.openxmlformats.org/officeDocument/2006/relationships/slideLayout" Target="../slideLayouts/slideLayout89.xml"/><Relationship Id="rId23" Type="http://schemas.openxmlformats.org/officeDocument/2006/relationships/slideLayout" Target="../slideLayouts/slideLayout88.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26" Type="http://schemas.openxmlformats.org/officeDocument/2006/relationships/slideLayout" Target="../slideLayouts/slideLayout91.xml"/><Relationship Id="rId25" Type="http://schemas.openxmlformats.org/officeDocument/2006/relationships/slideLayout" Target="../slideLayouts/slideLayout90.xml"/><Relationship Id="rId28" Type="http://schemas.openxmlformats.org/officeDocument/2006/relationships/slideLayout" Target="../slideLayouts/slideLayout93.xml"/><Relationship Id="rId27" Type="http://schemas.openxmlformats.org/officeDocument/2006/relationships/slideLayout" Target="../slideLayouts/slideLayout92.xml"/><Relationship Id="rId5" Type="http://schemas.openxmlformats.org/officeDocument/2006/relationships/slideLayout" Target="../slideLayouts/slideLayout70.xml"/><Relationship Id="rId6" Type="http://schemas.openxmlformats.org/officeDocument/2006/relationships/slideLayout" Target="../slideLayouts/slideLayout71.xml"/><Relationship Id="rId29" Type="http://schemas.openxmlformats.org/officeDocument/2006/relationships/slideLayout" Target="../slideLayouts/slideLayout94.xml"/><Relationship Id="rId7" Type="http://schemas.openxmlformats.org/officeDocument/2006/relationships/slideLayout" Target="../slideLayouts/slideLayout72.xml"/><Relationship Id="rId8" Type="http://schemas.openxmlformats.org/officeDocument/2006/relationships/slideLayout" Target="../slideLayouts/slideLayout73.xml"/><Relationship Id="rId31" Type="http://schemas.openxmlformats.org/officeDocument/2006/relationships/slideLayout" Target="../slideLayouts/slideLayout96.xml"/><Relationship Id="rId30" Type="http://schemas.openxmlformats.org/officeDocument/2006/relationships/slideLayout" Target="../slideLayouts/slideLayout95.xml"/><Relationship Id="rId11" Type="http://schemas.openxmlformats.org/officeDocument/2006/relationships/slideLayout" Target="../slideLayouts/slideLayout76.xml"/><Relationship Id="rId33" Type="http://schemas.openxmlformats.org/officeDocument/2006/relationships/slideLayout" Target="../slideLayouts/slideLayout98.xml"/><Relationship Id="rId10" Type="http://schemas.openxmlformats.org/officeDocument/2006/relationships/slideLayout" Target="../slideLayouts/slideLayout75.xml"/><Relationship Id="rId32" Type="http://schemas.openxmlformats.org/officeDocument/2006/relationships/slideLayout" Target="../slideLayouts/slideLayout97.xml"/><Relationship Id="rId13" Type="http://schemas.openxmlformats.org/officeDocument/2006/relationships/slideLayout" Target="../slideLayouts/slideLayout78.xml"/><Relationship Id="rId35" Type="http://schemas.openxmlformats.org/officeDocument/2006/relationships/slideLayout" Target="../slideLayouts/slideLayout100.xml"/><Relationship Id="rId12" Type="http://schemas.openxmlformats.org/officeDocument/2006/relationships/slideLayout" Target="../slideLayouts/slideLayout77.xml"/><Relationship Id="rId34" Type="http://schemas.openxmlformats.org/officeDocument/2006/relationships/slideLayout" Target="../slideLayouts/slideLayout99.xml"/><Relationship Id="rId15" Type="http://schemas.openxmlformats.org/officeDocument/2006/relationships/slideLayout" Target="../slideLayouts/slideLayout80.xml"/><Relationship Id="rId37" Type="http://schemas.openxmlformats.org/officeDocument/2006/relationships/theme" Target="../theme/theme4.xml"/><Relationship Id="rId14" Type="http://schemas.openxmlformats.org/officeDocument/2006/relationships/slideLayout" Target="../slideLayouts/slideLayout79.xml"/><Relationship Id="rId36" Type="http://schemas.openxmlformats.org/officeDocument/2006/relationships/slideLayout" Target="../slideLayouts/slideLayout101.xml"/><Relationship Id="rId17" Type="http://schemas.openxmlformats.org/officeDocument/2006/relationships/slideLayout" Target="../slideLayouts/slideLayout82.xml"/><Relationship Id="rId16" Type="http://schemas.openxmlformats.org/officeDocument/2006/relationships/slideLayout" Target="../slideLayouts/slideLayout81.xml"/><Relationship Id="rId19" Type="http://schemas.openxmlformats.org/officeDocument/2006/relationships/slideLayout" Target="../slideLayouts/slideLayout84.xml"/><Relationship Id="rId18"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53" name="Google Shape;53;p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193" name="Shape 3193"/>
        <p:cNvGrpSpPr/>
        <p:nvPr/>
      </p:nvGrpSpPr>
      <p:grpSpPr>
        <a:xfrm>
          <a:off x="0" y="0"/>
          <a:ext cx="0" cy="0"/>
          <a:chOff x="0" y="0"/>
          <a:chExt cx="0" cy="0"/>
        </a:xfrm>
      </p:grpSpPr>
      <p:sp>
        <p:nvSpPr>
          <p:cNvPr id="3194" name="Google Shape;3194;p47"/>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195" name="Google Shape;3195;p47"/>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3196" name="Google Shape;3196;p4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64" name="Shape 5064"/>
        <p:cNvGrpSpPr/>
        <p:nvPr/>
      </p:nvGrpSpPr>
      <p:grpSpPr>
        <a:xfrm>
          <a:off x="0" y="0"/>
          <a:ext cx="0" cy="0"/>
          <a:chOff x="0" y="0"/>
          <a:chExt cx="0" cy="0"/>
        </a:xfrm>
      </p:grpSpPr>
      <p:sp>
        <p:nvSpPr>
          <p:cNvPr id="5065" name="Google Shape;5065;p69"/>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400"/>
              <a:buFont typeface="Inter Black"/>
              <a:buNone/>
              <a:defRPr sz="2400">
                <a:solidFill>
                  <a:schemeClr val="dk1"/>
                </a:solidFill>
                <a:latin typeface="Inter Black"/>
                <a:ea typeface="Inter Black"/>
                <a:cs typeface="Inter Black"/>
                <a:sym typeface="Inter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066" name="Google Shape;5066;p69"/>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sz="1600">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067" name="Google Shape;5067;p6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xml"/><Relationship Id="rId3" Type="http://schemas.openxmlformats.org/officeDocument/2006/relationships/hyperlink" Target="https://wexbenefitskb.egain.cloud/system/templates/selfservice/dbika/help/agent/locale/en-US/portal/308900000001002/content-version/PROD-2276/PROD-59706/Getting-started-with-your-online-account?query=Getting%20started%20with%20your%20online%20account" TargetMode="External"/><Relationship Id="rId4" Type="http://schemas.openxmlformats.org/officeDocument/2006/relationships/hyperlink" Target="https://www.screencast.com/t/bJDXAUdT" TargetMode="External"/><Relationship Id="rId9" Type="http://schemas.openxmlformats.org/officeDocument/2006/relationships/hyperlink" Target="https://wexbenefitskb.egain.cloud/system/templates/selfservice/dbika/help/agent/locale/en-US/portal/308900000001002/content-version/PROD-2355/PROD-21235/Substantiate-Medical-Flexible-Spending-Account-Medical-FSA-purchases-of-eligible-expenses?query=How%20to%20substantiate%20medical%20flexible%20spending%20account%20(medical%20FSA)%20purchases%20of%20eligible%20expenses" TargetMode="External"/><Relationship Id="rId5" Type="http://schemas.openxmlformats.org/officeDocument/2006/relationships/hyperlink" Target="https://wexbenefitskb.egain.cloud/system/templates/selfservice/dbika/help/agent/locale/en-US/portal/308900000001002/content-version/PROD-2188/PROD-55857/How-to-upload-documentation-to-an-existing-claim-in-the-WEX-benefits-mobile-app?query=How%20to%20upload%20documentation%20to%20an%20existing%20claim%20in%20benefit%20mobile%20app" TargetMode="External"/><Relationship Id="rId6" Type="http://schemas.openxmlformats.org/officeDocument/2006/relationships/hyperlink" Target="https://www.screencast.com/t/bJDXAUdT" TargetMode="External"/><Relationship Id="rId7" Type="http://schemas.openxmlformats.org/officeDocument/2006/relationships/hyperlink" Target="https://wexbenefitskb.egain.cloud/system/templates/selfservice/dbika/help/agent/locale/en-US/portal/308900000001002/content-version/PROD-3349/PROD-85106/Eligible-expenses-for-benefits-plans?query=Eligible%20expenses%20for%20HSA%20and%20medical%20FSA%20benefits%20plans" TargetMode="External"/><Relationship Id="rId8" Type="http://schemas.openxmlformats.org/officeDocument/2006/relationships/hyperlink" Target="https://www.screencast.com/t/2ItIBfCZLzc" TargetMode="External"/><Relationship Id="rId11" Type="http://schemas.openxmlformats.org/officeDocument/2006/relationships/hyperlink" Target="https://wexbenefitskb.egain.cloud/system/templates/selfservice/dbika/help/agent/locale/en-US/portal/308900000001002/content-version/PROD-2088/PROD-71953/Substantiate-dependent-care-FSA-purchases-of-eligible-expenses?query=Dependent%20care%20flexible%20spending%20account%20(Dependent%20Care%20FSA)%20eligible%20expenses" TargetMode="External"/><Relationship Id="rId10" Type="http://schemas.openxmlformats.org/officeDocument/2006/relationships/hyperlink" Target="https://www.screencast.com/t/V5Qeaxawr" TargetMode="External"/><Relationship Id="rId13" Type="http://schemas.openxmlformats.org/officeDocument/2006/relationships/hyperlink" Target="https://wexbenefitskb.egain.cloud/system/templates/selfservice/dbika/help/agent/locale/en-US/portal/308900000001002/content-version/PROD-2088/PROD-71953/Substantiate-dependent-care-FSA-purchases-of-eligible-expenses?query=Substantiate%20Dependent%20Care%20Flexible%20Spending%20Account%20(Dependent%20Care%20FSA)%20purchases%20of%20eligible%20expenses" TargetMode="External"/><Relationship Id="rId12" Type="http://schemas.openxmlformats.org/officeDocument/2006/relationships/hyperlink" Target="https://www.screencast.com/t/GH0BaAFQBc" TargetMode="External"/><Relationship Id="rId14" Type="http://schemas.openxmlformats.org/officeDocument/2006/relationships/hyperlink" Target="https://www.screencast.com/t/hp4FlHaK6"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2.xml"/><Relationship Id="rId3" Type="http://schemas.openxmlformats.org/officeDocument/2006/relationships/image" Target="../media/image33.jpg"/><Relationship Id="rId4"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3.xml"/><Relationship Id="rId3" Type="http://schemas.openxmlformats.org/officeDocument/2006/relationships/image" Target="../media/image41.jp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6.xml"/><Relationship Id="rId3"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7.xml"/><Relationship Id="rId3"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1.xml"/><Relationship Id="rId3" Type="http://schemas.openxmlformats.org/officeDocument/2006/relationships/image" Target="../media/image48.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2.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3.xml"/><Relationship Id="rId3" Type="http://schemas.openxmlformats.org/officeDocument/2006/relationships/image" Target="../media/image46.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5.xml"/><Relationship Id="rId3" Type="http://schemas.openxmlformats.org/officeDocument/2006/relationships/image" Target="../media/image44.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6.xml"/><Relationship Id="rId3" Type="http://schemas.openxmlformats.org/officeDocument/2006/relationships/image" Target="../media/image44.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7.xml"/><Relationship Id="rId3" Type="http://schemas.openxmlformats.org/officeDocument/2006/relationships/image" Target="../media/image46.png"/><Relationship Id="rId4" Type="http://schemas.openxmlformats.org/officeDocument/2006/relationships/image" Target="../media/image49.png"/><Relationship Id="rId5"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8.xml"/><Relationship Id="rId3" Type="http://schemas.openxmlformats.org/officeDocument/2006/relationships/image" Target="../media/image46.png"/><Relationship Id="rId4" Type="http://schemas.openxmlformats.org/officeDocument/2006/relationships/image" Target="../media/image49.png"/><Relationship Id="rId5"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9.xml"/><Relationship Id="rId3"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0.xml"/><Relationship Id="rId3" Type="http://schemas.openxmlformats.org/officeDocument/2006/relationships/image" Target="../media/image5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1.xml"/><Relationship Id="rId3"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2.xml"/><Relationship Id="rId3"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3.xml"/><Relationship Id="rId3" Type="http://schemas.openxmlformats.org/officeDocument/2006/relationships/image" Target="../media/image64.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4.xml"/><Relationship Id="rId3" Type="http://schemas.openxmlformats.org/officeDocument/2006/relationships/image" Target="../media/image59.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5.xml"/><Relationship Id="rId3" Type="http://schemas.openxmlformats.org/officeDocument/2006/relationships/image" Target="../media/image43.png"/><Relationship Id="rId4" Type="http://schemas.openxmlformats.org/officeDocument/2006/relationships/image" Target="../media/image5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6.xml"/><Relationship Id="rId3"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8.xml"/><Relationship Id="rId3" Type="http://schemas.openxmlformats.org/officeDocument/2006/relationships/image" Target="../media/image41.jpg"/><Relationship Id="rId4" Type="http://schemas.openxmlformats.org/officeDocument/2006/relationships/image" Target="../media/image35.jpg"/><Relationship Id="rId5"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xml"/><Relationship Id="rId3" Type="http://schemas.openxmlformats.org/officeDocument/2006/relationships/image" Target="../media/image4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0.xml"/><Relationship Id="rId3"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1.xml"/><Relationship Id="rId3"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2.xml"/><Relationship Id="rId3" Type="http://schemas.openxmlformats.org/officeDocument/2006/relationships/image" Target="../media/image6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3.xml"/><Relationship Id="rId3"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4.xml"/><Relationship Id="rId3"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5.xml"/><Relationship Id="rId3" Type="http://schemas.openxmlformats.org/officeDocument/2006/relationships/image" Target="../media/image3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46.xml"/><Relationship Id="rId3"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47.xml"/><Relationship Id="rId3"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48.xml"/><Relationship Id="rId3" Type="http://schemas.openxmlformats.org/officeDocument/2006/relationships/image" Target="../media/image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6.xml"/><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37" name="Shape 8437"/>
        <p:cNvGrpSpPr/>
        <p:nvPr/>
      </p:nvGrpSpPr>
      <p:grpSpPr>
        <a:xfrm>
          <a:off x="0" y="0"/>
          <a:ext cx="0" cy="0"/>
          <a:chOff x="0" y="0"/>
          <a:chExt cx="0" cy="0"/>
        </a:xfrm>
      </p:grpSpPr>
      <p:sp>
        <p:nvSpPr>
          <p:cNvPr id="8438" name="Google Shape;8438;p106"/>
          <p:cNvSpPr txBox="1"/>
          <p:nvPr/>
        </p:nvSpPr>
        <p:spPr>
          <a:xfrm>
            <a:off x="558925" y="959425"/>
            <a:ext cx="8242200" cy="1903500"/>
          </a:xfrm>
          <a:prstGeom prst="rect">
            <a:avLst/>
          </a:prstGeom>
          <a:noFill/>
          <a:ln>
            <a:noFill/>
          </a:ln>
        </p:spPr>
        <p:txBody>
          <a:bodyPr anchorCtr="0" anchor="t" bIns="91425" lIns="91425" spcFirstLastPara="1" rIns="91425" wrap="square" tIns="91425">
            <a:spAutoFit/>
          </a:bodyPr>
          <a:lstStyle/>
          <a:p>
            <a:pPr indent="-292100" lvl="0" marL="457200" rtl="0" algn="l">
              <a:lnSpc>
                <a:spcPct val="100000"/>
              </a:lnSpc>
              <a:spcBef>
                <a:spcPts val="0"/>
              </a:spcBef>
              <a:spcAft>
                <a:spcPts val="0"/>
              </a:spcAft>
              <a:buClr>
                <a:srgbClr val="434343"/>
              </a:buClr>
              <a:buSzPts val="1000"/>
              <a:buFont typeface="Inter"/>
              <a:buChar char="●"/>
            </a:pPr>
            <a:r>
              <a:rPr lang="en" sz="1000">
                <a:solidFill>
                  <a:srgbClr val="434343"/>
                </a:solidFill>
                <a:latin typeface="Inter"/>
                <a:ea typeface="Inter"/>
                <a:cs typeface="Inter"/>
                <a:sym typeface="Inter"/>
              </a:rPr>
              <a:t>Before making changes to this presentation, click “File” in the top left of main menu above and then “Make a copy” &gt; “Entire presentation.” Be sure to re-name it save it in a location you will remember, and/or bookmark it for easy access</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Recommend doing this each time you do a new presentation</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Add/remove slides as needed to tailor your presentation to your prospect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 within WEX, use the “Share” button at top right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share/email outside WEX, click “File” in the top left of main menu above and then “Download.”</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1000"/>
              </a:spcAft>
              <a:buClr>
                <a:srgbClr val="434343"/>
              </a:buClr>
              <a:buSzPts val="1000"/>
              <a:buFont typeface="Inter"/>
              <a:buChar char="○"/>
            </a:pPr>
            <a:r>
              <a:rPr lang="en" sz="1000">
                <a:solidFill>
                  <a:srgbClr val="434343"/>
                </a:solidFill>
                <a:latin typeface="Inter"/>
                <a:ea typeface="Inter"/>
                <a:cs typeface="Inter"/>
                <a:sym typeface="Inter"/>
              </a:rPr>
              <a:t>Recommend downloading as a PDF for easy emailing and reading by the recipient</a:t>
            </a:r>
            <a:endParaRPr sz="1000">
              <a:solidFill>
                <a:srgbClr val="434343"/>
              </a:solidFill>
              <a:latin typeface="Inter"/>
              <a:ea typeface="Inter"/>
              <a:cs typeface="Inter"/>
              <a:sym typeface="Inter"/>
            </a:endParaRPr>
          </a:p>
        </p:txBody>
      </p:sp>
      <p:sp>
        <p:nvSpPr>
          <p:cNvPr id="8439" name="Google Shape;8439;p106"/>
          <p:cNvSpPr/>
          <p:nvPr/>
        </p:nvSpPr>
        <p:spPr>
          <a:xfrm>
            <a:off x="2993150" y="104125"/>
            <a:ext cx="2893200" cy="765600"/>
          </a:xfrm>
          <a:prstGeom prst="roundRect">
            <a:avLst>
              <a:gd fmla="val 16667" name="adj"/>
            </a:avLst>
          </a:prstGeom>
          <a:solidFill>
            <a:schemeClr val="accen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365760" marR="182880" rtl="0" algn="l">
              <a:lnSpc>
                <a:spcPct val="115000"/>
              </a:lnSpc>
              <a:spcBef>
                <a:spcPts val="0"/>
              </a:spcBef>
              <a:spcAft>
                <a:spcPts val="0"/>
              </a:spcAft>
              <a:buNone/>
            </a:pPr>
            <a:r>
              <a:rPr b="1" lang="en" sz="1200">
                <a:solidFill>
                  <a:schemeClr val="lt1"/>
                </a:solidFill>
                <a:latin typeface="Inter"/>
                <a:ea typeface="Inter"/>
                <a:cs typeface="Inter"/>
                <a:sym typeface="Inter"/>
              </a:rPr>
              <a:t>Read, then delete this slide</a:t>
            </a:r>
            <a:endParaRPr b="1" sz="1200">
              <a:solidFill>
                <a:schemeClr val="lt1"/>
              </a:solidFill>
              <a:latin typeface="Inter"/>
              <a:ea typeface="Inter"/>
              <a:cs typeface="Inter"/>
              <a:sym typeface="Inter"/>
            </a:endParaRPr>
          </a:p>
        </p:txBody>
      </p:sp>
      <p:sp>
        <p:nvSpPr>
          <p:cNvPr id="8440" name="Google Shape;8440;p106"/>
          <p:cNvSpPr/>
          <p:nvPr/>
        </p:nvSpPr>
        <p:spPr>
          <a:xfrm>
            <a:off x="137600" y="2952625"/>
            <a:ext cx="8777100" cy="2027400"/>
          </a:xfrm>
          <a:prstGeom prst="roundRect">
            <a:avLst>
              <a:gd fmla="val 16667" name="adj"/>
            </a:avLst>
          </a:prstGeom>
          <a:solidFill>
            <a:schemeClr val="accen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0" marR="182880" rtl="0" algn="ctr">
              <a:lnSpc>
                <a:spcPct val="115000"/>
              </a:lnSpc>
              <a:spcBef>
                <a:spcPts val="0"/>
              </a:spcBef>
              <a:spcAft>
                <a:spcPts val="0"/>
              </a:spcAft>
              <a:buNone/>
            </a:pPr>
            <a:r>
              <a:rPr b="1" lang="en" sz="1200">
                <a:solidFill>
                  <a:schemeClr val="lt1"/>
                </a:solidFill>
                <a:latin typeface="Inter"/>
                <a:ea typeface="Inter"/>
                <a:cs typeface="Inter"/>
                <a:sym typeface="Inter"/>
              </a:rPr>
              <a:t>If are you looking for instructions or videos on the webinar subjects, </a:t>
            </a:r>
            <a:endParaRPr b="1" sz="1200">
              <a:solidFill>
                <a:schemeClr val="lt1"/>
              </a:solidFill>
              <a:latin typeface="Inter"/>
              <a:ea typeface="Inter"/>
              <a:cs typeface="Inter"/>
              <a:sym typeface="Inter"/>
            </a:endParaRPr>
          </a:p>
          <a:p>
            <a:pPr indent="0" lvl="0" marL="0" marR="182880" rtl="0" algn="ctr">
              <a:lnSpc>
                <a:spcPct val="115000"/>
              </a:lnSpc>
              <a:spcBef>
                <a:spcPts val="0"/>
              </a:spcBef>
              <a:spcAft>
                <a:spcPts val="0"/>
              </a:spcAft>
              <a:buNone/>
            </a:pPr>
            <a:r>
              <a:rPr b="1" lang="en" sz="1200">
                <a:solidFill>
                  <a:schemeClr val="lt1"/>
                </a:solidFill>
                <a:latin typeface="Inter"/>
                <a:ea typeface="Inter"/>
                <a:cs typeface="Inter"/>
                <a:sym typeface="Inter"/>
              </a:rPr>
              <a:t>we have linked the participant articles and video of each topic. </a:t>
            </a:r>
            <a:endParaRPr b="1" sz="1200">
              <a:solidFill>
                <a:schemeClr val="lt1"/>
              </a:solidFill>
              <a:latin typeface="Inter"/>
              <a:ea typeface="Inter"/>
              <a:cs typeface="Inter"/>
              <a:sym typeface="Inter"/>
            </a:endParaRPr>
          </a:p>
          <a:p>
            <a:pPr indent="0" lvl="0" marL="0" marR="182880" rtl="0" algn="l">
              <a:lnSpc>
                <a:spcPct val="115000"/>
              </a:lnSpc>
              <a:spcBef>
                <a:spcPts val="0"/>
              </a:spcBef>
              <a:spcAft>
                <a:spcPts val="0"/>
              </a:spcAft>
              <a:buNone/>
            </a:pPr>
            <a:r>
              <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How to upload documentation to an existing claim in your online account </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3">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4">
                  <a:extLst>
                    <a:ext uri="{A12FA001-AC4F-418D-AE19-62706E023703}">
                      <ahyp:hlinkClr val="tx"/>
                    </a:ext>
                  </a:extLst>
                </a:hlinkClick>
              </a:rPr>
              <a:t>Video</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How to upload documentation to an existing claim in your benefits mobile app</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5">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6">
                  <a:extLst>
                    <a:ext uri="{A12FA001-AC4F-418D-AE19-62706E023703}">
                      <ahyp:hlinkClr val="tx"/>
                    </a:ext>
                  </a:extLst>
                </a:hlinkClick>
              </a:rPr>
              <a:t>Video</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Eligible expenses for benefits plans</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7">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8">
                  <a:extLst>
                    <a:ext uri="{A12FA001-AC4F-418D-AE19-62706E023703}">
                      <ahyp:hlinkClr val="tx"/>
                    </a:ext>
                  </a:extLst>
                </a:hlinkClick>
              </a:rPr>
              <a:t>Video</a:t>
            </a:r>
            <a:r>
              <a:rPr b="1" lang="en" sz="1000">
                <a:solidFill>
                  <a:schemeClr val="lt1"/>
                </a:solidFill>
                <a:latin typeface="Inter"/>
                <a:ea typeface="Inter"/>
                <a:cs typeface="Inter"/>
                <a:sym typeface="Inter"/>
              </a:rPr>
              <a:t>  </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How to substantiate medical flexible spending account (medical FSA) purchases of eligible expenses</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9">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10">
                  <a:extLst>
                    <a:ext uri="{A12FA001-AC4F-418D-AE19-62706E023703}">
                      <ahyp:hlinkClr val="tx"/>
                    </a:ext>
                  </a:extLst>
                </a:hlinkClick>
              </a:rPr>
              <a:t>Video</a:t>
            </a:r>
            <a:r>
              <a:rPr b="1" lang="en" sz="1000">
                <a:solidFill>
                  <a:schemeClr val="lt1"/>
                </a:solidFill>
                <a:latin typeface="Inter"/>
                <a:ea typeface="Inter"/>
                <a:cs typeface="Inter"/>
                <a:sym typeface="Inter"/>
              </a:rPr>
              <a:t>  </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Dependent care flexible spending account (Dependent Care FSA) eligible expenses</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11">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12">
                  <a:extLst>
                    <a:ext uri="{A12FA001-AC4F-418D-AE19-62706E023703}">
                      <ahyp:hlinkClr val="tx"/>
                    </a:ext>
                  </a:extLst>
                </a:hlinkClick>
              </a:rPr>
              <a:t>Video</a:t>
            </a:r>
            <a:r>
              <a:rPr b="1" lang="en" sz="1000">
                <a:solidFill>
                  <a:schemeClr val="lt1"/>
                </a:solidFill>
                <a:latin typeface="Inter"/>
                <a:ea typeface="Inter"/>
                <a:cs typeface="Inter"/>
                <a:sym typeface="Inter"/>
              </a:rPr>
              <a:t> </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Substantiate Dependent Care Flexible Spending Accounts (Dependent Care FSA) purchases of eligible expenses</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13">
                  <a:extLst>
                    <a:ext uri="{A12FA001-AC4F-418D-AE19-62706E023703}">
                      <ahyp:hlinkClr val="tx"/>
                    </a:ext>
                  </a:extLst>
                </a:hlinkClick>
              </a:rPr>
              <a:t>Article </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14">
                  <a:extLst>
                    <a:ext uri="{A12FA001-AC4F-418D-AE19-62706E023703}">
                      <ahyp:hlinkClr val="tx"/>
                    </a:ext>
                  </a:extLst>
                </a:hlinkClick>
              </a:rPr>
              <a:t>Video</a:t>
            </a:r>
            <a:endParaRPr b="1" sz="1000">
              <a:solidFill>
                <a:schemeClr val="lt1"/>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4" name="Shape 8564"/>
        <p:cNvGrpSpPr/>
        <p:nvPr/>
      </p:nvGrpSpPr>
      <p:grpSpPr>
        <a:xfrm>
          <a:off x="0" y="0"/>
          <a:ext cx="0" cy="0"/>
          <a:chOff x="0" y="0"/>
          <a:chExt cx="0" cy="0"/>
        </a:xfrm>
      </p:grpSpPr>
      <p:sp>
        <p:nvSpPr>
          <p:cNvPr id="8565" name="Google Shape;8565;p115"/>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Preventative care </a:t>
            </a:r>
            <a:r>
              <a:rPr lang="en"/>
              <a:t>expenses </a:t>
            </a:r>
            <a:endParaRPr/>
          </a:p>
        </p:txBody>
      </p:sp>
      <p:sp>
        <p:nvSpPr>
          <p:cNvPr id="8566" name="Google Shape;8566;p115"/>
          <p:cNvSpPr/>
          <p:nvPr/>
        </p:nvSpPr>
        <p:spPr>
          <a:xfrm>
            <a:off x="610986" y="1680001"/>
            <a:ext cx="1436700" cy="14367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567" name="Google Shape;8567;p115"/>
          <p:cNvSpPr txBox="1"/>
          <p:nvPr/>
        </p:nvSpPr>
        <p:spPr>
          <a:xfrm>
            <a:off x="2563876" y="1680000"/>
            <a:ext cx="3139500" cy="26757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Annual physicals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Screenings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Birth control products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Prenatal visits </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Flu shots</a:t>
            </a:r>
            <a:endParaRPr sz="1500">
              <a:solidFill>
                <a:srgbClr val="4D4D4F"/>
              </a:solidFill>
              <a:latin typeface="Inter"/>
              <a:ea typeface="Inter"/>
              <a:cs typeface="Inter"/>
              <a:sym typeface="Inter"/>
            </a:endParaRPr>
          </a:p>
        </p:txBody>
      </p:sp>
      <p:sp>
        <p:nvSpPr>
          <p:cNvPr id="8568" name="Google Shape;8568;p115"/>
          <p:cNvSpPr txBox="1"/>
          <p:nvPr/>
        </p:nvSpPr>
        <p:spPr>
          <a:xfrm>
            <a:off x="5611875" y="1641250"/>
            <a:ext cx="3000000" cy="23010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Immunizations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Obesity and weight loss programs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Tobacco cessation programs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Well-child visits </a:t>
            </a:r>
            <a:endParaRPr sz="1500">
              <a:solidFill>
                <a:srgbClr val="4D4D4F"/>
              </a:solidFill>
              <a:latin typeface="Inter"/>
              <a:ea typeface="Inter"/>
              <a:cs typeface="Inter"/>
              <a:sym typeface="Inter"/>
            </a:endParaRPr>
          </a:p>
        </p:txBody>
      </p:sp>
      <p:grpSp>
        <p:nvGrpSpPr>
          <p:cNvPr id="8569" name="Google Shape;8569;p115"/>
          <p:cNvGrpSpPr/>
          <p:nvPr/>
        </p:nvGrpSpPr>
        <p:grpSpPr>
          <a:xfrm>
            <a:off x="890414" y="1862477"/>
            <a:ext cx="877821" cy="1071758"/>
            <a:chOff x="3721825" y="1434300"/>
            <a:chExt cx="76675" cy="95500"/>
          </a:xfrm>
        </p:grpSpPr>
        <p:sp>
          <p:nvSpPr>
            <p:cNvPr id="8570" name="Google Shape;8570;p115"/>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71" name="Google Shape;8571;p115"/>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5" name="Shape 8575"/>
        <p:cNvGrpSpPr/>
        <p:nvPr/>
      </p:nvGrpSpPr>
      <p:grpSpPr>
        <a:xfrm>
          <a:off x="0" y="0"/>
          <a:ext cx="0" cy="0"/>
          <a:chOff x="0" y="0"/>
          <a:chExt cx="0" cy="0"/>
        </a:xfrm>
      </p:grpSpPr>
      <p:sp>
        <p:nvSpPr>
          <p:cNvPr id="8576" name="Google Shape;8576;p116"/>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Ineligible</a:t>
            </a:r>
            <a:r>
              <a:rPr lang="en"/>
              <a:t> expenses</a:t>
            </a:r>
            <a:endParaRPr/>
          </a:p>
        </p:txBody>
      </p:sp>
      <p:sp>
        <p:nvSpPr>
          <p:cNvPr id="8577" name="Google Shape;8577;p116"/>
          <p:cNvSpPr/>
          <p:nvPr/>
        </p:nvSpPr>
        <p:spPr>
          <a:xfrm>
            <a:off x="610986" y="1680001"/>
            <a:ext cx="1436700" cy="1436700"/>
          </a:xfrm>
          <a:prstGeom prst="ellipse">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578" name="Google Shape;8578;p116"/>
          <p:cNvSpPr txBox="1"/>
          <p:nvPr/>
        </p:nvSpPr>
        <p:spPr>
          <a:xfrm>
            <a:off x="2563875" y="1680000"/>
            <a:ext cx="5808000" cy="26757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Expenses </a:t>
            </a:r>
            <a:r>
              <a:rPr lang="en" sz="1500">
                <a:solidFill>
                  <a:srgbClr val="4D4D4F"/>
                </a:solidFill>
                <a:latin typeface="Inter"/>
                <a:ea typeface="Inter"/>
                <a:cs typeface="Inter"/>
                <a:sym typeface="Inter"/>
              </a:rPr>
              <a:t>solely</a:t>
            </a:r>
            <a:r>
              <a:rPr lang="en" sz="1500">
                <a:solidFill>
                  <a:srgbClr val="4D4D4F"/>
                </a:solidFill>
                <a:latin typeface="Inter"/>
                <a:ea typeface="Inter"/>
                <a:cs typeface="Inter"/>
                <a:sym typeface="Inter"/>
              </a:rPr>
              <a:t> for cosmetic reasons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Expenses that are merely beneficial to your general health </a:t>
            </a:r>
            <a:endParaRPr sz="1500">
              <a:solidFill>
                <a:srgbClr val="4D4D4F"/>
              </a:solidFill>
              <a:latin typeface="Inter"/>
              <a:ea typeface="Inter"/>
              <a:cs typeface="Inter"/>
              <a:sym typeface="Inter"/>
            </a:endParaRPr>
          </a:p>
        </p:txBody>
      </p:sp>
      <p:sp>
        <p:nvSpPr>
          <p:cNvPr id="8579" name="Google Shape;8579;p116"/>
          <p:cNvSpPr txBox="1"/>
          <p:nvPr/>
        </p:nvSpPr>
        <p:spPr>
          <a:xfrm>
            <a:off x="743575" y="1554000"/>
            <a:ext cx="1171500" cy="168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900">
                <a:solidFill>
                  <a:schemeClr val="lt1"/>
                </a:solidFill>
                <a:latin typeface="Inter"/>
                <a:ea typeface="Inter"/>
                <a:cs typeface="Inter"/>
                <a:sym typeface="Inter"/>
              </a:rPr>
              <a:t>X</a:t>
            </a:r>
            <a:endParaRPr sz="9900">
              <a:solidFill>
                <a:schemeClr val="lt1"/>
              </a:solidFill>
              <a:latin typeface="Inter"/>
              <a:ea typeface="Inter"/>
              <a:cs typeface="Inter"/>
              <a:sym typeface="Int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583" name="Shape 8583"/>
        <p:cNvGrpSpPr/>
        <p:nvPr/>
      </p:nvGrpSpPr>
      <p:grpSpPr>
        <a:xfrm>
          <a:off x="0" y="0"/>
          <a:ext cx="0" cy="0"/>
          <a:chOff x="0" y="0"/>
          <a:chExt cx="0" cy="0"/>
        </a:xfrm>
      </p:grpSpPr>
      <p:sp>
        <p:nvSpPr>
          <p:cNvPr id="8584" name="Google Shape;8584;p117"/>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Additional resources</a:t>
            </a:r>
            <a:endParaRPr sz="2000">
              <a:solidFill>
                <a:schemeClr val="lt1"/>
              </a:solidFill>
            </a:endParaRPr>
          </a:p>
        </p:txBody>
      </p:sp>
      <p:sp>
        <p:nvSpPr>
          <p:cNvPr id="8585" name="Google Shape;8585;p117"/>
          <p:cNvSpPr/>
          <p:nvPr/>
        </p:nvSpPr>
        <p:spPr>
          <a:xfrm>
            <a:off x="853300" y="1326224"/>
            <a:ext cx="3487200" cy="3179700"/>
          </a:xfrm>
          <a:prstGeom prst="roundRect">
            <a:avLst>
              <a:gd fmla="val 5336" name="adj"/>
            </a:avLst>
          </a:prstGeom>
          <a:solidFill>
            <a:schemeClr val="lt1"/>
          </a:solidFill>
          <a:ln>
            <a:noFill/>
          </a:ln>
          <a:effectLst>
            <a:outerShdw blurRad="514350" rotWithShape="0" algn="bl" dir="5400000" dist="114300">
              <a:schemeClr val="lt2">
                <a:alpha val="26270"/>
              </a:schemeClr>
            </a:outerShdw>
          </a:effectLst>
        </p:spPr>
        <p:txBody>
          <a:bodyPr anchorCtr="0" anchor="t" bIns="91425" lIns="219450" spcFirstLastPara="1" rIns="219450" wrap="square" tIns="1828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Inter ExtraBold"/>
              <a:ea typeface="Inter ExtraBold"/>
              <a:cs typeface="Inter ExtraBold"/>
              <a:sym typeface="Inter ExtraBold"/>
            </a:endParaRPr>
          </a:p>
        </p:txBody>
      </p:sp>
      <p:pic>
        <p:nvPicPr>
          <p:cNvPr id="8586" name="Google Shape;8586;p117"/>
          <p:cNvPicPr preferRelativeResize="0"/>
          <p:nvPr/>
        </p:nvPicPr>
        <p:blipFill rotWithShape="1">
          <a:blip r:embed="rId3">
            <a:alphaModFix/>
          </a:blip>
          <a:srcRect b="6250" l="18690" r="-523" t="1421"/>
          <a:stretch/>
        </p:blipFill>
        <p:spPr>
          <a:xfrm>
            <a:off x="853300" y="1003688"/>
            <a:ext cx="3511200" cy="2642700"/>
          </a:xfrm>
          <a:prstGeom prst="round2SameRect">
            <a:avLst>
              <a:gd fmla="val 9948" name="adj1"/>
              <a:gd fmla="val 0" name="adj2"/>
            </a:avLst>
          </a:prstGeom>
          <a:noFill/>
          <a:ln>
            <a:noFill/>
          </a:ln>
        </p:spPr>
      </p:pic>
      <p:sp>
        <p:nvSpPr>
          <p:cNvPr id="8587" name="Google Shape;8587;p117"/>
          <p:cNvSpPr/>
          <p:nvPr/>
        </p:nvSpPr>
        <p:spPr>
          <a:xfrm>
            <a:off x="1017043" y="3956431"/>
            <a:ext cx="225107" cy="395881"/>
          </a:xfrm>
          <a:custGeom>
            <a:rect b="b" l="l" r="r" t="t"/>
            <a:pathLst>
              <a:path extrusionOk="0" h="3920" w="2229">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8" name="Google Shape;8588;p117"/>
          <p:cNvSpPr/>
          <p:nvPr/>
        </p:nvSpPr>
        <p:spPr>
          <a:xfrm>
            <a:off x="1091472" y="4294747"/>
            <a:ext cx="79580" cy="20400"/>
          </a:xfrm>
          <a:custGeom>
            <a:rect b="b" l="l" r="r" t="t"/>
            <a:pathLst>
              <a:path extrusionOk="0" h="202" w="788">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9" name="Google Shape;8589;p117"/>
          <p:cNvSpPr/>
          <p:nvPr/>
        </p:nvSpPr>
        <p:spPr>
          <a:xfrm>
            <a:off x="1064407" y="3956431"/>
            <a:ext cx="132095" cy="54232"/>
          </a:xfrm>
          <a:custGeom>
            <a:rect b="b" l="l" r="r" t="t"/>
            <a:pathLst>
              <a:path extrusionOk="0" h="537" w="1308">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0" name="Google Shape;8590;p117"/>
          <p:cNvSpPr/>
          <p:nvPr/>
        </p:nvSpPr>
        <p:spPr>
          <a:xfrm>
            <a:off x="1064407" y="4098524"/>
            <a:ext cx="20400" cy="94830"/>
          </a:xfrm>
          <a:custGeom>
            <a:rect b="b" l="l" r="r" t="t"/>
            <a:pathLst>
              <a:path extrusionOk="0" h="939" w="202">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1" name="Google Shape;8591;p117"/>
          <p:cNvSpPr/>
          <p:nvPr/>
        </p:nvSpPr>
        <p:spPr>
          <a:xfrm>
            <a:off x="1101571" y="4098524"/>
            <a:ext cx="20400" cy="94830"/>
          </a:xfrm>
          <a:custGeom>
            <a:rect b="b" l="l" r="r" t="t"/>
            <a:pathLst>
              <a:path extrusionOk="0" h="939" w="202">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2" name="Google Shape;8592;p117"/>
          <p:cNvSpPr/>
          <p:nvPr/>
        </p:nvSpPr>
        <p:spPr>
          <a:xfrm>
            <a:off x="1179435" y="4098524"/>
            <a:ext cx="20400" cy="94830"/>
          </a:xfrm>
          <a:custGeom>
            <a:rect b="b" l="l" r="r" t="t"/>
            <a:pathLst>
              <a:path extrusionOk="0" h="939" w="202">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3" name="Google Shape;8593;p117"/>
          <p:cNvSpPr/>
          <p:nvPr/>
        </p:nvSpPr>
        <p:spPr>
          <a:xfrm>
            <a:off x="1140554" y="4098524"/>
            <a:ext cx="20400" cy="94830"/>
          </a:xfrm>
          <a:custGeom>
            <a:rect b="b" l="l" r="r" t="t"/>
            <a:pathLst>
              <a:path extrusionOk="0" h="939" w="202">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4" name="Google Shape;8594;p117"/>
          <p:cNvSpPr/>
          <p:nvPr/>
        </p:nvSpPr>
        <p:spPr>
          <a:xfrm>
            <a:off x="979778" y="4042676"/>
            <a:ext cx="94830" cy="76247"/>
          </a:xfrm>
          <a:custGeom>
            <a:rect b="b" l="l" r="r" t="t"/>
            <a:pathLst>
              <a:path extrusionOk="0" h="755" w="939">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5" name="Google Shape;8595;p117"/>
          <p:cNvSpPr/>
          <p:nvPr/>
        </p:nvSpPr>
        <p:spPr>
          <a:xfrm>
            <a:off x="1189635" y="4042676"/>
            <a:ext cx="94830" cy="76247"/>
          </a:xfrm>
          <a:custGeom>
            <a:rect b="b" l="l" r="r" t="t"/>
            <a:pathLst>
              <a:path extrusionOk="0" h="755" w="939">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6" name="Google Shape;8596;p117"/>
          <p:cNvSpPr/>
          <p:nvPr/>
        </p:nvSpPr>
        <p:spPr>
          <a:xfrm>
            <a:off x="1189635" y="4191536"/>
            <a:ext cx="94830" cy="66047"/>
          </a:xfrm>
          <a:custGeom>
            <a:rect b="b" l="l" r="r" t="t"/>
            <a:pathLst>
              <a:path extrusionOk="0" h="654" w="939">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7" name="Google Shape;8597;p117"/>
          <p:cNvSpPr/>
          <p:nvPr/>
        </p:nvSpPr>
        <p:spPr>
          <a:xfrm>
            <a:off x="979778" y="4191536"/>
            <a:ext cx="94830" cy="66047"/>
          </a:xfrm>
          <a:custGeom>
            <a:rect b="b" l="l" r="r" t="t"/>
            <a:pathLst>
              <a:path extrusionOk="0" h="654" w="939">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8" name="Google Shape;8598;p117"/>
          <p:cNvSpPr txBox="1"/>
          <p:nvPr/>
        </p:nvSpPr>
        <p:spPr>
          <a:xfrm>
            <a:off x="853300" y="3634213"/>
            <a:ext cx="36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Mobile app - Eligible Expense Scanner</a:t>
            </a:r>
            <a:endParaRPr>
              <a:solidFill>
                <a:schemeClr val="dk1"/>
              </a:solidFill>
              <a:latin typeface="Inter ExtraBold"/>
              <a:ea typeface="Inter ExtraBold"/>
              <a:cs typeface="Inter ExtraBold"/>
              <a:sym typeface="Inter ExtraBold"/>
            </a:endParaRPr>
          </a:p>
        </p:txBody>
      </p:sp>
      <p:grpSp>
        <p:nvGrpSpPr>
          <p:cNvPr id="8599" name="Google Shape;8599;p117"/>
          <p:cNvGrpSpPr/>
          <p:nvPr/>
        </p:nvGrpSpPr>
        <p:grpSpPr>
          <a:xfrm>
            <a:off x="4851050" y="1003700"/>
            <a:ext cx="3487200" cy="3467625"/>
            <a:chOff x="829750" y="1021000"/>
            <a:chExt cx="3487200" cy="3467625"/>
          </a:xfrm>
        </p:grpSpPr>
        <p:sp>
          <p:nvSpPr>
            <p:cNvPr id="8600" name="Google Shape;8600;p117"/>
            <p:cNvSpPr/>
            <p:nvPr/>
          </p:nvSpPr>
          <p:spPr>
            <a:xfrm>
              <a:off x="829750" y="1167325"/>
              <a:ext cx="3487200" cy="3321300"/>
            </a:xfrm>
            <a:prstGeom prst="roundRect">
              <a:avLst>
                <a:gd fmla="val 5336" name="adj"/>
              </a:avLst>
            </a:prstGeom>
            <a:solidFill>
              <a:schemeClr val="lt1"/>
            </a:solidFill>
            <a:ln>
              <a:noFill/>
            </a:ln>
            <a:effectLst>
              <a:outerShdw blurRad="514350" rotWithShape="0" algn="bl" dir="5400000" dist="114300">
                <a:schemeClr val="lt2">
                  <a:alpha val="26270"/>
                </a:schemeClr>
              </a:outerShdw>
            </a:effectLst>
          </p:spPr>
          <p:txBody>
            <a:bodyPr anchorCtr="0" anchor="t" bIns="91425" lIns="219450" spcFirstLastPara="1" rIns="219450" wrap="square" tIns="18288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Inter ExtraBold"/>
                  <a:ea typeface="Inter ExtraBold"/>
                  <a:cs typeface="Inter ExtraBold"/>
                  <a:sym typeface="Inter ExtraBold"/>
                </a:rPr>
                <a:t>Online acco</a:t>
              </a:r>
              <a:r>
                <a:rPr lang="en">
                  <a:solidFill>
                    <a:schemeClr val="dk1"/>
                  </a:solidFill>
                  <a:latin typeface="Inter ExtraBold"/>
                  <a:ea typeface="Inter ExtraBold"/>
                  <a:cs typeface="Inter ExtraBold"/>
                  <a:sym typeface="Inter ExtraBold"/>
                </a:rPr>
                <a:t>Mobile app</a:t>
              </a:r>
              <a:endParaRPr>
                <a:solidFill>
                  <a:schemeClr val="dk1"/>
                </a:solidFill>
                <a:latin typeface="Inter ExtraBold"/>
                <a:ea typeface="Inter ExtraBold"/>
                <a:cs typeface="Inter ExtraBold"/>
                <a:sym typeface="Inter ExtraBol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Inter ExtraBold"/>
                  <a:ea typeface="Inter ExtraBold"/>
                  <a:cs typeface="Inter ExtraBold"/>
                  <a:sym typeface="Inter ExtraBold"/>
                </a:rPr>
                <a:t>unt</a:t>
              </a:r>
              <a:endParaRPr b="0" i="0" sz="1400" u="none" cap="none" strike="noStrike">
                <a:solidFill>
                  <a:srgbClr val="000000"/>
                </a:solidFill>
                <a:latin typeface="Arial"/>
                <a:ea typeface="Arial"/>
                <a:cs typeface="Arial"/>
                <a:sym typeface="Arial"/>
              </a:endParaRPr>
            </a:p>
          </p:txBody>
        </p:sp>
        <p:pic>
          <p:nvPicPr>
            <p:cNvPr id="8601" name="Google Shape;8601;p117"/>
            <p:cNvPicPr preferRelativeResize="0"/>
            <p:nvPr/>
          </p:nvPicPr>
          <p:blipFill rotWithShape="1">
            <a:blip r:embed="rId4">
              <a:alphaModFix/>
            </a:blip>
            <a:srcRect b="14719" l="0" r="0" t="0"/>
            <a:stretch/>
          </p:blipFill>
          <p:spPr>
            <a:xfrm>
              <a:off x="829750" y="1021000"/>
              <a:ext cx="3487200" cy="2625600"/>
            </a:xfrm>
            <a:prstGeom prst="round2SameRect">
              <a:avLst>
                <a:gd fmla="val 9948" name="adj1"/>
                <a:gd fmla="val 0" name="adj2"/>
              </a:avLst>
            </a:prstGeom>
            <a:noFill/>
            <a:ln>
              <a:noFill/>
            </a:ln>
          </p:spPr>
        </p:pic>
      </p:grpSp>
      <p:grpSp>
        <p:nvGrpSpPr>
          <p:cNvPr id="8602" name="Google Shape;8602;p117"/>
          <p:cNvGrpSpPr/>
          <p:nvPr/>
        </p:nvGrpSpPr>
        <p:grpSpPr>
          <a:xfrm>
            <a:off x="4915012" y="3953859"/>
            <a:ext cx="472027" cy="384166"/>
            <a:chOff x="1198350" y="1044000"/>
            <a:chExt cx="116850" cy="95100"/>
          </a:xfrm>
        </p:grpSpPr>
        <p:sp>
          <p:nvSpPr>
            <p:cNvPr id="8603" name="Google Shape;8603;p117"/>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4" name="Google Shape;8604;p117"/>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5" name="Google Shape;8605;p117"/>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6" name="Google Shape;8606;p117"/>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7" name="Google Shape;8607;p117"/>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8" name="Google Shape;8608;p117"/>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9" name="Google Shape;8609;p117"/>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0" name="Google Shape;8610;p117"/>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1" name="Google Shape;8611;p117"/>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612" name="Google Shape;8612;p117"/>
          <p:cNvGrpSpPr/>
          <p:nvPr/>
        </p:nvGrpSpPr>
        <p:grpSpPr>
          <a:xfrm>
            <a:off x="5177309" y="1084086"/>
            <a:ext cx="2834703" cy="2515504"/>
            <a:chOff x="4762150" y="933650"/>
            <a:chExt cx="3779100" cy="3601294"/>
          </a:xfrm>
        </p:grpSpPr>
        <p:sp>
          <p:nvSpPr>
            <p:cNvPr id="8613" name="Google Shape;8613;p117"/>
            <p:cNvSpPr/>
            <p:nvPr/>
          </p:nvSpPr>
          <p:spPr>
            <a:xfrm>
              <a:off x="4762150" y="933650"/>
              <a:ext cx="3779100" cy="36012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14" name="Google Shape;8614;p117"/>
            <p:cNvPicPr preferRelativeResize="0"/>
            <p:nvPr/>
          </p:nvPicPr>
          <p:blipFill rotWithShape="1">
            <a:blip r:embed="rId5">
              <a:alphaModFix/>
            </a:blip>
            <a:srcRect b="4761" l="622" r="622" t="0"/>
            <a:stretch/>
          </p:blipFill>
          <p:spPr>
            <a:xfrm>
              <a:off x="4764625" y="963813"/>
              <a:ext cx="3776472" cy="2187413"/>
            </a:xfrm>
            <a:prstGeom prst="rect">
              <a:avLst/>
            </a:prstGeom>
            <a:noFill/>
            <a:ln>
              <a:noFill/>
            </a:ln>
          </p:spPr>
        </p:pic>
        <p:pic>
          <p:nvPicPr>
            <p:cNvPr id="8615" name="Google Shape;8615;p117"/>
            <p:cNvPicPr preferRelativeResize="0"/>
            <p:nvPr/>
          </p:nvPicPr>
          <p:blipFill rotWithShape="1">
            <a:blip r:embed="rId6">
              <a:alphaModFix/>
            </a:blip>
            <a:srcRect b="0" l="0" r="0" t="4897"/>
            <a:stretch/>
          </p:blipFill>
          <p:spPr>
            <a:xfrm>
              <a:off x="4764625" y="3139925"/>
              <a:ext cx="3776469" cy="1395020"/>
            </a:xfrm>
            <a:prstGeom prst="rect">
              <a:avLst/>
            </a:prstGeom>
            <a:noFill/>
            <a:ln>
              <a:noFill/>
            </a:ln>
          </p:spPr>
        </p:pic>
      </p:grpSp>
      <p:sp>
        <p:nvSpPr>
          <p:cNvPr id="8616" name="Google Shape;8616;p117"/>
          <p:cNvSpPr txBox="1"/>
          <p:nvPr/>
        </p:nvSpPr>
        <p:spPr>
          <a:xfrm>
            <a:off x="4851050" y="3611775"/>
            <a:ext cx="341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Online account - Interactive chart</a:t>
            </a:r>
            <a:endParaRPr>
              <a:solidFill>
                <a:schemeClr val="dk1"/>
              </a:solidFill>
              <a:latin typeface="Inter ExtraBold"/>
              <a:ea typeface="Inter ExtraBold"/>
              <a:cs typeface="Inter ExtraBold"/>
              <a:sym typeface="Inter ExtraBold"/>
            </a:endParaRPr>
          </a:p>
        </p:txBody>
      </p:sp>
      <p:sp>
        <p:nvSpPr>
          <p:cNvPr id="8617" name="Google Shape;8617;p117"/>
          <p:cNvSpPr/>
          <p:nvPr/>
        </p:nvSpPr>
        <p:spPr>
          <a:xfrm>
            <a:off x="4865445" y="3621024"/>
            <a:ext cx="3456300" cy="27300"/>
          </a:xfrm>
          <a:prstGeom prst="rect">
            <a:avLst/>
          </a:prstGeom>
          <a:solidFill>
            <a:srgbClr val="EDEDE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621" name="Shape 8621"/>
        <p:cNvGrpSpPr/>
        <p:nvPr/>
      </p:nvGrpSpPr>
      <p:grpSpPr>
        <a:xfrm>
          <a:off x="0" y="0"/>
          <a:ext cx="0" cy="0"/>
          <a:chOff x="0" y="0"/>
          <a:chExt cx="0" cy="0"/>
        </a:xfrm>
      </p:grpSpPr>
      <p:sp>
        <p:nvSpPr>
          <p:cNvPr id="8622" name="Google Shape;8622;p118"/>
          <p:cNvSpPr txBox="1"/>
          <p:nvPr>
            <p:ph type="ctrTitle"/>
          </p:nvPr>
        </p:nvSpPr>
        <p:spPr>
          <a:xfrm>
            <a:off x="311700" y="1643525"/>
            <a:ext cx="4567500" cy="21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200"/>
              <a:t>How to s</a:t>
            </a:r>
            <a:r>
              <a:rPr lang="en" sz="3200"/>
              <a:t>ubstantiate medical FSA  purchases of eligible expenses</a:t>
            </a:r>
            <a:endParaRPr sz="3000"/>
          </a:p>
        </p:txBody>
      </p:sp>
      <p:pic>
        <p:nvPicPr>
          <p:cNvPr id="8623" name="Google Shape;8623;p118"/>
          <p:cNvPicPr preferRelativeResize="0"/>
          <p:nvPr/>
        </p:nvPicPr>
        <p:blipFill rotWithShape="1">
          <a:blip r:embed="rId3">
            <a:alphaModFix/>
          </a:blip>
          <a:srcRect b="2525" l="27168" r="19486" t="17551"/>
          <a:stretch/>
        </p:blipFill>
        <p:spPr>
          <a:xfrm>
            <a:off x="5206062" y="911379"/>
            <a:ext cx="3226500" cy="3226500"/>
          </a:xfrm>
          <a:prstGeom prst="roundRect">
            <a:avLst>
              <a:gd fmla="val 0" name="adj"/>
            </a:avLst>
          </a:prstGeom>
          <a:noFill/>
          <a:ln>
            <a:noFill/>
          </a:ln>
          <a:effectLst>
            <a:outerShdw blurRad="342900" rotWithShape="0" algn="bl" dir="5400000" dist="38100">
              <a:srgbClr val="000000">
                <a:alpha val="15000"/>
              </a:srgbClr>
            </a:outerShdw>
          </a:effectLst>
        </p:spPr>
      </p:pic>
      <p:sp>
        <p:nvSpPr>
          <p:cNvPr id="8624" name="Google Shape;8624;p118"/>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8625" name="Google Shape;8625;p118"/>
          <p:cNvPicPr preferRelativeResize="0"/>
          <p:nvPr/>
        </p:nvPicPr>
        <p:blipFill rotWithShape="1">
          <a:blip r:embed="rId4">
            <a:alphaModFix/>
          </a:blip>
          <a:srcRect b="0" l="35319" r="12400" t="0"/>
          <a:stretch/>
        </p:blipFill>
        <p:spPr>
          <a:xfrm>
            <a:off x="5109475" y="0"/>
            <a:ext cx="4034524"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AFE"/>
        </a:solidFill>
      </p:bgPr>
    </p:bg>
    <p:spTree>
      <p:nvGrpSpPr>
        <p:cNvPr id="8629" name="Shape 8629"/>
        <p:cNvGrpSpPr/>
        <p:nvPr/>
      </p:nvGrpSpPr>
      <p:grpSpPr>
        <a:xfrm>
          <a:off x="0" y="0"/>
          <a:ext cx="0" cy="0"/>
          <a:chOff x="0" y="0"/>
          <a:chExt cx="0" cy="0"/>
        </a:xfrm>
      </p:grpSpPr>
      <p:sp>
        <p:nvSpPr>
          <p:cNvPr id="8630" name="Google Shape;8630;p119"/>
          <p:cNvSpPr/>
          <p:nvPr/>
        </p:nvSpPr>
        <p:spPr>
          <a:xfrm>
            <a:off x="4079019" y="773427"/>
            <a:ext cx="3788700" cy="3788700"/>
          </a:xfrm>
          <a:prstGeom prst="ellipse">
            <a:avLst/>
          </a:prstGeom>
          <a:noFill/>
          <a:ln cap="flat" cmpd="sng" w="25400">
            <a:solidFill>
              <a:srgbClr val="7D89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sp>
        <p:nvSpPr>
          <p:cNvPr id="8631" name="Google Shape;8631;p119"/>
          <p:cNvSpPr/>
          <p:nvPr/>
        </p:nvSpPr>
        <p:spPr>
          <a:xfrm>
            <a:off x="745700" y="1677050"/>
            <a:ext cx="5045700" cy="1716600"/>
          </a:xfrm>
          <a:prstGeom prst="roundRect">
            <a:avLst>
              <a:gd fmla="val 16667" name="adj"/>
            </a:avLst>
          </a:prstGeom>
          <a:solidFill>
            <a:schemeClr val="lt1"/>
          </a:solidFill>
          <a:ln>
            <a:noFill/>
          </a:ln>
          <a:effectLst>
            <a:outerShdw blurRad="342900" rotWithShape="0" algn="bl" dir="5400000" dist="114300">
              <a:schemeClr val="lt2">
                <a:alpha val="74000"/>
              </a:schemeClr>
            </a:outerShdw>
          </a:effectLst>
        </p:spPr>
        <p:txBody>
          <a:bodyPr anchorCtr="0" anchor="ctr" bIns="91400" lIns="91400" spcFirstLastPara="1" rIns="91400" wrap="square" tIns="91400">
            <a:noAutofit/>
          </a:bodyPr>
          <a:lstStyle/>
          <a:p>
            <a:pPr indent="-234950" lvl="1" marL="600075" rtl="0" algn="l">
              <a:lnSpc>
                <a:spcPct val="150000"/>
              </a:lnSpc>
              <a:spcBef>
                <a:spcPts val="0"/>
              </a:spcBef>
              <a:spcAft>
                <a:spcPts val="0"/>
              </a:spcAft>
              <a:buClr>
                <a:schemeClr val="dk1"/>
              </a:buClr>
              <a:buSzPts val="1400"/>
              <a:buFont typeface="Inter"/>
              <a:buChar char="•"/>
            </a:pPr>
            <a:r>
              <a:rPr b="1" lang="en" sz="1200">
                <a:solidFill>
                  <a:schemeClr val="accent4"/>
                </a:solidFill>
              </a:rPr>
              <a:t>Name </a:t>
            </a:r>
            <a:r>
              <a:rPr lang="en" sz="1200">
                <a:solidFill>
                  <a:srgbClr val="253746"/>
                </a:solidFill>
              </a:rPr>
              <a:t>of the provider or merchant </a:t>
            </a:r>
            <a:endParaRPr sz="1000">
              <a:solidFill>
                <a:srgbClr val="253746"/>
              </a:solidFill>
            </a:endParaRPr>
          </a:p>
          <a:p>
            <a:pPr indent="-234950" lvl="1" marL="600075" rtl="0" algn="l">
              <a:lnSpc>
                <a:spcPct val="150000"/>
              </a:lnSpc>
              <a:spcBef>
                <a:spcPts val="375"/>
              </a:spcBef>
              <a:spcAft>
                <a:spcPts val="0"/>
              </a:spcAft>
              <a:buClr>
                <a:schemeClr val="dk1"/>
              </a:buClr>
              <a:buSzPts val="1400"/>
              <a:buFont typeface="Inter"/>
              <a:buChar char="•"/>
            </a:pPr>
            <a:r>
              <a:rPr b="1" lang="en" sz="1200">
                <a:solidFill>
                  <a:schemeClr val="accent4"/>
                </a:solidFill>
              </a:rPr>
              <a:t>Date </a:t>
            </a:r>
            <a:r>
              <a:rPr lang="en" sz="1200">
                <a:solidFill>
                  <a:srgbClr val="253746"/>
                </a:solidFill>
              </a:rPr>
              <a:t>of the service received or item purchased </a:t>
            </a:r>
            <a:endParaRPr sz="1000">
              <a:solidFill>
                <a:srgbClr val="253746"/>
              </a:solidFill>
            </a:endParaRPr>
          </a:p>
          <a:p>
            <a:pPr indent="-234950" lvl="1" marL="600075" rtl="0" algn="l">
              <a:lnSpc>
                <a:spcPct val="150000"/>
              </a:lnSpc>
              <a:spcBef>
                <a:spcPts val="375"/>
              </a:spcBef>
              <a:spcAft>
                <a:spcPts val="0"/>
              </a:spcAft>
              <a:buClr>
                <a:schemeClr val="dk1"/>
              </a:buClr>
              <a:buSzPts val="1400"/>
              <a:buFont typeface="Inter"/>
              <a:buChar char="•"/>
            </a:pPr>
            <a:r>
              <a:rPr b="1" lang="en" sz="1200">
                <a:solidFill>
                  <a:schemeClr val="accent4"/>
                </a:solidFill>
              </a:rPr>
              <a:t>Description </a:t>
            </a:r>
            <a:r>
              <a:rPr lang="en" sz="1200">
                <a:solidFill>
                  <a:srgbClr val="253746"/>
                </a:solidFill>
              </a:rPr>
              <a:t>of the service received or item purchased</a:t>
            </a:r>
            <a:endParaRPr sz="1000">
              <a:solidFill>
                <a:srgbClr val="253746"/>
              </a:solidFill>
            </a:endParaRPr>
          </a:p>
          <a:p>
            <a:pPr indent="-234950" lvl="1" marL="600075" rtl="0" algn="l">
              <a:lnSpc>
                <a:spcPct val="150000"/>
              </a:lnSpc>
              <a:spcBef>
                <a:spcPts val="375"/>
              </a:spcBef>
              <a:spcAft>
                <a:spcPts val="0"/>
              </a:spcAft>
              <a:buClr>
                <a:schemeClr val="dk1"/>
              </a:buClr>
              <a:buSzPts val="1400"/>
              <a:buFont typeface="Inter"/>
              <a:buChar char="•"/>
            </a:pPr>
            <a:r>
              <a:rPr b="1" lang="en" sz="1200">
                <a:solidFill>
                  <a:schemeClr val="accent4"/>
                </a:solidFill>
              </a:rPr>
              <a:t>Dollar Amount </a:t>
            </a:r>
            <a:r>
              <a:rPr lang="en" sz="1200">
                <a:solidFill>
                  <a:srgbClr val="253746"/>
                </a:solidFill>
              </a:rPr>
              <a:t>of the service received or item purchased </a:t>
            </a:r>
            <a:endParaRPr sz="800">
              <a:solidFill>
                <a:srgbClr val="253746"/>
              </a:solidFill>
              <a:latin typeface="Inter Medium"/>
              <a:ea typeface="Inter Medium"/>
              <a:cs typeface="Inter Medium"/>
              <a:sym typeface="Inter Medium"/>
            </a:endParaRPr>
          </a:p>
        </p:txBody>
      </p:sp>
      <p:sp>
        <p:nvSpPr>
          <p:cNvPr id="8632" name="Google Shape;8632;p119"/>
          <p:cNvSpPr/>
          <p:nvPr/>
        </p:nvSpPr>
        <p:spPr>
          <a:xfrm>
            <a:off x="7417542" y="2932432"/>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633" name="Google Shape;8633;p119"/>
          <p:cNvSpPr/>
          <p:nvPr/>
        </p:nvSpPr>
        <p:spPr>
          <a:xfrm>
            <a:off x="6775625" y="3790152"/>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634" name="Google Shape;8634;p119"/>
          <p:cNvSpPr/>
          <p:nvPr/>
        </p:nvSpPr>
        <p:spPr>
          <a:xfrm>
            <a:off x="4483725" y="3763890"/>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635" name="Google Shape;8635;p119"/>
          <p:cNvSpPr/>
          <p:nvPr/>
        </p:nvSpPr>
        <p:spPr>
          <a:xfrm>
            <a:off x="5629664" y="410222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636" name="Google Shape;8636;p119"/>
          <p:cNvSpPr/>
          <p:nvPr/>
        </p:nvSpPr>
        <p:spPr>
          <a:xfrm>
            <a:off x="7716367" y="4464794"/>
            <a:ext cx="984900" cy="678600"/>
          </a:xfrm>
          <a:prstGeom prst="rect">
            <a:avLst/>
          </a:prstGeom>
          <a:solidFill>
            <a:srgbClr val="F5FA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sp>
        <p:nvSpPr>
          <p:cNvPr id="8637" name="Google Shape;8637;p119"/>
          <p:cNvSpPr/>
          <p:nvPr/>
        </p:nvSpPr>
        <p:spPr>
          <a:xfrm>
            <a:off x="4622538" y="3865850"/>
            <a:ext cx="501173" cy="557803"/>
          </a:xfrm>
          <a:custGeom>
            <a:rect b="b" l="l" r="r" t="t"/>
            <a:pathLst>
              <a:path extrusionOk="0" h="3645" w="3275">
                <a:moveTo>
                  <a:pt x="1622" y="185"/>
                </a:moveTo>
                <a:lnTo>
                  <a:pt x="1730" y="201"/>
                </a:lnTo>
                <a:lnTo>
                  <a:pt x="1823" y="201"/>
                </a:lnTo>
                <a:lnTo>
                  <a:pt x="1916" y="232"/>
                </a:lnTo>
                <a:lnTo>
                  <a:pt x="2008" y="263"/>
                </a:lnTo>
                <a:lnTo>
                  <a:pt x="2178" y="355"/>
                </a:lnTo>
                <a:lnTo>
                  <a:pt x="2317" y="479"/>
                </a:lnTo>
                <a:lnTo>
                  <a:pt x="2441" y="618"/>
                </a:lnTo>
                <a:lnTo>
                  <a:pt x="2518" y="788"/>
                </a:lnTo>
                <a:lnTo>
                  <a:pt x="2549" y="865"/>
                </a:lnTo>
                <a:lnTo>
                  <a:pt x="2580" y="958"/>
                </a:lnTo>
                <a:lnTo>
                  <a:pt x="2595" y="1066"/>
                </a:lnTo>
                <a:lnTo>
                  <a:pt x="2595" y="1158"/>
                </a:lnTo>
                <a:lnTo>
                  <a:pt x="2595" y="1267"/>
                </a:lnTo>
                <a:lnTo>
                  <a:pt x="2580" y="1359"/>
                </a:lnTo>
                <a:lnTo>
                  <a:pt x="2549" y="1452"/>
                </a:lnTo>
                <a:lnTo>
                  <a:pt x="2518" y="1545"/>
                </a:lnTo>
                <a:lnTo>
                  <a:pt x="2441" y="1699"/>
                </a:lnTo>
                <a:lnTo>
                  <a:pt x="2317" y="1853"/>
                </a:lnTo>
                <a:lnTo>
                  <a:pt x="2178" y="1962"/>
                </a:lnTo>
                <a:lnTo>
                  <a:pt x="2008" y="2054"/>
                </a:lnTo>
                <a:lnTo>
                  <a:pt x="1916" y="2085"/>
                </a:lnTo>
                <a:lnTo>
                  <a:pt x="1823" y="2116"/>
                </a:lnTo>
                <a:lnTo>
                  <a:pt x="1730" y="2131"/>
                </a:lnTo>
                <a:lnTo>
                  <a:pt x="1530" y="2131"/>
                </a:lnTo>
                <a:lnTo>
                  <a:pt x="1437" y="2116"/>
                </a:lnTo>
                <a:lnTo>
                  <a:pt x="1344" y="2085"/>
                </a:lnTo>
                <a:lnTo>
                  <a:pt x="1252" y="2054"/>
                </a:lnTo>
                <a:lnTo>
                  <a:pt x="1082" y="1962"/>
                </a:lnTo>
                <a:lnTo>
                  <a:pt x="943" y="1853"/>
                </a:lnTo>
                <a:lnTo>
                  <a:pt x="819" y="1699"/>
                </a:lnTo>
                <a:lnTo>
                  <a:pt x="726" y="1545"/>
                </a:lnTo>
                <a:lnTo>
                  <a:pt x="696" y="1452"/>
                </a:lnTo>
                <a:lnTo>
                  <a:pt x="680" y="1359"/>
                </a:lnTo>
                <a:lnTo>
                  <a:pt x="665" y="1267"/>
                </a:lnTo>
                <a:lnTo>
                  <a:pt x="649" y="1158"/>
                </a:lnTo>
                <a:lnTo>
                  <a:pt x="665" y="1066"/>
                </a:lnTo>
                <a:lnTo>
                  <a:pt x="680" y="958"/>
                </a:lnTo>
                <a:lnTo>
                  <a:pt x="696" y="865"/>
                </a:lnTo>
                <a:lnTo>
                  <a:pt x="726" y="788"/>
                </a:lnTo>
                <a:lnTo>
                  <a:pt x="819" y="618"/>
                </a:lnTo>
                <a:lnTo>
                  <a:pt x="943" y="479"/>
                </a:lnTo>
                <a:lnTo>
                  <a:pt x="1082" y="355"/>
                </a:lnTo>
                <a:lnTo>
                  <a:pt x="1252" y="263"/>
                </a:lnTo>
                <a:lnTo>
                  <a:pt x="1344" y="232"/>
                </a:lnTo>
                <a:lnTo>
                  <a:pt x="1437" y="201"/>
                </a:lnTo>
                <a:lnTo>
                  <a:pt x="1530" y="201"/>
                </a:lnTo>
                <a:lnTo>
                  <a:pt x="1622" y="185"/>
                </a:lnTo>
                <a:close/>
                <a:moveTo>
                  <a:pt x="850" y="2919"/>
                </a:moveTo>
                <a:lnTo>
                  <a:pt x="896" y="2935"/>
                </a:lnTo>
                <a:lnTo>
                  <a:pt x="927" y="2965"/>
                </a:lnTo>
                <a:lnTo>
                  <a:pt x="958" y="2996"/>
                </a:lnTo>
                <a:lnTo>
                  <a:pt x="974" y="3043"/>
                </a:lnTo>
                <a:lnTo>
                  <a:pt x="958" y="3089"/>
                </a:lnTo>
                <a:lnTo>
                  <a:pt x="927" y="3120"/>
                </a:lnTo>
                <a:lnTo>
                  <a:pt x="896" y="3151"/>
                </a:lnTo>
                <a:lnTo>
                  <a:pt x="804" y="3151"/>
                </a:lnTo>
                <a:lnTo>
                  <a:pt x="773" y="3120"/>
                </a:lnTo>
                <a:lnTo>
                  <a:pt x="742" y="3089"/>
                </a:lnTo>
                <a:lnTo>
                  <a:pt x="742" y="3043"/>
                </a:lnTo>
                <a:lnTo>
                  <a:pt x="742" y="2996"/>
                </a:lnTo>
                <a:lnTo>
                  <a:pt x="773" y="2965"/>
                </a:lnTo>
                <a:lnTo>
                  <a:pt x="804" y="2935"/>
                </a:lnTo>
                <a:lnTo>
                  <a:pt x="850" y="2919"/>
                </a:lnTo>
                <a:close/>
                <a:moveTo>
                  <a:pt x="1622" y="0"/>
                </a:moveTo>
                <a:lnTo>
                  <a:pt x="1514" y="16"/>
                </a:lnTo>
                <a:lnTo>
                  <a:pt x="1391" y="31"/>
                </a:lnTo>
                <a:lnTo>
                  <a:pt x="1282" y="62"/>
                </a:lnTo>
                <a:lnTo>
                  <a:pt x="1174" y="93"/>
                </a:lnTo>
                <a:lnTo>
                  <a:pt x="1082" y="139"/>
                </a:lnTo>
                <a:lnTo>
                  <a:pt x="974" y="201"/>
                </a:lnTo>
                <a:lnTo>
                  <a:pt x="896" y="263"/>
                </a:lnTo>
                <a:lnTo>
                  <a:pt x="804" y="340"/>
                </a:lnTo>
                <a:lnTo>
                  <a:pt x="742" y="417"/>
                </a:lnTo>
                <a:lnTo>
                  <a:pt x="665" y="510"/>
                </a:lnTo>
                <a:lnTo>
                  <a:pt x="603" y="602"/>
                </a:lnTo>
                <a:lnTo>
                  <a:pt x="557" y="711"/>
                </a:lnTo>
                <a:lnTo>
                  <a:pt x="526" y="819"/>
                </a:lnTo>
                <a:lnTo>
                  <a:pt x="495" y="927"/>
                </a:lnTo>
                <a:lnTo>
                  <a:pt x="479" y="1050"/>
                </a:lnTo>
                <a:lnTo>
                  <a:pt x="464" y="1158"/>
                </a:lnTo>
                <a:lnTo>
                  <a:pt x="479" y="1297"/>
                </a:lnTo>
                <a:lnTo>
                  <a:pt x="495" y="1421"/>
                </a:lnTo>
                <a:lnTo>
                  <a:pt x="526" y="1529"/>
                </a:lnTo>
                <a:lnTo>
                  <a:pt x="572" y="1653"/>
                </a:lnTo>
                <a:lnTo>
                  <a:pt x="634" y="1761"/>
                </a:lnTo>
                <a:lnTo>
                  <a:pt x="711" y="1853"/>
                </a:lnTo>
                <a:lnTo>
                  <a:pt x="788" y="1946"/>
                </a:lnTo>
                <a:lnTo>
                  <a:pt x="865" y="2039"/>
                </a:lnTo>
                <a:lnTo>
                  <a:pt x="680" y="2131"/>
                </a:lnTo>
                <a:lnTo>
                  <a:pt x="510" y="2240"/>
                </a:lnTo>
                <a:lnTo>
                  <a:pt x="356" y="2379"/>
                </a:lnTo>
                <a:lnTo>
                  <a:pt x="232" y="2518"/>
                </a:lnTo>
                <a:lnTo>
                  <a:pt x="140" y="2672"/>
                </a:lnTo>
                <a:lnTo>
                  <a:pt x="62" y="2842"/>
                </a:lnTo>
                <a:lnTo>
                  <a:pt x="16" y="3012"/>
                </a:lnTo>
                <a:lnTo>
                  <a:pt x="1" y="3197"/>
                </a:lnTo>
                <a:lnTo>
                  <a:pt x="16" y="3228"/>
                </a:lnTo>
                <a:lnTo>
                  <a:pt x="31" y="3259"/>
                </a:lnTo>
                <a:lnTo>
                  <a:pt x="62" y="3290"/>
                </a:lnTo>
                <a:lnTo>
                  <a:pt x="124" y="3290"/>
                </a:lnTo>
                <a:lnTo>
                  <a:pt x="155" y="3259"/>
                </a:lnTo>
                <a:lnTo>
                  <a:pt x="186" y="3228"/>
                </a:lnTo>
                <a:lnTo>
                  <a:pt x="186" y="3197"/>
                </a:lnTo>
                <a:lnTo>
                  <a:pt x="201" y="3074"/>
                </a:lnTo>
                <a:lnTo>
                  <a:pt x="217" y="2950"/>
                </a:lnTo>
                <a:lnTo>
                  <a:pt x="263" y="2842"/>
                </a:lnTo>
                <a:lnTo>
                  <a:pt x="325" y="2718"/>
                </a:lnTo>
                <a:lnTo>
                  <a:pt x="387" y="2610"/>
                </a:lnTo>
                <a:lnTo>
                  <a:pt x="479" y="2518"/>
                </a:lnTo>
                <a:lnTo>
                  <a:pt x="587" y="2425"/>
                </a:lnTo>
                <a:lnTo>
                  <a:pt x="696" y="2348"/>
                </a:lnTo>
                <a:lnTo>
                  <a:pt x="680" y="2456"/>
                </a:lnTo>
                <a:lnTo>
                  <a:pt x="696" y="2579"/>
                </a:lnTo>
                <a:lnTo>
                  <a:pt x="742" y="2765"/>
                </a:lnTo>
                <a:lnTo>
                  <a:pt x="665" y="2811"/>
                </a:lnTo>
                <a:lnTo>
                  <a:pt x="603" y="2873"/>
                </a:lnTo>
                <a:lnTo>
                  <a:pt x="572" y="2950"/>
                </a:lnTo>
                <a:lnTo>
                  <a:pt x="557" y="3043"/>
                </a:lnTo>
                <a:lnTo>
                  <a:pt x="557" y="3104"/>
                </a:lnTo>
                <a:lnTo>
                  <a:pt x="572" y="3151"/>
                </a:lnTo>
                <a:lnTo>
                  <a:pt x="603" y="3213"/>
                </a:lnTo>
                <a:lnTo>
                  <a:pt x="634" y="3259"/>
                </a:lnTo>
                <a:lnTo>
                  <a:pt x="680" y="3290"/>
                </a:lnTo>
                <a:lnTo>
                  <a:pt x="742" y="3321"/>
                </a:lnTo>
                <a:lnTo>
                  <a:pt x="788" y="3336"/>
                </a:lnTo>
                <a:lnTo>
                  <a:pt x="912" y="3336"/>
                </a:lnTo>
                <a:lnTo>
                  <a:pt x="974" y="3321"/>
                </a:lnTo>
                <a:lnTo>
                  <a:pt x="1020" y="3290"/>
                </a:lnTo>
                <a:lnTo>
                  <a:pt x="1066" y="3259"/>
                </a:lnTo>
                <a:lnTo>
                  <a:pt x="1097" y="3213"/>
                </a:lnTo>
                <a:lnTo>
                  <a:pt x="1128" y="3151"/>
                </a:lnTo>
                <a:lnTo>
                  <a:pt x="1143" y="3104"/>
                </a:lnTo>
                <a:lnTo>
                  <a:pt x="1159" y="3043"/>
                </a:lnTo>
                <a:lnTo>
                  <a:pt x="1128" y="2935"/>
                </a:lnTo>
                <a:lnTo>
                  <a:pt x="1082" y="2857"/>
                </a:lnTo>
                <a:lnTo>
                  <a:pt x="1020" y="2796"/>
                </a:lnTo>
                <a:lnTo>
                  <a:pt x="927" y="2749"/>
                </a:lnTo>
                <a:lnTo>
                  <a:pt x="896" y="2626"/>
                </a:lnTo>
                <a:lnTo>
                  <a:pt x="881" y="2487"/>
                </a:lnTo>
                <a:lnTo>
                  <a:pt x="881" y="2348"/>
                </a:lnTo>
                <a:lnTo>
                  <a:pt x="896" y="2286"/>
                </a:lnTo>
                <a:lnTo>
                  <a:pt x="912" y="2224"/>
                </a:lnTo>
                <a:lnTo>
                  <a:pt x="1051" y="2162"/>
                </a:lnTo>
                <a:lnTo>
                  <a:pt x="1190" y="2224"/>
                </a:lnTo>
                <a:lnTo>
                  <a:pt x="1329" y="2286"/>
                </a:lnTo>
                <a:lnTo>
                  <a:pt x="1468" y="2301"/>
                </a:lnTo>
                <a:lnTo>
                  <a:pt x="1622" y="2317"/>
                </a:lnTo>
                <a:lnTo>
                  <a:pt x="1777" y="2301"/>
                </a:lnTo>
                <a:lnTo>
                  <a:pt x="1931" y="2270"/>
                </a:lnTo>
                <a:lnTo>
                  <a:pt x="2070" y="2224"/>
                </a:lnTo>
                <a:lnTo>
                  <a:pt x="2209" y="2162"/>
                </a:lnTo>
                <a:lnTo>
                  <a:pt x="2379" y="2224"/>
                </a:lnTo>
                <a:lnTo>
                  <a:pt x="2394" y="2332"/>
                </a:lnTo>
                <a:lnTo>
                  <a:pt x="2394" y="2425"/>
                </a:lnTo>
                <a:lnTo>
                  <a:pt x="2379" y="2518"/>
                </a:lnTo>
                <a:lnTo>
                  <a:pt x="2364" y="2579"/>
                </a:lnTo>
                <a:lnTo>
                  <a:pt x="2317" y="2687"/>
                </a:lnTo>
                <a:lnTo>
                  <a:pt x="2286" y="2765"/>
                </a:lnTo>
                <a:lnTo>
                  <a:pt x="2194" y="2749"/>
                </a:lnTo>
                <a:lnTo>
                  <a:pt x="2101" y="2765"/>
                </a:lnTo>
                <a:lnTo>
                  <a:pt x="2024" y="2796"/>
                </a:lnTo>
                <a:lnTo>
                  <a:pt x="1947" y="2842"/>
                </a:lnTo>
                <a:lnTo>
                  <a:pt x="1885" y="2904"/>
                </a:lnTo>
                <a:lnTo>
                  <a:pt x="1838" y="2965"/>
                </a:lnTo>
                <a:lnTo>
                  <a:pt x="1792" y="3043"/>
                </a:lnTo>
                <a:lnTo>
                  <a:pt x="1761" y="3120"/>
                </a:lnTo>
                <a:lnTo>
                  <a:pt x="1715" y="3367"/>
                </a:lnTo>
                <a:lnTo>
                  <a:pt x="1715" y="3413"/>
                </a:lnTo>
                <a:lnTo>
                  <a:pt x="1730" y="3444"/>
                </a:lnTo>
                <a:lnTo>
                  <a:pt x="1761" y="3475"/>
                </a:lnTo>
                <a:lnTo>
                  <a:pt x="1792" y="3491"/>
                </a:lnTo>
                <a:lnTo>
                  <a:pt x="1947" y="3506"/>
                </a:lnTo>
                <a:lnTo>
                  <a:pt x="1993" y="3506"/>
                </a:lnTo>
                <a:lnTo>
                  <a:pt x="2024" y="3491"/>
                </a:lnTo>
                <a:lnTo>
                  <a:pt x="2039" y="3475"/>
                </a:lnTo>
                <a:lnTo>
                  <a:pt x="2055" y="3444"/>
                </a:lnTo>
                <a:lnTo>
                  <a:pt x="2055" y="3398"/>
                </a:lnTo>
                <a:lnTo>
                  <a:pt x="2039" y="3367"/>
                </a:lnTo>
                <a:lnTo>
                  <a:pt x="2008" y="3336"/>
                </a:lnTo>
                <a:lnTo>
                  <a:pt x="1977" y="3336"/>
                </a:lnTo>
                <a:lnTo>
                  <a:pt x="1916" y="3321"/>
                </a:lnTo>
                <a:lnTo>
                  <a:pt x="1947" y="3166"/>
                </a:lnTo>
                <a:lnTo>
                  <a:pt x="1962" y="3104"/>
                </a:lnTo>
                <a:lnTo>
                  <a:pt x="1993" y="3058"/>
                </a:lnTo>
                <a:lnTo>
                  <a:pt x="2024" y="3027"/>
                </a:lnTo>
                <a:lnTo>
                  <a:pt x="2070" y="2981"/>
                </a:lnTo>
                <a:lnTo>
                  <a:pt x="2116" y="2965"/>
                </a:lnTo>
                <a:lnTo>
                  <a:pt x="2178" y="2950"/>
                </a:lnTo>
                <a:lnTo>
                  <a:pt x="2225" y="2935"/>
                </a:lnTo>
                <a:lnTo>
                  <a:pt x="2286" y="2950"/>
                </a:lnTo>
                <a:lnTo>
                  <a:pt x="2333" y="2965"/>
                </a:lnTo>
                <a:lnTo>
                  <a:pt x="2379" y="2996"/>
                </a:lnTo>
                <a:lnTo>
                  <a:pt x="2425" y="3027"/>
                </a:lnTo>
                <a:lnTo>
                  <a:pt x="2456" y="3074"/>
                </a:lnTo>
                <a:lnTo>
                  <a:pt x="2487" y="3120"/>
                </a:lnTo>
                <a:lnTo>
                  <a:pt x="2503" y="3166"/>
                </a:lnTo>
                <a:lnTo>
                  <a:pt x="2503" y="3228"/>
                </a:lnTo>
                <a:lnTo>
                  <a:pt x="2503" y="3274"/>
                </a:lnTo>
                <a:lnTo>
                  <a:pt x="2456" y="3429"/>
                </a:lnTo>
                <a:lnTo>
                  <a:pt x="2379" y="3413"/>
                </a:lnTo>
                <a:lnTo>
                  <a:pt x="2333" y="3413"/>
                </a:lnTo>
                <a:lnTo>
                  <a:pt x="2302" y="3429"/>
                </a:lnTo>
                <a:lnTo>
                  <a:pt x="2271" y="3444"/>
                </a:lnTo>
                <a:lnTo>
                  <a:pt x="2255" y="3475"/>
                </a:lnTo>
                <a:lnTo>
                  <a:pt x="2255" y="3521"/>
                </a:lnTo>
                <a:lnTo>
                  <a:pt x="2271" y="3552"/>
                </a:lnTo>
                <a:lnTo>
                  <a:pt x="2302" y="3583"/>
                </a:lnTo>
                <a:lnTo>
                  <a:pt x="2333" y="3599"/>
                </a:lnTo>
                <a:lnTo>
                  <a:pt x="2518" y="3645"/>
                </a:lnTo>
                <a:lnTo>
                  <a:pt x="2533" y="3645"/>
                </a:lnTo>
                <a:lnTo>
                  <a:pt x="2580" y="3630"/>
                </a:lnTo>
                <a:lnTo>
                  <a:pt x="2611" y="3599"/>
                </a:lnTo>
                <a:lnTo>
                  <a:pt x="2626" y="3568"/>
                </a:lnTo>
                <a:lnTo>
                  <a:pt x="2672" y="3321"/>
                </a:lnTo>
                <a:lnTo>
                  <a:pt x="2688" y="3228"/>
                </a:lnTo>
                <a:lnTo>
                  <a:pt x="2672" y="3135"/>
                </a:lnTo>
                <a:lnTo>
                  <a:pt x="2657" y="3043"/>
                </a:lnTo>
                <a:lnTo>
                  <a:pt x="2611" y="2965"/>
                </a:lnTo>
                <a:lnTo>
                  <a:pt x="2549" y="2888"/>
                </a:lnTo>
                <a:lnTo>
                  <a:pt x="2456" y="2826"/>
                </a:lnTo>
                <a:lnTo>
                  <a:pt x="2503" y="2734"/>
                </a:lnTo>
                <a:lnTo>
                  <a:pt x="2549" y="2626"/>
                </a:lnTo>
                <a:lnTo>
                  <a:pt x="2580" y="2502"/>
                </a:lnTo>
                <a:lnTo>
                  <a:pt x="2580" y="2332"/>
                </a:lnTo>
                <a:lnTo>
                  <a:pt x="2688" y="2425"/>
                </a:lnTo>
                <a:lnTo>
                  <a:pt x="2796" y="2518"/>
                </a:lnTo>
                <a:lnTo>
                  <a:pt x="2889" y="2610"/>
                </a:lnTo>
                <a:lnTo>
                  <a:pt x="2950" y="2718"/>
                </a:lnTo>
                <a:lnTo>
                  <a:pt x="3012" y="2826"/>
                </a:lnTo>
                <a:lnTo>
                  <a:pt x="3059" y="2950"/>
                </a:lnTo>
                <a:lnTo>
                  <a:pt x="3074" y="3074"/>
                </a:lnTo>
                <a:lnTo>
                  <a:pt x="3089" y="3197"/>
                </a:lnTo>
                <a:lnTo>
                  <a:pt x="3089" y="3228"/>
                </a:lnTo>
                <a:lnTo>
                  <a:pt x="3120" y="3259"/>
                </a:lnTo>
                <a:lnTo>
                  <a:pt x="3151" y="3290"/>
                </a:lnTo>
                <a:lnTo>
                  <a:pt x="3213" y="3290"/>
                </a:lnTo>
                <a:lnTo>
                  <a:pt x="3244" y="3259"/>
                </a:lnTo>
                <a:lnTo>
                  <a:pt x="3259" y="3228"/>
                </a:lnTo>
                <a:lnTo>
                  <a:pt x="3275" y="3197"/>
                </a:lnTo>
                <a:lnTo>
                  <a:pt x="3259" y="3012"/>
                </a:lnTo>
                <a:lnTo>
                  <a:pt x="3213" y="2842"/>
                </a:lnTo>
                <a:lnTo>
                  <a:pt x="3136" y="2672"/>
                </a:lnTo>
                <a:lnTo>
                  <a:pt x="3043" y="2518"/>
                </a:lnTo>
                <a:lnTo>
                  <a:pt x="2904" y="2363"/>
                </a:lnTo>
                <a:lnTo>
                  <a:pt x="2750" y="2240"/>
                </a:lnTo>
                <a:lnTo>
                  <a:pt x="2580" y="2131"/>
                </a:lnTo>
                <a:lnTo>
                  <a:pt x="2394" y="2023"/>
                </a:lnTo>
                <a:lnTo>
                  <a:pt x="2472" y="1946"/>
                </a:lnTo>
                <a:lnTo>
                  <a:pt x="2549" y="1853"/>
                </a:lnTo>
                <a:lnTo>
                  <a:pt x="2626" y="1761"/>
                </a:lnTo>
                <a:lnTo>
                  <a:pt x="2672" y="1653"/>
                </a:lnTo>
                <a:lnTo>
                  <a:pt x="2719" y="1529"/>
                </a:lnTo>
                <a:lnTo>
                  <a:pt x="2765" y="1406"/>
                </a:lnTo>
                <a:lnTo>
                  <a:pt x="2781" y="1282"/>
                </a:lnTo>
                <a:lnTo>
                  <a:pt x="2781" y="1158"/>
                </a:lnTo>
                <a:lnTo>
                  <a:pt x="2781" y="1050"/>
                </a:lnTo>
                <a:lnTo>
                  <a:pt x="2765" y="927"/>
                </a:lnTo>
                <a:lnTo>
                  <a:pt x="2734" y="819"/>
                </a:lnTo>
                <a:lnTo>
                  <a:pt x="2688" y="711"/>
                </a:lnTo>
                <a:lnTo>
                  <a:pt x="2642" y="602"/>
                </a:lnTo>
                <a:lnTo>
                  <a:pt x="2580" y="510"/>
                </a:lnTo>
                <a:lnTo>
                  <a:pt x="2518" y="417"/>
                </a:lnTo>
                <a:lnTo>
                  <a:pt x="2441" y="340"/>
                </a:lnTo>
                <a:lnTo>
                  <a:pt x="2364" y="263"/>
                </a:lnTo>
                <a:lnTo>
                  <a:pt x="2271" y="201"/>
                </a:lnTo>
                <a:lnTo>
                  <a:pt x="2178" y="139"/>
                </a:lnTo>
                <a:lnTo>
                  <a:pt x="2070" y="93"/>
                </a:lnTo>
                <a:lnTo>
                  <a:pt x="1977" y="62"/>
                </a:lnTo>
                <a:lnTo>
                  <a:pt x="1854" y="31"/>
                </a:lnTo>
                <a:lnTo>
                  <a:pt x="1746" y="16"/>
                </a:lnTo>
                <a:lnTo>
                  <a:pt x="162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38" name="Google Shape;8638;p119"/>
          <p:cNvGrpSpPr/>
          <p:nvPr/>
        </p:nvGrpSpPr>
        <p:grpSpPr>
          <a:xfrm>
            <a:off x="7605225" y="3085777"/>
            <a:ext cx="403434" cy="455004"/>
            <a:chOff x="3519575" y="665025"/>
            <a:chExt cx="91725" cy="103450"/>
          </a:xfrm>
        </p:grpSpPr>
        <p:sp>
          <p:nvSpPr>
            <p:cNvPr id="8639" name="Google Shape;8639;p119"/>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0" name="Google Shape;8640;p119"/>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1" name="Google Shape;8641;p119"/>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2" name="Google Shape;8642;p119"/>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3" name="Google Shape;8643;p119"/>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4" name="Google Shape;8644;p119"/>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5" name="Google Shape;8645;p119"/>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6" name="Google Shape;8646;p119"/>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7" name="Google Shape;8647;p119"/>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8" name="Google Shape;8648;p119"/>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9" name="Google Shape;8649;p119"/>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650" name="Google Shape;8650;p119"/>
          <p:cNvGrpSpPr/>
          <p:nvPr/>
        </p:nvGrpSpPr>
        <p:grpSpPr>
          <a:xfrm>
            <a:off x="6937463" y="3943488"/>
            <a:ext cx="455127" cy="455002"/>
            <a:chOff x="3524600" y="2969925"/>
            <a:chExt cx="90900" cy="90875"/>
          </a:xfrm>
        </p:grpSpPr>
        <p:sp>
          <p:nvSpPr>
            <p:cNvPr id="8651" name="Google Shape;8651;p119"/>
            <p:cNvSpPr/>
            <p:nvPr/>
          </p:nvSpPr>
          <p:spPr>
            <a:xfrm>
              <a:off x="3524600" y="2969925"/>
              <a:ext cx="90900" cy="90875"/>
            </a:xfrm>
            <a:custGeom>
              <a:rect b="b" l="l" r="r" t="t"/>
              <a:pathLst>
                <a:path extrusionOk="0" h="3635" w="3636">
                  <a:moveTo>
                    <a:pt x="2681" y="201"/>
                  </a:moveTo>
                  <a:lnTo>
                    <a:pt x="2831" y="218"/>
                  </a:lnTo>
                  <a:lnTo>
                    <a:pt x="2965" y="251"/>
                  </a:lnTo>
                  <a:lnTo>
                    <a:pt x="3099" y="335"/>
                  </a:lnTo>
                  <a:lnTo>
                    <a:pt x="3217" y="419"/>
                  </a:lnTo>
                  <a:lnTo>
                    <a:pt x="3317" y="536"/>
                  </a:lnTo>
                  <a:lnTo>
                    <a:pt x="3384" y="670"/>
                  </a:lnTo>
                  <a:lnTo>
                    <a:pt x="3434" y="821"/>
                  </a:lnTo>
                  <a:lnTo>
                    <a:pt x="3434" y="955"/>
                  </a:lnTo>
                  <a:lnTo>
                    <a:pt x="3434" y="1106"/>
                  </a:lnTo>
                  <a:lnTo>
                    <a:pt x="3384" y="1256"/>
                  </a:lnTo>
                  <a:lnTo>
                    <a:pt x="3317" y="1390"/>
                  </a:lnTo>
                  <a:lnTo>
                    <a:pt x="3217" y="1508"/>
                  </a:lnTo>
                  <a:lnTo>
                    <a:pt x="1508" y="3216"/>
                  </a:lnTo>
                  <a:lnTo>
                    <a:pt x="1391" y="3317"/>
                  </a:lnTo>
                  <a:lnTo>
                    <a:pt x="1257" y="3384"/>
                  </a:lnTo>
                  <a:lnTo>
                    <a:pt x="1106" y="3434"/>
                  </a:lnTo>
                  <a:lnTo>
                    <a:pt x="821" y="3434"/>
                  </a:lnTo>
                  <a:lnTo>
                    <a:pt x="670" y="3384"/>
                  </a:lnTo>
                  <a:lnTo>
                    <a:pt x="536" y="3317"/>
                  </a:lnTo>
                  <a:lnTo>
                    <a:pt x="419" y="3216"/>
                  </a:lnTo>
                  <a:lnTo>
                    <a:pt x="319" y="3099"/>
                  </a:lnTo>
                  <a:lnTo>
                    <a:pt x="252" y="2965"/>
                  </a:lnTo>
                  <a:lnTo>
                    <a:pt x="218" y="2814"/>
                  </a:lnTo>
                  <a:lnTo>
                    <a:pt x="201" y="2680"/>
                  </a:lnTo>
                  <a:lnTo>
                    <a:pt x="218" y="2529"/>
                  </a:lnTo>
                  <a:lnTo>
                    <a:pt x="252" y="2395"/>
                  </a:lnTo>
                  <a:lnTo>
                    <a:pt x="319" y="2261"/>
                  </a:lnTo>
                  <a:lnTo>
                    <a:pt x="419" y="2144"/>
                  </a:lnTo>
                  <a:lnTo>
                    <a:pt x="2145" y="419"/>
                  </a:lnTo>
                  <a:lnTo>
                    <a:pt x="2245" y="335"/>
                  </a:lnTo>
                  <a:lnTo>
                    <a:pt x="2379" y="251"/>
                  </a:lnTo>
                  <a:lnTo>
                    <a:pt x="2530" y="218"/>
                  </a:lnTo>
                  <a:lnTo>
                    <a:pt x="2681" y="201"/>
                  </a:lnTo>
                  <a:close/>
                  <a:moveTo>
                    <a:pt x="2681" y="0"/>
                  </a:moveTo>
                  <a:lnTo>
                    <a:pt x="2480" y="17"/>
                  </a:lnTo>
                  <a:lnTo>
                    <a:pt x="2312" y="67"/>
                  </a:lnTo>
                  <a:lnTo>
                    <a:pt x="2145" y="168"/>
                  </a:lnTo>
                  <a:lnTo>
                    <a:pt x="1994" y="285"/>
                  </a:lnTo>
                  <a:lnTo>
                    <a:pt x="285" y="1993"/>
                  </a:lnTo>
                  <a:lnTo>
                    <a:pt x="218" y="2060"/>
                  </a:lnTo>
                  <a:lnTo>
                    <a:pt x="151" y="2144"/>
                  </a:lnTo>
                  <a:lnTo>
                    <a:pt x="67" y="2312"/>
                  </a:lnTo>
                  <a:lnTo>
                    <a:pt x="17" y="2496"/>
                  </a:lnTo>
                  <a:lnTo>
                    <a:pt x="0" y="2680"/>
                  </a:lnTo>
                  <a:lnTo>
                    <a:pt x="17" y="2864"/>
                  </a:lnTo>
                  <a:lnTo>
                    <a:pt x="67" y="3032"/>
                  </a:lnTo>
                  <a:lnTo>
                    <a:pt x="151" y="3199"/>
                  </a:lnTo>
                  <a:lnTo>
                    <a:pt x="285" y="3367"/>
                  </a:lnTo>
                  <a:lnTo>
                    <a:pt x="436" y="3484"/>
                  </a:lnTo>
                  <a:lnTo>
                    <a:pt x="587" y="3568"/>
                  </a:lnTo>
                  <a:lnTo>
                    <a:pt x="771" y="3618"/>
                  </a:lnTo>
                  <a:lnTo>
                    <a:pt x="955" y="3635"/>
                  </a:lnTo>
                  <a:lnTo>
                    <a:pt x="1156" y="3618"/>
                  </a:lnTo>
                  <a:lnTo>
                    <a:pt x="1340" y="3568"/>
                  </a:lnTo>
                  <a:lnTo>
                    <a:pt x="1491" y="3484"/>
                  </a:lnTo>
                  <a:lnTo>
                    <a:pt x="1642" y="3367"/>
                  </a:lnTo>
                  <a:lnTo>
                    <a:pt x="3367" y="1642"/>
                  </a:lnTo>
                  <a:lnTo>
                    <a:pt x="3418" y="1575"/>
                  </a:lnTo>
                  <a:lnTo>
                    <a:pt x="3485" y="1491"/>
                  </a:lnTo>
                  <a:lnTo>
                    <a:pt x="3568" y="1323"/>
                  </a:lnTo>
                  <a:lnTo>
                    <a:pt x="3619" y="1156"/>
                  </a:lnTo>
                  <a:lnTo>
                    <a:pt x="3635" y="955"/>
                  </a:lnTo>
                  <a:lnTo>
                    <a:pt x="3619" y="771"/>
                  </a:lnTo>
                  <a:lnTo>
                    <a:pt x="3568" y="603"/>
                  </a:lnTo>
                  <a:lnTo>
                    <a:pt x="3485" y="436"/>
                  </a:lnTo>
                  <a:lnTo>
                    <a:pt x="3367" y="285"/>
                  </a:lnTo>
                  <a:lnTo>
                    <a:pt x="3217" y="168"/>
                  </a:lnTo>
                  <a:lnTo>
                    <a:pt x="3049" y="67"/>
                  </a:lnTo>
                  <a:lnTo>
                    <a:pt x="2865" y="17"/>
                  </a:lnTo>
                  <a:lnTo>
                    <a:pt x="268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2" name="Google Shape;8652;p119"/>
            <p:cNvSpPr/>
            <p:nvPr/>
          </p:nvSpPr>
          <p:spPr>
            <a:xfrm>
              <a:off x="3552225" y="2997550"/>
              <a:ext cx="34375" cy="34375"/>
            </a:xfrm>
            <a:custGeom>
              <a:rect b="b" l="l" r="r" t="t"/>
              <a:pathLst>
                <a:path extrusionOk="0" h="1375" w="1375">
                  <a:moveTo>
                    <a:pt x="101" y="1"/>
                  </a:moveTo>
                  <a:lnTo>
                    <a:pt x="68" y="17"/>
                  </a:lnTo>
                  <a:lnTo>
                    <a:pt x="34" y="34"/>
                  </a:lnTo>
                  <a:lnTo>
                    <a:pt x="1" y="68"/>
                  </a:lnTo>
                  <a:lnTo>
                    <a:pt x="1" y="101"/>
                  </a:lnTo>
                  <a:lnTo>
                    <a:pt x="1" y="151"/>
                  </a:lnTo>
                  <a:lnTo>
                    <a:pt x="34" y="185"/>
                  </a:lnTo>
                  <a:lnTo>
                    <a:pt x="1207" y="1357"/>
                  </a:lnTo>
                  <a:lnTo>
                    <a:pt x="1241" y="1374"/>
                  </a:lnTo>
                  <a:lnTo>
                    <a:pt x="1308" y="1374"/>
                  </a:lnTo>
                  <a:lnTo>
                    <a:pt x="1341" y="1357"/>
                  </a:lnTo>
                  <a:lnTo>
                    <a:pt x="1375" y="1324"/>
                  </a:lnTo>
                  <a:lnTo>
                    <a:pt x="1375" y="1274"/>
                  </a:lnTo>
                  <a:lnTo>
                    <a:pt x="1375" y="1240"/>
                  </a:lnTo>
                  <a:lnTo>
                    <a:pt x="1341" y="1207"/>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3" name="Google Shape;8653;p119"/>
            <p:cNvSpPr/>
            <p:nvPr/>
          </p:nvSpPr>
          <p:spPr>
            <a:xfrm>
              <a:off x="3590775" y="2995875"/>
              <a:ext cx="13425" cy="13850"/>
            </a:xfrm>
            <a:custGeom>
              <a:rect b="b" l="l" r="r" t="t"/>
              <a:pathLst>
                <a:path extrusionOk="0" h="554" w="537">
                  <a:moveTo>
                    <a:pt x="436" y="1"/>
                  </a:moveTo>
                  <a:lnTo>
                    <a:pt x="402" y="17"/>
                  </a:lnTo>
                  <a:lnTo>
                    <a:pt x="369" y="34"/>
                  </a:lnTo>
                  <a:lnTo>
                    <a:pt x="34" y="369"/>
                  </a:lnTo>
                  <a:lnTo>
                    <a:pt x="0" y="403"/>
                  </a:lnTo>
                  <a:lnTo>
                    <a:pt x="0" y="453"/>
                  </a:lnTo>
                  <a:lnTo>
                    <a:pt x="0" y="486"/>
                  </a:lnTo>
                  <a:lnTo>
                    <a:pt x="34" y="520"/>
                  </a:lnTo>
                  <a:lnTo>
                    <a:pt x="67" y="537"/>
                  </a:lnTo>
                  <a:lnTo>
                    <a:pt x="101" y="553"/>
                  </a:lnTo>
                  <a:lnTo>
                    <a:pt x="134" y="537"/>
                  </a:lnTo>
                  <a:lnTo>
                    <a:pt x="168" y="520"/>
                  </a:lnTo>
                  <a:lnTo>
                    <a:pt x="519" y="168"/>
                  </a:lnTo>
                  <a:lnTo>
                    <a:pt x="536" y="135"/>
                  </a:lnTo>
                  <a:lnTo>
                    <a:pt x="536" y="101"/>
                  </a:lnTo>
                  <a:lnTo>
                    <a:pt x="536" y="68"/>
                  </a:lnTo>
                  <a:lnTo>
                    <a:pt x="519" y="34"/>
                  </a:lnTo>
                  <a:lnTo>
                    <a:pt x="486" y="17"/>
                  </a:lnTo>
                  <a:lnTo>
                    <a:pt x="4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654" name="Google Shape;8654;p119"/>
          <p:cNvGrpSpPr/>
          <p:nvPr/>
        </p:nvGrpSpPr>
        <p:grpSpPr>
          <a:xfrm>
            <a:off x="5791510" y="4233544"/>
            <a:ext cx="455127" cy="499063"/>
            <a:chOff x="2953825" y="2392025"/>
            <a:chExt cx="90900" cy="99675"/>
          </a:xfrm>
        </p:grpSpPr>
        <p:sp>
          <p:nvSpPr>
            <p:cNvPr id="8655" name="Google Shape;8655;p119"/>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6" name="Google Shape;8656;p119"/>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7" name="Google Shape;8657;p119"/>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8" name="Google Shape;8658;p119"/>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9" name="Google Shape;8659;p119"/>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0" name="Google Shape;8660;p119"/>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1" name="Google Shape;8661;p119"/>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2" name="Google Shape;8662;p119"/>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3" name="Google Shape;8663;p119"/>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4" name="Google Shape;8664;p119"/>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5" name="Google Shape;8665;p119"/>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66" name="Google Shape;8666;p119"/>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0" name="Shape 8670"/>
        <p:cNvGrpSpPr/>
        <p:nvPr/>
      </p:nvGrpSpPr>
      <p:grpSpPr>
        <a:xfrm>
          <a:off x="0" y="0"/>
          <a:ext cx="0" cy="0"/>
          <a:chOff x="0" y="0"/>
          <a:chExt cx="0" cy="0"/>
        </a:xfrm>
      </p:grpSpPr>
      <p:grpSp>
        <p:nvGrpSpPr>
          <p:cNvPr id="8671" name="Google Shape;8671;p120"/>
          <p:cNvGrpSpPr/>
          <p:nvPr/>
        </p:nvGrpSpPr>
        <p:grpSpPr>
          <a:xfrm>
            <a:off x="3806381" y="996807"/>
            <a:ext cx="5024885" cy="4012277"/>
            <a:chOff x="3970425" y="673625"/>
            <a:chExt cx="4598175" cy="3723000"/>
          </a:xfrm>
        </p:grpSpPr>
        <p:sp>
          <p:nvSpPr>
            <p:cNvPr id="8672" name="Google Shape;8672;p120"/>
            <p:cNvSpPr/>
            <p:nvPr/>
          </p:nvSpPr>
          <p:spPr>
            <a:xfrm>
              <a:off x="3970425" y="673625"/>
              <a:ext cx="4598100" cy="3723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73" name="Google Shape;8673;p120"/>
            <p:cNvPicPr preferRelativeResize="0"/>
            <p:nvPr/>
          </p:nvPicPr>
          <p:blipFill rotWithShape="1">
            <a:blip r:embed="rId3">
              <a:alphaModFix/>
            </a:blip>
            <a:srcRect b="4572" l="4934" r="7576" t="6649"/>
            <a:stretch/>
          </p:blipFill>
          <p:spPr>
            <a:xfrm>
              <a:off x="4031750" y="678575"/>
              <a:ext cx="4462801" cy="2607200"/>
            </a:xfrm>
            <a:prstGeom prst="rect">
              <a:avLst/>
            </a:prstGeom>
            <a:noFill/>
            <a:ln>
              <a:noFill/>
            </a:ln>
          </p:spPr>
        </p:pic>
        <p:pic>
          <p:nvPicPr>
            <p:cNvPr id="8674" name="Google Shape;8674;p120"/>
            <p:cNvPicPr preferRelativeResize="0"/>
            <p:nvPr/>
          </p:nvPicPr>
          <p:blipFill rotWithShape="1">
            <a:blip r:embed="rId4">
              <a:alphaModFix/>
            </a:blip>
            <a:srcRect b="6858" l="14225" r="12898" t="33293"/>
            <a:stretch/>
          </p:blipFill>
          <p:spPr>
            <a:xfrm>
              <a:off x="4031750" y="2284700"/>
              <a:ext cx="4536850" cy="2007151"/>
            </a:xfrm>
            <a:prstGeom prst="rect">
              <a:avLst/>
            </a:prstGeom>
            <a:noFill/>
            <a:ln>
              <a:noFill/>
            </a:ln>
          </p:spPr>
        </p:pic>
      </p:grpSp>
      <p:sp>
        <p:nvSpPr>
          <p:cNvPr id="8675" name="Google Shape;8675;p120"/>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8676" name="Google Shape;8676;p120"/>
          <p:cNvSpPr/>
          <p:nvPr/>
        </p:nvSpPr>
        <p:spPr>
          <a:xfrm>
            <a:off x="2813325" y="1254784"/>
            <a:ext cx="510300" cy="4989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677" name="Google Shape;8677;p120"/>
          <p:cNvSpPr/>
          <p:nvPr/>
        </p:nvSpPr>
        <p:spPr>
          <a:xfrm>
            <a:off x="2904272" y="1321586"/>
            <a:ext cx="328360" cy="365457"/>
          </a:xfrm>
          <a:custGeom>
            <a:rect b="b" l="l" r="r" t="t"/>
            <a:pathLst>
              <a:path extrusionOk="0" h="3645" w="3275">
                <a:moveTo>
                  <a:pt x="1622" y="185"/>
                </a:moveTo>
                <a:lnTo>
                  <a:pt x="1730" y="201"/>
                </a:lnTo>
                <a:lnTo>
                  <a:pt x="1823" y="201"/>
                </a:lnTo>
                <a:lnTo>
                  <a:pt x="1916" y="232"/>
                </a:lnTo>
                <a:lnTo>
                  <a:pt x="2008" y="263"/>
                </a:lnTo>
                <a:lnTo>
                  <a:pt x="2178" y="355"/>
                </a:lnTo>
                <a:lnTo>
                  <a:pt x="2317" y="479"/>
                </a:lnTo>
                <a:lnTo>
                  <a:pt x="2441" y="618"/>
                </a:lnTo>
                <a:lnTo>
                  <a:pt x="2518" y="788"/>
                </a:lnTo>
                <a:lnTo>
                  <a:pt x="2549" y="865"/>
                </a:lnTo>
                <a:lnTo>
                  <a:pt x="2580" y="958"/>
                </a:lnTo>
                <a:lnTo>
                  <a:pt x="2595" y="1066"/>
                </a:lnTo>
                <a:lnTo>
                  <a:pt x="2595" y="1158"/>
                </a:lnTo>
                <a:lnTo>
                  <a:pt x="2595" y="1267"/>
                </a:lnTo>
                <a:lnTo>
                  <a:pt x="2580" y="1359"/>
                </a:lnTo>
                <a:lnTo>
                  <a:pt x="2549" y="1452"/>
                </a:lnTo>
                <a:lnTo>
                  <a:pt x="2518" y="1545"/>
                </a:lnTo>
                <a:lnTo>
                  <a:pt x="2441" y="1699"/>
                </a:lnTo>
                <a:lnTo>
                  <a:pt x="2317" y="1853"/>
                </a:lnTo>
                <a:lnTo>
                  <a:pt x="2178" y="1962"/>
                </a:lnTo>
                <a:lnTo>
                  <a:pt x="2008" y="2054"/>
                </a:lnTo>
                <a:lnTo>
                  <a:pt x="1916" y="2085"/>
                </a:lnTo>
                <a:lnTo>
                  <a:pt x="1823" y="2116"/>
                </a:lnTo>
                <a:lnTo>
                  <a:pt x="1730" y="2131"/>
                </a:lnTo>
                <a:lnTo>
                  <a:pt x="1530" y="2131"/>
                </a:lnTo>
                <a:lnTo>
                  <a:pt x="1437" y="2116"/>
                </a:lnTo>
                <a:lnTo>
                  <a:pt x="1344" y="2085"/>
                </a:lnTo>
                <a:lnTo>
                  <a:pt x="1252" y="2054"/>
                </a:lnTo>
                <a:lnTo>
                  <a:pt x="1082" y="1962"/>
                </a:lnTo>
                <a:lnTo>
                  <a:pt x="943" y="1853"/>
                </a:lnTo>
                <a:lnTo>
                  <a:pt x="819" y="1699"/>
                </a:lnTo>
                <a:lnTo>
                  <a:pt x="726" y="1545"/>
                </a:lnTo>
                <a:lnTo>
                  <a:pt x="696" y="1452"/>
                </a:lnTo>
                <a:lnTo>
                  <a:pt x="680" y="1359"/>
                </a:lnTo>
                <a:lnTo>
                  <a:pt x="665" y="1267"/>
                </a:lnTo>
                <a:lnTo>
                  <a:pt x="649" y="1158"/>
                </a:lnTo>
                <a:lnTo>
                  <a:pt x="665" y="1066"/>
                </a:lnTo>
                <a:lnTo>
                  <a:pt x="680" y="958"/>
                </a:lnTo>
                <a:lnTo>
                  <a:pt x="696" y="865"/>
                </a:lnTo>
                <a:lnTo>
                  <a:pt x="726" y="788"/>
                </a:lnTo>
                <a:lnTo>
                  <a:pt x="819" y="618"/>
                </a:lnTo>
                <a:lnTo>
                  <a:pt x="943" y="479"/>
                </a:lnTo>
                <a:lnTo>
                  <a:pt x="1082" y="355"/>
                </a:lnTo>
                <a:lnTo>
                  <a:pt x="1252" y="263"/>
                </a:lnTo>
                <a:lnTo>
                  <a:pt x="1344" y="232"/>
                </a:lnTo>
                <a:lnTo>
                  <a:pt x="1437" y="201"/>
                </a:lnTo>
                <a:lnTo>
                  <a:pt x="1530" y="201"/>
                </a:lnTo>
                <a:lnTo>
                  <a:pt x="1622" y="185"/>
                </a:lnTo>
                <a:close/>
                <a:moveTo>
                  <a:pt x="850" y="2919"/>
                </a:moveTo>
                <a:lnTo>
                  <a:pt x="896" y="2935"/>
                </a:lnTo>
                <a:lnTo>
                  <a:pt x="927" y="2965"/>
                </a:lnTo>
                <a:lnTo>
                  <a:pt x="958" y="2996"/>
                </a:lnTo>
                <a:lnTo>
                  <a:pt x="974" y="3043"/>
                </a:lnTo>
                <a:lnTo>
                  <a:pt x="958" y="3089"/>
                </a:lnTo>
                <a:lnTo>
                  <a:pt x="927" y="3120"/>
                </a:lnTo>
                <a:lnTo>
                  <a:pt x="896" y="3151"/>
                </a:lnTo>
                <a:lnTo>
                  <a:pt x="804" y="3151"/>
                </a:lnTo>
                <a:lnTo>
                  <a:pt x="773" y="3120"/>
                </a:lnTo>
                <a:lnTo>
                  <a:pt x="742" y="3089"/>
                </a:lnTo>
                <a:lnTo>
                  <a:pt x="742" y="3043"/>
                </a:lnTo>
                <a:lnTo>
                  <a:pt x="742" y="2996"/>
                </a:lnTo>
                <a:lnTo>
                  <a:pt x="773" y="2965"/>
                </a:lnTo>
                <a:lnTo>
                  <a:pt x="804" y="2935"/>
                </a:lnTo>
                <a:lnTo>
                  <a:pt x="850" y="2919"/>
                </a:lnTo>
                <a:close/>
                <a:moveTo>
                  <a:pt x="1622" y="0"/>
                </a:moveTo>
                <a:lnTo>
                  <a:pt x="1514" y="16"/>
                </a:lnTo>
                <a:lnTo>
                  <a:pt x="1391" y="31"/>
                </a:lnTo>
                <a:lnTo>
                  <a:pt x="1282" y="62"/>
                </a:lnTo>
                <a:lnTo>
                  <a:pt x="1174" y="93"/>
                </a:lnTo>
                <a:lnTo>
                  <a:pt x="1082" y="139"/>
                </a:lnTo>
                <a:lnTo>
                  <a:pt x="974" y="201"/>
                </a:lnTo>
                <a:lnTo>
                  <a:pt x="896" y="263"/>
                </a:lnTo>
                <a:lnTo>
                  <a:pt x="804" y="340"/>
                </a:lnTo>
                <a:lnTo>
                  <a:pt x="742" y="417"/>
                </a:lnTo>
                <a:lnTo>
                  <a:pt x="665" y="510"/>
                </a:lnTo>
                <a:lnTo>
                  <a:pt x="603" y="602"/>
                </a:lnTo>
                <a:lnTo>
                  <a:pt x="557" y="711"/>
                </a:lnTo>
                <a:lnTo>
                  <a:pt x="526" y="819"/>
                </a:lnTo>
                <a:lnTo>
                  <a:pt x="495" y="927"/>
                </a:lnTo>
                <a:lnTo>
                  <a:pt x="479" y="1050"/>
                </a:lnTo>
                <a:lnTo>
                  <a:pt x="464" y="1158"/>
                </a:lnTo>
                <a:lnTo>
                  <a:pt x="479" y="1297"/>
                </a:lnTo>
                <a:lnTo>
                  <a:pt x="495" y="1421"/>
                </a:lnTo>
                <a:lnTo>
                  <a:pt x="526" y="1529"/>
                </a:lnTo>
                <a:lnTo>
                  <a:pt x="572" y="1653"/>
                </a:lnTo>
                <a:lnTo>
                  <a:pt x="634" y="1761"/>
                </a:lnTo>
                <a:lnTo>
                  <a:pt x="711" y="1853"/>
                </a:lnTo>
                <a:lnTo>
                  <a:pt x="788" y="1946"/>
                </a:lnTo>
                <a:lnTo>
                  <a:pt x="865" y="2039"/>
                </a:lnTo>
                <a:lnTo>
                  <a:pt x="680" y="2131"/>
                </a:lnTo>
                <a:lnTo>
                  <a:pt x="510" y="2240"/>
                </a:lnTo>
                <a:lnTo>
                  <a:pt x="356" y="2379"/>
                </a:lnTo>
                <a:lnTo>
                  <a:pt x="232" y="2518"/>
                </a:lnTo>
                <a:lnTo>
                  <a:pt x="140" y="2672"/>
                </a:lnTo>
                <a:lnTo>
                  <a:pt x="62" y="2842"/>
                </a:lnTo>
                <a:lnTo>
                  <a:pt x="16" y="3012"/>
                </a:lnTo>
                <a:lnTo>
                  <a:pt x="1" y="3197"/>
                </a:lnTo>
                <a:lnTo>
                  <a:pt x="16" y="3228"/>
                </a:lnTo>
                <a:lnTo>
                  <a:pt x="31" y="3259"/>
                </a:lnTo>
                <a:lnTo>
                  <a:pt x="62" y="3290"/>
                </a:lnTo>
                <a:lnTo>
                  <a:pt x="124" y="3290"/>
                </a:lnTo>
                <a:lnTo>
                  <a:pt x="155" y="3259"/>
                </a:lnTo>
                <a:lnTo>
                  <a:pt x="186" y="3228"/>
                </a:lnTo>
                <a:lnTo>
                  <a:pt x="186" y="3197"/>
                </a:lnTo>
                <a:lnTo>
                  <a:pt x="201" y="3074"/>
                </a:lnTo>
                <a:lnTo>
                  <a:pt x="217" y="2950"/>
                </a:lnTo>
                <a:lnTo>
                  <a:pt x="263" y="2842"/>
                </a:lnTo>
                <a:lnTo>
                  <a:pt x="325" y="2718"/>
                </a:lnTo>
                <a:lnTo>
                  <a:pt x="387" y="2610"/>
                </a:lnTo>
                <a:lnTo>
                  <a:pt x="479" y="2518"/>
                </a:lnTo>
                <a:lnTo>
                  <a:pt x="587" y="2425"/>
                </a:lnTo>
                <a:lnTo>
                  <a:pt x="696" y="2348"/>
                </a:lnTo>
                <a:lnTo>
                  <a:pt x="680" y="2456"/>
                </a:lnTo>
                <a:lnTo>
                  <a:pt x="696" y="2579"/>
                </a:lnTo>
                <a:lnTo>
                  <a:pt x="742" y="2765"/>
                </a:lnTo>
                <a:lnTo>
                  <a:pt x="665" y="2811"/>
                </a:lnTo>
                <a:lnTo>
                  <a:pt x="603" y="2873"/>
                </a:lnTo>
                <a:lnTo>
                  <a:pt x="572" y="2950"/>
                </a:lnTo>
                <a:lnTo>
                  <a:pt x="557" y="3043"/>
                </a:lnTo>
                <a:lnTo>
                  <a:pt x="557" y="3104"/>
                </a:lnTo>
                <a:lnTo>
                  <a:pt x="572" y="3151"/>
                </a:lnTo>
                <a:lnTo>
                  <a:pt x="603" y="3213"/>
                </a:lnTo>
                <a:lnTo>
                  <a:pt x="634" y="3259"/>
                </a:lnTo>
                <a:lnTo>
                  <a:pt x="680" y="3290"/>
                </a:lnTo>
                <a:lnTo>
                  <a:pt x="742" y="3321"/>
                </a:lnTo>
                <a:lnTo>
                  <a:pt x="788" y="3336"/>
                </a:lnTo>
                <a:lnTo>
                  <a:pt x="912" y="3336"/>
                </a:lnTo>
                <a:lnTo>
                  <a:pt x="974" y="3321"/>
                </a:lnTo>
                <a:lnTo>
                  <a:pt x="1020" y="3290"/>
                </a:lnTo>
                <a:lnTo>
                  <a:pt x="1066" y="3259"/>
                </a:lnTo>
                <a:lnTo>
                  <a:pt x="1097" y="3213"/>
                </a:lnTo>
                <a:lnTo>
                  <a:pt x="1128" y="3151"/>
                </a:lnTo>
                <a:lnTo>
                  <a:pt x="1143" y="3104"/>
                </a:lnTo>
                <a:lnTo>
                  <a:pt x="1159" y="3043"/>
                </a:lnTo>
                <a:lnTo>
                  <a:pt x="1128" y="2935"/>
                </a:lnTo>
                <a:lnTo>
                  <a:pt x="1082" y="2857"/>
                </a:lnTo>
                <a:lnTo>
                  <a:pt x="1020" y="2796"/>
                </a:lnTo>
                <a:lnTo>
                  <a:pt x="927" y="2749"/>
                </a:lnTo>
                <a:lnTo>
                  <a:pt x="896" y="2626"/>
                </a:lnTo>
                <a:lnTo>
                  <a:pt x="881" y="2487"/>
                </a:lnTo>
                <a:lnTo>
                  <a:pt x="881" y="2348"/>
                </a:lnTo>
                <a:lnTo>
                  <a:pt x="896" y="2286"/>
                </a:lnTo>
                <a:lnTo>
                  <a:pt x="912" y="2224"/>
                </a:lnTo>
                <a:lnTo>
                  <a:pt x="1051" y="2162"/>
                </a:lnTo>
                <a:lnTo>
                  <a:pt x="1190" y="2224"/>
                </a:lnTo>
                <a:lnTo>
                  <a:pt x="1329" y="2286"/>
                </a:lnTo>
                <a:lnTo>
                  <a:pt x="1468" y="2301"/>
                </a:lnTo>
                <a:lnTo>
                  <a:pt x="1622" y="2317"/>
                </a:lnTo>
                <a:lnTo>
                  <a:pt x="1777" y="2301"/>
                </a:lnTo>
                <a:lnTo>
                  <a:pt x="1931" y="2270"/>
                </a:lnTo>
                <a:lnTo>
                  <a:pt x="2070" y="2224"/>
                </a:lnTo>
                <a:lnTo>
                  <a:pt x="2209" y="2162"/>
                </a:lnTo>
                <a:lnTo>
                  <a:pt x="2379" y="2224"/>
                </a:lnTo>
                <a:lnTo>
                  <a:pt x="2394" y="2332"/>
                </a:lnTo>
                <a:lnTo>
                  <a:pt x="2394" y="2425"/>
                </a:lnTo>
                <a:lnTo>
                  <a:pt x="2379" y="2518"/>
                </a:lnTo>
                <a:lnTo>
                  <a:pt x="2364" y="2579"/>
                </a:lnTo>
                <a:lnTo>
                  <a:pt x="2317" y="2687"/>
                </a:lnTo>
                <a:lnTo>
                  <a:pt x="2286" y="2765"/>
                </a:lnTo>
                <a:lnTo>
                  <a:pt x="2194" y="2749"/>
                </a:lnTo>
                <a:lnTo>
                  <a:pt x="2101" y="2765"/>
                </a:lnTo>
                <a:lnTo>
                  <a:pt x="2024" y="2796"/>
                </a:lnTo>
                <a:lnTo>
                  <a:pt x="1947" y="2842"/>
                </a:lnTo>
                <a:lnTo>
                  <a:pt x="1885" y="2904"/>
                </a:lnTo>
                <a:lnTo>
                  <a:pt x="1838" y="2965"/>
                </a:lnTo>
                <a:lnTo>
                  <a:pt x="1792" y="3043"/>
                </a:lnTo>
                <a:lnTo>
                  <a:pt x="1761" y="3120"/>
                </a:lnTo>
                <a:lnTo>
                  <a:pt x="1715" y="3367"/>
                </a:lnTo>
                <a:lnTo>
                  <a:pt x="1715" y="3413"/>
                </a:lnTo>
                <a:lnTo>
                  <a:pt x="1730" y="3444"/>
                </a:lnTo>
                <a:lnTo>
                  <a:pt x="1761" y="3475"/>
                </a:lnTo>
                <a:lnTo>
                  <a:pt x="1792" y="3491"/>
                </a:lnTo>
                <a:lnTo>
                  <a:pt x="1947" y="3506"/>
                </a:lnTo>
                <a:lnTo>
                  <a:pt x="1993" y="3506"/>
                </a:lnTo>
                <a:lnTo>
                  <a:pt x="2024" y="3491"/>
                </a:lnTo>
                <a:lnTo>
                  <a:pt x="2039" y="3475"/>
                </a:lnTo>
                <a:lnTo>
                  <a:pt x="2055" y="3444"/>
                </a:lnTo>
                <a:lnTo>
                  <a:pt x="2055" y="3398"/>
                </a:lnTo>
                <a:lnTo>
                  <a:pt x="2039" y="3367"/>
                </a:lnTo>
                <a:lnTo>
                  <a:pt x="2008" y="3336"/>
                </a:lnTo>
                <a:lnTo>
                  <a:pt x="1977" y="3336"/>
                </a:lnTo>
                <a:lnTo>
                  <a:pt x="1916" y="3321"/>
                </a:lnTo>
                <a:lnTo>
                  <a:pt x="1947" y="3166"/>
                </a:lnTo>
                <a:lnTo>
                  <a:pt x="1962" y="3104"/>
                </a:lnTo>
                <a:lnTo>
                  <a:pt x="1993" y="3058"/>
                </a:lnTo>
                <a:lnTo>
                  <a:pt x="2024" y="3027"/>
                </a:lnTo>
                <a:lnTo>
                  <a:pt x="2070" y="2981"/>
                </a:lnTo>
                <a:lnTo>
                  <a:pt x="2116" y="2965"/>
                </a:lnTo>
                <a:lnTo>
                  <a:pt x="2178" y="2950"/>
                </a:lnTo>
                <a:lnTo>
                  <a:pt x="2225" y="2935"/>
                </a:lnTo>
                <a:lnTo>
                  <a:pt x="2286" y="2950"/>
                </a:lnTo>
                <a:lnTo>
                  <a:pt x="2333" y="2965"/>
                </a:lnTo>
                <a:lnTo>
                  <a:pt x="2379" y="2996"/>
                </a:lnTo>
                <a:lnTo>
                  <a:pt x="2425" y="3027"/>
                </a:lnTo>
                <a:lnTo>
                  <a:pt x="2456" y="3074"/>
                </a:lnTo>
                <a:lnTo>
                  <a:pt x="2487" y="3120"/>
                </a:lnTo>
                <a:lnTo>
                  <a:pt x="2503" y="3166"/>
                </a:lnTo>
                <a:lnTo>
                  <a:pt x="2503" y="3228"/>
                </a:lnTo>
                <a:lnTo>
                  <a:pt x="2503" y="3274"/>
                </a:lnTo>
                <a:lnTo>
                  <a:pt x="2456" y="3429"/>
                </a:lnTo>
                <a:lnTo>
                  <a:pt x="2379" y="3413"/>
                </a:lnTo>
                <a:lnTo>
                  <a:pt x="2333" y="3413"/>
                </a:lnTo>
                <a:lnTo>
                  <a:pt x="2302" y="3429"/>
                </a:lnTo>
                <a:lnTo>
                  <a:pt x="2271" y="3444"/>
                </a:lnTo>
                <a:lnTo>
                  <a:pt x="2255" y="3475"/>
                </a:lnTo>
                <a:lnTo>
                  <a:pt x="2255" y="3521"/>
                </a:lnTo>
                <a:lnTo>
                  <a:pt x="2271" y="3552"/>
                </a:lnTo>
                <a:lnTo>
                  <a:pt x="2302" y="3583"/>
                </a:lnTo>
                <a:lnTo>
                  <a:pt x="2333" y="3599"/>
                </a:lnTo>
                <a:lnTo>
                  <a:pt x="2518" y="3645"/>
                </a:lnTo>
                <a:lnTo>
                  <a:pt x="2533" y="3645"/>
                </a:lnTo>
                <a:lnTo>
                  <a:pt x="2580" y="3630"/>
                </a:lnTo>
                <a:lnTo>
                  <a:pt x="2611" y="3599"/>
                </a:lnTo>
                <a:lnTo>
                  <a:pt x="2626" y="3568"/>
                </a:lnTo>
                <a:lnTo>
                  <a:pt x="2672" y="3321"/>
                </a:lnTo>
                <a:lnTo>
                  <a:pt x="2688" y="3228"/>
                </a:lnTo>
                <a:lnTo>
                  <a:pt x="2672" y="3135"/>
                </a:lnTo>
                <a:lnTo>
                  <a:pt x="2657" y="3043"/>
                </a:lnTo>
                <a:lnTo>
                  <a:pt x="2611" y="2965"/>
                </a:lnTo>
                <a:lnTo>
                  <a:pt x="2549" y="2888"/>
                </a:lnTo>
                <a:lnTo>
                  <a:pt x="2456" y="2826"/>
                </a:lnTo>
                <a:lnTo>
                  <a:pt x="2503" y="2734"/>
                </a:lnTo>
                <a:lnTo>
                  <a:pt x="2549" y="2626"/>
                </a:lnTo>
                <a:lnTo>
                  <a:pt x="2580" y="2502"/>
                </a:lnTo>
                <a:lnTo>
                  <a:pt x="2580" y="2332"/>
                </a:lnTo>
                <a:lnTo>
                  <a:pt x="2688" y="2425"/>
                </a:lnTo>
                <a:lnTo>
                  <a:pt x="2796" y="2518"/>
                </a:lnTo>
                <a:lnTo>
                  <a:pt x="2889" y="2610"/>
                </a:lnTo>
                <a:lnTo>
                  <a:pt x="2950" y="2718"/>
                </a:lnTo>
                <a:lnTo>
                  <a:pt x="3012" y="2826"/>
                </a:lnTo>
                <a:lnTo>
                  <a:pt x="3059" y="2950"/>
                </a:lnTo>
                <a:lnTo>
                  <a:pt x="3074" y="3074"/>
                </a:lnTo>
                <a:lnTo>
                  <a:pt x="3089" y="3197"/>
                </a:lnTo>
                <a:lnTo>
                  <a:pt x="3089" y="3228"/>
                </a:lnTo>
                <a:lnTo>
                  <a:pt x="3120" y="3259"/>
                </a:lnTo>
                <a:lnTo>
                  <a:pt x="3151" y="3290"/>
                </a:lnTo>
                <a:lnTo>
                  <a:pt x="3213" y="3290"/>
                </a:lnTo>
                <a:lnTo>
                  <a:pt x="3244" y="3259"/>
                </a:lnTo>
                <a:lnTo>
                  <a:pt x="3259" y="3228"/>
                </a:lnTo>
                <a:lnTo>
                  <a:pt x="3275" y="3197"/>
                </a:lnTo>
                <a:lnTo>
                  <a:pt x="3259" y="3012"/>
                </a:lnTo>
                <a:lnTo>
                  <a:pt x="3213" y="2842"/>
                </a:lnTo>
                <a:lnTo>
                  <a:pt x="3136" y="2672"/>
                </a:lnTo>
                <a:lnTo>
                  <a:pt x="3043" y="2518"/>
                </a:lnTo>
                <a:lnTo>
                  <a:pt x="2904" y="2363"/>
                </a:lnTo>
                <a:lnTo>
                  <a:pt x="2750" y="2240"/>
                </a:lnTo>
                <a:lnTo>
                  <a:pt x="2580" y="2131"/>
                </a:lnTo>
                <a:lnTo>
                  <a:pt x="2394" y="2023"/>
                </a:lnTo>
                <a:lnTo>
                  <a:pt x="2472" y="1946"/>
                </a:lnTo>
                <a:lnTo>
                  <a:pt x="2549" y="1853"/>
                </a:lnTo>
                <a:lnTo>
                  <a:pt x="2626" y="1761"/>
                </a:lnTo>
                <a:lnTo>
                  <a:pt x="2672" y="1653"/>
                </a:lnTo>
                <a:lnTo>
                  <a:pt x="2719" y="1529"/>
                </a:lnTo>
                <a:lnTo>
                  <a:pt x="2765" y="1406"/>
                </a:lnTo>
                <a:lnTo>
                  <a:pt x="2781" y="1282"/>
                </a:lnTo>
                <a:lnTo>
                  <a:pt x="2781" y="1158"/>
                </a:lnTo>
                <a:lnTo>
                  <a:pt x="2781" y="1050"/>
                </a:lnTo>
                <a:lnTo>
                  <a:pt x="2765" y="927"/>
                </a:lnTo>
                <a:lnTo>
                  <a:pt x="2734" y="819"/>
                </a:lnTo>
                <a:lnTo>
                  <a:pt x="2688" y="711"/>
                </a:lnTo>
                <a:lnTo>
                  <a:pt x="2642" y="602"/>
                </a:lnTo>
                <a:lnTo>
                  <a:pt x="2580" y="510"/>
                </a:lnTo>
                <a:lnTo>
                  <a:pt x="2518" y="417"/>
                </a:lnTo>
                <a:lnTo>
                  <a:pt x="2441" y="340"/>
                </a:lnTo>
                <a:lnTo>
                  <a:pt x="2364" y="263"/>
                </a:lnTo>
                <a:lnTo>
                  <a:pt x="2271" y="201"/>
                </a:lnTo>
                <a:lnTo>
                  <a:pt x="2178" y="139"/>
                </a:lnTo>
                <a:lnTo>
                  <a:pt x="2070" y="93"/>
                </a:lnTo>
                <a:lnTo>
                  <a:pt x="1977" y="62"/>
                </a:lnTo>
                <a:lnTo>
                  <a:pt x="1854" y="31"/>
                </a:lnTo>
                <a:lnTo>
                  <a:pt x="1746" y="16"/>
                </a:lnTo>
                <a:lnTo>
                  <a:pt x="162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8" name="Google Shape;8678;p120"/>
          <p:cNvSpPr/>
          <p:nvPr/>
        </p:nvSpPr>
        <p:spPr>
          <a:xfrm>
            <a:off x="3530300" y="1925914"/>
            <a:ext cx="510300" cy="4992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8679" name="Google Shape;8679;p120"/>
          <p:cNvGrpSpPr/>
          <p:nvPr/>
        </p:nvGrpSpPr>
        <p:grpSpPr>
          <a:xfrm>
            <a:off x="3636196" y="2011837"/>
            <a:ext cx="298270" cy="327064"/>
            <a:chOff x="2953825" y="2392025"/>
            <a:chExt cx="90900" cy="99675"/>
          </a:xfrm>
        </p:grpSpPr>
        <p:sp>
          <p:nvSpPr>
            <p:cNvPr id="8680" name="Google Shape;8680;p120"/>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1" name="Google Shape;8681;p120"/>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2" name="Google Shape;8682;p120"/>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3" name="Google Shape;8683;p120"/>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4" name="Google Shape;8684;p120"/>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5" name="Google Shape;8685;p120"/>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6" name="Google Shape;8686;p120"/>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7" name="Google Shape;8687;p120"/>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8" name="Google Shape;8688;p120"/>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9" name="Google Shape;8689;p120"/>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0" name="Google Shape;8690;p120"/>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91" name="Google Shape;8691;p120"/>
          <p:cNvSpPr/>
          <p:nvPr/>
        </p:nvSpPr>
        <p:spPr>
          <a:xfrm>
            <a:off x="6116850" y="1827240"/>
            <a:ext cx="512100" cy="49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8692" name="Google Shape;8692;p120"/>
          <p:cNvGrpSpPr/>
          <p:nvPr/>
        </p:nvGrpSpPr>
        <p:grpSpPr>
          <a:xfrm>
            <a:off x="6223291" y="1925937"/>
            <a:ext cx="299334" cy="293526"/>
            <a:chOff x="3524600" y="2969925"/>
            <a:chExt cx="90900" cy="90875"/>
          </a:xfrm>
        </p:grpSpPr>
        <p:sp>
          <p:nvSpPr>
            <p:cNvPr id="8693" name="Google Shape;8693;p120"/>
            <p:cNvSpPr/>
            <p:nvPr/>
          </p:nvSpPr>
          <p:spPr>
            <a:xfrm>
              <a:off x="3524600" y="2969925"/>
              <a:ext cx="90900" cy="90875"/>
            </a:xfrm>
            <a:custGeom>
              <a:rect b="b" l="l" r="r" t="t"/>
              <a:pathLst>
                <a:path extrusionOk="0" h="3635" w="3636">
                  <a:moveTo>
                    <a:pt x="2681" y="201"/>
                  </a:moveTo>
                  <a:lnTo>
                    <a:pt x="2831" y="218"/>
                  </a:lnTo>
                  <a:lnTo>
                    <a:pt x="2965" y="251"/>
                  </a:lnTo>
                  <a:lnTo>
                    <a:pt x="3099" y="335"/>
                  </a:lnTo>
                  <a:lnTo>
                    <a:pt x="3217" y="419"/>
                  </a:lnTo>
                  <a:lnTo>
                    <a:pt x="3317" y="536"/>
                  </a:lnTo>
                  <a:lnTo>
                    <a:pt x="3384" y="670"/>
                  </a:lnTo>
                  <a:lnTo>
                    <a:pt x="3434" y="821"/>
                  </a:lnTo>
                  <a:lnTo>
                    <a:pt x="3434" y="955"/>
                  </a:lnTo>
                  <a:lnTo>
                    <a:pt x="3434" y="1106"/>
                  </a:lnTo>
                  <a:lnTo>
                    <a:pt x="3384" y="1256"/>
                  </a:lnTo>
                  <a:lnTo>
                    <a:pt x="3317" y="1390"/>
                  </a:lnTo>
                  <a:lnTo>
                    <a:pt x="3217" y="1508"/>
                  </a:lnTo>
                  <a:lnTo>
                    <a:pt x="1508" y="3216"/>
                  </a:lnTo>
                  <a:lnTo>
                    <a:pt x="1391" y="3317"/>
                  </a:lnTo>
                  <a:lnTo>
                    <a:pt x="1257" y="3384"/>
                  </a:lnTo>
                  <a:lnTo>
                    <a:pt x="1106" y="3434"/>
                  </a:lnTo>
                  <a:lnTo>
                    <a:pt x="821" y="3434"/>
                  </a:lnTo>
                  <a:lnTo>
                    <a:pt x="670" y="3384"/>
                  </a:lnTo>
                  <a:lnTo>
                    <a:pt x="536" y="3317"/>
                  </a:lnTo>
                  <a:lnTo>
                    <a:pt x="419" y="3216"/>
                  </a:lnTo>
                  <a:lnTo>
                    <a:pt x="319" y="3099"/>
                  </a:lnTo>
                  <a:lnTo>
                    <a:pt x="252" y="2965"/>
                  </a:lnTo>
                  <a:lnTo>
                    <a:pt x="218" y="2814"/>
                  </a:lnTo>
                  <a:lnTo>
                    <a:pt x="201" y="2680"/>
                  </a:lnTo>
                  <a:lnTo>
                    <a:pt x="218" y="2529"/>
                  </a:lnTo>
                  <a:lnTo>
                    <a:pt x="252" y="2395"/>
                  </a:lnTo>
                  <a:lnTo>
                    <a:pt x="319" y="2261"/>
                  </a:lnTo>
                  <a:lnTo>
                    <a:pt x="419" y="2144"/>
                  </a:lnTo>
                  <a:lnTo>
                    <a:pt x="2145" y="419"/>
                  </a:lnTo>
                  <a:lnTo>
                    <a:pt x="2245" y="335"/>
                  </a:lnTo>
                  <a:lnTo>
                    <a:pt x="2379" y="251"/>
                  </a:lnTo>
                  <a:lnTo>
                    <a:pt x="2530" y="218"/>
                  </a:lnTo>
                  <a:lnTo>
                    <a:pt x="2681" y="201"/>
                  </a:lnTo>
                  <a:close/>
                  <a:moveTo>
                    <a:pt x="2681" y="0"/>
                  </a:moveTo>
                  <a:lnTo>
                    <a:pt x="2480" y="17"/>
                  </a:lnTo>
                  <a:lnTo>
                    <a:pt x="2312" y="67"/>
                  </a:lnTo>
                  <a:lnTo>
                    <a:pt x="2145" y="168"/>
                  </a:lnTo>
                  <a:lnTo>
                    <a:pt x="1994" y="285"/>
                  </a:lnTo>
                  <a:lnTo>
                    <a:pt x="285" y="1993"/>
                  </a:lnTo>
                  <a:lnTo>
                    <a:pt x="218" y="2060"/>
                  </a:lnTo>
                  <a:lnTo>
                    <a:pt x="151" y="2144"/>
                  </a:lnTo>
                  <a:lnTo>
                    <a:pt x="67" y="2312"/>
                  </a:lnTo>
                  <a:lnTo>
                    <a:pt x="17" y="2496"/>
                  </a:lnTo>
                  <a:lnTo>
                    <a:pt x="0" y="2680"/>
                  </a:lnTo>
                  <a:lnTo>
                    <a:pt x="17" y="2864"/>
                  </a:lnTo>
                  <a:lnTo>
                    <a:pt x="67" y="3032"/>
                  </a:lnTo>
                  <a:lnTo>
                    <a:pt x="151" y="3199"/>
                  </a:lnTo>
                  <a:lnTo>
                    <a:pt x="285" y="3367"/>
                  </a:lnTo>
                  <a:lnTo>
                    <a:pt x="436" y="3484"/>
                  </a:lnTo>
                  <a:lnTo>
                    <a:pt x="587" y="3568"/>
                  </a:lnTo>
                  <a:lnTo>
                    <a:pt x="771" y="3618"/>
                  </a:lnTo>
                  <a:lnTo>
                    <a:pt x="955" y="3635"/>
                  </a:lnTo>
                  <a:lnTo>
                    <a:pt x="1156" y="3618"/>
                  </a:lnTo>
                  <a:lnTo>
                    <a:pt x="1340" y="3568"/>
                  </a:lnTo>
                  <a:lnTo>
                    <a:pt x="1491" y="3484"/>
                  </a:lnTo>
                  <a:lnTo>
                    <a:pt x="1642" y="3367"/>
                  </a:lnTo>
                  <a:lnTo>
                    <a:pt x="3367" y="1642"/>
                  </a:lnTo>
                  <a:lnTo>
                    <a:pt x="3418" y="1575"/>
                  </a:lnTo>
                  <a:lnTo>
                    <a:pt x="3485" y="1491"/>
                  </a:lnTo>
                  <a:lnTo>
                    <a:pt x="3568" y="1323"/>
                  </a:lnTo>
                  <a:lnTo>
                    <a:pt x="3619" y="1156"/>
                  </a:lnTo>
                  <a:lnTo>
                    <a:pt x="3635" y="955"/>
                  </a:lnTo>
                  <a:lnTo>
                    <a:pt x="3619" y="771"/>
                  </a:lnTo>
                  <a:lnTo>
                    <a:pt x="3568" y="603"/>
                  </a:lnTo>
                  <a:lnTo>
                    <a:pt x="3485" y="436"/>
                  </a:lnTo>
                  <a:lnTo>
                    <a:pt x="3367" y="285"/>
                  </a:lnTo>
                  <a:lnTo>
                    <a:pt x="3217" y="168"/>
                  </a:lnTo>
                  <a:lnTo>
                    <a:pt x="3049" y="67"/>
                  </a:lnTo>
                  <a:lnTo>
                    <a:pt x="2865" y="17"/>
                  </a:lnTo>
                  <a:lnTo>
                    <a:pt x="268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4" name="Google Shape;8694;p120"/>
            <p:cNvSpPr/>
            <p:nvPr/>
          </p:nvSpPr>
          <p:spPr>
            <a:xfrm>
              <a:off x="3552225" y="2997550"/>
              <a:ext cx="34375" cy="34375"/>
            </a:xfrm>
            <a:custGeom>
              <a:rect b="b" l="l" r="r" t="t"/>
              <a:pathLst>
                <a:path extrusionOk="0" h="1375" w="1375">
                  <a:moveTo>
                    <a:pt x="101" y="1"/>
                  </a:moveTo>
                  <a:lnTo>
                    <a:pt x="68" y="17"/>
                  </a:lnTo>
                  <a:lnTo>
                    <a:pt x="34" y="34"/>
                  </a:lnTo>
                  <a:lnTo>
                    <a:pt x="1" y="68"/>
                  </a:lnTo>
                  <a:lnTo>
                    <a:pt x="1" y="101"/>
                  </a:lnTo>
                  <a:lnTo>
                    <a:pt x="1" y="151"/>
                  </a:lnTo>
                  <a:lnTo>
                    <a:pt x="34" y="185"/>
                  </a:lnTo>
                  <a:lnTo>
                    <a:pt x="1207" y="1357"/>
                  </a:lnTo>
                  <a:lnTo>
                    <a:pt x="1241" y="1374"/>
                  </a:lnTo>
                  <a:lnTo>
                    <a:pt x="1308" y="1374"/>
                  </a:lnTo>
                  <a:lnTo>
                    <a:pt x="1341" y="1357"/>
                  </a:lnTo>
                  <a:lnTo>
                    <a:pt x="1375" y="1324"/>
                  </a:lnTo>
                  <a:lnTo>
                    <a:pt x="1375" y="1274"/>
                  </a:lnTo>
                  <a:lnTo>
                    <a:pt x="1375" y="1240"/>
                  </a:lnTo>
                  <a:lnTo>
                    <a:pt x="1341" y="1207"/>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5" name="Google Shape;8695;p120"/>
            <p:cNvSpPr/>
            <p:nvPr/>
          </p:nvSpPr>
          <p:spPr>
            <a:xfrm>
              <a:off x="3590775" y="2995875"/>
              <a:ext cx="13425" cy="13850"/>
            </a:xfrm>
            <a:custGeom>
              <a:rect b="b" l="l" r="r" t="t"/>
              <a:pathLst>
                <a:path extrusionOk="0" h="554" w="537">
                  <a:moveTo>
                    <a:pt x="436" y="1"/>
                  </a:moveTo>
                  <a:lnTo>
                    <a:pt x="402" y="17"/>
                  </a:lnTo>
                  <a:lnTo>
                    <a:pt x="369" y="34"/>
                  </a:lnTo>
                  <a:lnTo>
                    <a:pt x="34" y="369"/>
                  </a:lnTo>
                  <a:lnTo>
                    <a:pt x="0" y="403"/>
                  </a:lnTo>
                  <a:lnTo>
                    <a:pt x="0" y="453"/>
                  </a:lnTo>
                  <a:lnTo>
                    <a:pt x="0" y="486"/>
                  </a:lnTo>
                  <a:lnTo>
                    <a:pt x="34" y="520"/>
                  </a:lnTo>
                  <a:lnTo>
                    <a:pt x="67" y="537"/>
                  </a:lnTo>
                  <a:lnTo>
                    <a:pt x="101" y="553"/>
                  </a:lnTo>
                  <a:lnTo>
                    <a:pt x="134" y="537"/>
                  </a:lnTo>
                  <a:lnTo>
                    <a:pt x="168" y="520"/>
                  </a:lnTo>
                  <a:lnTo>
                    <a:pt x="519" y="168"/>
                  </a:lnTo>
                  <a:lnTo>
                    <a:pt x="536" y="135"/>
                  </a:lnTo>
                  <a:lnTo>
                    <a:pt x="536" y="101"/>
                  </a:lnTo>
                  <a:lnTo>
                    <a:pt x="536" y="68"/>
                  </a:lnTo>
                  <a:lnTo>
                    <a:pt x="519" y="34"/>
                  </a:lnTo>
                  <a:lnTo>
                    <a:pt x="486" y="17"/>
                  </a:lnTo>
                  <a:lnTo>
                    <a:pt x="4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96" name="Google Shape;8696;p120"/>
          <p:cNvSpPr/>
          <p:nvPr/>
        </p:nvSpPr>
        <p:spPr>
          <a:xfrm rot="10800000">
            <a:off x="3357275" y="1366091"/>
            <a:ext cx="5772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7" name="Google Shape;8697;p120"/>
          <p:cNvSpPr/>
          <p:nvPr/>
        </p:nvSpPr>
        <p:spPr>
          <a:xfrm rot="-8411208">
            <a:off x="3928570" y="2387901"/>
            <a:ext cx="577241" cy="276252"/>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8" name="Google Shape;8698;p120"/>
          <p:cNvSpPr/>
          <p:nvPr/>
        </p:nvSpPr>
        <p:spPr>
          <a:xfrm rot="-3156012">
            <a:off x="5749380" y="2382078"/>
            <a:ext cx="577405" cy="276254"/>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9" name="Google Shape;8699;p120"/>
          <p:cNvSpPr/>
          <p:nvPr/>
        </p:nvSpPr>
        <p:spPr>
          <a:xfrm>
            <a:off x="2812425" y="4225524"/>
            <a:ext cx="512100" cy="500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8700" name="Google Shape;8700;p120"/>
          <p:cNvGrpSpPr/>
          <p:nvPr/>
        </p:nvGrpSpPr>
        <p:grpSpPr>
          <a:xfrm>
            <a:off x="2935801" y="4326401"/>
            <a:ext cx="265324" cy="299250"/>
            <a:chOff x="3519575" y="665025"/>
            <a:chExt cx="91725" cy="103450"/>
          </a:xfrm>
        </p:grpSpPr>
        <p:sp>
          <p:nvSpPr>
            <p:cNvPr id="8701" name="Google Shape;8701;p120"/>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2" name="Google Shape;8702;p120"/>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3" name="Google Shape;8703;p120"/>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4" name="Google Shape;8704;p120"/>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5" name="Google Shape;8705;p120"/>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6" name="Google Shape;8706;p120"/>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7" name="Google Shape;8707;p120"/>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8" name="Google Shape;8708;p120"/>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9" name="Google Shape;8709;p120"/>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0" name="Google Shape;8710;p120"/>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1" name="Google Shape;8711;p120"/>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12" name="Google Shape;8712;p120"/>
          <p:cNvSpPr/>
          <p:nvPr/>
        </p:nvSpPr>
        <p:spPr>
          <a:xfrm rot="10800000">
            <a:off x="3357275" y="4337728"/>
            <a:ext cx="5772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6" name="Shape 8716"/>
        <p:cNvGrpSpPr/>
        <p:nvPr/>
      </p:nvGrpSpPr>
      <p:grpSpPr>
        <a:xfrm>
          <a:off x="0" y="0"/>
          <a:ext cx="0" cy="0"/>
          <a:chOff x="0" y="0"/>
          <a:chExt cx="0" cy="0"/>
        </a:xfrm>
      </p:grpSpPr>
      <p:grpSp>
        <p:nvGrpSpPr>
          <p:cNvPr id="8717" name="Google Shape;8717;p121"/>
          <p:cNvGrpSpPr/>
          <p:nvPr/>
        </p:nvGrpSpPr>
        <p:grpSpPr>
          <a:xfrm>
            <a:off x="3806381" y="996807"/>
            <a:ext cx="5024885" cy="4012277"/>
            <a:chOff x="3970425" y="673625"/>
            <a:chExt cx="4598175" cy="3723000"/>
          </a:xfrm>
        </p:grpSpPr>
        <p:sp>
          <p:nvSpPr>
            <p:cNvPr id="8718" name="Google Shape;8718;p121"/>
            <p:cNvSpPr/>
            <p:nvPr/>
          </p:nvSpPr>
          <p:spPr>
            <a:xfrm>
              <a:off x="3970425" y="673625"/>
              <a:ext cx="4598100" cy="3723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19" name="Google Shape;8719;p121"/>
            <p:cNvPicPr preferRelativeResize="0"/>
            <p:nvPr/>
          </p:nvPicPr>
          <p:blipFill rotWithShape="1">
            <a:blip r:embed="rId3">
              <a:alphaModFix/>
            </a:blip>
            <a:srcRect b="4572" l="4934" r="7576" t="6649"/>
            <a:stretch/>
          </p:blipFill>
          <p:spPr>
            <a:xfrm>
              <a:off x="4031750" y="678575"/>
              <a:ext cx="4462801" cy="2607200"/>
            </a:xfrm>
            <a:prstGeom prst="rect">
              <a:avLst/>
            </a:prstGeom>
            <a:noFill/>
            <a:ln>
              <a:noFill/>
            </a:ln>
          </p:spPr>
        </p:pic>
        <p:pic>
          <p:nvPicPr>
            <p:cNvPr id="8720" name="Google Shape;8720;p121"/>
            <p:cNvPicPr preferRelativeResize="0"/>
            <p:nvPr/>
          </p:nvPicPr>
          <p:blipFill rotWithShape="1">
            <a:blip r:embed="rId4">
              <a:alphaModFix/>
            </a:blip>
            <a:srcRect b="6858" l="14225" r="12898" t="33293"/>
            <a:stretch/>
          </p:blipFill>
          <p:spPr>
            <a:xfrm>
              <a:off x="4031750" y="2284700"/>
              <a:ext cx="4536850" cy="2007151"/>
            </a:xfrm>
            <a:prstGeom prst="rect">
              <a:avLst/>
            </a:prstGeom>
            <a:noFill/>
            <a:ln>
              <a:noFill/>
            </a:ln>
          </p:spPr>
        </p:pic>
      </p:grpSp>
      <p:sp>
        <p:nvSpPr>
          <p:cNvPr id="8721" name="Google Shape;8721;p121"/>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8722" name="Google Shape;8722;p121"/>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723" name="Google Shape;8723;p121"/>
          <p:cNvSpPr/>
          <p:nvPr/>
        </p:nvSpPr>
        <p:spPr>
          <a:xfrm>
            <a:off x="744737" y="1361275"/>
            <a:ext cx="501173" cy="557803"/>
          </a:xfrm>
          <a:custGeom>
            <a:rect b="b" l="l" r="r" t="t"/>
            <a:pathLst>
              <a:path extrusionOk="0" h="3645" w="3275">
                <a:moveTo>
                  <a:pt x="1622" y="185"/>
                </a:moveTo>
                <a:lnTo>
                  <a:pt x="1730" y="201"/>
                </a:lnTo>
                <a:lnTo>
                  <a:pt x="1823" y="201"/>
                </a:lnTo>
                <a:lnTo>
                  <a:pt x="1916" y="232"/>
                </a:lnTo>
                <a:lnTo>
                  <a:pt x="2008" y="263"/>
                </a:lnTo>
                <a:lnTo>
                  <a:pt x="2178" y="355"/>
                </a:lnTo>
                <a:lnTo>
                  <a:pt x="2317" y="479"/>
                </a:lnTo>
                <a:lnTo>
                  <a:pt x="2441" y="618"/>
                </a:lnTo>
                <a:lnTo>
                  <a:pt x="2518" y="788"/>
                </a:lnTo>
                <a:lnTo>
                  <a:pt x="2549" y="865"/>
                </a:lnTo>
                <a:lnTo>
                  <a:pt x="2580" y="958"/>
                </a:lnTo>
                <a:lnTo>
                  <a:pt x="2595" y="1066"/>
                </a:lnTo>
                <a:lnTo>
                  <a:pt x="2595" y="1158"/>
                </a:lnTo>
                <a:lnTo>
                  <a:pt x="2595" y="1267"/>
                </a:lnTo>
                <a:lnTo>
                  <a:pt x="2580" y="1359"/>
                </a:lnTo>
                <a:lnTo>
                  <a:pt x="2549" y="1452"/>
                </a:lnTo>
                <a:lnTo>
                  <a:pt x="2518" y="1545"/>
                </a:lnTo>
                <a:lnTo>
                  <a:pt x="2441" y="1699"/>
                </a:lnTo>
                <a:lnTo>
                  <a:pt x="2317" y="1853"/>
                </a:lnTo>
                <a:lnTo>
                  <a:pt x="2178" y="1962"/>
                </a:lnTo>
                <a:lnTo>
                  <a:pt x="2008" y="2054"/>
                </a:lnTo>
                <a:lnTo>
                  <a:pt x="1916" y="2085"/>
                </a:lnTo>
                <a:lnTo>
                  <a:pt x="1823" y="2116"/>
                </a:lnTo>
                <a:lnTo>
                  <a:pt x="1730" y="2131"/>
                </a:lnTo>
                <a:lnTo>
                  <a:pt x="1530" y="2131"/>
                </a:lnTo>
                <a:lnTo>
                  <a:pt x="1437" y="2116"/>
                </a:lnTo>
                <a:lnTo>
                  <a:pt x="1344" y="2085"/>
                </a:lnTo>
                <a:lnTo>
                  <a:pt x="1252" y="2054"/>
                </a:lnTo>
                <a:lnTo>
                  <a:pt x="1082" y="1962"/>
                </a:lnTo>
                <a:lnTo>
                  <a:pt x="943" y="1853"/>
                </a:lnTo>
                <a:lnTo>
                  <a:pt x="819" y="1699"/>
                </a:lnTo>
                <a:lnTo>
                  <a:pt x="726" y="1545"/>
                </a:lnTo>
                <a:lnTo>
                  <a:pt x="696" y="1452"/>
                </a:lnTo>
                <a:lnTo>
                  <a:pt x="680" y="1359"/>
                </a:lnTo>
                <a:lnTo>
                  <a:pt x="665" y="1267"/>
                </a:lnTo>
                <a:lnTo>
                  <a:pt x="649" y="1158"/>
                </a:lnTo>
                <a:lnTo>
                  <a:pt x="665" y="1066"/>
                </a:lnTo>
                <a:lnTo>
                  <a:pt x="680" y="958"/>
                </a:lnTo>
                <a:lnTo>
                  <a:pt x="696" y="865"/>
                </a:lnTo>
                <a:lnTo>
                  <a:pt x="726" y="788"/>
                </a:lnTo>
                <a:lnTo>
                  <a:pt x="819" y="618"/>
                </a:lnTo>
                <a:lnTo>
                  <a:pt x="943" y="479"/>
                </a:lnTo>
                <a:lnTo>
                  <a:pt x="1082" y="355"/>
                </a:lnTo>
                <a:lnTo>
                  <a:pt x="1252" y="263"/>
                </a:lnTo>
                <a:lnTo>
                  <a:pt x="1344" y="232"/>
                </a:lnTo>
                <a:lnTo>
                  <a:pt x="1437" y="201"/>
                </a:lnTo>
                <a:lnTo>
                  <a:pt x="1530" y="201"/>
                </a:lnTo>
                <a:lnTo>
                  <a:pt x="1622" y="185"/>
                </a:lnTo>
                <a:close/>
                <a:moveTo>
                  <a:pt x="850" y="2919"/>
                </a:moveTo>
                <a:lnTo>
                  <a:pt x="896" y="2935"/>
                </a:lnTo>
                <a:lnTo>
                  <a:pt x="927" y="2965"/>
                </a:lnTo>
                <a:lnTo>
                  <a:pt x="958" y="2996"/>
                </a:lnTo>
                <a:lnTo>
                  <a:pt x="974" y="3043"/>
                </a:lnTo>
                <a:lnTo>
                  <a:pt x="958" y="3089"/>
                </a:lnTo>
                <a:lnTo>
                  <a:pt x="927" y="3120"/>
                </a:lnTo>
                <a:lnTo>
                  <a:pt x="896" y="3151"/>
                </a:lnTo>
                <a:lnTo>
                  <a:pt x="804" y="3151"/>
                </a:lnTo>
                <a:lnTo>
                  <a:pt x="773" y="3120"/>
                </a:lnTo>
                <a:lnTo>
                  <a:pt x="742" y="3089"/>
                </a:lnTo>
                <a:lnTo>
                  <a:pt x="742" y="3043"/>
                </a:lnTo>
                <a:lnTo>
                  <a:pt x="742" y="2996"/>
                </a:lnTo>
                <a:lnTo>
                  <a:pt x="773" y="2965"/>
                </a:lnTo>
                <a:lnTo>
                  <a:pt x="804" y="2935"/>
                </a:lnTo>
                <a:lnTo>
                  <a:pt x="850" y="2919"/>
                </a:lnTo>
                <a:close/>
                <a:moveTo>
                  <a:pt x="1622" y="0"/>
                </a:moveTo>
                <a:lnTo>
                  <a:pt x="1514" y="16"/>
                </a:lnTo>
                <a:lnTo>
                  <a:pt x="1391" y="31"/>
                </a:lnTo>
                <a:lnTo>
                  <a:pt x="1282" y="62"/>
                </a:lnTo>
                <a:lnTo>
                  <a:pt x="1174" y="93"/>
                </a:lnTo>
                <a:lnTo>
                  <a:pt x="1082" y="139"/>
                </a:lnTo>
                <a:lnTo>
                  <a:pt x="974" y="201"/>
                </a:lnTo>
                <a:lnTo>
                  <a:pt x="896" y="263"/>
                </a:lnTo>
                <a:lnTo>
                  <a:pt x="804" y="340"/>
                </a:lnTo>
                <a:lnTo>
                  <a:pt x="742" y="417"/>
                </a:lnTo>
                <a:lnTo>
                  <a:pt x="665" y="510"/>
                </a:lnTo>
                <a:lnTo>
                  <a:pt x="603" y="602"/>
                </a:lnTo>
                <a:lnTo>
                  <a:pt x="557" y="711"/>
                </a:lnTo>
                <a:lnTo>
                  <a:pt x="526" y="819"/>
                </a:lnTo>
                <a:lnTo>
                  <a:pt x="495" y="927"/>
                </a:lnTo>
                <a:lnTo>
                  <a:pt x="479" y="1050"/>
                </a:lnTo>
                <a:lnTo>
                  <a:pt x="464" y="1158"/>
                </a:lnTo>
                <a:lnTo>
                  <a:pt x="479" y="1297"/>
                </a:lnTo>
                <a:lnTo>
                  <a:pt x="495" y="1421"/>
                </a:lnTo>
                <a:lnTo>
                  <a:pt x="526" y="1529"/>
                </a:lnTo>
                <a:lnTo>
                  <a:pt x="572" y="1653"/>
                </a:lnTo>
                <a:lnTo>
                  <a:pt x="634" y="1761"/>
                </a:lnTo>
                <a:lnTo>
                  <a:pt x="711" y="1853"/>
                </a:lnTo>
                <a:lnTo>
                  <a:pt x="788" y="1946"/>
                </a:lnTo>
                <a:lnTo>
                  <a:pt x="865" y="2039"/>
                </a:lnTo>
                <a:lnTo>
                  <a:pt x="680" y="2131"/>
                </a:lnTo>
                <a:lnTo>
                  <a:pt x="510" y="2240"/>
                </a:lnTo>
                <a:lnTo>
                  <a:pt x="356" y="2379"/>
                </a:lnTo>
                <a:lnTo>
                  <a:pt x="232" y="2518"/>
                </a:lnTo>
                <a:lnTo>
                  <a:pt x="140" y="2672"/>
                </a:lnTo>
                <a:lnTo>
                  <a:pt x="62" y="2842"/>
                </a:lnTo>
                <a:lnTo>
                  <a:pt x="16" y="3012"/>
                </a:lnTo>
                <a:lnTo>
                  <a:pt x="1" y="3197"/>
                </a:lnTo>
                <a:lnTo>
                  <a:pt x="16" y="3228"/>
                </a:lnTo>
                <a:lnTo>
                  <a:pt x="31" y="3259"/>
                </a:lnTo>
                <a:lnTo>
                  <a:pt x="62" y="3290"/>
                </a:lnTo>
                <a:lnTo>
                  <a:pt x="124" y="3290"/>
                </a:lnTo>
                <a:lnTo>
                  <a:pt x="155" y="3259"/>
                </a:lnTo>
                <a:lnTo>
                  <a:pt x="186" y="3228"/>
                </a:lnTo>
                <a:lnTo>
                  <a:pt x="186" y="3197"/>
                </a:lnTo>
                <a:lnTo>
                  <a:pt x="201" y="3074"/>
                </a:lnTo>
                <a:lnTo>
                  <a:pt x="217" y="2950"/>
                </a:lnTo>
                <a:lnTo>
                  <a:pt x="263" y="2842"/>
                </a:lnTo>
                <a:lnTo>
                  <a:pt x="325" y="2718"/>
                </a:lnTo>
                <a:lnTo>
                  <a:pt x="387" y="2610"/>
                </a:lnTo>
                <a:lnTo>
                  <a:pt x="479" y="2518"/>
                </a:lnTo>
                <a:lnTo>
                  <a:pt x="587" y="2425"/>
                </a:lnTo>
                <a:lnTo>
                  <a:pt x="696" y="2348"/>
                </a:lnTo>
                <a:lnTo>
                  <a:pt x="680" y="2456"/>
                </a:lnTo>
                <a:lnTo>
                  <a:pt x="696" y="2579"/>
                </a:lnTo>
                <a:lnTo>
                  <a:pt x="742" y="2765"/>
                </a:lnTo>
                <a:lnTo>
                  <a:pt x="665" y="2811"/>
                </a:lnTo>
                <a:lnTo>
                  <a:pt x="603" y="2873"/>
                </a:lnTo>
                <a:lnTo>
                  <a:pt x="572" y="2950"/>
                </a:lnTo>
                <a:lnTo>
                  <a:pt x="557" y="3043"/>
                </a:lnTo>
                <a:lnTo>
                  <a:pt x="557" y="3104"/>
                </a:lnTo>
                <a:lnTo>
                  <a:pt x="572" y="3151"/>
                </a:lnTo>
                <a:lnTo>
                  <a:pt x="603" y="3213"/>
                </a:lnTo>
                <a:lnTo>
                  <a:pt x="634" y="3259"/>
                </a:lnTo>
                <a:lnTo>
                  <a:pt x="680" y="3290"/>
                </a:lnTo>
                <a:lnTo>
                  <a:pt x="742" y="3321"/>
                </a:lnTo>
                <a:lnTo>
                  <a:pt x="788" y="3336"/>
                </a:lnTo>
                <a:lnTo>
                  <a:pt x="912" y="3336"/>
                </a:lnTo>
                <a:lnTo>
                  <a:pt x="974" y="3321"/>
                </a:lnTo>
                <a:lnTo>
                  <a:pt x="1020" y="3290"/>
                </a:lnTo>
                <a:lnTo>
                  <a:pt x="1066" y="3259"/>
                </a:lnTo>
                <a:lnTo>
                  <a:pt x="1097" y="3213"/>
                </a:lnTo>
                <a:lnTo>
                  <a:pt x="1128" y="3151"/>
                </a:lnTo>
                <a:lnTo>
                  <a:pt x="1143" y="3104"/>
                </a:lnTo>
                <a:lnTo>
                  <a:pt x="1159" y="3043"/>
                </a:lnTo>
                <a:lnTo>
                  <a:pt x="1128" y="2935"/>
                </a:lnTo>
                <a:lnTo>
                  <a:pt x="1082" y="2857"/>
                </a:lnTo>
                <a:lnTo>
                  <a:pt x="1020" y="2796"/>
                </a:lnTo>
                <a:lnTo>
                  <a:pt x="927" y="2749"/>
                </a:lnTo>
                <a:lnTo>
                  <a:pt x="896" y="2626"/>
                </a:lnTo>
                <a:lnTo>
                  <a:pt x="881" y="2487"/>
                </a:lnTo>
                <a:lnTo>
                  <a:pt x="881" y="2348"/>
                </a:lnTo>
                <a:lnTo>
                  <a:pt x="896" y="2286"/>
                </a:lnTo>
                <a:lnTo>
                  <a:pt x="912" y="2224"/>
                </a:lnTo>
                <a:lnTo>
                  <a:pt x="1051" y="2162"/>
                </a:lnTo>
                <a:lnTo>
                  <a:pt x="1190" y="2224"/>
                </a:lnTo>
                <a:lnTo>
                  <a:pt x="1329" y="2286"/>
                </a:lnTo>
                <a:lnTo>
                  <a:pt x="1468" y="2301"/>
                </a:lnTo>
                <a:lnTo>
                  <a:pt x="1622" y="2317"/>
                </a:lnTo>
                <a:lnTo>
                  <a:pt x="1777" y="2301"/>
                </a:lnTo>
                <a:lnTo>
                  <a:pt x="1931" y="2270"/>
                </a:lnTo>
                <a:lnTo>
                  <a:pt x="2070" y="2224"/>
                </a:lnTo>
                <a:lnTo>
                  <a:pt x="2209" y="2162"/>
                </a:lnTo>
                <a:lnTo>
                  <a:pt x="2379" y="2224"/>
                </a:lnTo>
                <a:lnTo>
                  <a:pt x="2394" y="2332"/>
                </a:lnTo>
                <a:lnTo>
                  <a:pt x="2394" y="2425"/>
                </a:lnTo>
                <a:lnTo>
                  <a:pt x="2379" y="2518"/>
                </a:lnTo>
                <a:lnTo>
                  <a:pt x="2364" y="2579"/>
                </a:lnTo>
                <a:lnTo>
                  <a:pt x="2317" y="2687"/>
                </a:lnTo>
                <a:lnTo>
                  <a:pt x="2286" y="2765"/>
                </a:lnTo>
                <a:lnTo>
                  <a:pt x="2194" y="2749"/>
                </a:lnTo>
                <a:lnTo>
                  <a:pt x="2101" y="2765"/>
                </a:lnTo>
                <a:lnTo>
                  <a:pt x="2024" y="2796"/>
                </a:lnTo>
                <a:lnTo>
                  <a:pt x="1947" y="2842"/>
                </a:lnTo>
                <a:lnTo>
                  <a:pt x="1885" y="2904"/>
                </a:lnTo>
                <a:lnTo>
                  <a:pt x="1838" y="2965"/>
                </a:lnTo>
                <a:lnTo>
                  <a:pt x="1792" y="3043"/>
                </a:lnTo>
                <a:lnTo>
                  <a:pt x="1761" y="3120"/>
                </a:lnTo>
                <a:lnTo>
                  <a:pt x="1715" y="3367"/>
                </a:lnTo>
                <a:lnTo>
                  <a:pt x="1715" y="3413"/>
                </a:lnTo>
                <a:lnTo>
                  <a:pt x="1730" y="3444"/>
                </a:lnTo>
                <a:lnTo>
                  <a:pt x="1761" y="3475"/>
                </a:lnTo>
                <a:lnTo>
                  <a:pt x="1792" y="3491"/>
                </a:lnTo>
                <a:lnTo>
                  <a:pt x="1947" y="3506"/>
                </a:lnTo>
                <a:lnTo>
                  <a:pt x="1993" y="3506"/>
                </a:lnTo>
                <a:lnTo>
                  <a:pt x="2024" y="3491"/>
                </a:lnTo>
                <a:lnTo>
                  <a:pt x="2039" y="3475"/>
                </a:lnTo>
                <a:lnTo>
                  <a:pt x="2055" y="3444"/>
                </a:lnTo>
                <a:lnTo>
                  <a:pt x="2055" y="3398"/>
                </a:lnTo>
                <a:lnTo>
                  <a:pt x="2039" y="3367"/>
                </a:lnTo>
                <a:lnTo>
                  <a:pt x="2008" y="3336"/>
                </a:lnTo>
                <a:lnTo>
                  <a:pt x="1977" y="3336"/>
                </a:lnTo>
                <a:lnTo>
                  <a:pt x="1916" y="3321"/>
                </a:lnTo>
                <a:lnTo>
                  <a:pt x="1947" y="3166"/>
                </a:lnTo>
                <a:lnTo>
                  <a:pt x="1962" y="3104"/>
                </a:lnTo>
                <a:lnTo>
                  <a:pt x="1993" y="3058"/>
                </a:lnTo>
                <a:lnTo>
                  <a:pt x="2024" y="3027"/>
                </a:lnTo>
                <a:lnTo>
                  <a:pt x="2070" y="2981"/>
                </a:lnTo>
                <a:lnTo>
                  <a:pt x="2116" y="2965"/>
                </a:lnTo>
                <a:lnTo>
                  <a:pt x="2178" y="2950"/>
                </a:lnTo>
                <a:lnTo>
                  <a:pt x="2225" y="2935"/>
                </a:lnTo>
                <a:lnTo>
                  <a:pt x="2286" y="2950"/>
                </a:lnTo>
                <a:lnTo>
                  <a:pt x="2333" y="2965"/>
                </a:lnTo>
                <a:lnTo>
                  <a:pt x="2379" y="2996"/>
                </a:lnTo>
                <a:lnTo>
                  <a:pt x="2425" y="3027"/>
                </a:lnTo>
                <a:lnTo>
                  <a:pt x="2456" y="3074"/>
                </a:lnTo>
                <a:lnTo>
                  <a:pt x="2487" y="3120"/>
                </a:lnTo>
                <a:lnTo>
                  <a:pt x="2503" y="3166"/>
                </a:lnTo>
                <a:lnTo>
                  <a:pt x="2503" y="3228"/>
                </a:lnTo>
                <a:lnTo>
                  <a:pt x="2503" y="3274"/>
                </a:lnTo>
                <a:lnTo>
                  <a:pt x="2456" y="3429"/>
                </a:lnTo>
                <a:lnTo>
                  <a:pt x="2379" y="3413"/>
                </a:lnTo>
                <a:lnTo>
                  <a:pt x="2333" y="3413"/>
                </a:lnTo>
                <a:lnTo>
                  <a:pt x="2302" y="3429"/>
                </a:lnTo>
                <a:lnTo>
                  <a:pt x="2271" y="3444"/>
                </a:lnTo>
                <a:lnTo>
                  <a:pt x="2255" y="3475"/>
                </a:lnTo>
                <a:lnTo>
                  <a:pt x="2255" y="3521"/>
                </a:lnTo>
                <a:lnTo>
                  <a:pt x="2271" y="3552"/>
                </a:lnTo>
                <a:lnTo>
                  <a:pt x="2302" y="3583"/>
                </a:lnTo>
                <a:lnTo>
                  <a:pt x="2333" y="3599"/>
                </a:lnTo>
                <a:lnTo>
                  <a:pt x="2518" y="3645"/>
                </a:lnTo>
                <a:lnTo>
                  <a:pt x="2533" y="3645"/>
                </a:lnTo>
                <a:lnTo>
                  <a:pt x="2580" y="3630"/>
                </a:lnTo>
                <a:lnTo>
                  <a:pt x="2611" y="3599"/>
                </a:lnTo>
                <a:lnTo>
                  <a:pt x="2626" y="3568"/>
                </a:lnTo>
                <a:lnTo>
                  <a:pt x="2672" y="3321"/>
                </a:lnTo>
                <a:lnTo>
                  <a:pt x="2688" y="3228"/>
                </a:lnTo>
                <a:lnTo>
                  <a:pt x="2672" y="3135"/>
                </a:lnTo>
                <a:lnTo>
                  <a:pt x="2657" y="3043"/>
                </a:lnTo>
                <a:lnTo>
                  <a:pt x="2611" y="2965"/>
                </a:lnTo>
                <a:lnTo>
                  <a:pt x="2549" y="2888"/>
                </a:lnTo>
                <a:lnTo>
                  <a:pt x="2456" y="2826"/>
                </a:lnTo>
                <a:lnTo>
                  <a:pt x="2503" y="2734"/>
                </a:lnTo>
                <a:lnTo>
                  <a:pt x="2549" y="2626"/>
                </a:lnTo>
                <a:lnTo>
                  <a:pt x="2580" y="2502"/>
                </a:lnTo>
                <a:lnTo>
                  <a:pt x="2580" y="2332"/>
                </a:lnTo>
                <a:lnTo>
                  <a:pt x="2688" y="2425"/>
                </a:lnTo>
                <a:lnTo>
                  <a:pt x="2796" y="2518"/>
                </a:lnTo>
                <a:lnTo>
                  <a:pt x="2889" y="2610"/>
                </a:lnTo>
                <a:lnTo>
                  <a:pt x="2950" y="2718"/>
                </a:lnTo>
                <a:lnTo>
                  <a:pt x="3012" y="2826"/>
                </a:lnTo>
                <a:lnTo>
                  <a:pt x="3059" y="2950"/>
                </a:lnTo>
                <a:lnTo>
                  <a:pt x="3074" y="3074"/>
                </a:lnTo>
                <a:lnTo>
                  <a:pt x="3089" y="3197"/>
                </a:lnTo>
                <a:lnTo>
                  <a:pt x="3089" y="3228"/>
                </a:lnTo>
                <a:lnTo>
                  <a:pt x="3120" y="3259"/>
                </a:lnTo>
                <a:lnTo>
                  <a:pt x="3151" y="3290"/>
                </a:lnTo>
                <a:lnTo>
                  <a:pt x="3213" y="3290"/>
                </a:lnTo>
                <a:lnTo>
                  <a:pt x="3244" y="3259"/>
                </a:lnTo>
                <a:lnTo>
                  <a:pt x="3259" y="3228"/>
                </a:lnTo>
                <a:lnTo>
                  <a:pt x="3275" y="3197"/>
                </a:lnTo>
                <a:lnTo>
                  <a:pt x="3259" y="3012"/>
                </a:lnTo>
                <a:lnTo>
                  <a:pt x="3213" y="2842"/>
                </a:lnTo>
                <a:lnTo>
                  <a:pt x="3136" y="2672"/>
                </a:lnTo>
                <a:lnTo>
                  <a:pt x="3043" y="2518"/>
                </a:lnTo>
                <a:lnTo>
                  <a:pt x="2904" y="2363"/>
                </a:lnTo>
                <a:lnTo>
                  <a:pt x="2750" y="2240"/>
                </a:lnTo>
                <a:lnTo>
                  <a:pt x="2580" y="2131"/>
                </a:lnTo>
                <a:lnTo>
                  <a:pt x="2394" y="2023"/>
                </a:lnTo>
                <a:lnTo>
                  <a:pt x="2472" y="1946"/>
                </a:lnTo>
                <a:lnTo>
                  <a:pt x="2549" y="1853"/>
                </a:lnTo>
                <a:lnTo>
                  <a:pt x="2626" y="1761"/>
                </a:lnTo>
                <a:lnTo>
                  <a:pt x="2672" y="1653"/>
                </a:lnTo>
                <a:lnTo>
                  <a:pt x="2719" y="1529"/>
                </a:lnTo>
                <a:lnTo>
                  <a:pt x="2765" y="1406"/>
                </a:lnTo>
                <a:lnTo>
                  <a:pt x="2781" y="1282"/>
                </a:lnTo>
                <a:lnTo>
                  <a:pt x="2781" y="1158"/>
                </a:lnTo>
                <a:lnTo>
                  <a:pt x="2781" y="1050"/>
                </a:lnTo>
                <a:lnTo>
                  <a:pt x="2765" y="927"/>
                </a:lnTo>
                <a:lnTo>
                  <a:pt x="2734" y="819"/>
                </a:lnTo>
                <a:lnTo>
                  <a:pt x="2688" y="711"/>
                </a:lnTo>
                <a:lnTo>
                  <a:pt x="2642" y="602"/>
                </a:lnTo>
                <a:lnTo>
                  <a:pt x="2580" y="510"/>
                </a:lnTo>
                <a:lnTo>
                  <a:pt x="2518" y="417"/>
                </a:lnTo>
                <a:lnTo>
                  <a:pt x="2441" y="340"/>
                </a:lnTo>
                <a:lnTo>
                  <a:pt x="2364" y="263"/>
                </a:lnTo>
                <a:lnTo>
                  <a:pt x="2271" y="201"/>
                </a:lnTo>
                <a:lnTo>
                  <a:pt x="2178" y="139"/>
                </a:lnTo>
                <a:lnTo>
                  <a:pt x="2070" y="93"/>
                </a:lnTo>
                <a:lnTo>
                  <a:pt x="1977" y="62"/>
                </a:lnTo>
                <a:lnTo>
                  <a:pt x="1854" y="31"/>
                </a:lnTo>
                <a:lnTo>
                  <a:pt x="1746" y="16"/>
                </a:lnTo>
                <a:lnTo>
                  <a:pt x="162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4" name="Google Shape;8724;p121"/>
          <p:cNvSpPr txBox="1"/>
          <p:nvPr/>
        </p:nvSpPr>
        <p:spPr>
          <a:xfrm>
            <a:off x="659775" y="2282250"/>
            <a:ext cx="30000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Name </a:t>
            </a:r>
            <a:r>
              <a:rPr lang="en" sz="1500">
                <a:solidFill>
                  <a:srgbClr val="4D4D4F"/>
                </a:solidFill>
                <a:latin typeface="Inter"/>
                <a:ea typeface="Inter"/>
                <a:cs typeface="Inter"/>
                <a:sym typeface="Inter"/>
              </a:rPr>
              <a:t>of the provider or merchant  </a:t>
            </a:r>
            <a:endParaRPr sz="1500">
              <a:solidFill>
                <a:srgbClr val="4D4D4F"/>
              </a:solidFill>
              <a:latin typeface="Inter"/>
              <a:ea typeface="Inter"/>
              <a:cs typeface="Inter"/>
              <a:sym typeface="Inter"/>
            </a:endParaRPr>
          </a:p>
        </p:txBody>
      </p:sp>
      <p:sp>
        <p:nvSpPr>
          <p:cNvPr id="8725" name="Google Shape;8725;p121"/>
          <p:cNvSpPr/>
          <p:nvPr/>
        </p:nvSpPr>
        <p:spPr>
          <a:xfrm>
            <a:off x="3801050" y="993525"/>
            <a:ext cx="5028300" cy="40254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8726" name="Google Shape;8726;p121"/>
          <p:cNvPicPr preferRelativeResize="0"/>
          <p:nvPr/>
        </p:nvPicPr>
        <p:blipFill rotWithShape="1">
          <a:blip r:embed="rId3">
            <a:alphaModFix/>
          </a:blip>
          <a:srcRect b="62821" l="9354" r="65969" t="14562"/>
          <a:stretch/>
        </p:blipFill>
        <p:spPr>
          <a:xfrm>
            <a:off x="4119550" y="1252725"/>
            <a:ext cx="1375577" cy="7158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0" name="Shape 8730"/>
        <p:cNvGrpSpPr/>
        <p:nvPr/>
      </p:nvGrpSpPr>
      <p:grpSpPr>
        <a:xfrm>
          <a:off x="0" y="0"/>
          <a:ext cx="0" cy="0"/>
          <a:chOff x="0" y="0"/>
          <a:chExt cx="0" cy="0"/>
        </a:xfrm>
      </p:grpSpPr>
      <p:grpSp>
        <p:nvGrpSpPr>
          <p:cNvPr id="8731" name="Google Shape;8731;p122"/>
          <p:cNvGrpSpPr/>
          <p:nvPr/>
        </p:nvGrpSpPr>
        <p:grpSpPr>
          <a:xfrm>
            <a:off x="3806381" y="996807"/>
            <a:ext cx="5024885" cy="4012277"/>
            <a:chOff x="3970425" y="673625"/>
            <a:chExt cx="4598175" cy="3723000"/>
          </a:xfrm>
        </p:grpSpPr>
        <p:sp>
          <p:nvSpPr>
            <p:cNvPr id="8732" name="Google Shape;8732;p122"/>
            <p:cNvSpPr/>
            <p:nvPr/>
          </p:nvSpPr>
          <p:spPr>
            <a:xfrm>
              <a:off x="3970425" y="673625"/>
              <a:ext cx="4598100" cy="3723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33" name="Google Shape;8733;p122"/>
            <p:cNvPicPr preferRelativeResize="0"/>
            <p:nvPr/>
          </p:nvPicPr>
          <p:blipFill rotWithShape="1">
            <a:blip r:embed="rId3">
              <a:alphaModFix/>
            </a:blip>
            <a:srcRect b="4572" l="4934" r="7576" t="6649"/>
            <a:stretch/>
          </p:blipFill>
          <p:spPr>
            <a:xfrm>
              <a:off x="4031750" y="678575"/>
              <a:ext cx="4462801" cy="2607200"/>
            </a:xfrm>
            <a:prstGeom prst="rect">
              <a:avLst/>
            </a:prstGeom>
            <a:noFill/>
            <a:ln>
              <a:noFill/>
            </a:ln>
          </p:spPr>
        </p:pic>
        <p:pic>
          <p:nvPicPr>
            <p:cNvPr id="8734" name="Google Shape;8734;p122"/>
            <p:cNvPicPr preferRelativeResize="0"/>
            <p:nvPr/>
          </p:nvPicPr>
          <p:blipFill rotWithShape="1">
            <a:blip r:embed="rId4">
              <a:alphaModFix/>
            </a:blip>
            <a:srcRect b="6858" l="14225" r="12898" t="33293"/>
            <a:stretch/>
          </p:blipFill>
          <p:spPr>
            <a:xfrm>
              <a:off x="4031750" y="2284700"/>
              <a:ext cx="4536850" cy="2007151"/>
            </a:xfrm>
            <a:prstGeom prst="rect">
              <a:avLst/>
            </a:prstGeom>
            <a:noFill/>
            <a:ln>
              <a:noFill/>
            </a:ln>
          </p:spPr>
        </p:pic>
      </p:grpSp>
      <p:sp>
        <p:nvSpPr>
          <p:cNvPr id="8735" name="Google Shape;8735;p122"/>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8736" name="Google Shape;8736;p122"/>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737" name="Google Shape;8737;p122"/>
          <p:cNvSpPr txBox="1"/>
          <p:nvPr/>
        </p:nvSpPr>
        <p:spPr>
          <a:xfrm>
            <a:off x="659775" y="2282250"/>
            <a:ext cx="30000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Date</a:t>
            </a:r>
            <a:r>
              <a:rPr lang="en" sz="1500">
                <a:solidFill>
                  <a:srgbClr val="4D4D4F"/>
                </a:solidFill>
                <a:latin typeface="Inter"/>
                <a:ea typeface="Inter"/>
                <a:cs typeface="Inter"/>
                <a:sym typeface="Inter"/>
              </a:rPr>
              <a:t> </a:t>
            </a:r>
            <a:r>
              <a:rPr lang="en" sz="1500">
                <a:solidFill>
                  <a:srgbClr val="4D4D4F"/>
                </a:solidFill>
                <a:latin typeface="Inter"/>
                <a:ea typeface="Inter"/>
                <a:cs typeface="Inter"/>
                <a:sym typeface="Inter"/>
              </a:rPr>
              <a:t>of the service received or item purchased</a:t>
            </a:r>
            <a:endParaRPr sz="1500">
              <a:solidFill>
                <a:srgbClr val="4D4D4F"/>
              </a:solidFill>
              <a:latin typeface="Inter"/>
              <a:ea typeface="Inter"/>
              <a:cs typeface="Inter"/>
              <a:sym typeface="Inter"/>
            </a:endParaRPr>
          </a:p>
        </p:txBody>
      </p:sp>
      <p:grpSp>
        <p:nvGrpSpPr>
          <p:cNvPr id="8738" name="Google Shape;8738;p122"/>
          <p:cNvGrpSpPr/>
          <p:nvPr/>
        </p:nvGrpSpPr>
        <p:grpSpPr>
          <a:xfrm>
            <a:off x="767773" y="1390644"/>
            <a:ext cx="455127" cy="499063"/>
            <a:chOff x="2953825" y="2392025"/>
            <a:chExt cx="90900" cy="99675"/>
          </a:xfrm>
        </p:grpSpPr>
        <p:sp>
          <p:nvSpPr>
            <p:cNvPr id="8739" name="Google Shape;8739;p122"/>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0" name="Google Shape;8740;p122"/>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1" name="Google Shape;8741;p122"/>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2" name="Google Shape;8742;p122"/>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3" name="Google Shape;8743;p122"/>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4" name="Google Shape;8744;p122"/>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5" name="Google Shape;8745;p122"/>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6" name="Google Shape;8746;p122"/>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7" name="Google Shape;8747;p122"/>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8" name="Google Shape;8748;p122"/>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9" name="Google Shape;8749;p122"/>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50" name="Google Shape;8750;p122"/>
          <p:cNvSpPr/>
          <p:nvPr/>
        </p:nvSpPr>
        <p:spPr>
          <a:xfrm>
            <a:off x="3801050" y="993525"/>
            <a:ext cx="5028300" cy="40254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8751" name="Google Shape;8751;p122"/>
          <p:cNvGrpSpPr/>
          <p:nvPr/>
        </p:nvGrpSpPr>
        <p:grpSpPr>
          <a:xfrm>
            <a:off x="4417725" y="2733050"/>
            <a:ext cx="393052" cy="1235425"/>
            <a:chOff x="4529854" y="2284689"/>
            <a:chExt cx="359674" cy="1146353"/>
          </a:xfrm>
        </p:grpSpPr>
        <p:pic>
          <p:nvPicPr>
            <p:cNvPr id="8752" name="Google Shape;8752;p122"/>
            <p:cNvPicPr preferRelativeResize="0"/>
            <p:nvPr/>
          </p:nvPicPr>
          <p:blipFill rotWithShape="1">
            <a:blip r:embed="rId3">
              <a:alphaModFix/>
            </a:blip>
            <a:srcRect b="4574" l="14697" r="78251" t="61337"/>
            <a:stretch/>
          </p:blipFill>
          <p:spPr>
            <a:xfrm>
              <a:off x="4529854" y="2284689"/>
              <a:ext cx="359671" cy="1001091"/>
            </a:xfrm>
            <a:prstGeom prst="rect">
              <a:avLst/>
            </a:prstGeom>
            <a:noFill/>
            <a:ln>
              <a:noFill/>
            </a:ln>
            <a:effectLst>
              <a:outerShdw blurRad="57150" rotWithShape="0" algn="bl" dir="5400000" dist="19050">
                <a:srgbClr val="000000">
                  <a:alpha val="50000"/>
                </a:srgbClr>
              </a:outerShdw>
            </a:effectLst>
          </p:spPr>
        </p:pic>
        <p:pic>
          <p:nvPicPr>
            <p:cNvPr id="8753" name="Google Shape;8753;p122"/>
            <p:cNvPicPr preferRelativeResize="0"/>
            <p:nvPr/>
          </p:nvPicPr>
          <p:blipFill rotWithShape="1">
            <a:blip r:embed="rId4">
              <a:alphaModFix/>
            </a:blip>
            <a:srcRect b="32526" l="22226" r="71996" t="33292"/>
            <a:stretch/>
          </p:blipFill>
          <p:spPr>
            <a:xfrm>
              <a:off x="4529854" y="2284689"/>
              <a:ext cx="359674" cy="1146353"/>
            </a:xfrm>
            <a:prstGeom prst="rect">
              <a:avLst/>
            </a:prstGeom>
            <a:noFill/>
            <a:ln>
              <a:noFill/>
            </a:ln>
            <a:effectLst>
              <a:outerShdw blurRad="57150" rotWithShape="0" algn="bl" dir="5400000" dist="19050">
                <a:srgbClr val="000000">
                  <a:alpha val="50000"/>
                </a:srgbClr>
              </a:outerShdw>
            </a:effectLst>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7" name="Shape 8757"/>
        <p:cNvGrpSpPr/>
        <p:nvPr/>
      </p:nvGrpSpPr>
      <p:grpSpPr>
        <a:xfrm>
          <a:off x="0" y="0"/>
          <a:ext cx="0" cy="0"/>
          <a:chOff x="0" y="0"/>
          <a:chExt cx="0" cy="0"/>
        </a:xfrm>
      </p:grpSpPr>
      <p:grpSp>
        <p:nvGrpSpPr>
          <p:cNvPr id="8758" name="Google Shape;8758;p123"/>
          <p:cNvGrpSpPr/>
          <p:nvPr/>
        </p:nvGrpSpPr>
        <p:grpSpPr>
          <a:xfrm>
            <a:off x="3806381" y="996807"/>
            <a:ext cx="5024885" cy="4012277"/>
            <a:chOff x="3970425" y="673625"/>
            <a:chExt cx="4598175" cy="3723000"/>
          </a:xfrm>
        </p:grpSpPr>
        <p:sp>
          <p:nvSpPr>
            <p:cNvPr id="8759" name="Google Shape;8759;p123"/>
            <p:cNvSpPr/>
            <p:nvPr/>
          </p:nvSpPr>
          <p:spPr>
            <a:xfrm>
              <a:off x="3970425" y="673625"/>
              <a:ext cx="4598100" cy="3723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60" name="Google Shape;8760;p123"/>
            <p:cNvPicPr preferRelativeResize="0"/>
            <p:nvPr/>
          </p:nvPicPr>
          <p:blipFill rotWithShape="1">
            <a:blip r:embed="rId3">
              <a:alphaModFix/>
            </a:blip>
            <a:srcRect b="4572" l="4934" r="7576" t="6649"/>
            <a:stretch/>
          </p:blipFill>
          <p:spPr>
            <a:xfrm>
              <a:off x="4031750" y="678575"/>
              <a:ext cx="4462801" cy="2607200"/>
            </a:xfrm>
            <a:prstGeom prst="rect">
              <a:avLst/>
            </a:prstGeom>
            <a:noFill/>
            <a:ln>
              <a:noFill/>
            </a:ln>
          </p:spPr>
        </p:pic>
        <p:pic>
          <p:nvPicPr>
            <p:cNvPr id="8761" name="Google Shape;8761;p123"/>
            <p:cNvPicPr preferRelativeResize="0"/>
            <p:nvPr/>
          </p:nvPicPr>
          <p:blipFill rotWithShape="1">
            <a:blip r:embed="rId4">
              <a:alphaModFix/>
            </a:blip>
            <a:srcRect b="6858" l="14225" r="12898" t="33293"/>
            <a:stretch/>
          </p:blipFill>
          <p:spPr>
            <a:xfrm>
              <a:off x="4031750" y="2284700"/>
              <a:ext cx="4536850" cy="2007151"/>
            </a:xfrm>
            <a:prstGeom prst="rect">
              <a:avLst/>
            </a:prstGeom>
            <a:noFill/>
            <a:ln>
              <a:noFill/>
            </a:ln>
          </p:spPr>
        </p:pic>
      </p:grpSp>
      <p:sp>
        <p:nvSpPr>
          <p:cNvPr id="8762" name="Google Shape;8762;p123"/>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8763" name="Google Shape;8763;p123"/>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764" name="Google Shape;8764;p123"/>
          <p:cNvSpPr txBox="1"/>
          <p:nvPr/>
        </p:nvSpPr>
        <p:spPr>
          <a:xfrm>
            <a:off x="659775" y="2282250"/>
            <a:ext cx="30000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Description </a:t>
            </a:r>
            <a:r>
              <a:rPr lang="en" sz="1500">
                <a:solidFill>
                  <a:srgbClr val="4D4D4F"/>
                </a:solidFill>
                <a:latin typeface="Inter"/>
                <a:ea typeface="Inter"/>
                <a:cs typeface="Inter"/>
                <a:sym typeface="Inter"/>
              </a:rPr>
              <a:t>of the service received or item purchased</a:t>
            </a:r>
            <a:endParaRPr sz="1500">
              <a:solidFill>
                <a:srgbClr val="4D4D4F"/>
              </a:solidFill>
              <a:latin typeface="Inter"/>
              <a:ea typeface="Inter"/>
              <a:cs typeface="Inter"/>
              <a:sym typeface="Inter"/>
            </a:endParaRPr>
          </a:p>
        </p:txBody>
      </p:sp>
      <p:grpSp>
        <p:nvGrpSpPr>
          <p:cNvPr id="8765" name="Google Shape;8765;p123"/>
          <p:cNvGrpSpPr/>
          <p:nvPr/>
        </p:nvGrpSpPr>
        <p:grpSpPr>
          <a:xfrm>
            <a:off x="767751" y="1412663"/>
            <a:ext cx="455127" cy="455002"/>
            <a:chOff x="3524600" y="2969925"/>
            <a:chExt cx="90900" cy="90875"/>
          </a:xfrm>
        </p:grpSpPr>
        <p:sp>
          <p:nvSpPr>
            <p:cNvPr id="8766" name="Google Shape;8766;p123"/>
            <p:cNvSpPr/>
            <p:nvPr/>
          </p:nvSpPr>
          <p:spPr>
            <a:xfrm>
              <a:off x="3524600" y="2969925"/>
              <a:ext cx="90900" cy="90875"/>
            </a:xfrm>
            <a:custGeom>
              <a:rect b="b" l="l" r="r" t="t"/>
              <a:pathLst>
                <a:path extrusionOk="0" h="3635" w="3636">
                  <a:moveTo>
                    <a:pt x="2681" y="201"/>
                  </a:moveTo>
                  <a:lnTo>
                    <a:pt x="2831" y="218"/>
                  </a:lnTo>
                  <a:lnTo>
                    <a:pt x="2965" y="251"/>
                  </a:lnTo>
                  <a:lnTo>
                    <a:pt x="3099" y="335"/>
                  </a:lnTo>
                  <a:lnTo>
                    <a:pt x="3217" y="419"/>
                  </a:lnTo>
                  <a:lnTo>
                    <a:pt x="3317" y="536"/>
                  </a:lnTo>
                  <a:lnTo>
                    <a:pt x="3384" y="670"/>
                  </a:lnTo>
                  <a:lnTo>
                    <a:pt x="3434" y="821"/>
                  </a:lnTo>
                  <a:lnTo>
                    <a:pt x="3434" y="955"/>
                  </a:lnTo>
                  <a:lnTo>
                    <a:pt x="3434" y="1106"/>
                  </a:lnTo>
                  <a:lnTo>
                    <a:pt x="3384" y="1256"/>
                  </a:lnTo>
                  <a:lnTo>
                    <a:pt x="3317" y="1390"/>
                  </a:lnTo>
                  <a:lnTo>
                    <a:pt x="3217" y="1508"/>
                  </a:lnTo>
                  <a:lnTo>
                    <a:pt x="1508" y="3216"/>
                  </a:lnTo>
                  <a:lnTo>
                    <a:pt x="1391" y="3317"/>
                  </a:lnTo>
                  <a:lnTo>
                    <a:pt x="1257" y="3384"/>
                  </a:lnTo>
                  <a:lnTo>
                    <a:pt x="1106" y="3434"/>
                  </a:lnTo>
                  <a:lnTo>
                    <a:pt x="821" y="3434"/>
                  </a:lnTo>
                  <a:lnTo>
                    <a:pt x="670" y="3384"/>
                  </a:lnTo>
                  <a:lnTo>
                    <a:pt x="536" y="3317"/>
                  </a:lnTo>
                  <a:lnTo>
                    <a:pt x="419" y="3216"/>
                  </a:lnTo>
                  <a:lnTo>
                    <a:pt x="319" y="3099"/>
                  </a:lnTo>
                  <a:lnTo>
                    <a:pt x="252" y="2965"/>
                  </a:lnTo>
                  <a:lnTo>
                    <a:pt x="218" y="2814"/>
                  </a:lnTo>
                  <a:lnTo>
                    <a:pt x="201" y="2680"/>
                  </a:lnTo>
                  <a:lnTo>
                    <a:pt x="218" y="2529"/>
                  </a:lnTo>
                  <a:lnTo>
                    <a:pt x="252" y="2395"/>
                  </a:lnTo>
                  <a:lnTo>
                    <a:pt x="319" y="2261"/>
                  </a:lnTo>
                  <a:lnTo>
                    <a:pt x="419" y="2144"/>
                  </a:lnTo>
                  <a:lnTo>
                    <a:pt x="2145" y="419"/>
                  </a:lnTo>
                  <a:lnTo>
                    <a:pt x="2245" y="335"/>
                  </a:lnTo>
                  <a:lnTo>
                    <a:pt x="2379" y="251"/>
                  </a:lnTo>
                  <a:lnTo>
                    <a:pt x="2530" y="218"/>
                  </a:lnTo>
                  <a:lnTo>
                    <a:pt x="2681" y="201"/>
                  </a:lnTo>
                  <a:close/>
                  <a:moveTo>
                    <a:pt x="2681" y="0"/>
                  </a:moveTo>
                  <a:lnTo>
                    <a:pt x="2480" y="17"/>
                  </a:lnTo>
                  <a:lnTo>
                    <a:pt x="2312" y="67"/>
                  </a:lnTo>
                  <a:lnTo>
                    <a:pt x="2145" y="168"/>
                  </a:lnTo>
                  <a:lnTo>
                    <a:pt x="1994" y="285"/>
                  </a:lnTo>
                  <a:lnTo>
                    <a:pt x="285" y="1993"/>
                  </a:lnTo>
                  <a:lnTo>
                    <a:pt x="218" y="2060"/>
                  </a:lnTo>
                  <a:lnTo>
                    <a:pt x="151" y="2144"/>
                  </a:lnTo>
                  <a:lnTo>
                    <a:pt x="67" y="2312"/>
                  </a:lnTo>
                  <a:lnTo>
                    <a:pt x="17" y="2496"/>
                  </a:lnTo>
                  <a:lnTo>
                    <a:pt x="0" y="2680"/>
                  </a:lnTo>
                  <a:lnTo>
                    <a:pt x="17" y="2864"/>
                  </a:lnTo>
                  <a:lnTo>
                    <a:pt x="67" y="3032"/>
                  </a:lnTo>
                  <a:lnTo>
                    <a:pt x="151" y="3199"/>
                  </a:lnTo>
                  <a:lnTo>
                    <a:pt x="285" y="3367"/>
                  </a:lnTo>
                  <a:lnTo>
                    <a:pt x="436" y="3484"/>
                  </a:lnTo>
                  <a:lnTo>
                    <a:pt x="587" y="3568"/>
                  </a:lnTo>
                  <a:lnTo>
                    <a:pt x="771" y="3618"/>
                  </a:lnTo>
                  <a:lnTo>
                    <a:pt x="955" y="3635"/>
                  </a:lnTo>
                  <a:lnTo>
                    <a:pt x="1156" y="3618"/>
                  </a:lnTo>
                  <a:lnTo>
                    <a:pt x="1340" y="3568"/>
                  </a:lnTo>
                  <a:lnTo>
                    <a:pt x="1491" y="3484"/>
                  </a:lnTo>
                  <a:lnTo>
                    <a:pt x="1642" y="3367"/>
                  </a:lnTo>
                  <a:lnTo>
                    <a:pt x="3367" y="1642"/>
                  </a:lnTo>
                  <a:lnTo>
                    <a:pt x="3418" y="1575"/>
                  </a:lnTo>
                  <a:lnTo>
                    <a:pt x="3485" y="1491"/>
                  </a:lnTo>
                  <a:lnTo>
                    <a:pt x="3568" y="1323"/>
                  </a:lnTo>
                  <a:lnTo>
                    <a:pt x="3619" y="1156"/>
                  </a:lnTo>
                  <a:lnTo>
                    <a:pt x="3635" y="955"/>
                  </a:lnTo>
                  <a:lnTo>
                    <a:pt x="3619" y="771"/>
                  </a:lnTo>
                  <a:lnTo>
                    <a:pt x="3568" y="603"/>
                  </a:lnTo>
                  <a:lnTo>
                    <a:pt x="3485" y="436"/>
                  </a:lnTo>
                  <a:lnTo>
                    <a:pt x="3367" y="285"/>
                  </a:lnTo>
                  <a:lnTo>
                    <a:pt x="3217" y="168"/>
                  </a:lnTo>
                  <a:lnTo>
                    <a:pt x="3049" y="67"/>
                  </a:lnTo>
                  <a:lnTo>
                    <a:pt x="2865" y="17"/>
                  </a:lnTo>
                  <a:lnTo>
                    <a:pt x="268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7" name="Google Shape;8767;p123"/>
            <p:cNvSpPr/>
            <p:nvPr/>
          </p:nvSpPr>
          <p:spPr>
            <a:xfrm>
              <a:off x="3552225" y="2997550"/>
              <a:ext cx="34375" cy="34375"/>
            </a:xfrm>
            <a:custGeom>
              <a:rect b="b" l="l" r="r" t="t"/>
              <a:pathLst>
                <a:path extrusionOk="0" h="1375" w="1375">
                  <a:moveTo>
                    <a:pt x="101" y="1"/>
                  </a:moveTo>
                  <a:lnTo>
                    <a:pt x="68" y="17"/>
                  </a:lnTo>
                  <a:lnTo>
                    <a:pt x="34" y="34"/>
                  </a:lnTo>
                  <a:lnTo>
                    <a:pt x="1" y="68"/>
                  </a:lnTo>
                  <a:lnTo>
                    <a:pt x="1" y="101"/>
                  </a:lnTo>
                  <a:lnTo>
                    <a:pt x="1" y="151"/>
                  </a:lnTo>
                  <a:lnTo>
                    <a:pt x="34" y="185"/>
                  </a:lnTo>
                  <a:lnTo>
                    <a:pt x="1207" y="1357"/>
                  </a:lnTo>
                  <a:lnTo>
                    <a:pt x="1241" y="1374"/>
                  </a:lnTo>
                  <a:lnTo>
                    <a:pt x="1308" y="1374"/>
                  </a:lnTo>
                  <a:lnTo>
                    <a:pt x="1341" y="1357"/>
                  </a:lnTo>
                  <a:lnTo>
                    <a:pt x="1375" y="1324"/>
                  </a:lnTo>
                  <a:lnTo>
                    <a:pt x="1375" y="1274"/>
                  </a:lnTo>
                  <a:lnTo>
                    <a:pt x="1375" y="1240"/>
                  </a:lnTo>
                  <a:lnTo>
                    <a:pt x="1341" y="1207"/>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8" name="Google Shape;8768;p123"/>
            <p:cNvSpPr/>
            <p:nvPr/>
          </p:nvSpPr>
          <p:spPr>
            <a:xfrm>
              <a:off x="3590775" y="2995875"/>
              <a:ext cx="13425" cy="13850"/>
            </a:xfrm>
            <a:custGeom>
              <a:rect b="b" l="l" r="r" t="t"/>
              <a:pathLst>
                <a:path extrusionOk="0" h="554" w="537">
                  <a:moveTo>
                    <a:pt x="436" y="1"/>
                  </a:moveTo>
                  <a:lnTo>
                    <a:pt x="402" y="17"/>
                  </a:lnTo>
                  <a:lnTo>
                    <a:pt x="369" y="34"/>
                  </a:lnTo>
                  <a:lnTo>
                    <a:pt x="34" y="369"/>
                  </a:lnTo>
                  <a:lnTo>
                    <a:pt x="0" y="403"/>
                  </a:lnTo>
                  <a:lnTo>
                    <a:pt x="0" y="453"/>
                  </a:lnTo>
                  <a:lnTo>
                    <a:pt x="0" y="486"/>
                  </a:lnTo>
                  <a:lnTo>
                    <a:pt x="34" y="520"/>
                  </a:lnTo>
                  <a:lnTo>
                    <a:pt x="67" y="537"/>
                  </a:lnTo>
                  <a:lnTo>
                    <a:pt x="101" y="553"/>
                  </a:lnTo>
                  <a:lnTo>
                    <a:pt x="134" y="537"/>
                  </a:lnTo>
                  <a:lnTo>
                    <a:pt x="168" y="520"/>
                  </a:lnTo>
                  <a:lnTo>
                    <a:pt x="519" y="168"/>
                  </a:lnTo>
                  <a:lnTo>
                    <a:pt x="536" y="135"/>
                  </a:lnTo>
                  <a:lnTo>
                    <a:pt x="536" y="101"/>
                  </a:lnTo>
                  <a:lnTo>
                    <a:pt x="536" y="68"/>
                  </a:lnTo>
                  <a:lnTo>
                    <a:pt x="519" y="34"/>
                  </a:lnTo>
                  <a:lnTo>
                    <a:pt x="486" y="17"/>
                  </a:lnTo>
                  <a:lnTo>
                    <a:pt x="4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69" name="Google Shape;8769;p123"/>
          <p:cNvSpPr/>
          <p:nvPr/>
        </p:nvSpPr>
        <p:spPr>
          <a:xfrm>
            <a:off x="3801050" y="993525"/>
            <a:ext cx="5028300" cy="40254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8770" name="Google Shape;8770;p123"/>
          <p:cNvPicPr preferRelativeResize="0"/>
          <p:nvPr/>
        </p:nvPicPr>
        <p:blipFill rotWithShape="1">
          <a:blip r:embed="rId4">
            <a:alphaModFix/>
          </a:blip>
          <a:srcRect b="33087" l="39062" r="43207" t="33292"/>
          <a:stretch/>
        </p:blipFill>
        <p:spPr>
          <a:xfrm>
            <a:off x="5563000" y="2733050"/>
            <a:ext cx="1206252" cy="12150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4" name="Shape 8774"/>
        <p:cNvGrpSpPr/>
        <p:nvPr/>
      </p:nvGrpSpPr>
      <p:grpSpPr>
        <a:xfrm>
          <a:off x="0" y="0"/>
          <a:ext cx="0" cy="0"/>
          <a:chOff x="0" y="0"/>
          <a:chExt cx="0" cy="0"/>
        </a:xfrm>
      </p:grpSpPr>
      <p:grpSp>
        <p:nvGrpSpPr>
          <p:cNvPr id="8775" name="Google Shape;8775;p124"/>
          <p:cNvGrpSpPr/>
          <p:nvPr/>
        </p:nvGrpSpPr>
        <p:grpSpPr>
          <a:xfrm>
            <a:off x="3806381" y="996807"/>
            <a:ext cx="5024885" cy="4012277"/>
            <a:chOff x="3970425" y="673625"/>
            <a:chExt cx="4598175" cy="3723000"/>
          </a:xfrm>
        </p:grpSpPr>
        <p:sp>
          <p:nvSpPr>
            <p:cNvPr id="8776" name="Google Shape;8776;p124"/>
            <p:cNvSpPr/>
            <p:nvPr/>
          </p:nvSpPr>
          <p:spPr>
            <a:xfrm>
              <a:off x="3970425" y="673625"/>
              <a:ext cx="4598100" cy="3723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77" name="Google Shape;8777;p124"/>
            <p:cNvPicPr preferRelativeResize="0"/>
            <p:nvPr/>
          </p:nvPicPr>
          <p:blipFill rotWithShape="1">
            <a:blip r:embed="rId3">
              <a:alphaModFix/>
            </a:blip>
            <a:srcRect b="4572" l="4934" r="7576" t="6649"/>
            <a:stretch/>
          </p:blipFill>
          <p:spPr>
            <a:xfrm>
              <a:off x="4031750" y="678575"/>
              <a:ext cx="4462801" cy="2607200"/>
            </a:xfrm>
            <a:prstGeom prst="rect">
              <a:avLst/>
            </a:prstGeom>
            <a:noFill/>
            <a:ln>
              <a:noFill/>
            </a:ln>
          </p:spPr>
        </p:pic>
        <p:pic>
          <p:nvPicPr>
            <p:cNvPr id="8778" name="Google Shape;8778;p124"/>
            <p:cNvPicPr preferRelativeResize="0"/>
            <p:nvPr/>
          </p:nvPicPr>
          <p:blipFill rotWithShape="1">
            <a:blip r:embed="rId4">
              <a:alphaModFix/>
            </a:blip>
            <a:srcRect b="6858" l="14225" r="12898" t="33293"/>
            <a:stretch/>
          </p:blipFill>
          <p:spPr>
            <a:xfrm>
              <a:off x="4031750" y="2284700"/>
              <a:ext cx="4536850" cy="2007151"/>
            </a:xfrm>
            <a:prstGeom prst="rect">
              <a:avLst/>
            </a:prstGeom>
            <a:noFill/>
            <a:ln>
              <a:noFill/>
            </a:ln>
          </p:spPr>
        </p:pic>
      </p:grpSp>
      <p:sp>
        <p:nvSpPr>
          <p:cNvPr id="8779" name="Google Shape;8779;p124"/>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8780" name="Google Shape;8780;p124"/>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781" name="Google Shape;8781;p124"/>
          <p:cNvSpPr txBox="1"/>
          <p:nvPr/>
        </p:nvSpPr>
        <p:spPr>
          <a:xfrm>
            <a:off x="659775" y="2282250"/>
            <a:ext cx="3000000" cy="10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Dollar Amount </a:t>
            </a:r>
            <a:r>
              <a:rPr lang="en" sz="1500">
                <a:solidFill>
                  <a:srgbClr val="4D4D4F"/>
                </a:solidFill>
                <a:latin typeface="Inter"/>
                <a:ea typeface="Inter"/>
                <a:cs typeface="Inter"/>
                <a:sym typeface="Inter"/>
              </a:rPr>
              <a:t>of the service received or item purchased</a:t>
            </a:r>
            <a:endParaRPr sz="1500">
              <a:solidFill>
                <a:srgbClr val="4D4D4F"/>
              </a:solidFill>
              <a:latin typeface="Inter"/>
              <a:ea typeface="Inter"/>
              <a:cs typeface="Inter"/>
              <a:sym typeface="Inter"/>
            </a:endParaRPr>
          </a:p>
        </p:txBody>
      </p:sp>
      <p:grpSp>
        <p:nvGrpSpPr>
          <p:cNvPr id="8782" name="Google Shape;8782;p124"/>
          <p:cNvGrpSpPr/>
          <p:nvPr/>
        </p:nvGrpSpPr>
        <p:grpSpPr>
          <a:xfrm>
            <a:off x="793613" y="1412677"/>
            <a:ext cx="403434" cy="455004"/>
            <a:chOff x="3519575" y="665025"/>
            <a:chExt cx="91725" cy="103450"/>
          </a:xfrm>
        </p:grpSpPr>
        <p:sp>
          <p:nvSpPr>
            <p:cNvPr id="8783" name="Google Shape;8783;p124"/>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4" name="Google Shape;8784;p124"/>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5" name="Google Shape;8785;p124"/>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6" name="Google Shape;8786;p124"/>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7" name="Google Shape;8787;p124"/>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8" name="Google Shape;8788;p124"/>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9" name="Google Shape;8789;p124"/>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0" name="Google Shape;8790;p124"/>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1" name="Google Shape;8791;p124"/>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2" name="Google Shape;8792;p124"/>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3" name="Google Shape;8793;p124"/>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94" name="Google Shape;8794;p124"/>
          <p:cNvSpPr/>
          <p:nvPr/>
        </p:nvSpPr>
        <p:spPr>
          <a:xfrm>
            <a:off x="3801050" y="993525"/>
            <a:ext cx="5028300" cy="40254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8795" name="Google Shape;8795;p124"/>
          <p:cNvPicPr preferRelativeResize="0"/>
          <p:nvPr/>
        </p:nvPicPr>
        <p:blipFill rotWithShape="1">
          <a:blip r:embed="rId4">
            <a:alphaModFix/>
          </a:blip>
          <a:srcRect b="10210" l="15553" r="15318" t="76101"/>
          <a:stretch/>
        </p:blipFill>
        <p:spPr>
          <a:xfrm>
            <a:off x="3963675" y="4280200"/>
            <a:ext cx="4703026" cy="4946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4" name="Shape 8444"/>
        <p:cNvGrpSpPr/>
        <p:nvPr/>
      </p:nvGrpSpPr>
      <p:grpSpPr>
        <a:xfrm>
          <a:off x="0" y="0"/>
          <a:ext cx="0" cy="0"/>
          <a:chOff x="0" y="0"/>
          <a:chExt cx="0" cy="0"/>
        </a:xfrm>
      </p:grpSpPr>
      <p:sp>
        <p:nvSpPr>
          <p:cNvPr id="8445" name="Google Shape;8445;p107"/>
          <p:cNvSpPr txBox="1"/>
          <p:nvPr>
            <p:ph type="ctrTitle"/>
          </p:nvPr>
        </p:nvSpPr>
        <p:spPr>
          <a:xfrm>
            <a:off x="311700" y="1860176"/>
            <a:ext cx="4725600" cy="1410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Client name</a:t>
            </a:r>
            <a:endParaRPr/>
          </a:p>
        </p:txBody>
      </p:sp>
      <p:sp>
        <p:nvSpPr>
          <p:cNvPr id="8446" name="Google Shape;8446;p107"/>
          <p:cNvSpPr txBox="1"/>
          <p:nvPr>
            <p:ph idx="1" type="subTitle"/>
          </p:nvPr>
        </p:nvSpPr>
        <p:spPr>
          <a:xfrm>
            <a:off x="311700" y="3370576"/>
            <a:ext cx="4725600" cy="518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Getting started with substantiation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9" name="Shape 8799"/>
        <p:cNvGrpSpPr/>
        <p:nvPr/>
      </p:nvGrpSpPr>
      <p:grpSpPr>
        <a:xfrm>
          <a:off x="0" y="0"/>
          <a:ext cx="0" cy="0"/>
          <a:chOff x="0" y="0"/>
          <a:chExt cx="0" cy="0"/>
        </a:xfrm>
      </p:grpSpPr>
      <p:sp>
        <p:nvSpPr>
          <p:cNvPr id="8800" name="Google Shape;8800;p125"/>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8801" name="Google Shape;8801;p125"/>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8802" name="Google Shape;8802;p125"/>
          <p:cNvSpPr txBox="1"/>
          <p:nvPr>
            <p:ph type="ctrTitle"/>
          </p:nvPr>
        </p:nvSpPr>
        <p:spPr>
          <a:xfrm>
            <a:off x="311700" y="1643525"/>
            <a:ext cx="4556700" cy="26103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600"/>
              <a:t>How to upload documentation to an existing claim in your online account</a:t>
            </a:r>
            <a:endParaRPr sz="3600"/>
          </a:p>
          <a:p>
            <a:pPr indent="0" lvl="0" marL="0" rtl="0" algn="l">
              <a:spcBef>
                <a:spcPts val="0"/>
              </a:spcBef>
              <a:spcAft>
                <a:spcPts val="0"/>
              </a:spcAft>
              <a:buNone/>
            </a:pPr>
            <a:r>
              <a:t/>
            </a:r>
            <a:endParaRPr sz="3600"/>
          </a:p>
        </p:txBody>
      </p:sp>
      <p:sp>
        <p:nvSpPr>
          <p:cNvPr id="8803" name="Google Shape;8803;p125"/>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804" name="Google Shape;8804;p125"/>
          <p:cNvPicPr preferRelativeResize="0"/>
          <p:nvPr/>
        </p:nvPicPr>
        <p:blipFill rotWithShape="1">
          <a:blip r:embed="rId3">
            <a:alphaModFix/>
          </a:blip>
          <a:srcRect b="12809" l="13953" r="50084" t="14941"/>
          <a:stretch/>
        </p:blipFill>
        <p:spPr>
          <a:xfrm>
            <a:off x="5303750" y="0"/>
            <a:ext cx="3840249"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08" name="Shape 8808"/>
        <p:cNvGrpSpPr/>
        <p:nvPr/>
      </p:nvGrpSpPr>
      <p:grpSpPr>
        <a:xfrm>
          <a:off x="0" y="0"/>
          <a:ext cx="0" cy="0"/>
          <a:chOff x="0" y="0"/>
          <a:chExt cx="0" cy="0"/>
        </a:xfrm>
      </p:grpSpPr>
      <p:sp>
        <p:nvSpPr>
          <p:cNvPr id="8809" name="Google Shape;8809;p126"/>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10" name="Google Shape;8810;p126"/>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8811" name="Google Shape;8811;p126"/>
          <p:cNvPicPr preferRelativeResize="0"/>
          <p:nvPr/>
        </p:nvPicPr>
        <p:blipFill rotWithShape="1">
          <a:blip r:embed="rId4">
            <a:alphaModFix/>
          </a:blip>
          <a:srcRect b="31917" l="0" r="0" t="0"/>
          <a:stretch/>
        </p:blipFill>
        <p:spPr>
          <a:xfrm>
            <a:off x="1664675" y="1238300"/>
            <a:ext cx="5814651" cy="3501725"/>
          </a:xfrm>
          <a:prstGeom prst="rect">
            <a:avLst/>
          </a:prstGeom>
          <a:noFill/>
          <a:ln>
            <a:noFill/>
          </a:ln>
          <a:effectLst>
            <a:outerShdw blurRad="57150" rotWithShape="0" algn="bl" dir="5400000" dist="19050">
              <a:srgbClr val="000000">
                <a:alpha val="50000"/>
              </a:srgbClr>
            </a:outerShdw>
          </a:effectLst>
        </p:spPr>
      </p:pic>
      <p:sp>
        <p:nvSpPr>
          <p:cNvPr id="8812" name="Google Shape;8812;p126"/>
          <p:cNvSpPr/>
          <p:nvPr/>
        </p:nvSpPr>
        <p:spPr>
          <a:xfrm rot="10800000">
            <a:off x="1549288" y="36654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16" name="Shape 8816"/>
        <p:cNvGrpSpPr/>
        <p:nvPr/>
      </p:nvGrpSpPr>
      <p:grpSpPr>
        <a:xfrm>
          <a:off x="0" y="0"/>
          <a:ext cx="0" cy="0"/>
          <a:chOff x="0" y="0"/>
          <a:chExt cx="0" cy="0"/>
        </a:xfrm>
      </p:grpSpPr>
      <p:sp>
        <p:nvSpPr>
          <p:cNvPr id="8817" name="Google Shape;8817;p12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18" name="Google Shape;8818;p127"/>
          <p:cNvPicPr preferRelativeResize="0"/>
          <p:nvPr/>
        </p:nvPicPr>
        <p:blipFill rotWithShape="1">
          <a:blip r:embed="rId3">
            <a:alphaModFix/>
          </a:blip>
          <a:srcRect b="0" l="15654" r="12635" t="43268"/>
          <a:stretch/>
        </p:blipFill>
        <p:spPr>
          <a:xfrm>
            <a:off x="1664675" y="1238300"/>
            <a:ext cx="5814650" cy="3507587"/>
          </a:xfrm>
          <a:prstGeom prst="rect">
            <a:avLst/>
          </a:prstGeom>
          <a:noFill/>
          <a:ln>
            <a:noFill/>
          </a:ln>
          <a:effectLst>
            <a:outerShdw blurRad="57150" rotWithShape="0" algn="bl" dir="5400000" dist="19050">
              <a:srgbClr val="000000">
                <a:alpha val="50000"/>
              </a:srgbClr>
            </a:outerShdw>
          </a:effectLst>
        </p:spPr>
      </p:pic>
      <p:sp>
        <p:nvSpPr>
          <p:cNvPr id="8819" name="Google Shape;8819;p127"/>
          <p:cNvSpPr/>
          <p:nvPr/>
        </p:nvSpPr>
        <p:spPr>
          <a:xfrm>
            <a:off x="2017400" y="3041800"/>
            <a:ext cx="23955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CF212F"/>
                </a:solidFill>
                <a:latin typeface="Calibri"/>
                <a:ea typeface="Calibri"/>
                <a:cs typeface="Calibri"/>
                <a:sym typeface="Calibri"/>
              </a:rPr>
              <a:t>!</a:t>
            </a:r>
            <a:r>
              <a:rPr b="1" lang="en" sz="800">
                <a:solidFill>
                  <a:srgbClr val="CF212F"/>
                </a:solidFill>
                <a:latin typeface="Calibri"/>
                <a:ea typeface="Calibri"/>
                <a:cs typeface="Calibri"/>
                <a:sym typeface="Calibri"/>
              </a:rPr>
              <a:t> </a:t>
            </a:r>
            <a:r>
              <a:rPr lang="en" sz="800">
                <a:solidFill>
                  <a:srgbClr val="3D85C6"/>
                </a:solidFill>
              </a:rPr>
              <a:t>1 receipt(s) needed to approve your claims </a:t>
            </a:r>
            <a:endParaRPr sz="400">
              <a:solidFill>
                <a:srgbClr val="3D85C6"/>
              </a:solidFill>
            </a:endParaRPr>
          </a:p>
        </p:txBody>
      </p:sp>
      <p:pic>
        <p:nvPicPr>
          <p:cNvPr id="8820" name="Google Shape;8820;p127"/>
          <p:cNvPicPr preferRelativeResize="0"/>
          <p:nvPr/>
        </p:nvPicPr>
        <p:blipFill rotWithShape="1">
          <a:blip r:embed="rId4">
            <a:alphaModFix/>
          </a:blip>
          <a:srcRect b="31917" l="0" r="0" t="0"/>
          <a:stretch/>
        </p:blipFill>
        <p:spPr>
          <a:xfrm>
            <a:off x="1664675" y="1238300"/>
            <a:ext cx="5814651" cy="3501725"/>
          </a:xfrm>
          <a:prstGeom prst="rect">
            <a:avLst/>
          </a:prstGeom>
          <a:noFill/>
          <a:ln>
            <a:noFill/>
          </a:ln>
        </p:spPr>
      </p:pic>
      <p:pic>
        <p:nvPicPr>
          <p:cNvPr id="8821" name="Google Shape;8821;p127"/>
          <p:cNvPicPr preferRelativeResize="0"/>
          <p:nvPr/>
        </p:nvPicPr>
        <p:blipFill rotWithShape="1">
          <a:blip r:embed="rId5">
            <a:alphaModFix/>
          </a:blip>
          <a:srcRect b="55707" l="19020" r="17555" t="20796"/>
          <a:stretch/>
        </p:blipFill>
        <p:spPr>
          <a:xfrm>
            <a:off x="1664675" y="1813825"/>
            <a:ext cx="5777724" cy="1443774"/>
          </a:xfrm>
          <a:prstGeom prst="rect">
            <a:avLst/>
          </a:prstGeom>
          <a:noFill/>
          <a:ln>
            <a:noFill/>
          </a:ln>
        </p:spPr>
      </p:pic>
      <p:pic>
        <p:nvPicPr>
          <p:cNvPr id="8822" name="Google Shape;8822;p127"/>
          <p:cNvPicPr preferRelativeResize="0"/>
          <p:nvPr/>
        </p:nvPicPr>
        <p:blipFill rotWithShape="1">
          <a:blip r:embed="rId5">
            <a:alphaModFix/>
          </a:blip>
          <a:srcRect b="17114" l="19020" r="17555" t="39169"/>
          <a:stretch/>
        </p:blipFill>
        <p:spPr>
          <a:xfrm>
            <a:off x="1686300" y="2003700"/>
            <a:ext cx="5777701" cy="2686200"/>
          </a:xfrm>
          <a:prstGeom prst="rect">
            <a:avLst/>
          </a:prstGeom>
          <a:noFill/>
          <a:ln>
            <a:noFill/>
          </a:ln>
        </p:spPr>
      </p:pic>
      <p:sp>
        <p:nvSpPr>
          <p:cNvPr id="8823" name="Google Shape;8823;p127"/>
          <p:cNvSpPr/>
          <p:nvPr/>
        </p:nvSpPr>
        <p:spPr>
          <a:xfrm>
            <a:off x="2017400" y="3827825"/>
            <a:ext cx="23955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CF212F"/>
                </a:solidFill>
                <a:latin typeface="Calibri"/>
                <a:ea typeface="Calibri"/>
                <a:cs typeface="Calibri"/>
                <a:sym typeface="Calibri"/>
              </a:rPr>
              <a:t>!</a:t>
            </a:r>
            <a:r>
              <a:rPr b="1" lang="en" sz="700">
                <a:solidFill>
                  <a:srgbClr val="CF212F"/>
                </a:solidFill>
                <a:latin typeface="Calibri"/>
                <a:ea typeface="Calibri"/>
                <a:cs typeface="Calibri"/>
                <a:sym typeface="Calibri"/>
              </a:rPr>
              <a:t> </a:t>
            </a:r>
            <a:r>
              <a:rPr lang="en" sz="700">
                <a:solidFill>
                  <a:srgbClr val="4BA0CC"/>
                </a:solidFill>
              </a:rPr>
              <a:t>1 receipt(s) needed to approve your claims </a:t>
            </a:r>
            <a:endParaRPr sz="300">
              <a:solidFill>
                <a:srgbClr val="4BA0CC"/>
              </a:solidFill>
            </a:endParaRPr>
          </a:p>
        </p:txBody>
      </p:sp>
      <p:sp>
        <p:nvSpPr>
          <p:cNvPr id="8824" name="Google Shape;8824;p127"/>
          <p:cNvSpPr/>
          <p:nvPr/>
        </p:nvSpPr>
        <p:spPr>
          <a:xfrm rot="10800000">
            <a:off x="1086038" y="376092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28" name="Shape 8828"/>
        <p:cNvGrpSpPr/>
        <p:nvPr/>
      </p:nvGrpSpPr>
      <p:grpSpPr>
        <a:xfrm>
          <a:off x="0" y="0"/>
          <a:ext cx="0" cy="0"/>
          <a:chOff x="0" y="0"/>
          <a:chExt cx="0" cy="0"/>
        </a:xfrm>
      </p:grpSpPr>
      <p:sp>
        <p:nvSpPr>
          <p:cNvPr id="8829" name="Google Shape;8829;p12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30" name="Google Shape;8830;p128"/>
          <p:cNvPicPr preferRelativeResize="0"/>
          <p:nvPr/>
        </p:nvPicPr>
        <p:blipFill rotWithShape="1">
          <a:blip r:embed="rId3">
            <a:alphaModFix/>
          </a:blip>
          <a:srcRect b="31917" l="0" r="0" t="0"/>
          <a:stretch/>
        </p:blipFill>
        <p:spPr>
          <a:xfrm>
            <a:off x="1664675" y="1238300"/>
            <a:ext cx="5814651" cy="3501725"/>
          </a:xfrm>
          <a:prstGeom prst="rect">
            <a:avLst/>
          </a:prstGeom>
          <a:noFill/>
          <a:ln>
            <a:noFill/>
          </a:ln>
        </p:spPr>
      </p:pic>
      <p:pic>
        <p:nvPicPr>
          <p:cNvPr id="8831" name="Google Shape;8831;p128"/>
          <p:cNvPicPr preferRelativeResize="0"/>
          <p:nvPr/>
        </p:nvPicPr>
        <p:blipFill rotWithShape="1">
          <a:blip r:embed="rId4">
            <a:alphaModFix/>
          </a:blip>
          <a:srcRect b="4810" l="24439" r="25632" t="28744"/>
          <a:stretch/>
        </p:blipFill>
        <p:spPr>
          <a:xfrm>
            <a:off x="1664675" y="1162100"/>
            <a:ext cx="5814648" cy="3905201"/>
          </a:xfrm>
          <a:prstGeom prst="rect">
            <a:avLst/>
          </a:prstGeom>
          <a:noFill/>
          <a:ln>
            <a:noFill/>
          </a:ln>
          <a:effectLst>
            <a:outerShdw blurRad="57150" rotWithShape="0" algn="bl" dir="5400000" dist="19050">
              <a:srgbClr val="000000">
                <a:alpha val="50000"/>
              </a:srgbClr>
            </a:outerShdw>
          </a:effectLst>
        </p:spPr>
      </p:pic>
      <p:sp>
        <p:nvSpPr>
          <p:cNvPr id="8832" name="Google Shape;8832;p128"/>
          <p:cNvSpPr/>
          <p:nvPr/>
        </p:nvSpPr>
        <p:spPr>
          <a:xfrm rot="-2215">
            <a:off x="7282413" y="3990390"/>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36" name="Shape 8836"/>
        <p:cNvGrpSpPr/>
        <p:nvPr/>
      </p:nvGrpSpPr>
      <p:grpSpPr>
        <a:xfrm>
          <a:off x="0" y="0"/>
          <a:ext cx="0" cy="0"/>
          <a:chOff x="0" y="0"/>
          <a:chExt cx="0" cy="0"/>
        </a:xfrm>
      </p:grpSpPr>
      <p:sp>
        <p:nvSpPr>
          <p:cNvPr id="8837" name="Google Shape;8837;p12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38" name="Google Shape;8838;p129"/>
          <p:cNvPicPr preferRelativeResize="0"/>
          <p:nvPr/>
        </p:nvPicPr>
        <p:blipFill rotWithShape="1">
          <a:blip r:embed="rId3">
            <a:alphaModFix/>
          </a:blip>
          <a:srcRect b="5694" l="24530" r="25539" t="27860"/>
          <a:stretch/>
        </p:blipFill>
        <p:spPr>
          <a:xfrm>
            <a:off x="1667825" y="1162100"/>
            <a:ext cx="5814648" cy="3905201"/>
          </a:xfrm>
          <a:prstGeom prst="rect">
            <a:avLst/>
          </a:prstGeom>
          <a:noFill/>
          <a:ln>
            <a:noFill/>
          </a:ln>
          <a:effectLst>
            <a:outerShdw blurRad="57150" rotWithShape="0" algn="bl" dir="5400000" dist="19050">
              <a:srgbClr val="000000">
                <a:alpha val="50000"/>
              </a:srgbClr>
            </a:outerShdw>
          </a:effectLst>
        </p:spPr>
      </p:pic>
      <p:sp>
        <p:nvSpPr>
          <p:cNvPr id="8839" name="Google Shape;8839;p129"/>
          <p:cNvSpPr/>
          <p:nvPr/>
        </p:nvSpPr>
        <p:spPr>
          <a:xfrm rot="10800000">
            <a:off x="2341813" y="175547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43" name="Shape 8843"/>
        <p:cNvGrpSpPr/>
        <p:nvPr/>
      </p:nvGrpSpPr>
      <p:grpSpPr>
        <a:xfrm>
          <a:off x="0" y="0"/>
          <a:ext cx="0" cy="0"/>
          <a:chOff x="0" y="0"/>
          <a:chExt cx="0" cy="0"/>
        </a:xfrm>
      </p:grpSpPr>
      <p:sp>
        <p:nvSpPr>
          <p:cNvPr id="8844" name="Google Shape;8844;p13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8845" name="Google Shape;8845;p130"/>
          <p:cNvSpPr/>
          <p:nvPr/>
        </p:nvSpPr>
        <p:spPr>
          <a:xfrm rot="10800000">
            <a:off x="1908238" y="146642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46" name="Google Shape;8846;p130"/>
          <p:cNvPicPr preferRelativeResize="0"/>
          <p:nvPr/>
        </p:nvPicPr>
        <p:blipFill rotWithShape="1">
          <a:blip r:embed="rId3">
            <a:alphaModFix/>
          </a:blip>
          <a:srcRect b="5694" l="24530" r="25539" t="27860"/>
          <a:stretch/>
        </p:blipFill>
        <p:spPr>
          <a:xfrm>
            <a:off x="1667825" y="1162100"/>
            <a:ext cx="5814648" cy="3905201"/>
          </a:xfrm>
          <a:prstGeom prst="rect">
            <a:avLst/>
          </a:prstGeom>
          <a:noFill/>
          <a:ln>
            <a:noFill/>
          </a:ln>
          <a:effectLst>
            <a:outerShdw blurRad="57150" rotWithShape="0" algn="bl" dir="5400000" dist="19050">
              <a:srgbClr val="000000">
                <a:alpha val="50000"/>
              </a:srgbClr>
            </a:outerShdw>
          </a:effectLst>
        </p:spPr>
      </p:pic>
      <p:pic>
        <p:nvPicPr>
          <p:cNvPr id="8847" name="Google Shape;8847;p130"/>
          <p:cNvPicPr preferRelativeResize="0"/>
          <p:nvPr/>
        </p:nvPicPr>
        <p:blipFill rotWithShape="1">
          <a:blip r:embed="rId4">
            <a:alphaModFix/>
          </a:blip>
          <a:srcRect b="43817" l="0" r="50000" t="0"/>
          <a:stretch/>
        </p:blipFill>
        <p:spPr>
          <a:xfrm>
            <a:off x="1667825" y="1162100"/>
            <a:ext cx="3711701" cy="2104874"/>
          </a:xfrm>
          <a:prstGeom prst="rect">
            <a:avLst/>
          </a:prstGeom>
          <a:noFill/>
          <a:ln>
            <a:noFill/>
          </a:ln>
          <a:effectLst>
            <a:outerShdw blurRad="57150" rotWithShape="0" algn="bl" dir="5400000" dist="19050">
              <a:srgbClr val="000000">
                <a:alpha val="50000"/>
              </a:srgbClr>
            </a:outerShdw>
          </a:effectLst>
        </p:spPr>
      </p:pic>
      <p:sp>
        <p:nvSpPr>
          <p:cNvPr id="8848" name="Google Shape;8848;p130"/>
          <p:cNvSpPr/>
          <p:nvPr/>
        </p:nvSpPr>
        <p:spPr>
          <a:xfrm rot="-2215">
            <a:off x="4713788" y="1508940"/>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52" name="Shape 8852"/>
        <p:cNvGrpSpPr/>
        <p:nvPr/>
      </p:nvGrpSpPr>
      <p:grpSpPr>
        <a:xfrm>
          <a:off x="0" y="0"/>
          <a:ext cx="0" cy="0"/>
          <a:chOff x="0" y="0"/>
          <a:chExt cx="0" cy="0"/>
        </a:xfrm>
      </p:grpSpPr>
      <p:sp>
        <p:nvSpPr>
          <p:cNvPr id="8853" name="Google Shape;8853;p13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54" name="Google Shape;8854;p131"/>
          <p:cNvPicPr preferRelativeResize="0"/>
          <p:nvPr/>
        </p:nvPicPr>
        <p:blipFill rotWithShape="1">
          <a:blip r:embed="rId3">
            <a:alphaModFix/>
          </a:blip>
          <a:srcRect b="5694" l="24530" r="25539" t="27860"/>
          <a:stretch/>
        </p:blipFill>
        <p:spPr>
          <a:xfrm>
            <a:off x="1667825" y="1162100"/>
            <a:ext cx="5814648" cy="3905201"/>
          </a:xfrm>
          <a:prstGeom prst="rect">
            <a:avLst/>
          </a:prstGeom>
          <a:noFill/>
          <a:ln>
            <a:noFill/>
          </a:ln>
          <a:effectLst>
            <a:outerShdw blurRad="57150" rotWithShape="0" algn="bl" dir="5400000" dist="19050">
              <a:srgbClr val="000000">
                <a:alpha val="50000"/>
              </a:srgbClr>
            </a:outerShdw>
          </a:effectLst>
        </p:spPr>
      </p:pic>
      <p:pic>
        <p:nvPicPr>
          <p:cNvPr id="8855" name="Google Shape;8855;p131"/>
          <p:cNvPicPr preferRelativeResize="0"/>
          <p:nvPr/>
        </p:nvPicPr>
        <p:blipFill rotWithShape="1">
          <a:blip r:embed="rId4">
            <a:alphaModFix/>
          </a:blip>
          <a:srcRect b="0" l="0" r="0" t="7715"/>
          <a:stretch/>
        </p:blipFill>
        <p:spPr>
          <a:xfrm>
            <a:off x="3176775" y="1224750"/>
            <a:ext cx="2840375" cy="2484700"/>
          </a:xfrm>
          <a:prstGeom prst="rect">
            <a:avLst/>
          </a:prstGeom>
          <a:noFill/>
          <a:ln>
            <a:noFill/>
          </a:ln>
        </p:spPr>
      </p:pic>
      <p:sp>
        <p:nvSpPr>
          <p:cNvPr id="8856" name="Google Shape;8856;p131"/>
          <p:cNvSpPr/>
          <p:nvPr/>
        </p:nvSpPr>
        <p:spPr>
          <a:xfrm rot="-2215">
            <a:off x="5861488" y="3226265"/>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60" name="Shape 8860"/>
        <p:cNvGrpSpPr/>
        <p:nvPr/>
      </p:nvGrpSpPr>
      <p:grpSpPr>
        <a:xfrm>
          <a:off x="0" y="0"/>
          <a:ext cx="0" cy="0"/>
          <a:chOff x="0" y="0"/>
          <a:chExt cx="0" cy="0"/>
        </a:xfrm>
      </p:grpSpPr>
      <p:sp>
        <p:nvSpPr>
          <p:cNvPr id="8861" name="Google Shape;8861;p13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62" name="Google Shape;8862;p132"/>
          <p:cNvPicPr preferRelativeResize="0"/>
          <p:nvPr/>
        </p:nvPicPr>
        <p:blipFill rotWithShape="1">
          <a:blip r:embed="rId3">
            <a:alphaModFix/>
          </a:blip>
          <a:srcRect b="31917" l="0" r="0" t="0"/>
          <a:stretch/>
        </p:blipFill>
        <p:spPr>
          <a:xfrm>
            <a:off x="1664675" y="1238300"/>
            <a:ext cx="5814651" cy="3501725"/>
          </a:xfrm>
          <a:prstGeom prst="rect">
            <a:avLst/>
          </a:prstGeom>
          <a:noFill/>
          <a:ln>
            <a:noFill/>
          </a:ln>
        </p:spPr>
      </p:pic>
      <p:pic>
        <p:nvPicPr>
          <p:cNvPr id="8863" name="Google Shape;8863;p132"/>
          <p:cNvPicPr preferRelativeResize="0"/>
          <p:nvPr/>
        </p:nvPicPr>
        <p:blipFill rotWithShape="1">
          <a:blip r:embed="rId4">
            <a:alphaModFix/>
          </a:blip>
          <a:srcRect b="4810" l="24439" r="25632" t="28744"/>
          <a:stretch/>
        </p:blipFill>
        <p:spPr>
          <a:xfrm>
            <a:off x="1664675" y="1162100"/>
            <a:ext cx="5814648" cy="3905201"/>
          </a:xfrm>
          <a:prstGeom prst="rect">
            <a:avLst/>
          </a:prstGeom>
          <a:noFill/>
          <a:ln>
            <a:noFill/>
          </a:ln>
          <a:effectLst>
            <a:outerShdw blurRad="57150" rotWithShape="0" algn="bl" dir="5400000" dist="19050">
              <a:srgbClr val="000000">
                <a:alpha val="50000"/>
              </a:srgbClr>
            </a:outerShdw>
          </a:effectLst>
        </p:spPr>
      </p:pic>
      <p:sp>
        <p:nvSpPr>
          <p:cNvPr id="8864" name="Google Shape;8864;p132"/>
          <p:cNvSpPr/>
          <p:nvPr/>
        </p:nvSpPr>
        <p:spPr>
          <a:xfrm rot="10797785">
            <a:off x="853863" y="2126240"/>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65" name="Google Shape;8865;p132"/>
          <p:cNvPicPr preferRelativeResize="0"/>
          <p:nvPr/>
        </p:nvPicPr>
        <p:blipFill rotWithShape="1">
          <a:blip r:embed="rId5">
            <a:alphaModFix/>
          </a:blip>
          <a:srcRect b="6968" l="26118" r="27050" t="37546"/>
          <a:stretch/>
        </p:blipFill>
        <p:spPr>
          <a:xfrm>
            <a:off x="1785075" y="1734625"/>
            <a:ext cx="5573851" cy="33326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69" name="Shape 8869"/>
        <p:cNvGrpSpPr/>
        <p:nvPr/>
      </p:nvGrpSpPr>
      <p:grpSpPr>
        <a:xfrm>
          <a:off x="0" y="0"/>
          <a:ext cx="0" cy="0"/>
          <a:chOff x="0" y="0"/>
          <a:chExt cx="0" cy="0"/>
        </a:xfrm>
      </p:grpSpPr>
      <p:sp>
        <p:nvSpPr>
          <p:cNvPr id="8870" name="Google Shape;8870;p13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71" name="Google Shape;8871;p133"/>
          <p:cNvPicPr preferRelativeResize="0"/>
          <p:nvPr/>
        </p:nvPicPr>
        <p:blipFill rotWithShape="1">
          <a:blip r:embed="rId3">
            <a:alphaModFix/>
          </a:blip>
          <a:srcRect b="31917" l="0" r="0" t="0"/>
          <a:stretch/>
        </p:blipFill>
        <p:spPr>
          <a:xfrm>
            <a:off x="1664675" y="1238300"/>
            <a:ext cx="5814651" cy="3501725"/>
          </a:xfrm>
          <a:prstGeom prst="rect">
            <a:avLst/>
          </a:prstGeom>
          <a:noFill/>
          <a:ln>
            <a:noFill/>
          </a:ln>
        </p:spPr>
      </p:pic>
      <p:pic>
        <p:nvPicPr>
          <p:cNvPr id="8872" name="Google Shape;8872;p133"/>
          <p:cNvPicPr preferRelativeResize="0"/>
          <p:nvPr/>
        </p:nvPicPr>
        <p:blipFill rotWithShape="1">
          <a:blip r:embed="rId4">
            <a:alphaModFix/>
          </a:blip>
          <a:srcRect b="4810" l="24439" r="25632" t="28744"/>
          <a:stretch/>
        </p:blipFill>
        <p:spPr>
          <a:xfrm>
            <a:off x="1664675" y="1162100"/>
            <a:ext cx="5814648" cy="3905201"/>
          </a:xfrm>
          <a:prstGeom prst="rect">
            <a:avLst/>
          </a:prstGeom>
          <a:noFill/>
          <a:ln>
            <a:noFill/>
          </a:ln>
          <a:effectLst>
            <a:outerShdw blurRad="57150" rotWithShape="0" algn="bl" dir="5400000" dist="19050">
              <a:srgbClr val="000000">
                <a:alpha val="50000"/>
              </a:srgbClr>
            </a:outerShdw>
          </a:effectLst>
        </p:spPr>
      </p:pic>
      <p:pic>
        <p:nvPicPr>
          <p:cNvPr id="8873" name="Google Shape;8873;p133"/>
          <p:cNvPicPr preferRelativeResize="0"/>
          <p:nvPr/>
        </p:nvPicPr>
        <p:blipFill rotWithShape="1">
          <a:blip r:embed="rId5">
            <a:alphaModFix/>
          </a:blip>
          <a:srcRect b="6968" l="26118" r="27050" t="37546"/>
          <a:stretch/>
        </p:blipFill>
        <p:spPr>
          <a:xfrm>
            <a:off x="1785075" y="1734625"/>
            <a:ext cx="5573851" cy="3332674"/>
          </a:xfrm>
          <a:prstGeom prst="rect">
            <a:avLst/>
          </a:prstGeom>
          <a:noFill/>
          <a:ln>
            <a:noFill/>
          </a:ln>
        </p:spPr>
      </p:pic>
      <p:sp>
        <p:nvSpPr>
          <p:cNvPr id="8874" name="Google Shape;8874;p133"/>
          <p:cNvSpPr/>
          <p:nvPr/>
        </p:nvSpPr>
        <p:spPr>
          <a:xfrm rot="-2215">
            <a:off x="7085588" y="4331865"/>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8" name="Shape 8878"/>
        <p:cNvGrpSpPr/>
        <p:nvPr/>
      </p:nvGrpSpPr>
      <p:grpSpPr>
        <a:xfrm>
          <a:off x="0" y="0"/>
          <a:ext cx="0" cy="0"/>
          <a:chOff x="0" y="0"/>
          <a:chExt cx="0" cy="0"/>
        </a:xfrm>
      </p:grpSpPr>
      <p:sp>
        <p:nvSpPr>
          <p:cNvPr id="8879" name="Google Shape;8879;p134"/>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8880" name="Google Shape;8880;p134"/>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8881" name="Google Shape;8881;p134"/>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882" name="Google Shape;8882;p134"/>
          <p:cNvPicPr preferRelativeResize="0"/>
          <p:nvPr/>
        </p:nvPicPr>
        <p:blipFill rotWithShape="1">
          <a:blip r:embed="rId3">
            <a:alphaModFix/>
          </a:blip>
          <a:srcRect b="9740" l="0" r="0" t="6219"/>
          <a:stretch/>
        </p:blipFill>
        <p:spPr>
          <a:xfrm>
            <a:off x="5064875" y="0"/>
            <a:ext cx="4079125" cy="5143501"/>
          </a:xfrm>
          <a:prstGeom prst="rect">
            <a:avLst/>
          </a:prstGeom>
          <a:noFill/>
          <a:ln>
            <a:noFill/>
          </a:ln>
        </p:spPr>
      </p:pic>
      <p:sp>
        <p:nvSpPr>
          <p:cNvPr id="8883" name="Google Shape;8883;p134"/>
          <p:cNvSpPr txBox="1"/>
          <p:nvPr>
            <p:ph type="ctrTitle"/>
          </p:nvPr>
        </p:nvSpPr>
        <p:spPr>
          <a:xfrm>
            <a:off x="311700" y="1643525"/>
            <a:ext cx="4556700" cy="26103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600"/>
              <a:t>How to upload documentation to an existing claim in the benefits mobile app</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0" name="Shape 8450"/>
        <p:cNvGrpSpPr/>
        <p:nvPr/>
      </p:nvGrpSpPr>
      <p:grpSpPr>
        <a:xfrm>
          <a:off x="0" y="0"/>
          <a:ext cx="0" cy="0"/>
          <a:chOff x="0" y="0"/>
          <a:chExt cx="0" cy="0"/>
        </a:xfrm>
      </p:grpSpPr>
      <p:grpSp>
        <p:nvGrpSpPr>
          <p:cNvPr id="8451" name="Google Shape;8451;p108"/>
          <p:cNvGrpSpPr/>
          <p:nvPr/>
        </p:nvGrpSpPr>
        <p:grpSpPr>
          <a:xfrm>
            <a:off x="5057050" y="461741"/>
            <a:ext cx="2781000" cy="576915"/>
            <a:chOff x="5535272" y="980684"/>
            <a:chExt cx="2781000" cy="824400"/>
          </a:xfrm>
        </p:grpSpPr>
        <p:sp>
          <p:nvSpPr>
            <p:cNvPr id="8452" name="Google Shape;8452;p108"/>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Recognize eligible expenses for HSA and medical FSA plans</a:t>
              </a:r>
              <a:endParaRPr sz="1000">
                <a:solidFill>
                  <a:schemeClr val="dk1"/>
                </a:solidFill>
                <a:latin typeface="Inter ExtraBold"/>
                <a:ea typeface="Inter ExtraBold"/>
                <a:cs typeface="Inter ExtraBold"/>
                <a:sym typeface="Inter ExtraBold"/>
              </a:endParaRPr>
            </a:p>
          </p:txBody>
        </p:sp>
        <p:sp>
          <p:nvSpPr>
            <p:cNvPr id="8453" name="Google Shape;8453;p108"/>
            <p:cNvSpPr/>
            <p:nvPr/>
          </p:nvSpPr>
          <p:spPr>
            <a:xfrm rot="-5400000">
              <a:off x="5204525" y="1311434"/>
              <a:ext cx="824400" cy="1629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54" name="Google Shape;8454;p108"/>
          <p:cNvSpPr txBox="1"/>
          <p:nvPr>
            <p:ph type="title"/>
          </p:nvPr>
        </p:nvSpPr>
        <p:spPr>
          <a:xfrm>
            <a:off x="589000" y="1805950"/>
            <a:ext cx="3317100" cy="139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Getting started with substantiation </a:t>
            </a:r>
            <a:endParaRPr/>
          </a:p>
        </p:txBody>
      </p:sp>
      <p:grpSp>
        <p:nvGrpSpPr>
          <p:cNvPr id="8455" name="Google Shape;8455;p108"/>
          <p:cNvGrpSpPr/>
          <p:nvPr/>
        </p:nvGrpSpPr>
        <p:grpSpPr>
          <a:xfrm>
            <a:off x="5057050" y="1166978"/>
            <a:ext cx="2781000" cy="576915"/>
            <a:chOff x="5535272" y="980684"/>
            <a:chExt cx="2781000" cy="824400"/>
          </a:xfrm>
        </p:grpSpPr>
        <p:sp>
          <p:nvSpPr>
            <p:cNvPr id="8456" name="Google Shape;8456;p108"/>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Substantiate medical FSA purchases of eligible expenses</a:t>
              </a:r>
              <a:endParaRPr sz="1000">
                <a:solidFill>
                  <a:schemeClr val="dk1"/>
                </a:solidFill>
                <a:latin typeface="Inter ExtraBold"/>
                <a:ea typeface="Inter ExtraBold"/>
                <a:cs typeface="Inter ExtraBold"/>
                <a:sym typeface="Inter ExtraBold"/>
              </a:endParaRPr>
            </a:p>
          </p:txBody>
        </p:sp>
        <p:sp>
          <p:nvSpPr>
            <p:cNvPr id="8457" name="Google Shape;8457;p108"/>
            <p:cNvSpPr/>
            <p:nvPr/>
          </p:nvSpPr>
          <p:spPr>
            <a:xfrm rot="-5400000">
              <a:off x="5204525" y="1311434"/>
              <a:ext cx="824400" cy="162900"/>
            </a:xfrm>
            <a:prstGeom prst="round2SameRect">
              <a:avLst>
                <a:gd fmla="val 5000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58" name="Google Shape;8458;p108"/>
          <p:cNvGrpSpPr/>
          <p:nvPr/>
        </p:nvGrpSpPr>
        <p:grpSpPr>
          <a:xfrm>
            <a:off x="5057050" y="1872228"/>
            <a:ext cx="2781000" cy="576915"/>
            <a:chOff x="5535272" y="980684"/>
            <a:chExt cx="2781000" cy="824400"/>
          </a:xfrm>
        </p:grpSpPr>
        <p:sp>
          <p:nvSpPr>
            <p:cNvPr id="8459" name="Google Shape;8459;p108"/>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Upload documentation to a claim in your online account</a:t>
              </a:r>
              <a:endParaRPr sz="1000">
                <a:solidFill>
                  <a:schemeClr val="dk1"/>
                </a:solidFill>
                <a:latin typeface="Inter ExtraBold"/>
                <a:ea typeface="Inter ExtraBold"/>
                <a:cs typeface="Inter ExtraBold"/>
                <a:sym typeface="Inter ExtraBold"/>
              </a:endParaRPr>
            </a:p>
          </p:txBody>
        </p:sp>
        <p:sp>
          <p:nvSpPr>
            <p:cNvPr id="8460" name="Google Shape;8460;p108"/>
            <p:cNvSpPr/>
            <p:nvPr/>
          </p:nvSpPr>
          <p:spPr>
            <a:xfrm rot="-5400000">
              <a:off x="5204525" y="1311434"/>
              <a:ext cx="824400" cy="1629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61" name="Google Shape;8461;p108"/>
          <p:cNvGrpSpPr/>
          <p:nvPr/>
        </p:nvGrpSpPr>
        <p:grpSpPr>
          <a:xfrm>
            <a:off x="5057050" y="3282728"/>
            <a:ext cx="2781000" cy="576915"/>
            <a:chOff x="5535272" y="980684"/>
            <a:chExt cx="2781000" cy="824400"/>
          </a:xfrm>
        </p:grpSpPr>
        <p:sp>
          <p:nvSpPr>
            <p:cNvPr id="8462" name="Google Shape;8462;p108"/>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Recognize eligible expenses for dependent care FSA plan</a:t>
              </a:r>
              <a:endParaRPr sz="1000">
                <a:solidFill>
                  <a:schemeClr val="dk1"/>
                </a:solidFill>
                <a:latin typeface="Inter ExtraBold"/>
                <a:ea typeface="Inter ExtraBold"/>
                <a:cs typeface="Inter ExtraBold"/>
                <a:sym typeface="Inter ExtraBold"/>
              </a:endParaRPr>
            </a:p>
          </p:txBody>
        </p:sp>
        <p:sp>
          <p:nvSpPr>
            <p:cNvPr id="8463" name="Google Shape;8463;p108"/>
            <p:cNvSpPr/>
            <p:nvPr/>
          </p:nvSpPr>
          <p:spPr>
            <a:xfrm rot="-5400000">
              <a:off x="5204525" y="1311434"/>
              <a:ext cx="824400" cy="1629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64" name="Google Shape;8464;p108"/>
          <p:cNvGrpSpPr/>
          <p:nvPr/>
        </p:nvGrpSpPr>
        <p:grpSpPr>
          <a:xfrm>
            <a:off x="5057050" y="3987978"/>
            <a:ext cx="2781000" cy="576915"/>
            <a:chOff x="5535272" y="980684"/>
            <a:chExt cx="2781000" cy="824400"/>
          </a:xfrm>
        </p:grpSpPr>
        <p:sp>
          <p:nvSpPr>
            <p:cNvPr id="8465" name="Google Shape;8465;p108"/>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Substantiate dependent care FSA purchases of eligible expenses</a:t>
              </a:r>
              <a:endParaRPr sz="1000">
                <a:solidFill>
                  <a:schemeClr val="dk1"/>
                </a:solidFill>
                <a:latin typeface="Inter ExtraBold"/>
                <a:ea typeface="Inter ExtraBold"/>
                <a:cs typeface="Inter ExtraBold"/>
                <a:sym typeface="Inter ExtraBold"/>
              </a:endParaRPr>
            </a:p>
          </p:txBody>
        </p:sp>
        <p:sp>
          <p:nvSpPr>
            <p:cNvPr id="8466" name="Google Shape;8466;p108"/>
            <p:cNvSpPr/>
            <p:nvPr/>
          </p:nvSpPr>
          <p:spPr>
            <a:xfrm rot="-5400000">
              <a:off x="5204525" y="1311434"/>
              <a:ext cx="824400" cy="162900"/>
            </a:xfrm>
            <a:prstGeom prst="round2SameRect">
              <a:avLst>
                <a:gd fmla="val 5000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67" name="Google Shape;8467;p108"/>
          <p:cNvGrpSpPr/>
          <p:nvPr/>
        </p:nvGrpSpPr>
        <p:grpSpPr>
          <a:xfrm>
            <a:off x="5057050" y="2577478"/>
            <a:ext cx="2781000" cy="576915"/>
            <a:chOff x="5535272" y="980684"/>
            <a:chExt cx="2781000" cy="824400"/>
          </a:xfrm>
        </p:grpSpPr>
        <p:sp>
          <p:nvSpPr>
            <p:cNvPr id="8468" name="Google Shape;8468;p108"/>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Upload documentation to a claim in your benefit mobile app </a:t>
              </a:r>
              <a:endParaRPr sz="1000">
                <a:solidFill>
                  <a:schemeClr val="dk1"/>
                </a:solidFill>
                <a:latin typeface="Inter ExtraBold"/>
                <a:ea typeface="Inter ExtraBold"/>
                <a:cs typeface="Inter ExtraBold"/>
                <a:sym typeface="Inter ExtraBold"/>
              </a:endParaRPr>
            </a:p>
          </p:txBody>
        </p:sp>
        <p:sp>
          <p:nvSpPr>
            <p:cNvPr id="8469" name="Google Shape;8469;p108"/>
            <p:cNvSpPr/>
            <p:nvPr/>
          </p:nvSpPr>
          <p:spPr>
            <a:xfrm rot="-5400000">
              <a:off x="5204525" y="1311434"/>
              <a:ext cx="824400" cy="162900"/>
            </a:xfrm>
            <a:prstGeom prst="round2SameRect">
              <a:avLst>
                <a:gd fmla="val 50000"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887" name="Shape 8887"/>
        <p:cNvGrpSpPr/>
        <p:nvPr/>
      </p:nvGrpSpPr>
      <p:grpSpPr>
        <a:xfrm>
          <a:off x="0" y="0"/>
          <a:ext cx="0" cy="0"/>
          <a:chOff x="0" y="0"/>
          <a:chExt cx="0" cy="0"/>
        </a:xfrm>
      </p:grpSpPr>
      <p:sp>
        <p:nvSpPr>
          <p:cNvPr id="8888" name="Google Shape;8888;p135"/>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9" name="Google Shape;8889;p135"/>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0" name="Google Shape;8890;p135"/>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8891" name="Google Shape;8891;p135"/>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92" name="Google Shape;8892;p135"/>
          <p:cNvPicPr preferRelativeResize="0"/>
          <p:nvPr/>
        </p:nvPicPr>
        <p:blipFill rotWithShape="1">
          <a:blip r:embed="rId3">
            <a:alphaModFix/>
          </a:blip>
          <a:srcRect b="37886" l="1550" r="1559" t="4155"/>
          <a:stretch/>
        </p:blipFill>
        <p:spPr>
          <a:xfrm>
            <a:off x="5839500" y="789675"/>
            <a:ext cx="2231500" cy="3564124"/>
          </a:xfrm>
          <a:prstGeom prst="rect">
            <a:avLst/>
          </a:prstGeom>
          <a:noFill/>
          <a:ln>
            <a:noFill/>
          </a:ln>
        </p:spPr>
      </p:pic>
      <p:sp>
        <p:nvSpPr>
          <p:cNvPr id="8893" name="Google Shape;8893;p135"/>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In the Tasks section, select the claim needing a receipt </a:t>
            </a:r>
            <a:endParaRPr sz="1200">
              <a:solidFill>
                <a:srgbClr val="7C868F"/>
              </a:solidFill>
              <a:latin typeface="Inter"/>
              <a:ea typeface="Inter"/>
              <a:cs typeface="Inter"/>
              <a:sym typeface="Inter"/>
            </a:endParaRPr>
          </a:p>
        </p:txBody>
      </p:sp>
      <p:sp>
        <p:nvSpPr>
          <p:cNvPr id="8894" name="Google Shape;8894;p135"/>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1</a:t>
            </a:r>
            <a:endParaRPr/>
          </a:p>
        </p:txBody>
      </p:sp>
      <p:pic>
        <p:nvPicPr>
          <p:cNvPr id="8895" name="Google Shape;8895;p135"/>
          <p:cNvPicPr preferRelativeResize="0"/>
          <p:nvPr/>
        </p:nvPicPr>
        <p:blipFill rotWithShape="1">
          <a:blip r:embed="rId4">
            <a:alphaModFix/>
          </a:blip>
          <a:srcRect b="47098" l="0" r="1931" t="0"/>
          <a:stretch/>
        </p:blipFill>
        <p:spPr>
          <a:xfrm>
            <a:off x="5839500" y="1283750"/>
            <a:ext cx="2231501" cy="2721024"/>
          </a:xfrm>
          <a:prstGeom prst="rect">
            <a:avLst/>
          </a:prstGeom>
          <a:noFill/>
          <a:ln>
            <a:noFill/>
          </a:ln>
        </p:spPr>
      </p:pic>
      <p:pic>
        <p:nvPicPr>
          <p:cNvPr id="8896" name="Google Shape;8896;p135"/>
          <p:cNvPicPr preferRelativeResize="0"/>
          <p:nvPr/>
        </p:nvPicPr>
        <p:blipFill rotWithShape="1">
          <a:blip r:embed="rId4">
            <a:alphaModFix/>
          </a:blip>
          <a:srcRect b="37592" l="0" r="1931" t="53746"/>
          <a:stretch/>
        </p:blipFill>
        <p:spPr>
          <a:xfrm>
            <a:off x="5839500" y="3936150"/>
            <a:ext cx="2231501" cy="445501"/>
          </a:xfrm>
          <a:prstGeom prst="rect">
            <a:avLst/>
          </a:prstGeom>
          <a:noFill/>
          <a:ln>
            <a:noFill/>
          </a:ln>
        </p:spPr>
      </p:pic>
      <p:pic>
        <p:nvPicPr>
          <p:cNvPr id="8897" name="Google Shape;8897;p135"/>
          <p:cNvPicPr preferRelativeResize="0"/>
          <p:nvPr/>
        </p:nvPicPr>
        <p:blipFill rotWithShape="1">
          <a:blip r:embed="rId4">
            <a:alphaModFix/>
          </a:blip>
          <a:srcRect b="47099" l="0" r="1931" t="15227"/>
          <a:stretch/>
        </p:blipFill>
        <p:spPr>
          <a:xfrm>
            <a:off x="5839500" y="1998400"/>
            <a:ext cx="2231501" cy="1937751"/>
          </a:xfrm>
          <a:prstGeom prst="rect">
            <a:avLst/>
          </a:prstGeom>
          <a:noFill/>
          <a:ln>
            <a:noFill/>
          </a:ln>
        </p:spPr>
      </p:pic>
      <p:sp>
        <p:nvSpPr>
          <p:cNvPr id="8898" name="Google Shape;8898;p135"/>
          <p:cNvSpPr/>
          <p:nvPr/>
        </p:nvSpPr>
        <p:spPr>
          <a:xfrm>
            <a:off x="7703550" y="40597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902" name="Shape 8902"/>
        <p:cNvGrpSpPr/>
        <p:nvPr/>
      </p:nvGrpSpPr>
      <p:grpSpPr>
        <a:xfrm>
          <a:off x="0" y="0"/>
          <a:ext cx="0" cy="0"/>
          <a:chOff x="0" y="0"/>
          <a:chExt cx="0" cy="0"/>
        </a:xfrm>
      </p:grpSpPr>
      <p:sp>
        <p:nvSpPr>
          <p:cNvPr id="8903" name="Google Shape;8903;p136"/>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4" name="Google Shape;8904;p136"/>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5" name="Google Shape;8905;p136"/>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8906" name="Google Shape;8906;p136"/>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7" name="Google Shape;8907;p136"/>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the claim needing a </a:t>
            </a:r>
            <a:r>
              <a:rPr lang="en" sz="1600">
                <a:solidFill>
                  <a:schemeClr val="dk1"/>
                </a:solidFill>
                <a:latin typeface="Inter"/>
                <a:ea typeface="Inter"/>
                <a:cs typeface="Inter"/>
                <a:sym typeface="Inter"/>
              </a:rPr>
              <a:t>receipt</a:t>
            </a:r>
            <a:r>
              <a:rPr lang="en" sz="1600">
                <a:solidFill>
                  <a:schemeClr val="dk1"/>
                </a:solidFill>
                <a:latin typeface="Inter"/>
                <a:ea typeface="Inter"/>
                <a:cs typeface="Inter"/>
                <a:sym typeface="Inter"/>
              </a:rPr>
              <a:t> </a:t>
            </a:r>
            <a:endParaRPr sz="1200">
              <a:solidFill>
                <a:srgbClr val="7C868F"/>
              </a:solidFill>
              <a:latin typeface="Inter"/>
              <a:ea typeface="Inter"/>
              <a:cs typeface="Inter"/>
              <a:sym typeface="Inter"/>
            </a:endParaRPr>
          </a:p>
        </p:txBody>
      </p:sp>
      <p:sp>
        <p:nvSpPr>
          <p:cNvPr id="8908" name="Google Shape;8908;p136"/>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2</a:t>
            </a:r>
            <a:endParaRPr/>
          </a:p>
        </p:txBody>
      </p:sp>
      <p:pic>
        <p:nvPicPr>
          <p:cNvPr id="8909" name="Google Shape;8909;p136"/>
          <p:cNvPicPr preferRelativeResize="0"/>
          <p:nvPr/>
        </p:nvPicPr>
        <p:blipFill rotWithShape="1">
          <a:blip r:embed="rId3">
            <a:alphaModFix/>
          </a:blip>
          <a:srcRect b="32500" l="0" r="0" t="0"/>
          <a:stretch/>
        </p:blipFill>
        <p:spPr>
          <a:xfrm>
            <a:off x="5803700" y="785750"/>
            <a:ext cx="2303100" cy="3514199"/>
          </a:xfrm>
          <a:prstGeom prst="rect">
            <a:avLst/>
          </a:prstGeom>
          <a:noFill/>
          <a:ln>
            <a:noFill/>
          </a:ln>
        </p:spPr>
      </p:pic>
      <p:sp>
        <p:nvSpPr>
          <p:cNvPr id="8910" name="Google Shape;8910;p136"/>
          <p:cNvSpPr/>
          <p:nvPr/>
        </p:nvSpPr>
        <p:spPr>
          <a:xfrm>
            <a:off x="7967125" y="14052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914" name="Shape 8914"/>
        <p:cNvGrpSpPr/>
        <p:nvPr/>
      </p:nvGrpSpPr>
      <p:grpSpPr>
        <a:xfrm>
          <a:off x="0" y="0"/>
          <a:ext cx="0" cy="0"/>
          <a:chOff x="0" y="0"/>
          <a:chExt cx="0" cy="0"/>
        </a:xfrm>
      </p:grpSpPr>
      <p:sp>
        <p:nvSpPr>
          <p:cNvPr id="8915" name="Google Shape;8915;p137"/>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6" name="Google Shape;8916;p137"/>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7" name="Google Shape;8917;p137"/>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p>
        </p:txBody>
      </p:sp>
      <p:sp>
        <p:nvSpPr>
          <p:cNvPr id="8918" name="Google Shape;8918;p137"/>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9" name="Google Shape;8919;p137"/>
          <p:cNvSpPr txBox="1"/>
          <p:nvPr>
            <p:ph idx="1" type="body"/>
          </p:nvPr>
        </p:nvSpPr>
        <p:spPr>
          <a:xfrm>
            <a:off x="311700" y="3084775"/>
            <a:ext cx="40290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600"/>
          </a:p>
          <a:p>
            <a:pPr indent="0" lvl="0" marL="0" rtl="0" algn="l">
              <a:spcBef>
                <a:spcPts val="1200"/>
              </a:spcBef>
              <a:spcAft>
                <a:spcPts val="0"/>
              </a:spcAft>
              <a:buNone/>
            </a:pPr>
            <a:r>
              <a:t/>
            </a:r>
            <a:endParaRPr sz="1200">
              <a:solidFill>
                <a:schemeClr val="dk2"/>
              </a:solidFill>
            </a:endParaRPr>
          </a:p>
        </p:txBody>
      </p:sp>
      <p:sp>
        <p:nvSpPr>
          <p:cNvPr id="8920" name="Google Shape;8920;p137"/>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“New Receipt” </a:t>
            </a:r>
            <a:endParaRPr sz="1200">
              <a:solidFill>
                <a:srgbClr val="7C868F"/>
              </a:solidFill>
              <a:latin typeface="Inter"/>
              <a:ea typeface="Inter"/>
              <a:cs typeface="Inter"/>
              <a:sym typeface="Inter"/>
            </a:endParaRPr>
          </a:p>
        </p:txBody>
      </p:sp>
      <p:sp>
        <p:nvSpPr>
          <p:cNvPr id="8921" name="Google Shape;8921;p137"/>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3</a:t>
            </a:r>
            <a:endParaRPr/>
          </a:p>
        </p:txBody>
      </p:sp>
      <p:pic>
        <p:nvPicPr>
          <p:cNvPr id="8922" name="Google Shape;8922;p137"/>
          <p:cNvPicPr preferRelativeResize="0"/>
          <p:nvPr/>
        </p:nvPicPr>
        <p:blipFill rotWithShape="1">
          <a:blip r:embed="rId3">
            <a:alphaModFix/>
          </a:blip>
          <a:srcRect b="15503" l="0" r="0" t="14693"/>
          <a:stretch/>
        </p:blipFill>
        <p:spPr>
          <a:xfrm>
            <a:off x="5817575" y="755850"/>
            <a:ext cx="2275376" cy="3590426"/>
          </a:xfrm>
          <a:prstGeom prst="rect">
            <a:avLst/>
          </a:prstGeom>
          <a:noFill/>
          <a:ln>
            <a:noFill/>
          </a:ln>
        </p:spPr>
      </p:pic>
      <p:sp>
        <p:nvSpPr>
          <p:cNvPr id="8923" name="Google Shape;8923;p137"/>
          <p:cNvSpPr/>
          <p:nvPr/>
        </p:nvSpPr>
        <p:spPr>
          <a:xfrm>
            <a:off x="7977600" y="34359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927" name="Shape 8927"/>
        <p:cNvGrpSpPr/>
        <p:nvPr/>
      </p:nvGrpSpPr>
      <p:grpSpPr>
        <a:xfrm>
          <a:off x="0" y="0"/>
          <a:ext cx="0" cy="0"/>
          <a:chOff x="0" y="0"/>
          <a:chExt cx="0" cy="0"/>
        </a:xfrm>
      </p:grpSpPr>
      <p:sp>
        <p:nvSpPr>
          <p:cNvPr id="8928" name="Google Shape;8928;p138"/>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9" name="Google Shape;8929;p138"/>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0" name="Google Shape;8930;p138"/>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8931" name="Google Shape;8931;p138"/>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32" name="Google Shape;8932;p138"/>
          <p:cNvPicPr preferRelativeResize="0"/>
          <p:nvPr/>
        </p:nvPicPr>
        <p:blipFill rotWithShape="1">
          <a:blip r:embed="rId3">
            <a:alphaModFix/>
          </a:blip>
          <a:srcRect b="0" l="0" r="0" t="81030"/>
          <a:stretch/>
        </p:blipFill>
        <p:spPr>
          <a:xfrm>
            <a:off x="5803700" y="3359163"/>
            <a:ext cx="2303101" cy="945823"/>
          </a:xfrm>
          <a:prstGeom prst="rect">
            <a:avLst/>
          </a:prstGeom>
          <a:noFill/>
          <a:ln>
            <a:noFill/>
          </a:ln>
        </p:spPr>
      </p:pic>
      <p:sp>
        <p:nvSpPr>
          <p:cNvPr id="8933" name="Google Shape;8933;p138"/>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600">
                <a:solidFill>
                  <a:schemeClr val="dk1"/>
                </a:solidFill>
                <a:latin typeface="Inter"/>
                <a:ea typeface="Inter"/>
                <a:cs typeface="Inter"/>
                <a:sym typeface="Inter"/>
              </a:rPr>
              <a:t>Select receipt upload method </a:t>
            </a:r>
            <a:endParaRPr sz="1200">
              <a:solidFill>
                <a:schemeClr val="dk2"/>
              </a:solidFill>
              <a:latin typeface="Inter"/>
              <a:ea typeface="Inter"/>
              <a:cs typeface="Inter"/>
              <a:sym typeface="Inter"/>
            </a:endParaRPr>
          </a:p>
          <a:p>
            <a:pPr indent="0" lvl="0" marL="0" rtl="0" algn="l">
              <a:lnSpc>
                <a:spcPct val="115000"/>
              </a:lnSpc>
              <a:spcBef>
                <a:spcPts val="1200"/>
              </a:spcBef>
              <a:spcAft>
                <a:spcPts val="1200"/>
              </a:spcAft>
              <a:buNone/>
            </a:pPr>
            <a:r>
              <a:t/>
            </a:r>
            <a:endParaRPr sz="1600">
              <a:solidFill>
                <a:schemeClr val="dk1"/>
              </a:solidFill>
              <a:latin typeface="Inter"/>
              <a:ea typeface="Inter"/>
              <a:cs typeface="Inter"/>
              <a:sym typeface="Inter"/>
            </a:endParaRPr>
          </a:p>
        </p:txBody>
      </p:sp>
      <p:sp>
        <p:nvSpPr>
          <p:cNvPr id="8934" name="Google Shape;8934;p138"/>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4</a:t>
            </a:r>
            <a:endParaRPr/>
          </a:p>
        </p:txBody>
      </p:sp>
      <p:sp>
        <p:nvSpPr>
          <p:cNvPr id="8935" name="Google Shape;8935;p138"/>
          <p:cNvSpPr txBox="1"/>
          <p:nvPr/>
        </p:nvSpPr>
        <p:spPr>
          <a:xfrm>
            <a:off x="1229850" y="2408450"/>
            <a:ext cx="3000000" cy="8898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Take a photo </a:t>
            </a:r>
            <a:endParaRPr sz="1200">
              <a:solidFill>
                <a:schemeClr val="dk1"/>
              </a:solidFill>
              <a:latin typeface="Inter"/>
              <a:ea typeface="Inter"/>
              <a:cs typeface="Inter"/>
              <a:sym typeface="Inter"/>
            </a:endParaRPr>
          </a:p>
          <a:p>
            <a:pPr indent="-304800" lvl="0" marL="457200"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Upload existing photo </a:t>
            </a:r>
            <a:endParaRPr sz="1200">
              <a:solidFill>
                <a:srgbClr val="253746"/>
              </a:solidFill>
              <a:latin typeface="Inter"/>
              <a:ea typeface="Inter"/>
              <a:cs typeface="Inter"/>
              <a:sym typeface="Inter"/>
            </a:endParaRPr>
          </a:p>
        </p:txBody>
      </p:sp>
      <p:pic>
        <p:nvPicPr>
          <p:cNvPr id="8936" name="Google Shape;8936;p138"/>
          <p:cNvPicPr preferRelativeResize="0"/>
          <p:nvPr/>
        </p:nvPicPr>
        <p:blipFill rotWithShape="1">
          <a:blip r:embed="rId4">
            <a:alphaModFix/>
          </a:blip>
          <a:srcRect b="15461" l="0" r="0" t="16213"/>
          <a:stretch/>
        </p:blipFill>
        <p:spPr>
          <a:xfrm>
            <a:off x="5817550" y="785750"/>
            <a:ext cx="2275401" cy="35141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940" name="Shape 8940"/>
        <p:cNvGrpSpPr/>
        <p:nvPr/>
      </p:nvGrpSpPr>
      <p:grpSpPr>
        <a:xfrm>
          <a:off x="0" y="0"/>
          <a:ext cx="0" cy="0"/>
          <a:chOff x="0" y="0"/>
          <a:chExt cx="0" cy="0"/>
        </a:xfrm>
      </p:grpSpPr>
      <p:sp>
        <p:nvSpPr>
          <p:cNvPr id="8941" name="Google Shape;8941;p139"/>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2" name="Google Shape;8942;p139"/>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3" name="Google Shape;8943;p139"/>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8944" name="Google Shape;8944;p139"/>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5" name="Google Shape;8945;p139"/>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You’ll receive a confirmation message</a:t>
            </a:r>
            <a:endParaRPr sz="1200">
              <a:solidFill>
                <a:srgbClr val="7C868F"/>
              </a:solidFill>
              <a:latin typeface="Inter"/>
              <a:ea typeface="Inter"/>
              <a:cs typeface="Inter"/>
              <a:sym typeface="Inter"/>
            </a:endParaRPr>
          </a:p>
        </p:txBody>
      </p:sp>
      <p:sp>
        <p:nvSpPr>
          <p:cNvPr id="8946" name="Google Shape;8946;p139"/>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5</a:t>
            </a:r>
            <a:endParaRPr/>
          </a:p>
        </p:txBody>
      </p:sp>
      <p:sp>
        <p:nvSpPr>
          <p:cNvPr id="8947" name="Google Shape;8947;p139"/>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rgbClr val="253746"/>
              </a:solidFill>
              <a:latin typeface="Inter"/>
              <a:ea typeface="Inter"/>
              <a:cs typeface="Inter"/>
              <a:sym typeface="Inter"/>
            </a:endParaRPr>
          </a:p>
        </p:txBody>
      </p:sp>
      <p:pic>
        <p:nvPicPr>
          <p:cNvPr id="8948" name="Google Shape;8948;p139"/>
          <p:cNvPicPr preferRelativeResize="0"/>
          <p:nvPr/>
        </p:nvPicPr>
        <p:blipFill rotWithShape="1">
          <a:blip r:embed="rId3">
            <a:alphaModFix/>
          </a:blip>
          <a:srcRect b="15461" l="0" r="0" t="16213"/>
          <a:stretch/>
        </p:blipFill>
        <p:spPr>
          <a:xfrm>
            <a:off x="5817550" y="785750"/>
            <a:ext cx="2275401" cy="3514199"/>
          </a:xfrm>
          <a:prstGeom prst="rect">
            <a:avLst/>
          </a:prstGeom>
          <a:noFill/>
          <a:ln>
            <a:noFill/>
          </a:ln>
        </p:spPr>
      </p:pic>
      <p:pic>
        <p:nvPicPr>
          <p:cNvPr id="8949" name="Google Shape;8949;p139"/>
          <p:cNvPicPr preferRelativeResize="0"/>
          <p:nvPr/>
        </p:nvPicPr>
        <p:blipFill rotWithShape="1">
          <a:blip r:embed="rId4">
            <a:alphaModFix/>
          </a:blip>
          <a:srcRect b="39162" l="0" r="0" t="36079"/>
          <a:stretch/>
        </p:blipFill>
        <p:spPr>
          <a:xfrm>
            <a:off x="5817550" y="1806950"/>
            <a:ext cx="2275401" cy="127352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3" name="Shape 8953"/>
        <p:cNvGrpSpPr/>
        <p:nvPr/>
      </p:nvGrpSpPr>
      <p:grpSpPr>
        <a:xfrm>
          <a:off x="0" y="0"/>
          <a:ext cx="0" cy="0"/>
          <a:chOff x="0" y="0"/>
          <a:chExt cx="0" cy="0"/>
        </a:xfrm>
      </p:grpSpPr>
      <p:sp>
        <p:nvSpPr>
          <p:cNvPr id="8954" name="Google Shape;8954;p140"/>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8955" name="Google Shape;8955;p140"/>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8956" name="Google Shape;8956;p140"/>
          <p:cNvSpPr txBox="1"/>
          <p:nvPr>
            <p:ph type="ctrTitle"/>
          </p:nvPr>
        </p:nvSpPr>
        <p:spPr>
          <a:xfrm>
            <a:off x="311700" y="1567325"/>
            <a:ext cx="4566900" cy="21321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4000"/>
              <a:t>Eligible expenses for dependent care FSAs</a:t>
            </a:r>
            <a:endParaRPr sz="4000"/>
          </a:p>
        </p:txBody>
      </p:sp>
      <p:sp>
        <p:nvSpPr>
          <p:cNvPr id="8957" name="Google Shape;8957;p140"/>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958" name="Google Shape;8958;p140"/>
          <p:cNvPicPr preferRelativeResize="0"/>
          <p:nvPr/>
        </p:nvPicPr>
        <p:blipFill rotWithShape="1">
          <a:blip r:embed="rId3">
            <a:alphaModFix/>
          </a:blip>
          <a:srcRect b="3278" l="0" r="0" t="4111"/>
          <a:stretch/>
        </p:blipFill>
        <p:spPr>
          <a:xfrm>
            <a:off x="5442225" y="0"/>
            <a:ext cx="3701774" cy="5143501"/>
          </a:xfrm>
          <a:prstGeom prst="rect">
            <a:avLst/>
          </a:prstGeom>
          <a:noFill/>
          <a:ln>
            <a:noFill/>
          </a:ln>
        </p:spPr>
      </p:pic>
      <p:pic>
        <p:nvPicPr>
          <p:cNvPr id="8959" name="Google Shape;8959;p140"/>
          <p:cNvPicPr preferRelativeResize="0"/>
          <p:nvPr/>
        </p:nvPicPr>
        <p:blipFill rotWithShape="1">
          <a:blip r:embed="rId4">
            <a:alphaModFix/>
          </a:blip>
          <a:srcRect b="0" l="24239" r="27780" t="0"/>
          <a:stretch/>
        </p:blipFill>
        <p:spPr>
          <a:xfrm>
            <a:off x="5442225" y="0"/>
            <a:ext cx="3701775"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63" name="Shape 8963"/>
        <p:cNvGrpSpPr/>
        <p:nvPr/>
      </p:nvGrpSpPr>
      <p:grpSpPr>
        <a:xfrm>
          <a:off x="0" y="0"/>
          <a:ext cx="0" cy="0"/>
          <a:chOff x="0" y="0"/>
          <a:chExt cx="0" cy="0"/>
        </a:xfrm>
      </p:grpSpPr>
      <p:sp>
        <p:nvSpPr>
          <p:cNvPr id="8964" name="Google Shape;8964;p141"/>
          <p:cNvSpPr txBox="1"/>
          <p:nvPr>
            <p:ph idx="4294967295" type="title"/>
          </p:nvPr>
        </p:nvSpPr>
        <p:spPr>
          <a:xfrm>
            <a:off x="303200" y="258975"/>
            <a:ext cx="5156100" cy="2235600"/>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100"/>
              <a:t>Eligible expenses</a:t>
            </a:r>
            <a:endParaRPr sz="3100"/>
          </a:p>
          <a:p>
            <a:pPr indent="0" lvl="0" marL="0" rtl="0" algn="l">
              <a:lnSpc>
                <a:spcPct val="90000"/>
              </a:lnSpc>
              <a:spcBef>
                <a:spcPts val="0"/>
              </a:spcBef>
              <a:spcAft>
                <a:spcPts val="0"/>
              </a:spcAft>
              <a:buSzPts val="2400"/>
              <a:buNone/>
            </a:pPr>
            <a:r>
              <a:t/>
            </a:r>
            <a:endParaRPr sz="3800"/>
          </a:p>
        </p:txBody>
      </p:sp>
      <p:sp>
        <p:nvSpPr>
          <p:cNvPr id="8965" name="Google Shape;8965;p141"/>
          <p:cNvSpPr txBox="1"/>
          <p:nvPr>
            <p:ph idx="4294967295" type="body"/>
          </p:nvPr>
        </p:nvSpPr>
        <p:spPr>
          <a:xfrm>
            <a:off x="303200" y="1637575"/>
            <a:ext cx="5292000" cy="3361200"/>
          </a:xfrm>
          <a:prstGeom prst="rect">
            <a:avLst/>
          </a:prstGeom>
          <a:noFill/>
          <a:ln>
            <a:noFill/>
          </a:ln>
        </p:spPr>
        <p:txBody>
          <a:bodyPr anchorCtr="0" anchor="t" bIns="34275" lIns="68575" spcFirstLastPara="1" rIns="68575" wrap="square" tIns="34275">
            <a:noAutofit/>
          </a:bodyPr>
          <a:lstStyle/>
          <a:p>
            <a:pPr indent="0" lvl="0" marL="76200" rtl="0" algn="l">
              <a:lnSpc>
                <a:spcPct val="200000"/>
              </a:lnSpc>
              <a:spcBef>
                <a:spcPts val="800"/>
              </a:spcBef>
              <a:spcAft>
                <a:spcPts val="0"/>
              </a:spcAft>
              <a:buSzPts val="1500"/>
              <a:buNone/>
            </a:pPr>
            <a:r>
              <a:rPr lang="en">
                <a:solidFill>
                  <a:srgbClr val="253746"/>
                </a:solidFill>
              </a:rPr>
              <a:t>The list includes but is not limited to: </a:t>
            </a:r>
            <a:endParaRPr>
              <a:solidFill>
                <a:srgbClr val="253746"/>
              </a:solidFill>
            </a:endParaRPr>
          </a:p>
          <a:p>
            <a:pPr indent="-317500" lvl="0" marL="457200" rtl="0" algn="l">
              <a:lnSpc>
                <a:spcPct val="200000"/>
              </a:lnSpc>
              <a:spcBef>
                <a:spcPts val="800"/>
              </a:spcBef>
              <a:spcAft>
                <a:spcPts val="0"/>
              </a:spcAft>
              <a:buClr>
                <a:srgbClr val="253746"/>
              </a:buClr>
              <a:buSzPts val="1400"/>
              <a:buChar char="●"/>
            </a:pPr>
            <a:r>
              <a:rPr lang="en" sz="1400">
                <a:solidFill>
                  <a:srgbClr val="253746"/>
                </a:solidFill>
              </a:rPr>
              <a:t>Summer day camps </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Babysitters</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Nannies</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Care of a disabled spouse or dependent of any age </a:t>
            </a:r>
            <a:endParaRPr sz="1400">
              <a:solidFill>
                <a:srgbClr val="253746"/>
              </a:solidFill>
            </a:endParaRPr>
          </a:p>
          <a:p>
            <a:pPr indent="0" lvl="0" marL="76200" rtl="0" algn="l">
              <a:lnSpc>
                <a:spcPct val="200000"/>
              </a:lnSpc>
              <a:spcBef>
                <a:spcPts val="800"/>
              </a:spcBef>
              <a:spcAft>
                <a:spcPts val="0"/>
              </a:spcAft>
              <a:buSzPts val="1500"/>
              <a:buNone/>
            </a:pPr>
            <a:r>
              <a:t/>
            </a:r>
            <a:endParaRPr sz="1400">
              <a:solidFill>
                <a:srgbClr val="253746"/>
              </a:solidFill>
            </a:endParaRPr>
          </a:p>
        </p:txBody>
      </p:sp>
      <p:pic>
        <p:nvPicPr>
          <p:cNvPr id="8966" name="Google Shape;8966;p141"/>
          <p:cNvPicPr preferRelativeResize="0"/>
          <p:nvPr/>
        </p:nvPicPr>
        <p:blipFill>
          <a:blip r:embed="rId3">
            <a:alphaModFix/>
          </a:blip>
          <a:stretch>
            <a:fillRect/>
          </a:stretch>
        </p:blipFill>
        <p:spPr>
          <a:xfrm>
            <a:off x="5715844" y="0"/>
            <a:ext cx="3428163" cy="51435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0" name="Shape 8970"/>
        <p:cNvGrpSpPr/>
        <p:nvPr/>
      </p:nvGrpSpPr>
      <p:grpSpPr>
        <a:xfrm>
          <a:off x="0" y="0"/>
          <a:ext cx="0" cy="0"/>
          <a:chOff x="0" y="0"/>
          <a:chExt cx="0" cy="0"/>
        </a:xfrm>
      </p:grpSpPr>
      <p:sp>
        <p:nvSpPr>
          <p:cNvPr id="8971" name="Google Shape;8971;p142"/>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Ineligible expenses</a:t>
            </a:r>
            <a:endParaRPr/>
          </a:p>
        </p:txBody>
      </p:sp>
      <p:sp>
        <p:nvSpPr>
          <p:cNvPr id="8972" name="Google Shape;8972;p142"/>
          <p:cNvSpPr/>
          <p:nvPr/>
        </p:nvSpPr>
        <p:spPr>
          <a:xfrm>
            <a:off x="610986" y="1680001"/>
            <a:ext cx="1436700" cy="1436700"/>
          </a:xfrm>
          <a:prstGeom prst="ellipse">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973" name="Google Shape;8973;p142"/>
          <p:cNvSpPr txBox="1"/>
          <p:nvPr/>
        </p:nvSpPr>
        <p:spPr>
          <a:xfrm>
            <a:off x="2563875" y="1680000"/>
            <a:ext cx="5808000" cy="30693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Medical expenses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Costs already claimed as a dependent care tax credit </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Services provided by one of your dependents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Care at a nursing home, long-term care insurance premiums, respite care or other residential care center, and services such as housework</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Expenses while on vacation</a:t>
            </a:r>
            <a:endParaRPr sz="1500">
              <a:solidFill>
                <a:srgbClr val="4D4D4F"/>
              </a:solidFill>
              <a:latin typeface="Inter"/>
              <a:ea typeface="Inter"/>
              <a:cs typeface="Inter"/>
              <a:sym typeface="Inter"/>
            </a:endParaRPr>
          </a:p>
        </p:txBody>
      </p:sp>
      <p:sp>
        <p:nvSpPr>
          <p:cNvPr id="8974" name="Google Shape;8974;p142"/>
          <p:cNvSpPr txBox="1"/>
          <p:nvPr/>
        </p:nvSpPr>
        <p:spPr>
          <a:xfrm>
            <a:off x="743575" y="1554000"/>
            <a:ext cx="1171500" cy="168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900">
                <a:solidFill>
                  <a:schemeClr val="lt1"/>
                </a:solidFill>
                <a:latin typeface="Inter"/>
                <a:ea typeface="Inter"/>
                <a:cs typeface="Inter"/>
                <a:sym typeface="Inter"/>
              </a:rPr>
              <a:t>X</a:t>
            </a:r>
            <a:endParaRPr sz="9900">
              <a:solidFill>
                <a:schemeClr val="lt1"/>
              </a:solidFill>
              <a:latin typeface="Inter"/>
              <a:ea typeface="Inter"/>
              <a:cs typeface="Inter"/>
              <a:sym typeface="Inte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978" name="Shape 8978"/>
        <p:cNvGrpSpPr/>
        <p:nvPr/>
      </p:nvGrpSpPr>
      <p:grpSpPr>
        <a:xfrm>
          <a:off x="0" y="0"/>
          <a:ext cx="0" cy="0"/>
          <a:chOff x="0" y="0"/>
          <a:chExt cx="0" cy="0"/>
        </a:xfrm>
      </p:grpSpPr>
      <p:sp>
        <p:nvSpPr>
          <p:cNvPr id="8979" name="Google Shape;8979;p143"/>
          <p:cNvSpPr txBox="1"/>
          <p:nvPr>
            <p:ph type="ctrTitle"/>
          </p:nvPr>
        </p:nvSpPr>
        <p:spPr>
          <a:xfrm>
            <a:off x="311700" y="1643525"/>
            <a:ext cx="4567500" cy="21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200"/>
              <a:t>How to substantiate dependent care FSA  purchases of eligible expenses</a:t>
            </a:r>
            <a:endParaRPr sz="3000"/>
          </a:p>
        </p:txBody>
      </p:sp>
      <p:pic>
        <p:nvPicPr>
          <p:cNvPr id="8980" name="Google Shape;8980;p143"/>
          <p:cNvPicPr preferRelativeResize="0"/>
          <p:nvPr/>
        </p:nvPicPr>
        <p:blipFill rotWithShape="1">
          <a:blip r:embed="rId3">
            <a:alphaModFix/>
          </a:blip>
          <a:srcRect b="2525" l="27168" r="19486" t="17551"/>
          <a:stretch/>
        </p:blipFill>
        <p:spPr>
          <a:xfrm>
            <a:off x="5206062" y="911379"/>
            <a:ext cx="3226500" cy="3226500"/>
          </a:xfrm>
          <a:prstGeom prst="roundRect">
            <a:avLst>
              <a:gd fmla="val 0" name="adj"/>
            </a:avLst>
          </a:prstGeom>
          <a:noFill/>
          <a:ln>
            <a:noFill/>
          </a:ln>
          <a:effectLst>
            <a:outerShdw blurRad="342900" rotWithShape="0" algn="bl" dir="5400000" dist="38100">
              <a:srgbClr val="000000">
                <a:alpha val="15000"/>
              </a:srgbClr>
            </a:outerShdw>
          </a:effectLst>
        </p:spPr>
      </p:pic>
      <p:sp>
        <p:nvSpPr>
          <p:cNvPr id="8981" name="Google Shape;8981;p143"/>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8982" name="Google Shape;8982;p143"/>
          <p:cNvPicPr preferRelativeResize="0"/>
          <p:nvPr/>
        </p:nvPicPr>
        <p:blipFill rotWithShape="1">
          <a:blip r:embed="rId4">
            <a:alphaModFix/>
          </a:blip>
          <a:srcRect b="0" l="35319" r="12400" t="0"/>
          <a:stretch/>
        </p:blipFill>
        <p:spPr>
          <a:xfrm>
            <a:off x="5109475" y="0"/>
            <a:ext cx="4034524" cy="5143501"/>
          </a:xfrm>
          <a:prstGeom prst="rect">
            <a:avLst/>
          </a:prstGeom>
          <a:noFill/>
          <a:ln>
            <a:noFill/>
          </a:ln>
        </p:spPr>
      </p:pic>
      <p:pic>
        <p:nvPicPr>
          <p:cNvPr id="8983" name="Google Shape;8983;p143"/>
          <p:cNvPicPr preferRelativeResize="0"/>
          <p:nvPr/>
        </p:nvPicPr>
        <p:blipFill rotWithShape="1">
          <a:blip r:embed="rId5">
            <a:alphaModFix/>
          </a:blip>
          <a:srcRect b="0" l="26591" r="21115" t="0"/>
          <a:stretch/>
        </p:blipFill>
        <p:spPr>
          <a:xfrm>
            <a:off x="5109475" y="0"/>
            <a:ext cx="4034524"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AFE"/>
        </a:solidFill>
      </p:bgPr>
    </p:bg>
    <p:spTree>
      <p:nvGrpSpPr>
        <p:cNvPr id="8987" name="Shape 8987"/>
        <p:cNvGrpSpPr/>
        <p:nvPr/>
      </p:nvGrpSpPr>
      <p:grpSpPr>
        <a:xfrm>
          <a:off x="0" y="0"/>
          <a:ext cx="0" cy="0"/>
          <a:chOff x="0" y="0"/>
          <a:chExt cx="0" cy="0"/>
        </a:xfrm>
      </p:grpSpPr>
      <p:sp>
        <p:nvSpPr>
          <p:cNvPr id="8988" name="Google Shape;8988;p144"/>
          <p:cNvSpPr/>
          <p:nvPr/>
        </p:nvSpPr>
        <p:spPr>
          <a:xfrm>
            <a:off x="4079019" y="773427"/>
            <a:ext cx="3788700" cy="3788700"/>
          </a:xfrm>
          <a:prstGeom prst="ellipse">
            <a:avLst/>
          </a:prstGeom>
          <a:noFill/>
          <a:ln cap="flat" cmpd="sng" w="25400">
            <a:solidFill>
              <a:srgbClr val="7D89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sp>
        <p:nvSpPr>
          <p:cNvPr id="8989" name="Google Shape;8989;p144"/>
          <p:cNvSpPr/>
          <p:nvPr/>
        </p:nvSpPr>
        <p:spPr>
          <a:xfrm>
            <a:off x="1431500" y="1677050"/>
            <a:ext cx="3610800" cy="1716600"/>
          </a:xfrm>
          <a:prstGeom prst="roundRect">
            <a:avLst>
              <a:gd fmla="val 16667" name="adj"/>
            </a:avLst>
          </a:prstGeom>
          <a:solidFill>
            <a:schemeClr val="lt1"/>
          </a:solidFill>
          <a:ln>
            <a:noFill/>
          </a:ln>
          <a:effectLst>
            <a:outerShdw blurRad="342900" rotWithShape="0" algn="bl" dir="5400000" dist="114300">
              <a:schemeClr val="lt2">
                <a:alpha val="74000"/>
              </a:schemeClr>
            </a:outerShdw>
          </a:effectLst>
        </p:spPr>
        <p:txBody>
          <a:bodyPr anchorCtr="0" anchor="ctr" bIns="91400" lIns="91400" spcFirstLastPara="1" rIns="91400" wrap="square" tIns="91400">
            <a:noAutofit/>
          </a:bodyPr>
          <a:lstStyle/>
          <a:p>
            <a:pPr indent="-234950" lvl="1" marL="600075" rtl="0" algn="l">
              <a:lnSpc>
                <a:spcPct val="150000"/>
              </a:lnSpc>
              <a:spcBef>
                <a:spcPts val="0"/>
              </a:spcBef>
              <a:spcAft>
                <a:spcPts val="0"/>
              </a:spcAft>
              <a:buClr>
                <a:schemeClr val="dk1"/>
              </a:buClr>
              <a:buSzPts val="1400"/>
              <a:buFont typeface="Inter"/>
              <a:buChar char="•"/>
            </a:pPr>
            <a:r>
              <a:rPr b="1" lang="en" sz="1200">
                <a:solidFill>
                  <a:schemeClr val="accent4"/>
                </a:solidFill>
              </a:rPr>
              <a:t>Name </a:t>
            </a:r>
            <a:r>
              <a:rPr lang="en" sz="1200">
                <a:solidFill>
                  <a:srgbClr val="253746"/>
                </a:solidFill>
              </a:rPr>
              <a:t>of the provider </a:t>
            </a:r>
            <a:endParaRPr sz="1200">
              <a:solidFill>
                <a:srgbClr val="253746"/>
              </a:solidFill>
            </a:endParaRPr>
          </a:p>
          <a:p>
            <a:pPr indent="-234950" lvl="1" marL="600075" rtl="0" algn="l">
              <a:lnSpc>
                <a:spcPct val="150000"/>
              </a:lnSpc>
              <a:spcBef>
                <a:spcPts val="0"/>
              </a:spcBef>
              <a:spcAft>
                <a:spcPts val="0"/>
              </a:spcAft>
              <a:buClr>
                <a:schemeClr val="dk1"/>
              </a:buClr>
              <a:buSzPts val="1400"/>
              <a:buFont typeface="Inter"/>
              <a:buChar char="•"/>
            </a:pPr>
            <a:r>
              <a:rPr b="1" lang="en" sz="1200">
                <a:solidFill>
                  <a:schemeClr val="accent4"/>
                </a:solidFill>
              </a:rPr>
              <a:t>Date </a:t>
            </a:r>
            <a:r>
              <a:rPr lang="en" sz="1200">
                <a:solidFill>
                  <a:srgbClr val="253746"/>
                </a:solidFill>
              </a:rPr>
              <a:t>of the service received </a:t>
            </a:r>
            <a:endParaRPr sz="1200">
              <a:solidFill>
                <a:srgbClr val="253746"/>
              </a:solidFill>
            </a:endParaRPr>
          </a:p>
          <a:p>
            <a:pPr indent="-234950" lvl="1" marL="600075" rtl="0" algn="l">
              <a:lnSpc>
                <a:spcPct val="150000"/>
              </a:lnSpc>
              <a:spcBef>
                <a:spcPts val="0"/>
              </a:spcBef>
              <a:spcAft>
                <a:spcPts val="0"/>
              </a:spcAft>
              <a:buClr>
                <a:schemeClr val="dk1"/>
              </a:buClr>
              <a:buSzPts val="1400"/>
              <a:buFont typeface="Inter"/>
              <a:buChar char="•"/>
            </a:pPr>
            <a:r>
              <a:rPr b="1" lang="en" sz="1200">
                <a:solidFill>
                  <a:schemeClr val="accent4"/>
                </a:solidFill>
              </a:rPr>
              <a:t>Description </a:t>
            </a:r>
            <a:r>
              <a:rPr lang="en" sz="1200">
                <a:solidFill>
                  <a:srgbClr val="253746"/>
                </a:solidFill>
              </a:rPr>
              <a:t>of the service received </a:t>
            </a:r>
            <a:endParaRPr sz="1200">
              <a:solidFill>
                <a:srgbClr val="253746"/>
              </a:solidFill>
            </a:endParaRPr>
          </a:p>
          <a:p>
            <a:pPr indent="-234950" lvl="1" marL="600075" rtl="0" algn="l">
              <a:lnSpc>
                <a:spcPct val="150000"/>
              </a:lnSpc>
              <a:spcBef>
                <a:spcPts val="0"/>
              </a:spcBef>
              <a:spcAft>
                <a:spcPts val="0"/>
              </a:spcAft>
              <a:buClr>
                <a:schemeClr val="dk1"/>
              </a:buClr>
              <a:buSzPts val="1400"/>
              <a:buFont typeface="Inter"/>
              <a:buChar char="•"/>
            </a:pPr>
            <a:r>
              <a:rPr b="1" lang="en" sz="1200">
                <a:solidFill>
                  <a:schemeClr val="accent4"/>
                </a:solidFill>
              </a:rPr>
              <a:t>Dollar Amount </a:t>
            </a:r>
            <a:r>
              <a:rPr lang="en" sz="1200">
                <a:solidFill>
                  <a:srgbClr val="253746"/>
                </a:solidFill>
              </a:rPr>
              <a:t>of the expense </a:t>
            </a:r>
            <a:endParaRPr sz="800">
              <a:solidFill>
                <a:srgbClr val="253746"/>
              </a:solidFill>
              <a:latin typeface="Inter Medium"/>
              <a:ea typeface="Inter Medium"/>
              <a:cs typeface="Inter Medium"/>
              <a:sym typeface="Inter Medium"/>
            </a:endParaRPr>
          </a:p>
        </p:txBody>
      </p:sp>
      <p:sp>
        <p:nvSpPr>
          <p:cNvPr id="8990" name="Google Shape;8990;p144"/>
          <p:cNvSpPr/>
          <p:nvPr/>
        </p:nvSpPr>
        <p:spPr>
          <a:xfrm>
            <a:off x="7417542" y="2932432"/>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991" name="Google Shape;8991;p144"/>
          <p:cNvSpPr/>
          <p:nvPr/>
        </p:nvSpPr>
        <p:spPr>
          <a:xfrm>
            <a:off x="6775625" y="3790152"/>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992" name="Google Shape;8992;p144"/>
          <p:cNvSpPr/>
          <p:nvPr/>
        </p:nvSpPr>
        <p:spPr>
          <a:xfrm>
            <a:off x="4483725" y="3763890"/>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993" name="Google Shape;8993;p144"/>
          <p:cNvSpPr/>
          <p:nvPr/>
        </p:nvSpPr>
        <p:spPr>
          <a:xfrm>
            <a:off x="5629664" y="410222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994" name="Google Shape;8994;p144"/>
          <p:cNvSpPr/>
          <p:nvPr/>
        </p:nvSpPr>
        <p:spPr>
          <a:xfrm>
            <a:off x="7716367" y="4464794"/>
            <a:ext cx="984900" cy="678600"/>
          </a:xfrm>
          <a:prstGeom prst="rect">
            <a:avLst/>
          </a:prstGeom>
          <a:solidFill>
            <a:srgbClr val="F5FA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grpSp>
        <p:nvGrpSpPr>
          <p:cNvPr id="8995" name="Google Shape;8995;p144"/>
          <p:cNvGrpSpPr/>
          <p:nvPr/>
        </p:nvGrpSpPr>
        <p:grpSpPr>
          <a:xfrm>
            <a:off x="7605225" y="3085777"/>
            <a:ext cx="403434" cy="455004"/>
            <a:chOff x="3519575" y="665025"/>
            <a:chExt cx="91725" cy="103450"/>
          </a:xfrm>
        </p:grpSpPr>
        <p:sp>
          <p:nvSpPr>
            <p:cNvPr id="8996" name="Google Shape;8996;p144"/>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7" name="Google Shape;8997;p144"/>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8" name="Google Shape;8998;p144"/>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9" name="Google Shape;8999;p144"/>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0" name="Google Shape;9000;p144"/>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1" name="Google Shape;9001;p144"/>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2" name="Google Shape;9002;p144"/>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3" name="Google Shape;9003;p144"/>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4" name="Google Shape;9004;p144"/>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5" name="Google Shape;9005;p144"/>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6" name="Google Shape;9006;p144"/>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07" name="Google Shape;9007;p144"/>
          <p:cNvGrpSpPr/>
          <p:nvPr/>
        </p:nvGrpSpPr>
        <p:grpSpPr>
          <a:xfrm>
            <a:off x="5791510" y="4233544"/>
            <a:ext cx="455127" cy="499063"/>
            <a:chOff x="2953825" y="2392025"/>
            <a:chExt cx="90900" cy="99675"/>
          </a:xfrm>
        </p:grpSpPr>
        <p:sp>
          <p:nvSpPr>
            <p:cNvPr id="9008" name="Google Shape;9008;p144"/>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9" name="Google Shape;9009;p144"/>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0" name="Google Shape;9010;p144"/>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1" name="Google Shape;9011;p144"/>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2" name="Google Shape;9012;p144"/>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3" name="Google Shape;9013;p144"/>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4" name="Google Shape;9014;p144"/>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5" name="Google Shape;9015;p144"/>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6" name="Google Shape;9016;p144"/>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7" name="Google Shape;9017;p144"/>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8" name="Google Shape;9018;p144"/>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19" name="Google Shape;9019;p144"/>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grpSp>
        <p:nvGrpSpPr>
          <p:cNvPr id="9020" name="Google Shape;9020;p144"/>
          <p:cNvGrpSpPr/>
          <p:nvPr/>
        </p:nvGrpSpPr>
        <p:grpSpPr>
          <a:xfrm>
            <a:off x="4643475" y="3916149"/>
            <a:ext cx="457196" cy="457198"/>
            <a:chOff x="260725" y="477825"/>
            <a:chExt cx="88800" cy="89225"/>
          </a:xfrm>
        </p:grpSpPr>
        <p:sp>
          <p:nvSpPr>
            <p:cNvPr id="9021" name="Google Shape;9021;p144"/>
            <p:cNvSpPr/>
            <p:nvPr/>
          </p:nvSpPr>
          <p:spPr>
            <a:xfrm>
              <a:off x="317675" y="531025"/>
              <a:ext cx="31850" cy="36025"/>
            </a:xfrm>
            <a:custGeom>
              <a:rect b="b" l="l" r="r" t="t"/>
              <a:pathLst>
                <a:path extrusionOk="0" h="1441" w="1274">
                  <a:moveTo>
                    <a:pt x="101" y="0"/>
                  </a:moveTo>
                  <a:lnTo>
                    <a:pt x="68" y="17"/>
                  </a:lnTo>
                  <a:lnTo>
                    <a:pt x="34" y="34"/>
                  </a:lnTo>
                  <a:lnTo>
                    <a:pt x="17" y="67"/>
                  </a:lnTo>
                  <a:lnTo>
                    <a:pt x="1" y="117"/>
                  </a:lnTo>
                  <a:lnTo>
                    <a:pt x="17" y="151"/>
                  </a:lnTo>
                  <a:lnTo>
                    <a:pt x="51" y="184"/>
                  </a:lnTo>
                  <a:lnTo>
                    <a:pt x="84" y="201"/>
                  </a:lnTo>
                  <a:lnTo>
                    <a:pt x="302" y="285"/>
                  </a:lnTo>
                  <a:lnTo>
                    <a:pt x="486" y="385"/>
                  </a:lnTo>
                  <a:lnTo>
                    <a:pt x="654" y="503"/>
                  </a:lnTo>
                  <a:lnTo>
                    <a:pt x="805" y="653"/>
                  </a:lnTo>
                  <a:lnTo>
                    <a:pt x="922" y="804"/>
                  </a:lnTo>
                  <a:lnTo>
                    <a:pt x="1006" y="972"/>
                  </a:lnTo>
                  <a:lnTo>
                    <a:pt x="1056" y="1156"/>
                  </a:lnTo>
                  <a:lnTo>
                    <a:pt x="1073" y="1340"/>
                  </a:lnTo>
                  <a:lnTo>
                    <a:pt x="1073" y="1374"/>
                  </a:lnTo>
                  <a:lnTo>
                    <a:pt x="1106" y="1407"/>
                  </a:lnTo>
                  <a:lnTo>
                    <a:pt x="1140" y="1424"/>
                  </a:lnTo>
                  <a:lnTo>
                    <a:pt x="1173" y="1441"/>
                  </a:lnTo>
                  <a:lnTo>
                    <a:pt x="1207" y="1424"/>
                  </a:lnTo>
                  <a:lnTo>
                    <a:pt x="1240" y="1407"/>
                  </a:lnTo>
                  <a:lnTo>
                    <a:pt x="1257" y="1374"/>
                  </a:lnTo>
                  <a:lnTo>
                    <a:pt x="1274" y="1340"/>
                  </a:lnTo>
                  <a:lnTo>
                    <a:pt x="1274" y="1223"/>
                  </a:lnTo>
                  <a:lnTo>
                    <a:pt x="1257" y="1122"/>
                  </a:lnTo>
                  <a:lnTo>
                    <a:pt x="1190" y="905"/>
                  </a:lnTo>
                  <a:lnTo>
                    <a:pt x="1089" y="704"/>
                  </a:lnTo>
                  <a:lnTo>
                    <a:pt x="972" y="536"/>
                  </a:lnTo>
                  <a:lnTo>
                    <a:pt x="805" y="369"/>
                  </a:lnTo>
                  <a:lnTo>
                    <a:pt x="604" y="218"/>
                  </a:lnTo>
                  <a:lnTo>
                    <a:pt x="386" y="101"/>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2" name="Google Shape;9022;p144"/>
            <p:cNvSpPr/>
            <p:nvPr/>
          </p:nvSpPr>
          <p:spPr>
            <a:xfrm>
              <a:off x="260725" y="531025"/>
              <a:ext cx="31425" cy="36025"/>
            </a:xfrm>
            <a:custGeom>
              <a:rect b="b" l="l" r="r" t="t"/>
              <a:pathLst>
                <a:path extrusionOk="0" h="1441" w="1257">
                  <a:moveTo>
                    <a:pt x="1156" y="0"/>
                  </a:moveTo>
                  <a:lnTo>
                    <a:pt x="1123" y="17"/>
                  </a:lnTo>
                  <a:lnTo>
                    <a:pt x="872" y="101"/>
                  </a:lnTo>
                  <a:lnTo>
                    <a:pt x="654" y="235"/>
                  </a:lnTo>
                  <a:lnTo>
                    <a:pt x="470" y="369"/>
                  </a:lnTo>
                  <a:lnTo>
                    <a:pt x="302" y="536"/>
                  </a:lnTo>
                  <a:lnTo>
                    <a:pt x="185" y="720"/>
                  </a:lnTo>
                  <a:lnTo>
                    <a:pt x="84" y="905"/>
                  </a:lnTo>
                  <a:lnTo>
                    <a:pt x="17" y="1122"/>
                  </a:lnTo>
                  <a:lnTo>
                    <a:pt x="1" y="1223"/>
                  </a:lnTo>
                  <a:lnTo>
                    <a:pt x="1" y="1340"/>
                  </a:lnTo>
                  <a:lnTo>
                    <a:pt x="17" y="1374"/>
                  </a:lnTo>
                  <a:lnTo>
                    <a:pt x="34" y="1407"/>
                  </a:lnTo>
                  <a:lnTo>
                    <a:pt x="68" y="1424"/>
                  </a:lnTo>
                  <a:lnTo>
                    <a:pt x="101" y="1441"/>
                  </a:lnTo>
                  <a:lnTo>
                    <a:pt x="135" y="1424"/>
                  </a:lnTo>
                  <a:lnTo>
                    <a:pt x="168" y="1407"/>
                  </a:lnTo>
                  <a:lnTo>
                    <a:pt x="202" y="1374"/>
                  </a:lnTo>
                  <a:lnTo>
                    <a:pt x="202" y="1340"/>
                  </a:lnTo>
                  <a:lnTo>
                    <a:pt x="218" y="1156"/>
                  </a:lnTo>
                  <a:lnTo>
                    <a:pt x="269" y="972"/>
                  </a:lnTo>
                  <a:lnTo>
                    <a:pt x="352" y="804"/>
                  </a:lnTo>
                  <a:lnTo>
                    <a:pt x="470" y="653"/>
                  </a:lnTo>
                  <a:lnTo>
                    <a:pt x="604" y="519"/>
                  </a:lnTo>
                  <a:lnTo>
                    <a:pt x="771" y="385"/>
                  </a:lnTo>
                  <a:lnTo>
                    <a:pt x="972" y="285"/>
                  </a:lnTo>
                  <a:lnTo>
                    <a:pt x="1190" y="201"/>
                  </a:lnTo>
                  <a:lnTo>
                    <a:pt x="1223" y="184"/>
                  </a:lnTo>
                  <a:lnTo>
                    <a:pt x="1240" y="151"/>
                  </a:lnTo>
                  <a:lnTo>
                    <a:pt x="1257" y="117"/>
                  </a:lnTo>
                  <a:lnTo>
                    <a:pt x="1240" y="84"/>
                  </a:lnTo>
                  <a:lnTo>
                    <a:pt x="1223" y="34"/>
                  </a:lnTo>
                  <a:lnTo>
                    <a:pt x="1207"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3" name="Google Shape;9023;p144"/>
            <p:cNvSpPr/>
            <p:nvPr/>
          </p:nvSpPr>
          <p:spPr>
            <a:xfrm>
              <a:off x="273300" y="477825"/>
              <a:ext cx="62825" cy="62850"/>
            </a:xfrm>
            <a:custGeom>
              <a:rect b="b" l="l" r="r" t="t"/>
              <a:pathLst>
                <a:path extrusionOk="0" h="2514" w="2513">
                  <a:moveTo>
                    <a:pt x="1374" y="202"/>
                  </a:moveTo>
                  <a:lnTo>
                    <a:pt x="1474" y="219"/>
                  </a:lnTo>
                  <a:lnTo>
                    <a:pt x="1575" y="252"/>
                  </a:lnTo>
                  <a:lnTo>
                    <a:pt x="1675" y="286"/>
                  </a:lnTo>
                  <a:lnTo>
                    <a:pt x="1859" y="386"/>
                  </a:lnTo>
                  <a:lnTo>
                    <a:pt x="2010" y="503"/>
                  </a:lnTo>
                  <a:lnTo>
                    <a:pt x="2144" y="671"/>
                  </a:lnTo>
                  <a:lnTo>
                    <a:pt x="2228" y="838"/>
                  </a:lnTo>
                  <a:lnTo>
                    <a:pt x="2261" y="939"/>
                  </a:lnTo>
                  <a:lnTo>
                    <a:pt x="2295" y="1039"/>
                  </a:lnTo>
                  <a:lnTo>
                    <a:pt x="2312" y="1140"/>
                  </a:lnTo>
                  <a:lnTo>
                    <a:pt x="2312" y="1257"/>
                  </a:lnTo>
                  <a:lnTo>
                    <a:pt x="2312" y="1358"/>
                  </a:lnTo>
                  <a:lnTo>
                    <a:pt x="2295" y="1475"/>
                  </a:lnTo>
                  <a:lnTo>
                    <a:pt x="2261" y="1575"/>
                  </a:lnTo>
                  <a:lnTo>
                    <a:pt x="2228" y="1659"/>
                  </a:lnTo>
                  <a:lnTo>
                    <a:pt x="2144" y="1843"/>
                  </a:lnTo>
                  <a:lnTo>
                    <a:pt x="2010" y="1994"/>
                  </a:lnTo>
                  <a:lnTo>
                    <a:pt x="1859" y="2128"/>
                  </a:lnTo>
                  <a:lnTo>
                    <a:pt x="1675" y="2229"/>
                  </a:lnTo>
                  <a:lnTo>
                    <a:pt x="1575" y="2262"/>
                  </a:lnTo>
                  <a:lnTo>
                    <a:pt x="1474" y="2296"/>
                  </a:lnTo>
                  <a:lnTo>
                    <a:pt x="1374" y="2312"/>
                  </a:lnTo>
                  <a:lnTo>
                    <a:pt x="1156" y="2312"/>
                  </a:lnTo>
                  <a:lnTo>
                    <a:pt x="1055" y="2296"/>
                  </a:lnTo>
                  <a:lnTo>
                    <a:pt x="955" y="2262"/>
                  </a:lnTo>
                  <a:lnTo>
                    <a:pt x="854" y="2229"/>
                  </a:lnTo>
                  <a:lnTo>
                    <a:pt x="670" y="2128"/>
                  </a:lnTo>
                  <a:lnTo>
                    <a:pt x="519" y="1994"/>
                  </a:lnTo>
                  <a:lnTo>
                    <a:pt x="385" y="1843"/>
                  </a:lnTo>
                  <a:lnTo>
                    <a:pt x="285" y="1659"/>
                  </a:lnTo>
                  <a:lnTo>
                    <a:pt x="251" y="1575"/>
                  </a:lnTo>
                  <a:lnTo>
                    <a:pt x="235" y="1475"/>
                  </a:lnTo>
                  <a:lnTo>
                    <a:pt x="218" y="1358"/>
                  </a:lnTo>
                  <a:lnTo>
                    <a:pt x="201" y="1257"/>
                  </a:lnTo>
                  <a:lnTo>
                    <a:pt x="218" y="1140"/>
                  </a:lnTo>
                  <a:lnTo>
                    <a:pt x="235" y="1039"/>
                  </a:lnTo>
                  <a:lnTo>
                    <a:pt x="251" y="939"/>
                  </a:lnTo>
                  <a:lnTo>
                    <a:pt x="285" y="838"/>
                  </a:lnTo>
                  <a:lnTo>
                    <a:pt x="385" y="671"/>
                  </a:lnTo>
                  <a:lnTo>
                    <a:pt x="519" y="503"/>
                  </a:lnTo>
                  <a:lnTo>
                    <a:pt x="670" y="386"/>
                  </a:lnTo>
                  <a:lnTo>
                    <a:pt x="854" y="286"/>
                  </a:lnTo>
                  <a:lnTo>
                    <a:pt x="955" y="252"/>
                  </a:lnTo>
                  <a:lnTo>
                    <a:pt x="1055" y="219"/>
                  </a:lnTo>
                  <a:lnTo>
                    <a:pt x="1156" y="202"/>
                  </a:lnTo>
                  <a:close/>
                  <a:moveTo>
                    <a:pt x="1139" y="1"/>
                  </a:moveTo>
                  <a:lnTo>
                    <a:pt x="1005" y="18"/>
                  </a:lnTo>
                  <a:lnTo>
                    <a:pt x="888" y="51"/>
                  </a:lnTo>
                  <a:lnTo>
                    <a:pt x="771" y="101"/>
                  </a:lnTo>
                  <a:lnTo>
                    <a:pt x="670" y="152"/>
                  </a:lnTo>
                  <a:lnTo>
                    <a:pt x="553" y="219"/>
                  </a:lnTo>
                  <a:lnTo>
                    <a:pt x="469" y="286"/>
                  </a:lnTo>
                  <a:lnTo>
                    <a:pt x="369" y="369"/>
                  </a:lnTo>
                  <a:lnTo>
                    <a:pt x="302" y="453"/>
                  </a:lnTo>
                  <a:lnTo>
                    <a:pt x="218" y="554"/>
                  </a:lnTo>
                  <a:lnTo>
                    <a:pt x="151" y="654"/>
                  </a:lnTo>
                  <a:lnTo>
                    <a:pt x="101" y="771"/>
                  </a:lnTo>
                  <a:lnTo>
                    <a:pt x="67" y="889"/>
                  </a:lnTo>
                  <a:lnTo>
                    <a:pt x="34" y="1006"/>
                  </a:lnTo>
                  <a:lnTo>
                    <a:pt x="17" y="1123"/>
                  </a:lnTo>
                  <a:lnTo>
                    <a:pt x="0" y="1257"/>
                  </a:lnTo>
                  <a:lnTo>
                    <a:pt x="17" y="1391"/>
                  </a:lnTo>
                  <a:lnTo>
                    <a:pt x="34" y="1508"/>
                  </a:lnTo>
                  <a:lnTo>
                    <a:pt x="67" y="1626"/>
                  </a:lnTo>
                  <a:lnTo>
                    <a:pt x="101" y="1743"/>
                  </a:lnTo>
                  <a:lnTo>
                    <a:pt x="151" y="1860"/>
                  </a:lnTo>
                  <a:lnTo>
                    <a:pt x="218" y="1961"/>
                  </a:lnTo>
                  <a:lnTo>
                    <a:pt x="302" y="2061"/>
                  </a:lnTo>
                  <a:lnTo>
                    <a:pt x="369" y="2145"/>
                  </a:lnTo>
                  <a:lnTo>
                    <a:pt x="469" y="2229"/>
                  </a:lnTo>
                  <a:lnTo>
                    <a:pt x="553" y="2296"/>
                  </a:lnTo>
                  <a:lnTo>
                    <a:pt x="670" y="2363"/>
                  </a:lnTo>
                  <a:lnTo>
                    <a:pt x="771" y="2413"/>
                  </a:lnTo>
                  <a:lnTo>
                    <a:pt x="888" y="2463"/>
                  </a:lnTo>
                  <a:lnTo>
                    <a:pt x="1005" y="2480"/>
                  </a:lnTo>
                  <a:lnTo>
                    <a:pt x="1139" y="2497"/>
                  </a:lnTo>
                  <a:lnTo>
                    <a:pt x="1256" y="2513"/>
                  </a:lnTo>
                  <a:lnTo>
                    <a:pt x="1390" y="2497"/>
                  </a:lnTo>
                  <a:lnTo>
                    <a:pt x="1508" y="2480"/>
                  </a:lnTo>
                  <a:lnTo>
                    <a:pt x="1642" y="2463"/>
                  </a:lnTo>
                  <a:lnTo>
                    <a:pt x="1742" y="2413"/>
                  </a:lnTo>
                  <a:lnTo>
                    <a:pt x="1859" y="2363"/>
                  </a:lnTo>
                  <a:lnTo>
                    <a:pt x="1960" y="2296"/>
                  </a:lnTo>
                  <a:lnTo>
                    <a:pt x="2060" y="2229"/>
                  </a:lnTo>
                  <a:lnTo>
                    <a:pt x="2144" y="2145"/>
                  </a:lnTo>
                  <a:lnTo>
                    <a:pt x="2228" y="2061"/>
                  </a:lnTo>
                  <a:lnTo>
                    <a:pt x="2295" y="1961"/>
                  </a:lnTo>
                  <a:lnTo>
                    <a:pt x="2362" y="1860"/>
                  </a:lnTo>
                  <a:lnTo>
                    <a:pt x="2412" y="1743"/>
                  </a:lnTo>
                  <a:lnTo>
                    <a:pt x="2462" y="1626"/>
                  </a:lnTo>
                  <a:lnTo>
                    <a:pt x="2496" y="1508"/>
                  </a:lnTo>
                  <a:lnTo>
                    <a:pt x="2513" y="1391"/>
                  </a:lnTo>
                  <a:lnTo>
                    <a:pt x="2513" y="1257"/>
                  </a:lnTo>
                  <a:lnTo>
                    <a:pt x="2513" y="1123"/>
                  </a:lnTo>
                  <a:lnTo>
                    <a:pt x="2496" y="1006"/>
                  </a:lnTo>
                  <a:lnTo>
                    <a:pt x="2462" y="889"/>
                  </a:lnTo>
                  <a:lnTo>
                    <a:pt x="2412" y="771"/>
                  </a:lnTo>
                  <a:lnTo>
                    <a:pt x="2362" y="654"/>
                  </a:lnTo>
                  <a:lnTo>
                    <a:pt x="2295" y="554"/>
                  </a:lnTo>
                  <a:lnTo>
                    <a:pt x="2228" y="453"/>
                  </a:lnTo>
                  <a:lnTo>
                    <a:pt x="2144" y="369"/>
                  </a:lnTo>
                  <a:lnTo>
                    <a:pt x="2060" y="286"/>
                  </a:lnTo>
                  <a:lnTo>
                    <a:pt x="1960" y="219"/>
                  </a:lnTo>
                  <a:lnTo>
                    <a:pt x="1859" y="152"/>
                  </a:lnTo>
                  <a:lnTo>
                    <a:pt x="1742" y="101"/>
                  </a:lnTo>
                  <a:lnTo>
                    <a:pt x="1642" y="51"/>
                  </a:lnTo>
                  <a:lnTo>
                    <a:pt x="1508" y="18"/>
                  </a:lnTo>
                  <a:lnTo>
                    <a:pt x="13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24" name="Google Shape;9024;p144"/>
          <p:cNvGrpSpPr/>
          <p:nvPr/>
        </p:nvGrpSpPr>
        <p:grpSpPr>
          <a:xfrm>
            <a:off x="6937473" y="3959549"/>
            <a:ext cx="457203" cy="422910"/>
            <a:chOff x="2758250" y="3538175"/>
            <a:chExt cx="100950" cy="100950"/>
          </a:xfrm>
        </p:grpSpPr>
        <p:sp>
          <p:nvSpPr>
            <p:cNvPr id="9025" name="Google Shape;9025;p144"/>
            <p:cNvSpPr/>
            <p:nvPr/>
          </p:nvSpPr>
          <p:spPr>
            <a:xfrm>
              <a:off x="2782125" y="3538175"/>
              <a:ext cx="53200" cy="52800"/>
            </a:xfrm>
            <a:custGeom>
              <a:rect b="b" l="l" r="r" t="t"/>
              <a:pathLst>
                <a:path extrusionOk="0" h="2112" w="2128">
                  <a:moveTo>
                    <a:pt x="1927" y="202"/>
                  </a:moveTo>
                  <a:lnTo>
                    <a:pt x="1927" y="1910"/>
                  </a:lnTo>
                  <a:lnTo>
                    <a:pt x="201" y="1910"/>
                  </a:lnTo>
                  <a:lnTo>
                    <a:pt x="201" y="202"/>
                  </a:lnTo>
                  <a:close/>
                  <a:moveTo>
                    <a:pt x="67" y="1"/>
                  </a:moveTo>
                  <a:lnTo>
                    <a:pt x="34" y="17"/>
                  </a:lnTo>
                  <a:lnTo>
                    <a:pt x="17" y="51"/>
                  </a:lnTo>
                  <a:lnTo>
                    <a:pt x="0" y="101"/>
                  </a:lnTo>
                  <a:lnTo>
                    <a:pt x="0" y="2011"/>
                  </a:lnTo>
                  <a:lnTo>
                    <a:pt x="17" y="2061"/>
                  </a:lnTo>
                  <a:lnTo>
                    <a:pt x="34" y="2078"/>
                  </a:lnTo>
                  <a:lnTo>
                    <a:pt x="67" y="2111"/>
                  </a:lnTo>
                  <a:lnTo>
                    <a:pt x="2061" y="2111"/>
                  </a:lnTo>
                  <a:lnTo>
                    <a:pt x="2094" y="2078"/>
                  </a:lnTo>
                  <a:lnTo>
                    <a:pt x="2128" y="2061"/>
                  </a:lnTo>
                  <a:lnTo>
                    <a:pt x="2128" y="2011"/>
                  </a:lnTo>
                  <a:lnTo>
                    <a:pt x="2128" y="101"/>
                  </a:lnTo>
                  <a:lnTo>
                    <a:pt x="2128" y="51"/>
                  </a:lnTo>
                  <a:lnTo>
                    <a:pt x="2094" y="17"/>
                  </a:lnTo>
                  <a:lnTo>
                    <a:pt x="206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6" name="Google Shape;9026;p144"/>
            <p:cNvSpPr/>
            <p:nvPr/>
          </p:nvSpPr>
          <p:spPr>
            <a:xfrm>
              <a:off x="2758250" y="3586350"/>
              <a:ext cx="53200" cy="52775"/>
            </a:xfrm>
            <a:custGeom>
              <a:rect b="b" l="l" r="r" t="t"/>
              <a:pathLst>
                <a:path extrusionOk="0" h="2111" w="2128">
                  <a:moveTo>
                    <a:pt x="1927" y="201"/>
                  </a:moveTo>
                  <a:lnTo>
                    <a:pt x="1927" y="1910"/>
                  </a:lnTo>
                  <a:lnTo>
                    <a:pt x="202" y="1910"/>
                  </a:lnTo>
                  <a:lnTo>
                    <a:pt x="202" y="201"/>
                  </a:lnTo>
                  <a:close/>
                  <a:moveTo>
                    <a:pt x="68" y="0"/>
                  </a:moveTo>
                  <a:lnTo>
                    <a:pt x="34" y="34"/>
                  </a:lnTo>
                  <a:lnTo>
                    <a:pt x="17" y="67"/>
                  </a:lnTo>
                  <a:lnTo>
                    <a:pt x="1" y="101"/>
                  </a:lnTo>
                  <a:lnTo>
                    <a:pt x="1" y="2010"/>
                  </a:lnTo>
                  <a:lnTo>
                    <a:pt x="17" y="2060"/>
                  </a:lnTo>
                  <a:lnTo>
                    <a:pt x="34" y="2094"/>
                  </a:lnTo>
                  <a:lnTo>
                    <a:pt x="68" y="2111"/>
                  </a:lnTo>
                  <a:lnTo>
                    <a:pt x="2061" y="2111"/>
                  </a:lnTo>
                  <a:lnTo>
                    <a:pt x="2094" y="2094"/>
                  </a:lnTo>
                  <a:lnTo>
                    <a:pt x="2111" y="2060"/>
                  </a:lnTo>
                  <a:lnTo>
                    <a:pt x="2128" y="2010"/>
                  </a:lnTo>
                  <a:lnTo>
                    <a:pt x="2128" y="101"/>
                  </a:lnTo>
                  <a:lnTo>
                    <a:pt x="2111" y="67"/>
                  </a:lnTo>
                  <a:lnTo>
                    <a:pt x="2094"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7" name="Google Shape;9027;p144"/>
            <p:cNvSpPr/>
            <p:nvPr/>
          </p:nvSpPr>
          <p:spPr>
            <a:xfrm>
              <a:off x="2806400" y="3586350"/>
              <a:ext cx="52800" cy="52775"/>
            </a:xfrm>
            <a:custGeom>
              <a:rect b="b" l="l" r="r" t="t"/>
              <a:pathLst>
                <a:path extrusionOk="0" h="2111" w="2112">
                  <a:moveTo>
                    <a:pt x="1911" y="201"/>
                  </a:moveTo>
                  <a:lnTo>
                    <a:pt x="1911" y="1910"/>
                  </a:lnTo>
                  <a:lnTo>
                    <a:pt x="202" y="1910"/>
                  </a:lnTo>
                  <a:lnTo>
                    <a:pt x="202" y="201"/>
                  </a:lnTo>
                  <a:close/>
                  <a:moveTo>
                    <a:pt x="51" y="0"/>
                  </a:moveTo>
                  <a:lnTo>
                    <a:pt x="18" y="34"/>
                  </a:lnTo>
                  <a:lnTo>
                    <a:pt x="1" y="67"/>
                  </a:lnTo>
                  <a:lnTo>
                    <a:pt x="1" y="101"/>
                  </a:lnTo>
                  <a:lnTo>
                    <a:pt x="1" y="2010"/>
                  </a:lnTo>
                  <a:lnTo>
                    <a:pt x="1" y="2060"/>
                  </a:lnTo>
                  <a:lnTo>
                    <a:pt x="18" y="2094"/>
                  </a:lnTo>
                  <a:lnTo>
                    <a:pt x="51" y="2111"/>
                  </a:lnTo>
                  <a:lnTo>
                    <a:pt x="2061" y="2111"/>
                  </a:lnTo>
                  <a:lnTo>
                    <a:pt x="2078" y="2094"/>
                  </a:lnTo>
                  <a:lnTo>
                    <a:pt x="2112" y="2060"/>
                  </a:lnTo>
                  <a:lnTo>
                    <a:pt x="2112" y="2010"/>
                  </a:lnTo>
                  <a:lnTo>
                    <a:pt x="2112" y="101"/>
                  </a:lnTo>
                  <a:lnTo>
                    <a:pt x="2112" y="67"/>
                  </a:lnTo>
                  <a:lnTo>
                    <a:pt x="2078"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8" name="Google Shape;9028;p144"/>
            <p:cNvSpPr/>
            <p:nvPr/>
          </p:nvSpPr>
          <p:spPr>
            <a:xfrm>
              <a:off x="2797200" y="3550325"/>
              <a:ext cx="23900" cy="25575"/>
            </a:xfrm>
            <a:custGeom>
              <a:rect b="b" l="l" r="r" t="t"/>
              <a:pathLst>
                <a:path extrusionOk="0" h="1023" w="956">
                  <a:moveTo>
                    <a:pt x="486" y="218"/>
                  </a:moveTo>
                  <a:lnTo>
                    <a:pt x="620" y="620"/>
                  </a:lnTo>
                  <a:lnTo>
                    <a:pt x="335" y="620"/>
                  </a:lnTo>
                  <a:lnTo>
                    <a:pt x="486" y="218"/>
                  </a:lnTo>
                  <a:close/>
                  <a:moveTo>
                    <a:pt x="369" y="1"/>
                  </a:moveTo>
                  <a:lnTo>
                    <a:pt x="0" y="1022"/>
                  </a:lnTo>
                  <a:lnTo>
                    <a:pt x="201" y="1022"/>
                  </a:lnTo>
                  <a:lnTo>
                    <a:pt x="285" y="771"/>
                  </a:lnTo>
                  <a:lnTo>
                    <a:pt x="670" y="771"/>
                  </a:lnTo>
                  <a:lnTo>
                    <a:pt x="754" y="1022"/>
                  </a:lnTo>
                  <a:lnTo>
                    <a:pt x="955" y="1022"/>
                  </a:lnTo>
                  <a:lnTo>
                    <a:pt x="6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9" name="Google Shape;9029;p144"/>
            <p:cNvSpPr/>
            <p:nvPr/>
          </p:nvSpPr>
          <p:spPr>
            <a:xfrm>
              <a:off x="2776250" y="3601000"/>
              <a:ext cx="18875" cy="25575"/>
            </a:xfrm>
            <a:custGeom>
              <a:rect b="b" l="l" r="r" t="t"/>
              <a:pathLst>
                <a:path extrusionOk="0" h="1023" w="755">
                  <a:moveTo>
                    <a:pt x="369" y="151"/>
                  </a:moveTo>
                  <a:lnTo>
                    <a:pt x="436" y="168"/>
                  </a:lnTo>
                  <a:lnTo>
                    <a:pt x="487" y="185"/>
                  </a:lnTo>
                  <a:lnTo>
                    <a:pt x="520" y="235"/>
                  </a:lnTo>
                  <a:lnTo>
                    <a:pt x="537" y="285"/>
                  </a:lnTo>
                  <a:lnTo>
                    <a:pt x="520" y="352"/>
                  </a:lnTo>
                  <a:lnTo>
                    <a:pt x="487" y="402"/>
                  </a:lnTo>
                  <a:lnTo>
                    <a:pt x="436" y="419"/>
                  </a:lnTo>
                  <a:lnTo>
                    <a:pt x="369" y="436"/>
                  </a:lnTo>
                  <a:lnTo>
                    <a:pt x="185" y="436"/>
                  </a:lnTo>
                  <a:lnTo>
                    <a:pt x="185" y="151"/>
                  </a:lnTo>
                  <a:close/>
                  <a:moveTo>
                    <a:pt x="386" y="570"/>
                  </a:moveTo>
                  <a:lnTo>
                    <a:pt x="453" y="587"/>
                  </a:lnTo>
                  <a:lnTo>
                    <a:pt x="520" y="620"/>
                  </a:lnTo>
                  <a:lnTo>
                    <a:pt x="554" y="670"/>
                  </a:lnTo>
                  <a:lnTo>
                    <a:pt x="570" y="737"/>
                  </a:lnTo>
                  <a:lnTo>
                    <a:pt x="554" y="788"/>
                  </a:lnTo>
                  <a:lnTo>
                    <a:pt x="520" y="838"/>
                  </a:lnTo>
                  <a:lnTo>
                    <a:pt x="470" y="855"/>
                  </a:lnTo>
                  <a:lnTo>
                    <a:pt x="369" y="871"/>
                  </a:lnTo>
                  <a:lnTo>
                    <a:pt x="185" y="871"/>
                  </a:lnTo>
                  <a:lnTo>
                    <a:pt x="185" y="570"/>
                  </a:lnTo>
                  <a:close/>
                  <a:moveTo>
                    <a:pt x="1" y="0"/>
                  </a:moveTo>
                  <a:lnTo>
                    <a:pt x="1" y="1022"/>
                  </a:lnTo>
                  <a:lnTo>
                    <a:pt x="487" y="1022"/>
                  </a:lnTo>
                  <a:lnTo>
                    <a:pt x="554" y="1005"/>
                  </a:lnTo>
                  <a:lnTo>
                    <a:pt x="621" y="972"/>
                  </a:lnTo>
                  <a:lnTo>
                    <a:pt x="671" y="938"/>
                  </a:lnTo>
                  <a:lnTo>
                    <a:pt x="704" y="905"/>
                  </a:lnTo>
                  <a:lnTo>
                    <a:pt x="738" y="855"/>
                  </a:lnTo>
                  <a:lnTo>
                    <a:pt x="755" y="804"/>
                  </a:lnTo>
                  <a:lnTo>
                    <a:pt x="755" y="737"/>
                  </a:lnTo>
                  <a:lnTo>
                    <a:pt x="755" y="687"/>
                  </a:lnTo>
                  <a:lnTo>
                    <a:pt x="738" y="637"/>
                  </a:lnTo>
                  <a:lnTo>
                    <a:pt x="688" y="570"/>
                  </a:lnTo>
                  <a:lnTo>
                    <a:pt x="621" y="520"/>
                  </a:lnTo>
                  <a:lnTo>
                    <a:pt x="537" y="486"/>
                  </a:lnTo>
                  <a:lnTo>
                    <a:pt x="604" y="453"/>
                  </a:lnTo>
                  <a:lnTo>
                    <a:pt x="671" y="419"/>
                  </a:lnTo>
                  <a:lnTo>
                    <a:pt x="704" y="352"/>
                  </a:lnTo>
                  <a:lnTo>
                    <a:pt x="721" y="268"/>
                  </a:lnTo>
                  <a:lnTo>
                    <a:pt x="704" y="218"/>
                  </a:lnTo>
                  <a:lnTo>
                    <a:pt x="688" y="151"/>
                  </a:lnTo>
                  <a:lnTo>
                    <a:pt x="671" y="118"/>
                  </a:lnTo>
                  <a:lnTo>
                    <a:pt x="637" y="67"/>
                  </a:lnTo>
                  <a:lnTo>
                    <a:pt x="587" y="51"/>
                  </a:lnTo>
                  <a:lnTo>
                    <a:pt x="537" y="17"/>
                  </a:lnTo>
                  <a:lnTo>
                    <a:pt x="47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0" name="Google Shape;9030;p144"/>
            <p:cNvSpPr/>
            <p:nvPr/>
          </p:nvSpPr>
          <p:spPr>
            <a:xfrm>
              <a:off x="2821500" y="3600150"/>
              <a:ext cx="22200" cy="26425"/>
            </a:xfrm>
            <a:custGeom>
              <a:rect b="b" l="l" r="r" t="t"/>
              <a:pathLst>
                <a:path extrusionOk="0" h="1057" w="888">
                  <a:moveTo>
                    <a:pt x="469" y="1"/>
                  </a:moveTo>
                  <a:lnTo>
                    <a:pt x="369" y="18"/>
                  </a:lnTo>
                  <a:lnTo>
                    <a:pt x="268" y="34"/>
                  </a:lnTo>
                  <a:lnTo>
                    <a:pt x="201" y="85"/>
                  </a:lnTo>
                  <a:lnTo>
                    <a:pt x="134" y="135"/>
                  </a:lnTo>
                  <a:lnTo>
                    <a:pt x="67" y="219"/>
                  </a:lnTo>
                  <a:lnTo>
                    <a:pt x="34" y="302"/>
                  </a:lnTo>
                  <a:lnTo>
                    <a:pt x="0" y="403"/>
                  </a:lnTo>
                  <a:lnTo>
                    <a:pt x="0" y="520"/>
                  </a:lnTo>
                  <a:lnTo>
                    <a:pt x="0" y="637"/>
                  </a:lnTo>
                  <a:lnTo>
                    <a:pt x="34" y="755"/>
                  </a:lnTo>
                  <a:lnTo>
                    <a:pt x="67" y="838"/>
                  </a:lnTo>
                  <a:lnTo>
                    <a:pt x="134" y="922"/>
                  </a:lnTo>
                  <a:lnTo>
                    <a:pt x="201" y="972"/>
                  </a:lnTo>
                  <a:lnTo>
                    <a:pt x="268" y="1023"/>
                  </a:lnTo>
                  <a:lnTo>
                    <a:pt x="369" y="1039"/>
                  </a:lnTo>
                  <a:lnTo>
                    <a:pt x="469" y="1056"/>
                  </a:lnTo>
                  <a:lnTo>
                    <a:pt x="553" y="1039"/>
                  </a:lnTo>
                  <a:lnTo>
                    <a:pt x="637" y="1023"/>
                  </a:lnTo>
                  <a:lnTo>
                    <a:pt x="704" y="989"/>
                  </a:lnTo>
                  <a:lnTo>
                    <a:pt x="754" y="956"/>
                  </a:lnTo>
                  <a:lnTo>
                    <a:pt x="804" y="905"/>
                  </a:lnTo>
                  <a:lnTo>
                    <a:pt x="854" y="838"/>
                  </a:lnTo>
                  <a:lnTo>
                    <a:pt x="871" y="771"/>
                  </a:lnTo>
                  <a:lnTo>
                    <a:pt x="888" y="704"/>
                  </a:lnTo>
                  <a:lnTo>
                    <a:pt x="704" y="704"/>
                  </a:lnTo>
                  <a:lnTo>
                    <a:pt x="670" y="771"/>
                  </a:lnTo>
                  <a:lnTo>
                    <a:pt x="620" y="838"/>
                  </a:lnTo>
                  <a:lnTo>
                    <a:pt x="553" y="872"/>
                  </a:lnTo>
                  <a:lnTo>
                    <a:pt x="469" y="889"/>
                  </a:lnTo>
                  <a:lnTo>
                    <a:pt x="402" y="889"/>
                  </a:lnTo>
                  <a:lnTo>
                    <a:pt x="352" y="872"/>
                  </a:lnTo>
                  <a:lnTo>
                    <a:pt x="302" y="838"/>
                  </a:lnTo>
                  <a:lnTo>
                    <a:pt x="268" y="788"/>
                  </a:lnTo>
                  <a:lnTo>
                    <a:pt x="235" y="738"/>
                  </a:lnTo>
                  <a:lnTo>
                    <a:pt x="201" y="688"/>
                  </a:lnTo>
                  <a:lnTo>
                    <a:pt x="184" y="604"/>
                  </a:lnTo>
                  <a:lnTo>
                    <a:pt x="184" y="520"/>
                  </a:lnTo>
                  <a:lnTo>
                    <a:pt x="184" y="453"/>
                  </a:lnTo>
                  <a:lnTo>
                    <a:pt x="201" y="369"/>
                  </a:lnTo>
                  <a:lnTo>
                    <a:pt x="218" y="319"/>
                  </a:lnTo>
                  <a:lnTo>
                    <a:pt x="268" y="269"/>
                  </a:lnTo>
                  <a:lnTo>
                    <a:pt x="302" y="219"/>
                  </a:lnTo>
                  <a:lnTo>
                    <a:pt x="352" y="185"/>
                  </a:lnTo>
                  <a:lnTo>
                    <a:pt x="402" y="168"/>
                  </a:lnTo>
                  <a:lnTo>
                    <a:pt x="469" y="168"/>
                  </a:lnTo>
                  <a:lnTo>
                    <a:pt x="553" y="185"/>
                  </a:lnTo>
                  <a:lnTo>
                    <a:pt x="620" y="219"/>
                  </a:lnTo>
                  <a:lnTo>
                    <a:pt x="687" y="286"/>
                  </a:lnTo>
                  <a:lnTo>
                    <a:pt x="704" y="369"/>
                  </a:lnTo>
                  <a:lnTo>
                    <a:pt x="888" y="369"/>
                  </a:lnTo>
                  <a:lnTo>
                    <a:pt x="871" y="286"/>
                  </a:lnTo>
                  <a:lnTo>
                    <a:pt x="854" y="202"/>
                  </a:lnTo>
                  <a:lnTo>
                    <a:pt x="804" y="152"/>
                  </a:lnTo>
                  <a:lnTo>
                    <a:pt x="754" y="101"/>
                  </a:lnTo>
                  <a:lnTo>
                    <a:pt x="687" y="51"/>
                  </a:lnTo>
                  <a:lnTo>
                    <a:pt x="620" y="18"/>
                  </a:lnTo>
                  <a:lnTo>
                    <a:pt x="5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3" name="Shape 8473"/>
        <p:cNvGrpSpPr/>
        <p:nvPr/>
      </p:nvGrpSpPr>
      <p:grpSpPr>
        <a:xfrm>
          <a:off x="0" y="0"/>
          <a:ext cx="0" cy="0"/>
          <a:chOff x="0" y="0"/>
          <a:chExt cx="0" cy="0"/>
        </a:xfrm>
      </p:grpSpPr>
      <p:sp>
        <p:nvSpPr>
          <p:cNvPr id="8474" name="Google Shape;8474;p109"/>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8475" name="Google Shape;8475;p109"/>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8476" name="Google Shape;8476;p109"/>
          <p:cNvSpPr txBox="1"/>
          <p:nvPr>
            <p:ph type="ctrTitle"/>
          </p:nvPr>
        </p:nvSpPr>
        <p:spPr>
          <a:xfrm>
            <a:off x="311700" y="1567325"/>
            <a:ext cx="4566900" cy="21321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4000"/>
              <a:t>Eligible expenses for HSA and medical FSA benefits plans</a:t>
            </a:r>
            <a:endParaRPr sz="4000"/>
          </a:p>
        </p:txBody>
      </p:sp>
      <p:sp>
        <p:nvSpPr>
          <p:cNvPr id="8477" name="Google Shape;8477;p109"/>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478" name="Google Shape;8478;p109"/>
          <p:cNvPicPr preferRelativeResize="0"/>
          <p:nvPr/>
        </p:nvPicPr>
        <p:blipFill rotWithShape="1">
          <a:blip r:embed="rId3">
            <a:alphaModFix/>
          </a:blip>
          <a:srcRect b="3278" l="0" r="0" t="4111"/>
          <a:stretch/>
        </p:blipFill>
        <p:spPr>
          <a:xfrm>
            <a:off x="5442225" y="0"/>
            <a:ext cx="3701774" cy="51435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4" name="Shape 9034"/>
        <p:cNvGrpSpPr/>
        <p:nvPr/>
      </p:nvGrpSpPr>
      <p:grpSpPr>
        <a:xfrm>
          <a:off x="0" y="0"/>
          <a:ext cx="0" cy="0"/>
          <a:chOff x="0" y="0"/>
          <a:chExt cx="0" cy="0"/>
        </a:xfrm>
      </p:grpSpPr>
      <p:pic>
        <p:nvPicPr>
          <p:cNvPr id="9035" name="Google Shape;9035;p145"/>
          <p:cNvPicPr preferRelativeResize="0"/>
          <p:nvPr/>
        </p:nvPicPr>
        <p:blipFill rotWithShape="1">
          <a:blip r:embed="rId3">
            <a:alphaModFix/>
          </a:blip>
          <a:srcRect b="20769" l="8642" r="8889" t="4519"/>
          <a:stretch/>
        </p:blipFill>
        <p:spPr>
          <a:xfrm>
            <a:off x="3659775" y="1185275"/>
            <a:ext cx="5350799" cy="3842849"/>
          </a:xfrm>
          <a:prstGeom prst="rect">
            <a:avLst/>
          </a:prstGeom>
          <a:noFill/>
          <a:ln>
            <a:noFill/>
          </a:ln>
          <a:effectLst>
            <a:outerShdw blurRad="57150" rotWithShape="0" algn="bl" dir="5400000" dist="19050">
              <a:srgbClr val="000000">
                <a:alpha val="50000"/>
              </a:srgbClr>
            </a:outerShdw>
          </a:effectLst>
        </p:spPr>
      </p:pic>
      <p:sp>
        <p:nvSpPr>
          <p:cNvPr id="9036" name="Google Shape;9036;p145"/>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9037" name="Google Shape;9037;p145"/>
          <p:cNvSpPr/>
          <p:nvPr/>
        </p:nvSpPr>
        <p:spPr>
          <a:xfrm>
            <a:off x="7892675" y="1126822"/>
            <a:ext cx="510300" cy="4989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038" name="Google Shape;9038;p145"/>
          <p:cNvSpPr/>
          <p:nvPr/>
        </p:nvSpPr>
        <p:spPr>
          <a:xfrm>
            <a:off x="2763425" y="3184239"/>
            <a:ext cx="510300" cy="4992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9039" name="Google Shape;9039;p145"/>
          <p:cNvGrpSpPr/>
          <p:nvPr/>
        </p:nvGrpSpPr>
        <p:grpSpPr>
          <a:xfrm>
            <a:off x="2869321" y="3270162"/>
            <a:ext cx="298270" cy="327064"/>
            <a:chOff x="2953825" y="2392025"/>
            <a:chExt cx="90900" cy="99675"/>
          </a:xfrm>
        </p:grpSpPr>
        <p:sp>
          <p:nvSpPr>
            <p:cNvPr id="9040" name="Google Shape;9040;p145"/>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1" name="Google Shape;9041;p145"/>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2" name="Google Shape;9042;p145"/>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3" name="Google Shape;9043;p145"/>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4" name="Google Shape;9044;p145"/>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5" name="Google Shape;9045;p145"/>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6" name="Google Shape;9046;p145"/>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7" name="Google Shape;9047;p145"/>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8" name="Google Shape;9048;p145"/>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9" name="Google Shape;9049;p145"/>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0" name="Google Shape;9050;p145"/>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51" name="Google Shape;9051;p145"/>
          <p:cNvSpPr/>
          <p:nvPr/>
        </p:nvSpPr>
        <p:spPr>
          <a:xfrm rot="-4451301">
            <a:off x="5808578" y="1897226"/>
            <a:ext cx="511972" cy="491738"/>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052" name="Google Shape;9052;p145"/>
          <p:cNvSpPr/>
          <p:nvPr/>
        </p:nvSpPr>
        <p:spPr>
          <a:xfrm>
            <a:off x="5594975" y="3952749"/>
            <a:ext cx="512100" cy="500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9053" name="Google Shape;9053;p145"/>
          <p:cNvGrpSpPr/>
          <p:nvPr/>
        </p:nvGrpSpPr>
        <p:grpSpPr>
          <a:xfrm>
            <a:off x="5718351" y="4053626"/>
            <a:ext cx="265324" cy="299250"/>
            <a:chOff x="3519575" y="665025"/>
            <a:chExt cx="91725" cy="103450"/>
          </a:xfrm>
        </p:grpSpPr>
        <p:sp>
          <p:nvSpPr>
            <p:cNvPr id="9054" name="Google Shape;9054;p145"/>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5" name="Google Shape;9055;p145"/>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6" name="Google Shape;9056;p145"/>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7" name="Google Shape;9057;p145"/>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8" name="Google Shape;9058;p145"/>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9" name="Google Shape;9059;p145"/>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0" name="Google Shape;9060;p145"/>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1" name="Google Shape;9061;p145"/>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2" name="Google Shape;9062;p145"/>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3" name="Google Shape;9063;p145"/>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4" name="Google Shape;9064;p145"/>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65" name="Google Shape;9065;p145"/>
          <p:cNvSpPr/>
          <p:nvPr/>
        </p:nvSpPr>
        <p:spPr>
          <a:xfrm>
            <a:off x="7293625" y="1238128"/>
            <a:ext cx="5772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6" name="Google Shape;9066;p145"/>
          <p:cNvSpPr/>
          <p:nvPr/>
        </p:nvSpPr>
        <p:spPr>
          <a:xfrm rot="10798213">
            <a:off x="3289969" y="3295691"/>
            <a:ext cx="5772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7" name="Google Shape;9067;p145"/>
          <p:cNvSpPr/>
          <p:nvPr/>
        </p:nvSpPr>
        <p:spPr>
          <a:xfrm rot="-5403572">
            <a:off x="5775814" y="2581755"/>
            <a:ext cx="5775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8" name="Google Shape;9068;p145"/>
          <p:cNvSpPr/>
          <p:nvPr/>
        </p:nvSpPr>
        <p:spPr>
          <a:xfrm rot="10800000">
            <a:off x="6170725" y="4065103"/>
            <a:ext cx="5772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69" name="Google Shape;9069;p145"/>
          <p:cNvGrpSpPr/>
          <p:nvPr/>
        </p:nvGrpSpPr>
        <p:grpSpPr>
          <a:xfrm>
            <a:off x="7966213" y="1193810"/>
            <a:ext cx="363201" cy="364939"/>
            <a:chOff x="260725" y="477825"/>
            <a:chExt cx="88800" cy="89225"/>
          </a:xfrm>
        </p:grpSpPr>
        <p:sp>
          <p:nvSpPr>
            <p:cNvPr id="9070" name="Google Shape;9070;p145"/>
            <p:cNvSpPr/>
            <p:nvPr/>
          </p:nvSpPr>
          <p:spPr>
            <a:xfrm>
              <a:off x="317675" y="531025"/>
              <a:ext cx="31850" cy="36025"/>
            </a:xfrm>
            <a:custGeom>
              <a:rect b="b" l="l" r="r" t="t"/>
              <a:pathLst>
                <a:path extrusionOk="0" h="1441" w="1274">
                  <a:moveTo>
                    <a:pt x="101" y="0"/>
                  </a:moveTo>
                  <a:lnTo>
                    <a:pt x="68" y="17"/>
                  </a:lnTo>
                  <a:lnTo>
                    <a:pt x="34" y="34"/>
                  </a:lnTo>
                  <a:lnTo>
                    <a:pt x="17" y="67"/>
                  </a:lnTo>
                  <a:lnTo>
                    <a:pt x="1" y="117"/>
                  </a:lnTo>
                  <a:lnTo>
                    <a:pt x="17" y="151"/>
                  </a:lnTo>
                  <a:lnTo>
                    <a:pt x="51" y="184"/>
                  </a:lnTo>
                  <a:lnTo>
                    <a:pt x="84" y="201"/>
                  </a:lnTo>
                  <a:lnTo>
                    <a:pt x="302" y="285"/>
                  </a:lnTo>
                  <a:lnTo>
                    <a:pt x="486" y="385"/>
                  </a:lnTo>
                  <a:lnTo>
                    <a:pt x="654" y="503"/>
                  </a:lnTo>
                  <a:lnTo>
                    <a:pt x="805" y="653"/>
                  </a:lnTo>
                  <a:lnTo>
                    <a:pt x="922" y="804"/>
                  </a:lnTo>
                  <a:lnTo>
                    <a:pt x="1006" y="972"/>
                  </a:lnTo>
                  <a:lnTo>
                    <a:pt x="1056" y="1156"/>
                  </a:lnTo>
                  <a:lnTo>
                    <a:pt x="1073" y="1340"/>
                  </a:lnTo>
                  <a:lnTo>
                    <a:pt x="1073" y="1374"/>
                  </a:lnTo>
                  <a:lnTo>
                    <a:pt x="1106" y="1407"/>
                  </a:lnTo>
                  <a:lnTo>
                    <a:pt x="1140" y="1424"/>
                  </a:lnTo>
                  <a:lnTo>
                    <a:pt x="1173" y="1441"/>
                  </a:lnTo>
                  <a:lnTo>
                    <a:pt x="1207" y="1424"/>
                  </a:lnTo>
                  <a:lnTo>
                    <a:pt x="1240" y="1407"/>
                  </a:lnTo>
                  <a:lnTo>
                    <a:pt x="1257" y="1374"/>
                  </a:lnTo>
                  <a:lnTo>
                    <a:pt x="1274" y="1340"/>
                  </a:lnTo>
                  <a:lnTo>
                    <a:pt x="1274" y="1223"/>
                  </a:lnTo>
                  <a:lnTo>
                    <a:pt x="1257" y="1122"/>
                  </a:lnTo>
                  <a:lnTo>
                    <a:pt x="1190" y="905"/>
                  </a:lnTo>
                  <a:lnTo>
                    <a:pt x="1089" y="704"/>
                  </a:lnTo>
                  <a:lnTo>
                    <a:pt x="972" y="536"/>
                  </a:lnTo>
                  <a:lnTo>
                    <a:pt x="805" y="369"/>
                  </a:lnTo>
                  <a:lnTo>
                    <a:pt x="604" y="218"/>
                  </a:lnTo>
                  <a:lnTo>
                    <a:pt x="386" y="101"/>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1" name="Google Shape;9071;p145"/>
            <p:cNvSpPr/>
            <p:nvPr/>
          </p:nvSpPr>
          <p:spPr>
            <a:xfrm>
              <a:off x="260725" y="531025"/>
              <a:ext cx="31425" cy="36025"/>
            </a:xfrm>
            <a:custGeom>
              <a:rect b="b" l="l" r="r" t="t"/>
              <a:pathLst>
                <a:path extrusionOk="0" h="1441" w="1257">
                  <a:moveTo>
                    <a:pt x="1156" y="0"/>
                  </a:moveTo>
                  <a:lnTo>
                    <a:pt x="1123" y="17"/>
                  </a:lnTo>
                  <a:lnTo>
                    <a:pt x="872" y="101"/>
                  </a:lnTo>
                  <a:lnTo>
                    <a:pt x="654" y="235"/>
                  </a:lnTo>
                  <a:lnTo>
                    <a:pt x="470" y="369"/>
                  </a:lnTo>
                  <a:lnTo>
                    <a:pt x="302" y="536"/>
                  </a:lnTo>
                  <a:lnTo>
                    <a:pt x="185" y="720"/>
                  </a:lnTo>
                  <a:lnTo>
                    <a:pt x="84" y="905"/>
                  </a:lnTo>
                  <a:lnTo>
                    <a:pt x="17" y="1122"/>
                  </a:lnTo>
                  <a:lnTo>
                    <a:pt x="1" y="1223"/>
                  </a:lnTo>
                  <a:lnTo>
                    <a:pt x="1" y="1340"/>
                  </a:lnTo>
                  <a:lnTo>
                    <a:pt x="17" y="1374"/>
                  </a:lnTo>
                  <a:lnTo>
                    <a:pt x="34" y="1407"/>
                  </a:lnTo>
                  <a:lnTo>
                    <a:pt x="68" y="1424"/>
                  </a:lnTo>
                  <a:lnTo>
                    <a:pt x="101" y="1441"/>
                  </a:lnTo>
                  <a:lnTo>
                    <a:pt x="135" y="1424"/>
                  </a:lnTo>
                  <a:lnTo>
                    <a:pt x="168" y="1407"/>
                  </a:lnTo>
                  <a:lnTo>
                    <a:pt x="202" y="1374"/>
                  </a:lnTo>
                  <a:lnTo>
                    <a:pt x="202" y="1340"/>
                  </a:lnTo>
                  <a:lnTo>
                    <a:pt x="218" y="1156"/>
                  </a:lnTo>
                  <a:lnTo>
                    <a:pt x="269" y="972"/>
                  </a:lnTo>
                  <a:lnTo>
                    <a:pt x="352" y="804"/>
                  </a:lnTo>
                  <a:lnTo>
                    <a:pt x="470" y="653"/>
                  </a:lnTo>
                  <a:lnTo>
                    <a:pt x="604" y="519"/>
                  </a:lnTo>
                  <a:lnTo>
                    <a:pt x="771" y="385"/>
                  </a:lnTo>
                  <a:lnTo>
                    <a:pt x="972" y="285"/>
                  </a:lnTo>
                  <a:lnTo>
                    <a:pt x="1190" y="201"/>
                  </a:lnTo>
                  <a:lnTo>
                    <a:pt x="1223" y="184"/>
                  </a:lnTo>
                  <a:lnTo>
                    <a:pt x="1240" y="151"/>
                  </a:lnTo>
                  <a:lnTo>
                    <a:pt x="1257" y="117"/>
                  </a:lnTo>
                  <a:lnTo>
                    <a:pt x="1240" y="84"/>
                  </a:lnTo>
                  <a:lnTo>
                    <a:pt x="1223" y="34"/>
                  </a:lnTo>
                  <a:lnTo>
                    <a:pt x="1207"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2" name="Google Shape;9072;p145"/>
            <p:cNvSpPr/>
            <p:nvPr/>
          </p:nvSpPr>
          <p:spPr>
            <a:xfrm>
              <a:off x="273300" y="477825"/>
              <a:ext cx="62825" cy="62850"/>
            </a:xfrm>
            <a:custGeom>
              <a:rect b="b" l="l" r="r" t="t"/>
              <a:pathLst>
                <a:path extrusionOk="0" h="2514" w="2513">
                  <a:moveTo>
                    <a:pt x="1374" y="202"/>
                  </a:moveTo>
                  <a:lnTo>
                    <a:pt x="1474" y="219"/>
                  </a:lnTo>
                  <a:lnTo>
                    <a:pt x="1575" y="252"/>
                  </a:lnTo>
                  <a:lnTo>
                    <a:pt x="1675" y="286"/>
                  </a:lnTo>
                  <a:lnTo>
                    <a:pt x="1859" y="386"/>
                  </a:lnTo>
                  <a:lnTo>
                    <a:pt x="2010" y="503"/>
                  </a:lnTo>
                  <a:lnTo>
                    <a:pt x="2144" y="671"/>
                  </a:lnTo>
                  <a:lnTo>
                    <a:pt x="2228" y="838"/>
                  </a:lnTo>
                  <a:lnTo>
                    <a:pt x="2261" y="939"/>
                  </a:lnTo>
                  <a:lnTo>
                    <a:pt x="2295" y="1039"/>
                  </a:lnTo>
                  <a:lnTo>
                    <a:pt x="2312" y="1140"/>
                  </a:lnTo>
                  <a:lnTo>
                    <a:pt x="2312" y="1257"/>
                  </a:lnTo>
                  <a:lnTo>
                    <a:pt x="2312" y="1358"/>
                  </a:lnTo>
                  <a:lnTo>
                    <a:pt x="2295" y="1475"/>
                  </a:lnTo>
                  <a:lnTo>
                    <a:pt x="2261" y="1575"/>
                  </a:lnTo>
                  <a:lnTo>
                    <a:pt x="2228" y="1659"/>
                  </a:lnTo>
                  <a:lnTo>
                    <a:pt x="2144" y="1843"/>
                  </a:lnTo>
                  <a:lnTo>
                    <a:pt x="2010" y="1994"/>
                  </a:lnTo>
                  <a:lnTo>
                    <a:pt x="1859" y="2128"/>
                  </a:lnTo>
                  <a:lnTo>
                    <a:pt x="1675" y="2229"/>
                  </a:lnTo>
                  <a:lnTo>
                    <a:pt x="1575" y="2262"/>
                  </a:lnTo>
                  <a:lnTo>
                    <a:pt x="1474" y="2296"/>
                  </a:lnTo>
                  <a:lnTo>
                    <a:pt x="1374" y="2312"/>
                  </a:lnTo>
                  <a:lnTo>
                    <a:pt x="1156" y="2312"/>
                  </a:lnTo>
                  <a:lnTo>
                    <a:pt x="1055" y="2296"/>
                  </a:lnTo>
                  <a:lnTo>
                    <a:pt x="955" y="2262"/>
                  </a:lnTo>
                  <a:lnTo>
                    <a:pt x="854" y="2229"/>
                  </a:lnTo>
                  <a:lnTo>
                    <a:pt x="670" y="2128"/>
                  </a:lnTo>
                  <a:lnTo>
                    <a:pt x="519" y="1994"/>
                  </a:lnTo>
                  <a:lnTo>
                    <a:pt x="385" y="1843"/>
                  </a:lnTo>
                  <a:lnTo>
                    <a:pt x="285" y="1659"/>
                  </a:lnTo>
                  <a:lnTo>
                    <a:pt x="251" y="1575"/>
                  </a:lnTo>
                  <a:lnTo>
                    <a:pt x="235" y="1475"/>
                  </a:lnTo>
                  <a:lnTo>
                    <a:pt x="218" y="1358"/>
                  </a:lnTo>
                  <a:lnTo>
                    <a:pt x="201" y="1257"/>
                  </a:lnTo>
                  <a:lnTo>
                    <a:pt x="218" y="1140"/>
                  </a:lnTo>
                  <a:lnTo>
                    <a:pt x="235" y="1039"/>
                  </a:lnTo>
                  <a:lnTo>
                    <a:pt x="251" y="939"/>
                  </a:lnTo>
                  <a:lnTo>
                    <a:pt x="285" y="838"/>
                  </a:lnTo>
                  <a:lnTo>
                    <a:pt x="385" y="671"/>
                  </a:lnTo>
                  <a:lnTo>
                    <a:pt x="519" y="503"/>
                  </a:lnTo>
                  <a:lnTo>
                    <a:pt x="670" y="386"/>
                  </a:lnTo>
                  <a:lnTo>
                    <a:pt x="854" y="286"/>
                  </a:lnTo>
                  <a:lnTo>
                    <a:pt x="955" y="252"/>
                  </a:lnTo>
                  <a:lnTo>
                    <a:pt x="1055" y="219"/>
                  </a:lnTo>
                  <a:lnTo>
                    <a:pt x="1156" y="202"/>
                  </a:lnTo>
                  <a:close/>
                  <a:moveTo>
                    <a:pt x="1139" y="1"/>
                  </a:moveTo>
                  <a:lnTo>
                    <a:pt x="1005" y="18"/>
                  </a:lnTo>
                  <a:lnTo>
                    <a:pt x="888" y="51"/>
                  </a:lnTo>
                  <a:lnTo>
                    <a:pt x="771" y="101"/>
                  </a:lnTo>
                  <a:lnTo>
                    <a:pt x="670" y="152"/>
                  </a:lnTo>
                  <a:lnTo>
                    <a:pt x="553" y="219"/>
                  </a:lnTo>
                  <a:lnTo>
                    <a:pt x="469" y="286"/>
                  </a:lnTo>
                  <a:lnTo>
                    <a:pt x="369" y="369"/>
                  </a:lnTo>
                  <a:lnTo>
                    <a:pt x="302" y="453"/>
                  </a:lnTo>
                  <a:lnTo>
                    <a:pt x="218" y="554"/>
                  </a:lnTo>
                  <a:lnTo>
                    <a:pt x="151" y="654"/>
                  </a:lnTo>
                  <a:lnTo>
                    <a:pt x="101" y="771"/>
                  </a:lnTo>
                  <a:lnTo>
                    <a:pt x="67" y="889"/>
                  </a:lnTo>
                  <a:lnTo>
                    <a:pt x="34" y="1006"/>
                  </a:lnTo>
                  <a:lnTo>
                    <a:pt x="17" y="1123"/>
                  </a:lnTo>
                  <a:lnTo>
                    <a:pt x="0" y="1257"/>
                  </a:lnTo>
                  <a:lnTo>
                    <a:pt x="17" y="1391"/>
                  </a:lnTo>
                  <a:lnTo>
                    <a:pt x="34" y="1508"/>
                  </a:lnTo>
                  <a:lnTo>
                    <a:pt x="67" y="1626"/>
                  </a:lnTo>
                  <a:lnTo>
                    <a:pt x="101" y="1743"/>
                  </a:lnTo>
                  <a:lnTo>
                    <a:pt x="151" y="1860"/>
                  </a:lnTo>
                  <a:lnTo>
                    <a:pt x="218" y="1961"/>
                  </a:lnTo>
                  <a:lnTo>
                    <a:pt x="302" y="2061"/>
                  </a:lnTo>
                  <a:lnTo>
                    <a:pt x="369" y="2145"/>
                  </a:lnTo>
                  <a:lnTo>
                    <a:pt x="469" y="2229"/>
                  </a:lnTo>
                  <a:lnTo>
                    <a:pt x="553" y="2296"/>
                  </a:lnTo>
                  <a:lnTo>
                    <a:pt x="670" y="2363"/>
                  </a:lnTo>
                  <a:lnTo>
                    <a:pt x="771" y="2413"/>
                  </a:lnTo>
                  <a:lnTo>
                    <a:pt x="888" y="2463"/>
                  </a:lnTo>
                  <a:lnTo>
                    <a:pt x="1005" y="2480"/>
                  </a:lnTo>
                  <a:lnTo>
                    <a:pt x="1139" y="2497"/>
                  </a:lnTo>
                  <a:lnTo>
                    <a:pt x="1256" y="2513"/>
                  </a:lnTo>
                  <a:lnTo>
                    <a:pt x="1390" y="2497"/>
                  </a:lnTo>
                  <a:lnTo>
                    <a:pt x="1508" y="2480"/>
                  </a:lnTo>
                  <a:lnTo>
                    <a:pt x="1642" y="2463"/>
                  </a:lnTo>
                  <a:lnTo>
                    <a:pt x="1742" y="2413"/>
                  </a:lnTo>
                  <a:lnTo>
                    <a:pt x="1859" y="2363"/>
                  </a:lnTo>
                  <a:lnTo>
                    <a:pt x="1960" y="2296"/>
                  </a:lnTo>
                  <a:lnTo>
                    <a:pt x="2060" y="2229"/>
                  </a:lnTo>
                  <a:lnTo>
                    <a:pt x="2144" y="2145"/>
                  </a:lnTo>
                  <a:lnTo>
                    <a:pt x="2228" y="2061"/>
                  </a:lnTo>
                  <a:lnTo>
                    <a:pt x="2295" y="1961"/>
                  </a:lnTo>
                  <a:lnTo>
                    <a:pt x="2362" y="1860"/>
                  </a:lnTo>
                  <a:lnTo>
                    <a:pt x="2412" y="1743"/>
                  </a:lnTo>
                  <a:lnTo>
                    <a:pt x="2462" y="1626"/>
                  </a:lnTo>
                  <a:lnTo>
                    <a:pt x="2496" y="1508"/>
                  </a:lnTo>
                  <a:lnTo>
                    <a:pt x="2513" y="1391"/>
                  </a:lnTo>
                  <a:lnTo>
                    <a:pt x="2513" y="1257"/>
                  </a:lnTo>
                  <a:lnTo>
                    <a:pt x="2513" y="1123"/>
                  </a:lnTo>
                  <a:lnTo>
                    <a:pt x="2496" y="1006"/>
                  </a:lnTo>
                  <a:lnTo>
                    <a:pt x="2462" y="889"/>
                  </a:lnTo>
                  <a:lnTo>
                    <a:pt x="2412" y="771"/>
                  </a:lnTo>
                  <a:lnTo>
                    <a:pt x="2362" y="654"/>
                  </a:lnTo>
                  <a:lnTo>
                    <a:pt x="2295" y="554"/>
                  </a:lnTo>
                  <a:lnTo>
                    <a:pt x="2228" y="453"/>
                  </a:lnTo>
                  <a:lnTo>
                    <a:pt x="2144" y="369"/>
                  </a:lnTo>
                  <a:lnTo>
                    <a:pt x="2060" y="286"/>
                  </a:lnTo>
                  <a:lnTo>
                    <a:pt x="1960" y="219"/>
                  </a:lnTo>
                  <a:lnTo>
                    <a:pt x="1859" y="152"/>
                  </a:lnTo>
                  <a:lnTo>
                    <a:pt x="1742" y="101"/>
                  </a:lnTo>
                  <a:lnTo>
                    <a:pt x="1642" y="51"/>
                  </a:lnTo>
                  <a:lnTo>
                    <a:pt x="1508" y="18"/>
                  </a:lnTo>
                  <a:lnTo>
                    <a:pt x="13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73" name="Google Shape;9073;p145"/>
          <p:cNvGrpSpPr/>
          <p:nvPr/>
        </p:nvGrpSpPr>
        <p:grpSpPr>
          <a:xfrm>
            <a:off x="5890841" y="1969373"/>
            <a:ext cx="347470" cy="347470"/>
            <a:chOff x="2758250" y="3538175"/>
            <a:chExt cx="100950" cy="100950"/>
          </a:xfrm>
        </p:grpSpPr>
        <p:sp>
          <p:nvSpPr>
            <p:cNvPr id="9074" name="Google Shape;9074;p145"/>
            <p:cNvSpPr/>
            <p:nvPr/>
          </p:nvSpPr>
          <p:spPr>
            <a:xfrm>
              <a:off x="2782125" y="3538175"/>
              <a:ext cx="53200" cy="52800"/>
            </a:xfrm>
            <a:custGeom>
              <a:rect b="b" l="l" r="r" t="t"/>
              <a:pathLst>
                <a:path extrusionOk="0" h="2112" w="2128">
                  <a:moveTo>
                    <a:pt x="1927" y="202"/>
                  </a:moveTo>
                  <a:lnTo>
                    <a:pt x="1927" y="1910"/>
                  </a:lnTo>
                  <a:lnTo>
                    <a:pt x="201" y="1910"/>
                  </a:lnTo>
                  <a:lnTo>
                    <a:pt x="201" y="202"/>
                  </a:lnTo>
                  <a:close/>
                  <a:moveTo>
                    <a:pt x="67" y="1"/>
                  </a:moveTo>
                  <a:lnTo>
                    <a:pt x="34" y="17"/>
                  </a:lnTo>
                  <a:lnTo>
                    <a:pt x="17" y="51"/>
                  </a:lnTo>
                  <a:lnTo>
                    <a:pt x="0" y="101"/>
                  </a:lnTo>
                  <a:lnTo>
                    <a:pt x="0" y="2011"/>
                  </a:lnTo>
                  <a:lnTo>
                    <a:pt x="17" y="2061"/>
                  </a:lnTo>
                  <a:lnTo>
                    <a:pt x="34" y="2078"/>
                  </a:lnTo>
                  <a:lnTo>
                    <a:pt x="67" y="2111"/>
                  </a:lnTo>
                  <a:lnTo>
                    <a:pt x="2061" y="2111"/>
                  </a:lnTo>
                  <a:lnTo>
                    <a:pt x="2094" y="2078"/>
                  </a:lnTo>
                  <a:lnTo>
                    <a:pt x="2128" y="2061"/>
                  </a:lnTo>
                  <a:lnTo>
                    <a:pt x="2128" y="2011"/>
                  </a:lnTo>
                  <a:lnTo>
                    <a:pt x="2128" y="101"/>
                  </a:lnTo>
                  <a:lnTo>
                    <a:pt x="2128" y="51"/>
                  </a:lnTo>
                  <a:lnTo>
                    <a:pt x="2094" y="17"/>
                  </a:lnTo>
                  <a:lnTo>
                    <a:pt x="206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5" name="Google Shape;9075;p145"/>
            <p:cNvSpPr/>
            <p:nvPr/>
          </p:nvSpPr>
          <p:spPr>
            <a:xfrm>
              <a:off x="2758250" y="3586350"/>
              <a:ext cx="53200" cy="52775"/>
            </a:xfrm>
            <a:custGeom>
              <a:rect b="b" l="l" r="r" t="t"/>
              <a:pathLst>
                <a:path extrusionOk="0" h="2111" w="2128">
                  <a:moveTo>
                    <a:pt x="1927" y="201"/>
                  </a:moveTo>
                  <a:lnTo>
                    <a:pt x="1927" y="1910"/>
                  </a:lnTo>
                  <a:lnTo>
                    <a:pt x="202" y="1910"/>
                  </a:lnTo>
                  <a:lnTo>
                    <a:pt x="202" y="201"/>
                  </a:lnTo>
                  <a:close/>
                  <a:moveTo>
                    <a:pt x="68" y="0"/>
                  </a:moveTo>
                  <a:lnTo>
                    <a:pt x="34" y="34"/>
                  </a:lnTo>
                  <a:lnTo>
                    <a:pt x="17" y="67"/>
                  </a:lnTo>
                  <a:lnTo>
                    <a:pt x="1" y="101"/>
                  </a:lnTo>
                  <a:lnTo>
                    <a:pt x="1" y="2010"/>
                  </a:lnTo>
                  <a:lnTo>
                    <a:pt x="17" y="2060"/>
                  </a:lnTo>
                  <a:lnTo>
                    <a:pt x="34" y="2094"/>
                  </a:lnTo>
                  <a:lnTo>
                    <a:pt x="68" y="2111"/>
                  </a:lnTo>
                  <a:lnTo>
                    <a:pt x="2061" y="2111"/>
                  </a:lnTo>
                  <a:lnTo>
                    <a:pt x="2094" y="2094"/>
                  </a:lnTo>
                  <a:lnTo>
                    <a:pt x="2111" y="2060"/>
                  </a:lnTo>
                  <a:lnTo>
                    <a:pt x="2128" y="2010"/>
                  </a:lnTo>
                  <a:lnTo>
                    <a:pt x="2128" y="101"/>
                  </a:lnTo>
                  <a:lnTo>
                    <a:pt x="2111" y="67"/>
                  </a:lnTo>
                  <a:lnTo>
                    <a:pt x="2094"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6" name="Google Shape;9076;p145"/>
            <p:cNvSpPr/>
            <p:nvPr/>
          </p:nvSpPr>
          <p:spPr>
            <a:xfrm>
              <a:off x="2806400" y="3586350"/>
              <a:ext cx="52800" cy="52775"/>
            </a:xfrm>
            <a:custGeom>
              <a:rect b="b" l="l" r="r" t="t"/>
              <a:pathLst>
                <a:path extrusionOk="0" h="2111" w="2112">
                  <a:moveTo>
                    <a:pt x="1911" y="201"/>
                  </a:moveTo>
                  <a:lnTo>
                    <a:pt x="1911" y="1910"/>
                  </a:lnTo>
                  <a:lnTo>
                    <a:pt x="202" y="1910"/>
                  </a:lnTo>
                  <a:lnTo>
                    <a:pt x="202" y="201"/>
                  </a:lnTo>
                  <a:close/>
                  <a:moveTo>
                    <a:pt x="51" y="0"/>
                  </a:moveTo>
                  <a:lnTo>
                    <a:pt x="18" y="34"/>
                  </a:lnTo>
                  <a:lnTo>
                    <a:pt x="1" y="67"/>
                  </a:lnTo>
                  <a:lnTo>
                    <a:pt x="1" y="101"/>
                  </a:lnTo>
                  <a:lnTo>
                    <a:pt x="1" y="2010"/>
                  </a:lnTo>
                  <a:lnTo>
                    <a:pt x="1" y="2060"/>
                  </a:lnTo>
                  <a:lnTo>
                    <a:pt x="18" y="2094"/>
                  </a:lnTo>
                  <a:lnTo>
                    <a:pt x="51" y="2111"/>
                  </a:lnTo>
                  <a:lnTo>
                    <a:pt x="2061" y="2111"/>
                  </a:lnTo>
                  <a:lnTo>
                    <a:pt x="2078" y="2094"/>
                  </a:lnTo>
                  <a:lnTo>
                    <a:pt x="2112" y="2060"/>
                  </a:lnTo>
                  <a:lnTo>
                    <a:pt x="2112" y="2010"/>
                  </a:lnTo>
                  <a:lnTo>
                    <a:pt x="2112" y="101"/>
                  </a:lnTo>
                  <a:lnTo>
                    <a:pt x="2112" y="67"/>
                  </a:lnTo>
                  <a:lnTo>
                    <a:pt x="2078"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7" name="Google Shape;9077;p145"/>
            <p:cNvSpPr/>
            <p:nvPr/>
          </p:nvSpPr>
          <p:spPr>
            <a:xfrm>
              <a:off x="2797200" y="3550325"/>
              <a:ext cx="23900" cy="25575"/>
            </a:xfrm>
            <a:custGeom>
              <a:rect b="b" l="l" r="r" t="t"/>
              <a:pathLst>
                <a:path extrusionOk="0" h="1023" w="956">
                  <a:moveTo>
                    <a:pt x="486" y="218"/>
                  </a:moveTo>
                  <a:lnTo>
                    <a:pt x="620" y="620"/>
                  </a:lnTo>
                  <a:lnTo>
                    <a:pt x="335" y="620"/>
                  </a:lnTo>
                  <a:lnTo>
                    <a:pt x="486" y="218"/>
                  </a:lnTo>
                  <a:close/>
                  <a:moveTo>
                    <a:pt x="369" y="1"/>
                  </a:moveTo>
                  <a:lnTo>
                    <a:pt x="0" y="1022"/>
                  </a:lnTo>
                  <a:lnTo>
                    <a:pt x="201" y="1022"/>
                  </a:lnTo>
                  <a:lnTo>
                    <a:pt x="285" y="771"/>
                  </a:lnTo>
                  <a:lnTo>
                    <a:pt x="670" y="771"/>
                  </a:lnTo>
                  <a:lnTo>
                    <a:pt x="754" y="1022"/>
                  </a:lnTo>
                  <a:lnTo>
                    <a:pt x="955" y="1022"/>
                  </a:lnTo>
                  <a:lnTo>
                    <a:pt x="6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8" name="Google Shape;9078;p145"/>
            <p:cNvSpPr/>
            <p:nvPr/>
          </p:nvSpPr>
          <p:spPr>
            <a:xfrm>
              <a:off x="2776250" y="3601000"/>
              <a:ext cx="18875" cy="25575"/>
            </a:xfrm>
            <a:custGeom>
              <a:rect b="b" l="l" r="r" t="t"/>
              <a:pathLst>
                <a:path extrusionOk="0" h="1023" w="755">
                  <a:moveTo>
                    <a:pt x="369" y="151"/>
                  </a:moveTo>
                  <a:lnTo>
                    <a:pt x="436" y="168"/>
                  </a:lnTo>
                  <a:lnTo>
                    <a:pt x="487" y="185"/>
                  </a:lnTo>
                  <a:lnTo>
                    <a:pt x="520" y="235"/>
                  </a:lnTo>
                  <a:lnTo>
                    <a:pt x="537" y="285"/>
                  </a:lnTo>
                  <a:lnTo>
                    <a:pt x="520" y="352"/>
                  </a:lnTo>
                  <a:lnTo>
                    <a:pt x="487" y="402"/>
                  </a:lnTo>
                  <a:lnTo>
                    <a:pt x="436" y="419"/>
                  </a:lnTo>
                  <a:lnTo>
                    <a:pt x="369" y="436"/>
                  </a:lnTo>
                  <a:lnTo>
                    <a:pt x="185" y="436"/>
                  </a:lnTo>
                  <a:lnTo>
                    <a:pt x="185" y="151"/>
                  </a:lnTo>
                  <a:close/>
                  <a:moveTo>
                    <a:pt x="386" y="570"/>
                  </a:moveTo>
                  <a:lnTo>
                    <a:pt x="453" y="587"/>
                  </a:lnTo>
                  <a:lnTo>
                    <a:pt x="520" y="620"/>
                  </a:lnTo>
                  <a:lnTo>
                    <a:pt x="554" y="670"/>
                  </a:lnTo>
                  <a:lnTo>
                    <a:pt x="570" y="737"/>
                  </a:lnTo>
                  <a:lnTo>
                    <a:pt x="554" y="788"/>
                  </a:lnTo>
                  <a:lnTo>
                    <a:pt x="520" y="838"/>
                  </a:lnTo>
                  <a:lnTo>
                    <a:pt x="470" y="855"/>
                  </a:lnTo>
                  <a:lnTo>
                    <a:pt x="369" y="871"/>
                  </a:lnTo>
                  <a:lnTo>
                    <a:pt x="185" y="871"/>
                  </a:lnTo>
                  <a:lnTo>
                    <a:pt x="185" y="570"/>
                  </a:lnTo>
                  <a:close/>
                  <a:moveTo>
                    <a:pt x="1" y="0"/>
                  </a:moveTo>
                  <a:lnTo>
                    <a:pt x="1" y="1022"/>
                  </a:lnTo>
                  <a:lnTo>
                    <a:pt x="487" y="1022"/>
                  </a:lnTo>
                  <a:lnTo>
                    <a:pt x="554" y="1005"/>
                  </a:lnTo>
                  <a:lnTo>
                    <a:pt x="621" y="972"/>
                  </a:lnTo>
                  <a:lnTo>
                    <a:pt x="671" y="938"/>
                  </a:lnTo>
                  <a:lnTo>
                    <a:pt x="704" y="905"/>
                  </a:lnTo>
                  <a:lnTo>
                    <a:pt x="738" y="855"/>
                  </a:lnTo>
                  <a:lnTo>
                    <a:pt x="755" y="804"/>
                  </a:lnTo>
                  <a:lnTo>
                    <a:pt x="755" y="737"/>
                  </a:lnTo>
                  <a:lnTo>
                    <a:pt x="755" y="687"/>
                  </a:lnTo>
                  <a:lnTo>
                    <a:pt x="738" y="637"/>
                  </a:lnTo>
                  <a:lnTo>
                    <a:pt x="688" y="570"/>
                  </a:lnTo>
                  <a:lnTo>
                    <a:pt x="621" y="520"/>
                  </a:lnTo>
                  <a:lnTo>
                    <a:pt x="537" y="486"/>
                  </a:lnTo>
                  <a:lnTo>
                    <a:pt x="604" y="453"/>
                  </a:lnTo>
                  <a:lnTo>
                    <a:pt x="671" y="419"/>
                  </a:lnTo>
                  <a:lnTo>
                    <a:pt x="704" y="352"/>
                  </a:lnTo>
                  <a:lnTo>
                    <a:pt x="721" y="268"/>
                  </a:lnTo>
                  <a:lnTo>
                    <a:pt x="704" y="218"/>
                  </a:lnTo>
                  <a:lnTo>
                    <a:pt x="688" y="151"/>
                  </a:lnTo>
                  <a:lnTo>
                    <a:pt x="671" y="118"/>
                  </a:lnTo>
                  <a:lnTo>
                    <a:pt x="637" y="67"/>
                  </a:lnTo>
                  <a:lnTo>
                    <a:pt x="587" y="51"/>
                  </a:lnTo>
                  <a:lnTo>
                    <a:pt x="537" y="17"/>
                  </a:lnTo>
                  <a:lnTo>
                    <a:pt x="47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9" name="Google Shape;9079;p145"/>
            <p:cNvSpPr/>
            <p:nvPr/>
          </p:nvSpPr>
          <p:spPr>
            <a:xfrm>
              <a:off x="2821500" y="3600150"/>
              <a:ext cx="22200" cy="26425"/>
            </a:xfrm>
            <a:custGeom>
              <a:rect b="b" l="l" r="r" t="t"/>
              <a:pathLst>
                <a:path extrusionOk="0" h="1057" w="888">
                  <a:moveTo>
                    <a:pt x="469" y="1"/>
                  </a:moveTo>
                  <a:lnTo>
                    <a:pt x="369" y="18"/>
                  </a:lnTo>
                  <a:lnTo>
                    <a:pt x="268" y="34"/>
                  </a:lnTo>
                  <a:lnTo>
                    <a:pt x="201" y="85"/>
                  </a:lnTo>
                  <a:lnTo>
                    <a:pt x="134" y="135"/>
                  </a:lnTo>
                  <a:lnTo>
                    <a:pt x="67" y="219"/>
                  </a:lnTo>
                  <a:lnTo>
                    <a:pt x="34" y="302"/>
                  </a:lnTo>
                  <a:lnTo>
                    <a:pt x="0" y="403"/>
                  </a:lnTo>
                  <a:lnTo>
                    <a:pt x="0" y="520"/>
                  </a:lnTo>
                  <a:lnTo>
                    <a:pt x="0" y="637"/>
                  </a:lnTo>
                  <a:lnTo>
                    <a:pt x="34" y="755"/>
                  </a:lnTo>
                  <a:lnTo>
                    <a:pt x="67" y="838"/>
                  </a:lnTo>
                  <a:lnTo>
                    <a:pt x="134" y="922"/>
                  </a:lnTo>
                  <a:lnTo>
                    <a:pt x="201" y="972"/>
                  </a:lnTo>
                  <a:lnTo>
                    <a:pt x="268" y="1023"/>
                  </a:lnTo>
                  <a:lnTo>
                    <a:pt x="369" y="1039"/>
                  </a:lnTo>
                  <a:lnTo>
                    <a:pt x="469" y="1056"/>
                  </a:lnTo>
                  <a:lnTo>
                    <a:pt x="553" y="1039"/>
                  </a:lnTo>
                  <a:lnTo>
                    <a:pt x="637" y="1023"/>
                  </a:lnTo>
                  <a:lnTo>
                    <a:pt x="704" y="989"/>
                  </a:lnTo>
                  <a:lnTo>
                    <a:pt x="754" y="956"/>
                  </a:lnTo>
                  <a:lnTo>
                    <a:pt x="804" y="905"/>
                  </a:lnTo>
                  <a:lnTo>
                    <a:pt x="854" y="838"/>
                  </a:lnTo>
                  <a:lnTo>
                    <a:pt x="871" y="771"/>
                  </a:lnTo>
                  <a:lnTo>
                    <a:pt x="888" y="704"/>
                  </a:lnTo>
                  <a:lnTo>
                    <a:pt x="704" y="704"/>
                  </a:lnTo>
                  <a:lnTo>
                    <a:pt x="670" y="771"/>
                  </a:lnTo>
                  <a:lnTo>
                    <a:pt x="620" y="838"/>
                  </a:lnTo>
                  <a:lnTo>
                    <a:pt x="553" y="872"/>
                  </a:lnTo>
                  <a:lnTo>
                    <a:pt x="469" y="889"/>
                  </a:lnTo>
                  <a:lnTo>
                    <a:pt x="402" y="889"/>
                  </a:lnTo>
                  <a:lnTo>
                    <a:pt x="352" y="872"/>
                  </a:lnTo>
                  <a:lnTo>
                    <a:pt x="302" y="838"/>
                  </a:lnTo>
                  <a:lnTo>
                    <a:pt x="268" y="788"/>
                  </a:lnTo>
                  <a:lnTo>
                    <a:pt x="235" y="738"/>
                  </a:lnTo>
                  <a:lnTo>
                    <a:pt x="201" y="688"/>
                  </a:lnTo>
                  <a:lnTo>
                    <a:pt x="184" y="604"/>
                  </a:lnTo>
                  <a:lnTo>
                    <a:pt x="184" y="520"/>
                  </a:lnTo>
                  <a:lnTo>
                    <a:pt x="184" y="453"/>
                  </a:lnTo>
                  <a:lnTo>
                    <a:pt x="201" y="369"/>
                  </a:lnTo>
                  <a:lnTo>
                    <a:pt x="218" y="319"/>
                  </a:lnTo>
                  <a:lnTo>
                    <a:pt x="268" y="269"/>
                  </a:lnTo>
                  <a:lnTo>
                    <a:pt x="302" y="219"/>
                  </a:lnTo>
                  <a:lnTo>
                    <a:pt x="352" y="185"/>
                  </a:lnTo>
                  <a:lnTo>
                    <a:pt x="402" y="168"/>
                  </a:lnTo>
                  <a:lnTo>
                    <a:pt x="469" y="168"/>
                  </a:lnTo>
                  <a:lnTo>
                    <a:pt x="553" y="185"/>
                  </a:lnTo>
                  <a:lnTo>
                    <a:pt x="620" y="219"/>
                  </a:lnTo>
                  <a:lnTo>
                    <a:pt x="687" y="286"/>
                  </a:lnTo>
                  <a:lnTo>
                    <a:pt x="704" y="369"/>
                  </a:lnTo>
                  <a:lnTo>
                    <a:pt x="888" y="369"/>
                  </a:lnTo>
                  <a:lnTo>
                    <a:pt x="871" y="286"/>
                  </a:lnTo>
                  <a:lnTo>
                    <a:pt x="854" y="202"/>
                  </a:lnTo>
                  <a:lnTo>
                    <a:pt x="804" y="152"/>
                  </a:lnTo>
                  <a:lnTo>
                    <a:pt x="754" y="101"/>
                  </a:lnTo>
                  <a:lnTo>
                    <a:pt x="687" y="51"/>
                  </a:lnTo>
                  <a:lnTo>
                    <a:pt x="620" y="18"/>
                  </a:lnTo>
                  <a:lnTo>
                    <a:pt x="5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3" name="Shape 9083"/>
        <p:cNvGrpSpPr/>
        <p:nvPr/>
      </p:nvGrpSpPr>
      <p:grpSpPr>
        <a:xfrm>
          <a:off x="0" y="0"/>
          <a:ext cx="0" cy="0"/>
          <a:chOff x="0" y="0"/>
          <a:chExt cx="0" cy="0"/>
        </a:xfrm>
      </p:grpSpPr>
      <p:pic>
        <p:nvPicPr>
          <p:cNvPr id="9084" name="Google Shape;9084;p146"/>
          <p:cNvPicPr preferRelativeResize="0"/>
          <p:nvPr/>
        </p:nvPicPr>
        <p:blipFill rotWithShape="1">
          <a:blip r:embed="rId3">
            <a:alphaModFix/>
          </a:blip>
          <a:srcRect b="20769" l="8642" r="8889" t="4519"/>
          <a:stretch/>
        </p:blipFill>
        <p:spPr>
          <a:xfrm>
            <a:off x="3659775" y="1185275"/>
            <a:ext cx="5350799" cy="3842849"/>
          </a:xfrm>
          <a:prstGeom prst="rect">
            <a:avLst/>
          </a:prstGeom>
          <a:noFill/>
          <a:ln>
            <a:noFill/>
          </a:ln>
          <a:effectLst>
            <a:outerShdw blurRad="57150" rotWithShape="0" algn="bl" dir="5400000" dist="19050">
              <a:srgbClr val="000000">
                <a:alpha val="50000"/>
              </a:srgbClr>
            </a:outerShdw>
          </a:effectLst>
        </p:spPr>
      </p:pic>
      <p:sp>
        <p:nvSpPr>
          <p:cNvPr id="9085" name="Google Shape;9085;p146"/>
          <p:cNvSpPr txBox="1"/>
          <p:nvPr>
            <p:ph type="title"/>
          </p:nvPr>
        </p:nvSpPr>
        <p:spPr>
          <a:xfrm>
            <a:off x="241203" y="189825"/>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9086" name="Google Shape;9086;p146"/>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087" name="Google Shape;9087;p146"/>
          <p:cNvSpPr txBox="1"/>
          <p:nvPr/>
        </p:nvSpPr>
        <p:spPr>
          <a:xfrm>
            <a:off x="659775" y="2282250"/>
            <a:ext cx="2459700" cy="4155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Name </a:t>
            </a:r>
            <a:r>
              <a:rPr lang="en" sz="1500">
                <a:solidFill>
                  <a:srgbClr val="4D4D4F"/>
                </a:solidFill>
                <a:latin typeface="Inter"/>
                <a:ea typeface="Inter"/>
                <a:cs typeface="Inter"/>
                <a:sym typeface="Inter"/>
              </a:rPr>
              <a:t>of the provider   </a:t>
            </a:r>
            <a:endParaRPr sz="1500">
              <a:solidFill>
                <a:srgbClr val="4D4D4F"/>
              </a:solidFill>
              <a:latin typeface="Inter"/>
              <a:ea typeface="Inter"/>
              <a:cs typeface="Inter"/>
              <a:sym typeface="Inter"/>
            </a:endParaRPr>
          </a:p>
        </p:txBody>
      </p:sp>
      <p:grpSp>
        <p:nvGrpSpPr>
          <p:cNvPr id="9088" name="Google Shape;9088;p146"/>
          <p:cNvGrpSpPr/>
          <p:nvPr/>
        </p:nvGrpSpPr>
        <p:grpSpPr>
          <a:xfrm>
            <a:off x="766725" y="1411574"/>
            <a:ext cx="457196" cy="457198"/>
            <a:chOff x="260725" y="477825"/>
            <a:chExt cx="88800" cy="89225"/>
          </a:xfrm>
        </p:grpSpPr>
        <p:sp>
          <p:nvSpPr>
            <p:cNvPr id="9089" name="Google Shape;9089;p146"/>
            <p:cNvSpPr/>
            <p:nvPr/>
          </p:nvSpPr>
          <p:spPr>
            <a:xfrm>
              <a:off x="317675" y="531025"/>
              <a:ext cx="31850" cy="36025"/>
            </a:xfrm>
            <a:custGeom>
              <a:rect b="b" l="l" r="r" t="t"/>
              <a:pathLst>
                <a:path extrusionOk="0" h="1441" w="1274">
                  <a:moveTo>
                    <a:pt x="101" y="0"/>
                  </a:moveTo>
                  <a:lnTo>
                    <a:pt x="68" y="17"/>
                  </a:lnTo>
                  <a:lnTo>
                    <a:pt x="34" y="34"/>
                  </a:lnTo>
                  <a:lnTo>
                    <a:pt x="17" y="67"/>
                  </a:lnTo>
                  <a:lnTo>
                    <a:pt x="1" y="117"/>
                  </a:lnTo>
                  <a:lnTo>
                    <a:pt x="17" y="151"/>
                  </a:lnTo>
                  <a:lnTo>
                    <a:pt x="51" y="184"/>
                  </a:lnTo>
                  <a:lnTo>
                    <a:pt x="84" y="201"/>
                  </a:lnTo>
                  <a:lnTo>
                    <a:pt x="302" y="285"/>
                  </a:lnTo>
                  <a:lnTo>
                    <a:pt x="486" y="385"/>
                  </a:lnTo>
                  <a:lnTo>
                    <a:pt x="654" y="503"/>
                  </a:lnTo>
                  <a:lnTo>
                    <a:pt x="805" y="653"/>
                  </a:lnTo>
                  <a:lnTo>
                    <a:pt x="922" y="804"/>
                  </a:lnTo>
                  <a:lnTo>
                    <a:pt x="1006" y="972"/>
                  </a:lnTo>
                  <a:lnTo>
                    <a:pt x="1056" y="1156"/>
                  </a:lnTo>
                  <a:lnTo>
                    <a:pt x="1073" y="1340"/>
                  </a:lnTo>
                  <a:lnTo>
                    <a:pt x="1073" y="1374"/>
                  </a:lnTo>
                  <a:lnTo>
                    <a:pt x="1106" y="1407"/>
                  </a:lnTo>
                  <a:lnTo>
                    <a:pt x="1140" y="1424"/>
                  </a:lnTo>
                  <a:lnTo>
                    <a:pt x="1173" y="1441"/>
                  </a:lnTo>
                  <a:lnTo>
                    <a:pt x="1207" y="1424"/>
                  </a:lnTo>
                  <a:lnTo>
                    <a:pt x="1240" y="1407"/>
                  </a:lnTo>
                  <a:lnTo>
                    <a:pt x="1257" y="1374"/>
                  </a:lnTo>
                  <a:lnTo>
                    <a:pt x="1274" y="1340"/>
                  </a:lnTo>
                  <a:lnTo>
                    <a:pt x="1274" y="1223"/>
                  </a:lnTo>
                  <a:lnTo>
                    <a:pt x="1257" y="1122"/>
                  </a:lnTo>
                  <a:lnTo>
                    <a:pt x="1190" y="905"/>
                  </a:lnTo>
                  <a:lnTo>
                    <a:pt x="1089" y="704"/>
                  </a:lnTo>
                  <a:lnTo>
                    <a:pt x="972" y="536"/>
                  </a:lnTo>
                  <a:lnTo>
                    <a:pt x="805" y="369"/>
                  </a:lnTo>
                  <a:lnTo>
                    <a:pt x="604" y="218"/>
                  </a:lnTo>
                  <a:lnTo>
                    <a:pt x="386" y="101"/>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0" name="Google Shape;9090;p146"/>
            <p:cNvSpPr/>
            <p:nvPr/>
          </p:nvSpPr>
          <p:spPr>
            <a:xfrm>
              <a:off x="260725" y="531025"/>
              <a:ext cx="31425" cy="36025"/>
            </a:xfrm>
            <a:custGeom>
              <a:rect b="b" l="l" r="r" t="t"/>
              <a:pathLst>
                <a:path extrusionOk="0" h="1441" w="1257">
                  <a:moveTo>
                    <a:pt x="1156" y="0"/>
                  </a:moveTo>
                  <a:lnTo>
                    <a:pt x="1123" y="17"/>
                  </a:lnTo>
                  <a:lnTo>
                    <a:pt x="872" y="101"/>
                  </a:lnTo>
                  <a:lnTo>
                    <a:pt x="654" y="235"/>
                  </a:lnTo>
                  <a:lnTo>
                    <a:pt x="470" y="369"/>
                  </a:lnTo>
                  <a:lnTo>
                    <a:pt x="302" y="536"/>
                  </a:lnTo>
                  <a:lnTo>
                    <a:pt x="185" y="720"/>
                  </a:lnTo>
                  <a:lnTo>
                    <a:pt x="84" y="905"/>
                  </a:lnTo>
                  <a:lnTo>
                    <a:pt x="17" y="1122"/>
                  </a:lnTo>
                  <a:lnTo>
                    <a:pt x="1" y="1223"/>
                  </a:lnTo>
                  <a:lnTo>
                    <a:pt x="1" y="1340"/>
                  </a:lnTo>
                  <a:lnTo>
                    <a:pt x="17" y="1374"/>
                  </a:lnTo>
                  <a:lnTo>
                    <a:pt x="34" y="1407"/>
                  </a:lnTo>
                  <a:lnTo>
                    <a:pt x="68" y="1424"/>
                  </a:lnTo>
                  <a:lnTo>
                    <a:pt x="101" y="1441"/>
                  </a:lnTo>
                  <a:lnTo>
                    <a:pt x="135" y="1424"/>
                  </a:lnTo>
                  <a:lnTo>
                    <a:pt x="168" y="1407"/>
                  </a:lnTo>
                  <a:lnTo>
                    <a:pt x="202" y="1374"/>
                  </a:lnTo>
                  <a:lnTo>
                    <a:pt x="202" y="1340"/>
                  </a:lnTo>
                  <a:lnTo>
                    <a:pt x="218" y="1156"/>
                  </a:lnTo>
                  <a:lnTo>
                    <a:pt x="269" y="972"/>
                  </a:lnTo>
                  <a:lnTo>
                    <a:pt x="352" y="804"/>
                  </a:lnTo>
                  <a:lnTo>
                    <a:pt x="470" y="653"/>
                  </a:lnTo>
                  <a:lnTo>
                    <a:pt x="604" y="519"/>
                  </a:lnTo>
                  <a:lnTo>
                    <a:pt x="771" y="385"/>
                  </a:lnTo>
                  <a:lnTo>
                    <a:pt x="972" y="285"/>
                  </a:lnTo>
                  <a:lnTo>
                    <a:pt x="1190" y="201"/>
                  </a:lnTo>
                  <a:lnTo>
                    <a:pt x="1223" y="184"/>
                  </a:lnTo>
                  <a:lnTo>
                    <a:pt x="1240" y="151"/>
                  </a:lnTo>
                  <a:lnTo>
                    <a:pt x="1257" y="117"/>
                  </a:lnTo>
                  <a:lnTo>
                    <a:pt x="1240" y="84"/>
                  </a:lnTo>
                  <a:lnTo>
                    <a:pt x="1223" y="34"/>
                  </a:lnTo>
                  <a:lnTo>
                    <a:pt x="1207"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1" name="Google Shape;9091;p146"/>
            <p:cNvSpPr/>
            <p:nvPr/>
          </p:nvSpPr>
          <p:spPr>
            <a:xfrm>
              <a:off x="273300" y="477825"/>
              <a:ext cx="62825" cy="62850"/>
            </a:xfrm>
            <a:custGeom>
              <a:rect b="b" l="l" r="r" t="t"/>
              <a:pathLst>
                <a:path extrusionOk="0" h="2514" w="2513">
                  <a:moveTo>
                    <a:pt x="1374" y="202"/>
                  </a:moveTo>
                  <a:lnTo>
                    <a:pt x="1474" y="219"/>
                  </a:lnTo>
                  <a:lnTo>
                    <a:pt x="1575" y="252"/>
                  </a:lnTo>
                  <a:lnTo>
                    <a:pt x="1675" y="286"/>
                  </a:lnTo>
                  <a:lnTo>
                    <a:pt x="1859" y="386"/>
                  </a:lnTo>
                  <a:lnTo>
                    <a:pt x="2010" y="503"/>
                  </a:lnTo>
                  <a:lnTo>
                    <a:pt x="2144" y="671"/>
                  </a:lnTo>
                  <a:lnTo>
                    <a:pt x="2228" y="838"/>
                  </a:lnTo>
                  <a:lnTo>
                    <a:pt x="2261" y="939"/>
                  </a:lnTo>
                  <a:lnTo>
                    <a:pt x="2295" y="1039"/>
                  </a:lnTo>
                  <a:lnTo>
                    <a:pt x="2312" y="1140"/>
                  </a:lnTo>
                  <a:lnTo>
                    <a:pt x="2312" y="1257"/>
                  </a:lnTo>
                  <a:lnTo>
                    <a:pt x="2312" y="1358"/>
                  </a:lnTo>
                  <a:lnTo>
                    <a:pt x="2295" y="1475"/>
                  </a:lnTo>
                  <a:lnTo>
                    <a:pt x="2261" y="1575"/>
                  </a:lnTo>
                  <a:lnTo>
                    <a:pt x="2228" y="1659"/>
                  </a:lnTo>
                  <a:lnTo>
                    <a:pt x="2144" y="1843"/>
                  </a:lnTo>
                  <a:lnTo>
                    <a:pt x="2010" y="1994"/>
                  </a:lnTo>
                  <a:lnTo>
                    <a:pt x="1859" y="2128"/>
                  </a:lnTo>
                  <a:lnTo>
                    <a:pt x="1675" y="2229"/>
                  </a:lnTo>
                  <a:lnTo>
                    <a:pt x="1575" y="2262"/>
                  </a:lnTo>
                  <a:lnTo>
                    <a:pt x="1474" y="2296"/>
                  </a:lnTo>
                  <a:lnTo>
                    <a:pt x="1374" y="2312"/>
                  </a:lnTo>
                  <a:lnTo>
                    <a:pt x="1156" y="2312"/>
                  </a:lnTo>
                  <a:lnTo>
                    <a:pt x="1055" y="2296"/>
                  </a:lnTo>
                  <a:lnTo>
                    <a:pt x="955" y="2262"/>
                  </a:lnTo>
                  <a:lnTo>
                    <a:pt x="854" y="2229"/>
                  </a:lnTo>
                  <a:lnTo>
                    <a:pt x="670" y="2128"/>
                  </a:lnTo>
                  <a:lnTo>
                    <a:pt x="519" y="1994"/>
                  </a:lnTo>
                  <a:lnTo>
                    <a:pt x="385" y="1843"/>
                  </a:lnTo>
                  <a:lnTo>
                    <a:pt x="285" y="1659"/>
                  </a:lnTo>
                  <a:lnTo>
                    <a:pt x="251" y="1575"/>
                  </a:lnTo>
                  <a:lnTo>
                    <a:pt x="235" y="1475"/>
                  </a:lnTo>
                  <a:lnTo>
                    <a:pt x="218" y="1358"/>
                  </a:lnTo>
                  <a:lnTo>
                    <a:pt x="201" y="1257"/>
                  </a:lnTo>
                  <a:lnTo>
                    <a:pt x="218" y="1140"/>
                  </a:lnTo>
                  <a:lnTo>
                    <a:pt x="235" y="1039"/>
                  </a:lnTo>
                  <a:lnTo>
                    <a:pt x="251" y="939"/>
                  </a:lnTo>
                  <a:lnTo>
                    <a:pt x="285" y="838"/>
                  </a:lnTo>
                  <a:lnTo>
                    <a:pt x="385" y="671"/>
                  </a:lnTo>
                  <a:lnTo>
                    <a:pt x="519" y="503"/>
                  </a:lnTo>
                  <a:lnTo>
                    <a:pt x="670" y="386"/>
                  </a:lnTo>
                  <a:lnTo>
                    <a:pt x="854" y="286"/>
                  </a:lnTo>
                  <a:lnTo>
                    <a:pt x="955" y="252"/>
                  </a:lnTo>
                  <a:lnTo>
                    <a:pt x="1055" y="219"/>
                  </a:lnTo>
                  <a:lnTo>
                    <a:pt x="1156" y="202"/>
                  </a:lnTo>
                  <a:close/>
                  <a:moveTo>
                    <a:pt x="1139" y="1"/>
                  </a:moveTo>
                  <a:lnTo>
                    <a:pt x="1005" y="18"/>
                  </a:lnTo>
                  <a:lnTo>
                    <a:pt x="888" y="51"/>
                  </a:lnTo>
                  <a:lnTo>
                    <a:pt x="771" y="101"/>
                  </a:lnTo>
                  <a:lnTo>
                    <a:pt x="670" y="152"/>
                  </a:lnTo>
                  <a:lnTo>
                    <a:pt x="553" y="219"/>
                  </a:lnTo>
                  <a:lnTo>
                    <a:pt x="469" y="286"/>
                  </a:lnTo>
                  <a:lnTo>
                    <a:pt x="369" y="369"/>
                  </a:lnTo>
                  <a:lnTo>
                    <a:pt x="302" y="453"/>
                  </a:lnTo>
                  <a:lnTo>
                    <a:pt x="218" y="554"/>
                  </a:lnTo>
                  <a:lnTo>
                    <a:pt x="151" y="654"/>
                  </a:lnTo>
                  <a:lnTo>
                    <a:pt x="101" y="771"/>
                  </a:lnTo>
                  <a:lnTo>
                    <a:pt x="67" y="889"/>
                  </a:lnTo>
                  <a:lnTo>
                    <a:pt x="34" y="1006"/>
                  </a:lnTo>
                  <a:lnTo>
                    <a:pt x="17" y="1123"/>
                  </a:lnTo>
                  <a:lnTo>
                    <a:pt x="0" y="1257"/>
                  </a:lnTo>
                  <a:lnTo>
                    <a:pt x="17" y="1391"/>
                  </a:lnTo>
                  <a:lnTo>
                    <a:pt x="34" y="1508"/>
                  </a:lnTo>
                  <a:lnTo>
                    <a:pt x="67" y="1626"/>
                  </a:lnTo>
                  <a:lnTo>
                    <a:pt x="101" y="1743"/>
                  </a:lnTo>
                  <a:lnTo>
                    <a:pt x="151" y="1860"/>
                  </a:lnTo>
                  <a:lnTo>
                    <a:pt x="218" y="1961"/>
                  </a:lnTo>
                  <a:lnTo>
                    <a:pt x="302" y="2061"/>
                  </a:lnTo>
                  <a:lnTo>
                    <a:pt x="369" y="2145"/>
                  </a:lnTo>
                  <a:lnTo>
                    <a:pt x="469" y="2229"/>
                  </a:lnTo>
                  <a:lnTo>
                    <a:pt x="553" y="2296"/>
                  </a:lnTo>
                  <a:lnTo>
                    <a:pt x="670" y="2363"/>
                  </a:lnTo>
                  <a:lnTo>
                    <a:pt x="771" y="2413"/>
                  </a:lnTo>
                  <a:lnTo>
                    <a:pt x="888" y="2463"/>
                  </a:lnTo>
                  <a:lnTo>
                    <a:pt x="1005" y="2480"/>
                  </a:lnTo>
                  <a:lnTo>
                    <a:pt x="1139" y="2497"/>
                  </a:lnTo>
                  <a:lnTo>
                    <a:pt x="1256" y="2513"/>
                  </a:lnTo>
                  <a:lnTo>
                    <a:pt x="1390" y="2497"/>
                  </a:lnTo>
                  <a:lnTo>
                    <a:pt x="1508" y="2480"/>
                  </a:lnTo>
                  <a:lnTo>
                    <a:pt x="1642" y="2463"/>
                  </a:lnTo>
                  <a:lnTo>
                    <a:pt x="1742" y="2413"/>
                  </a:lnTo>
                  <a:lnTo>
                    <a:pt x="1859" y="2363"/>
                  </a:lnTo>
                  <a:lnTo>
                    <a:pt x="1960" y="2296"/>
                  </a:lnTo>
                  <a:lnTo>
                    <a:pt x="2060" y="2229"/>
                  </a:lnTo>
                  <a:lnTo>
                    <a:pt x="2144" y="2145"/>
                  </a:lnTo>
                  <a:lnTo>
                    <a:pt x="2228" y="2061"/>
                  </a:lnTo>
                  <a:lnTo>
                    <a:pt x="2295" y="1961"/>
                  </a:lnTo>
                  <a:lnTo>
                    <a:pt x="2362" y="1860"/>
                  </a:lnTo>
                  <a:lnTo>
                    <a:pt x="2412" y="1743"/>
                  </a:lnTo>
                  <a:lnTo>
                    <a:pt x="2462" y="1626"/>
                  </a:lnTo>
                  <a:lnTo>
                    <a:pt x="2496" y="1508"/>
                  </a:lnTo>
                  <a:lnTo>
                    <a:pt x="2513" y="1391"/>
                  </a:lnTo>
                  <a:lnTo>
                    <a:pt x="2513" y="1257"/>
                  </a:lnTo>
                  <a:lnTo>
                    <a:pt x="2513" y="1123"/>
                  </a:lnTo>
                  <a:lnTo>
                    <a:pt x="2496" y="1006"/>
                  </a:lnTo>
                  <a:lnTo>
                    <a:pt x="2462" y="889"/>
                  </a:lnTo>
                  <a:lnTo>
                    <a:pt x="2412" y="771"/>
                  </a:lnTo>
                  <a:lnTo>
                    <a:pt x="2362" y="654"/>
                  </a:lnTo>
                  <a:lnTo>
                    <a:pt x="2295" y="554"/>
                  </a:lnTo>
                  <a:lnTo>
                    <a:pt x="2228" y="453"/>
                  </a:lnTo>
                  <a:lnTo>
                    <a:pt x="2144" y="369"/>
                  </a:lnTo>
                  <a:lnTo>
                    <a:pt x="2060" y="286"/>
                  </a:lnTo>
                  <a:lnTo>
                    <a:pt x="1960" y="219"/>
                  </a:lnTo>
                  <a:lnTo>
                    <a:pt x="1859" y="152"/>
                  </a:lnTo>
                  <a:lnTo>
                    <a:pt x="1742" y="101"/>
                  </a:lnTo>
                  <a:lnTo>
                    <a:pt x="1642" y="51"/>
                  </a:lnTo>
                  <a:lnTo>
                    <a:pt x="1508" y="18"/>
                  </a:lnTo>
                  <a:lnTo>
                    <a:pt x="13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92" name="Google Shape;9092;p146"/>
          <p:cNvSpPr/>
          <p:nvPr/>
        </p:nvSpPr>
        <p:spPr>
          <a:xfrm>
            <a:off x="3666575" y="1195525"/>
            <a:ext cx="5350800" cy="38430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9093" name="Google Shape;9093;p146"/>
          <p:cNvPicPr preferRelativeResize="0"/>
          <p:nvPr/>
        </p:nvPicPr>
        <p:blipFill rotWithShape="1">
          <a:blip r:embed="rId3">
            <a:alphaModFix/>
          </a:blip>
          <a:srcRect b="88591" l="30378" r="35544" t="5956"/>
          <a:stretch/>
        </p:blipFill>
        <p:spPr>
          <a:xfrm>
            <a:off x="5069950" y="1259325"/>
            <a:ext cx="2210975" cy="2804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7" name="Shape 9097"/>
        <p:cNvGrpSpPr/>
        <p:nvPr/>
      </p:nvGrpSpPr>
      <p:grpSpPr>
        <a:xfrm>
          <a:off x="0" y="0"/>
          <a:ext cx="0" cy="0"/>
          <a:chOff x="0" y="0"/>
          <a:chExt cx="0" cy="0"/>
        </a:xfrm>
      </p:grpSpPr>
      <p:sp>
        <p:nvSpPr>
          <p:cNvPr id="9098" name="Google Shape;9098;p147"/>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099" name="Google Shape;9099;p147"/>
          <p:cNvSpPr txBox="1"/>
          <p:nvPr/>
        </p:nvSpPr>
        <p:spPr>
          <a:xfrm>
            <a:off x="659775" y="2282250"/>
            <a:ext cx="30000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Date</a:t>
            </a:r>
            <a:r>
              <a:rPr lang="en" sz="1500">
                <a:solidFill>
                  <a:srgbClr val="4D4D4F"/>
                </a:solidFill>
                <a:latin typeface="Inter"/>
                <a:ea typeface="Inter"/>
                <a:cs typeface="Inter"/>
                <a:sym typeface="Inter"/>
              </a:rPr>
              <a:t> of the service received </a:t>
            </a:r>
            <a:endParaRPr sz="1500">
              <a:solidFill>
                <a:srgbClr val="4D4D4F"/>
              </a:solidFill>
              <a:latin typeface="Inter"/>
              <a:ea typeface="Inter"/>
              <a:cs typeface="Inter"/>
              <a:sym typeface="Inter"/>
            </a:endParaRPr>
          </a:p>
        </p:txBody>
      </p:sp>
      <p:grpSp>
        <p:nvGrpSpPr>
          <p:cNvPr id="9100" name="Google Shape;9100;p147"/>
          <p:cNvGrpSpPr/>
          <p:nvPr/>
        </p:nvGrpSpPr>
        <p:grpSpPr>
          <a:xfrm>
            <a:off x="767773" y="1390644"/>
            <a:ext cx="455127" cy="499063"/>
            <a:chOff x="2953825" y="2392025"/>
            <a:chExt cx="90900" cy="99675"/>
          </a:xfrm>
        </p:grpSpPr>
        <p:sp>
          <p:nvSpPr>
            <p:cNvPr id="9101" name="Google Shape;9101;p147"/>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2" name="Google Shape;9102;p147"/>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3" name="Google Shape;9103;p147"/>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4" name="Google Shape;9104;p147"/>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5" name="Google Shape;9105;p147"/>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6" name="Google Shape;9106;p147"/>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7" name="Google Shape;9107;p147"/>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8" name="Google Shape;9108;p147"/>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9" name="Google Shape;9109;p147"/>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0" name="Google Shape;9110;p147"/>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1" name="Google Shape;9111;p147"/>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112" name="Google Shape;9112;p147"/>
          <p:cNvPicPr preferRelativeResize="0"/>
          <p:nvPr/>
        </p:nvPicPr>
        <p:blipFill rotWithShape="1">
          <a:blip r:embed="rId3">
            <a:alphaModFix/>
          </a:blip>
          <a:srcRect b="20769" l="8642" r="8889" t="4519"/>
          <a:stretch/>
        </p:blipFill>
        <p:spPr>
          <a:xfrm>
            <a:off x="3659775" y="1185275"/>
            <a:ext cx="5350799" cy="3842849"/>
          </a:xfrm>
          <a:prstGeom prst="rect">
            <a:avLst/>
          </a:prstGeom>
          <a:noFill/>
          <a:ln>
            <a:noFill/>
          </a:ln>
          <a:effectLst>
            <a:outerShdw blurRad="57150" rotWithShape="0" algn="bl" dir="5400000" dist="19050">
              <a:srgbClr val="000000">
                <a:alpha val="50000"/>
              </a:srgbClr>
            </a:outerShdw>
          </a:effectLst>
        </p:spPr>
      </p:pic>
      <p:sp>
        <p:nvSpPr>
          <p:cNvPr id="9113" name="Google Shape;9113;p147"/>
          <p:cNvSpPr txBox="1"/>
          <p:nvPr>
            <p:ph type="title"/>
          </p:nvPr>
        </p:nvSpPr>
        <p:spPr>
          <a:xfrm>
            <a:off x="241203" y="189825"/>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9114" name="Google Shape;9114;p147"/>
          <p:cNvSpPr/>
          <p:nvPr/>
        </p:nvSpPr>
        <p:spPr>
          <a:xfrm>
            <a:off x="3666575" y="1195525"/>
            <a:ext cx="5350800" cy="38430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9115" name="Google Shape;9115;p147"/>
          <p:cNvPicPr preferRelativeResize="0"/>
          <p:nvPr/>
        </p:nvPicPr>
        <p:blipFill rotWithShape="1">
          <a:blip r:embed="rId3">
            <a:alphaModFix/>
          </a:blip>
          <a:srcRect b="43414" l="10885" r="77790" t="38182"/>
          <a:stretch/>
        </p:blipFill>
        <p:spPr>
          <a:xfrm>
            <a:off x="3805575" y="2916650"/>
            <a:ext cx="734799" cy="9466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9" name="Shape 9119"/>
        <p:cNvGrpSpPr/>
        <p:nvPr/>
      </p:nvGrpSpPr>
      <p:grpSpPr>
        <a:xfrm>
          <a:off x="0" y="0"/>
          <a:ext cx="0" cy="0"/>
          <a:chOff x="0" y="0"/>
          <a:chExt cx="0" cy="0"/>
        </a:xfrm>
      </p:grpSpPr>
      <p:pic>
        <p:nvPicPr>
          <p:cNvPr id="9120" name="Google Shape;9120;p148"/>
          <p:cNvPicPr preferRelativeResize="0"/>
          <p:nvPr/>
        </p:nvPicPr>
        <p:blipFill rotWithShape="1">
          <a:blip r:embed="rId3">
            <a:alphaModFix/>
          </a:blip>
          <a:srcRect b="20769" l="8642" r="8889" t="4519"/>
          <a:stretch/>
        </p:blipFill>
        <p:spPr>
          <a:xfrm>
            <a:off x="3659775" y="1185275"/>
            <a:ext cx="5350799" cy="3842849"/>
          </a:xfrm>
          <a:prstGeom prst="rect">
            <a:avLst/>
          </a:prstGeom>
          <a:noFill/>
          <a:ln>
            <a:noFill/>
          </a:ln>
          <a:effectLst>
            <a:outerShdw blurRad="57150" rotWithShape="0" algn="bl" dir="5400000" dist="19050">
              <a:srgbClr val="000000">
                <a:alpha val="50000"/>
              </a:srgbClr>
            </a:outerShdw>
          </a:effectLst>
        </p:spPr>
      </p:pic>
      <p:sp>
        <p:nvSpPr>
          <p:cNvPr id="9121" name="Google Shape;9121;p148"/>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122" name="Google Shape;9122;p148"/>
          <p:cNvSpPr txBox="1"/>
          <p:nvPr/>
        </p:nvSpPr>
        <p:spPr>
          <a:xfrm>
            <a:off x="659775" y="2282250"/>
            <a:ext cx="28587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Description </a:t>
            </a:r>
            <a:r>
              <a:rPr lang="en" sz="1500">
                <a:solidFill>
                  <a:srgbClr val="4D4D4F"/>
                </a:solidFill>
                <a:latin typeface="Inter"/>
                <a:ea typeface="Inter"/>
                <a:cs typeface="Inter"/>
                <a:sym typeface="Inter"/>
              </a:rPr>
              <a:t>of the service received </a:t>
            </a:r>
            <a:endParaRPr sz="1500">
              <a:solidFill>
                <a:srgbClr val="4D4D4F"/>
              </a:solidFill>
              <a:latin typeface="Inter"/>
              <a:ea typeface="Inter"/>
              <a:cs typeface="Inter"/>
              <a:sym typeface="Inter"/>
            </a:endParaRPr>
          </a:p>
        </p:txBody>
      </p:sp>
      <p:grpSp>
        <p:nvGrpSpPr>
          <p:cNvPr id="9123" name="Google Shape;9123;p148"/>
          <p:cNvGrpSpPr/>
          <p:nvPr/>
        </p:nvGrpSpPr>
        <p:grpSpPr>
          <a:xfrm>
            <a:off x="766723" y="1428724"/>
            <a:ext cx="457203" cy="422910"/>
            <a:chOff x="2758250" y="3538175"/>
            <a:chExt cx="100950" cy="100950"/>
          </a:xfrm>
        </p:grpSpPr>
        <p:sp>
          <p:nvSpPr>
            <p:cNvPr id="9124" name="Google Shape;9124;p148"/>
            <p:cNvSpPr/>
            <p:nvPr/>
          </p:nvSpPr>
          <p:spPr>
            <a:xfrm>
              <a:off x="2782125" y="3538175"/>
              <a:ext cx="53200" cy="52800"/>
            </a:xfrm>
            <a:custGeom>
              <a:rect b="b" l="l" r="r" t="t"/>
              <a:pathLst>
                <a:path extrusionOk="0" h="2112" w="2128">
                  <a:moveTo>
                    <a:pt x="1927" y="202"/>
                  </a:moveTo>
                  <a:lnTo>
                    <a:pt x="1927" y="1910"/>
                  </a:lnTo>
                  <a:lnTo>
                    <a:pt x="201" y="1910"/>
                  </a:lnTo>
                  <a:lnTo>
                    <a:pt x="201" y="202"/>
                  </a:lnTo>
                  <a:close/>
                  <a:moveTo>
                    <a:pt x="67" y="1"/>
                  </a:moveTo>
                  <a:lnTo>
                    <a:pt x="34" y="17"/>
                  </a:lnTo>
                  <a:lnTo>
                    <a:pt x="17" y="51"/>
                  </a:lnTo>
                  <a:lnTo>
                    <a:pt x="0" y="101"/>
                  </a:lnTo>
                  <a:lnTo>
                    <a:pt x="0" y="2011"/>
                  </a:lnTo>
                  <a:lnTo>
                    <a:pt x="17" y="2061"/>
                  </a:lnTo>
                  <a:lnTo>
                    <a:pt x="34" y="2078"/>
                  </a:lnTo>
                  <a:lnTo>
                    <a:pt x="67" y="2111"/>
                  </a:lnTo>
                  <a:lnTo>
                    <a:pt x="2061" y="2111"/>
                  </a:lnTo>
                  <a:lnTo>
                    <a:pt x="2094" y="2078"/>
                  </a:lnTo>
                  <a:lnTo>
                    <a:pt x="2128" y="2061"/>
                  </a:lnTo>
                  <a:lnTo>
                    <a:pt x="2128" y="2011"/>
                  </a:lnTo>
                  <a:lnTo>
                    <a:pt x="2128" y="101"/>
                  </a:lnTo>
                  <a:lnTo>
                    <a:pt x="2128" y="51"/>
                  </a:lnTo>
                  <a:lnTo>
                    <a:pt x="2094" y="17"/>
                  </a:lnTo>
                  <a:lnTo>
                    <a:pt x="206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5" name="Google Shape;9125;p148"/>
            <p:cNvSpPr/>
            <p:nvPr/>
          </p:nvSpPr>
          <p:spPr>
            <a:xfrm>
              <a:off x="2758250" y="3586350"/>
              <a:ext cx="53200" cy="52775"/>
            </a:xfrm>
            <a:custGeom>
              <a:rect b="b" l="l" r="r" t="t"/>
              <a:pathLst>
                <a:path extrusionOk="0" h="2111" w="2128">
                  <a:moveTo>
                    <a:pt x="1927" y="201"/>
                  </a:moveTo>
                  <a:lnTo>
                    <a:pt x="1927" y="1910"/>
                  </a:lnTo>
                  <a:lnTo>
                    <a:pt x="202" y="1910"/>
                  </a:lnTo>
                  <a:lnTo>
                    <a:pt x="202" y="201"/>
                  </a:lnTo>
                  <a:close/>
                  <a:moveTo>
                    <a:pt x="68" y="0"/>
                  </a:moveTo>
                  <a:lnTo>
                    <a:pt x="34" y="34"/>
                  </a:lnTo>
                  <a:lnTo>
                    <a:pt x="17" y="67"/>
                  </a:lnTo>
                  <a:lnTo>
                    <a:pt x="1" y="101"/>
                  </a:lnTo>
                  <a:lnTo>
                    <a:pt x="1" y="2010"/>
                  </a:lnTo>
                  <a:lnTo>
                    <a:pt x="17" y="2060"/>
                  </a:lnTo>
                  <a:lnTo>
                    <a:pt x="34" y="2094"/>
                  </a:lnTo>
                  <a:lnTo>
                    <a:pt x="68" y="2111"/>
                  </a:lnTo>
                  <a:lnTo>
                    <a:pt x="2061" y="2111"/>
                  </a:lnTo>
                  <a:lnTo>
                    <a:pt x="2094" y="2094"/>
                  </a:lnTo>
                  <a:lnTo>
                    <a:pt x="2111" y="2060"/>
                  </a:lnTo>
                  <a:lnTo>
                    <a:pt x="2128" y="2010"/>
                  </a:lnTo>
                  <a:lnTo>
                    <a:pt x="2128" y="101"/>
                  </a:lnTo>
                  <a:lnTo>
                    <a:pt x="2111" y="67"/>
                  </a:lnTo>
                  <a:lnTo>
                    <a:pt x="2094"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6" name="Google Shape;9126;p148"/>
            <p:cNvSpPr/>
            <p:nvPr/>
          </p:nvSpPr>
          <p:spPr>
            <a:xfrm>
              <a:off x="2806400" y="3586350"/>
              <a:ext cx="52800" cy="52775"/>
            </a:xfrm>
            <a:custGeom>
              <a:rect b="b" l="l" r="r" t="t"/>
              <a:pathLst>
                <a:path extrusionOk="0" h="2111" w="2112">
                  <a:moveTo>
                    <a:pt x="1911" y="201"/>
                  </a:moveTo>
                  <a:lnTo>
                    <a:pt x="1911" y="1910"/>
                  </a:lnTo>
                  <a:lnTo>
                    <a:pt x="202" y="1910"/>
                  </a:lnTo>
                  <a:lnTo>
                    <a:pt x="202" y="201"/>
                  </a:lnTo>
                  <a:close/>
                  <a:moveTo>
                    <a:pt x="51" y="0"/>
                  </a:moveTo>
                  <a:lnTo>
                    <a:pt x="18" y="34"/>
                  </a:lnTo>
                  <a:lnTo>
                    <a:pt x="1" y="67"/>
                  </a:lnTo>
                  <a:lnTo>
                    <a:pt x="1" y="101"/>
                  </a:lnTo>
                  <a:lnTo>
                    <a:pt x="1" y="2010"/>
                  </a:lnTo>
                  <a:lnTo>
                    <a:pt x="1" y="2060"/>
                  </a:lnTo>
                  <a:lnTo>
                    <a:pt x="18" y="2094"/>
                  </a:lnTo>
                  <a:lnTo>
                    <a:pt x="51" y="2111"/>
                  </a:lnTo>
                  <a:lnTo>
                    <a:pt x="2061" y="2111"/>
                  </a:lnTo>
                  <a:lnTo>
                    <a:pt x="2078" y="2094"/>
                  </a:lnTo>
                  <a:lnTo>
                    <a:pt x="2112" y="2060"/>
                  </a:lnTo>
                  <a:lnTo>
                    <a:pt x="2112" y="2010"/>
                  </a:lnTo>
                  <a:lnTo>
                    <a:pt x="2112" y="101"/>
                  </a:lnTo>
                  <a:lnTo>
                    <a:pt x="2112" y="67"/>
                  </a:lnTo>
                  <a:lnTo>
                    <a:pt x="2078"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7" name="Google Shape;9127;p148"/>
            <p:cNvSpPr/>
            <p:nvPr/>
          </p:nvSpPr>
          <p:spPr>
            <a:xfrm>
              <a:off x="2797200" y="3550325"/>
              <a:ext cx="23900" cy="25575"/>
            </a:xfrm>
            <a:custGeom>
              <a:rect b="b" l="l" r="r" t="t"/>
              <a:pathLst>
                <a:path extrusionOk="0" h="1023" w="956">
                  <a:moveTo>
                    <a:pt x="486" y="218"/>
                  </a:moveTo>
                  <a:lnTo>
                    <a:pt x="620" y="620"/>
                  </a:lnTo>
                  <a:lnTo>
                    <a:pt x="335" y="620"/>
                  </a:lnTo>
                  <a:lnTo>
                    <a:pt x="486" y="218"/>
                  </a:lnTo>
                  <a:close/>
                  <a:moveTo>
                    <a:pt x="369" y="1"/>
                  </a:moveTo>
                  <a:lnTo>
                    <a:pt x="0" y="1022"/>
                  </a:lnTo>
                  <a:lnTo>
                    <a:pt x="201" y="1022"/>
                  </a:lnTo>
                  <a:lnTo>
                    <a:pt x="285" y="771"/>
                  </a:lnTo>
                  <a:lnTo>
                    <a:pt x="670" y="771"/>
                  </a:lnTo>
                  <a:lnTo>
                    <a:pt x="754" y="1022"/>
                  </a:lnTo>
                  <a:lnTo>
                    <a:pt x="955" y="1022"/>
                  </a:lnTo>
                  <a:lnTo>
                    <a:pt x="6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8" name="Google Shape;9128;p148"/>
            <p:cNvSpPr/>
            <p:nvPr/>
          </p:nvSpPr>
          <p:spPr>
            <a:xfrm>
              <a:off x="2776250" y="3601000"/>
              <a:ext cx="18875" cy="25575"/>
            </a:xfrm>
            <a:custGeom>
              <a:rect b="b" l="l" r="r" t="t"/>
              <a:pathLst>
                <a:path extrusionOk="0" h="1023" w="755">
                  <a:moveTo>
                    <a:pt x="369" y="151"/>
                  </a:moveTo>
                  <a:lnTo>
                    <a:pt x="436" y="168"/>
                  </a:lnTo>
                  <a:lnTo>
                    <a:pt x="487" y="185"/>
                  </a:lnTo>
                  <a:lnTo>
                    <a:pt x="520" y="235"/>
                  </a:lnTo>
                  <a:lnTo>
                    <a:pt x="537" y="285"/>
                  </a:lnTo>
                  <a:lnTo>
                    <a:pt x="520" y="352"/>
                  </a:lnTo>
                  <a:lnTo>
                    <a:pt x="487" y="402"/>
                  </a:lnTo>
                  <a:lnTo>
                    <a:pt x="436" y="419"/>
                  </a:lnTo>
                  <a:lnTo>
                    <a:pt x="369" y="436"/>
                  </a:lnTo>
                  <a:lnTo>
                    <a:pt x="185" y="436"/>
                  </a:lnTo>
                  <a:lnTo>
                    <a:pt x="185" y="151"/>
                  </a:lnTo>
                  <a:close/>
                  <a:moveTo>
                    <a:pt x="386" y="570"/>
                  </a:moveTo>
                  <a:lnTo>
                    <a:pt x="453" y="587"/>
                  </a:lnTo>
                  <a:lnTo>
                    <a:pt x="520" y="620"/>
                  </a:lnTo>
                  <a:lnTo>
                    <a:pt x="554" y="670"/>
                  </a:lnTo>
                  <a:lnTo>
                    <a:pt x="570" y="737"/>
                  </a:lnTo>
                  <a:lnTo>
                    <a:pt x="554" y="788"/>
                  </a:lnTo>
                  <a:lnTo>
                    <a:pt x="520" y="838"/>
                  </a:lnTo>
                  <a:lnTo>
                    <a:pt x="470" y="855"/>
                  </a:lnTo>
                  <a:lnTo>
                    <a:pt x="369" y="871"/>
                  </a:lnTo>
                  <a:lnTo>
                    <a:pt x="185" y="871"/>
                  </a:lnTo>
                  <a:lnTo>
                    <a:pt x="185" y="570"/>
                  </a:lnTo>
                  <a:close/>
                  <a:moveTo>
                    <a:pt x="1" y="0"/>
                  </a:moveTo>
                  <a:lnTo>
                    <a:pt x="1" y="1022"/>
                  </a:lnTo>
                  <a:lnTo>
                    <a:pt x="487" y="1022"/>
                  </a:lnTo>
                  <a:lnTo>
                    <a:pt x="554" y="1005"/>
                  </a:lnTo>
                  <a:lnTo>
                    <a:pt x="621" y="972"/>
                  </a:lnTo>
                  <a:lnTo>
                    <a:pt x="671" y="938"/>
                  </a:lnTo>
                  <a:lnTo>
                    <a:pt x="704" y="905"/>
                  </a:lnTo>
                  <a:lnTo>
                    <a:pt x="738" y="855"/>
                  </a:lnTo>
                  <a:lnTo>
                    <a:pt x="755" y="804"/>
                  </a:lnTo>
                  <a:lnTo>
                    <a:pt x="755" y="737"/>
                  </a:lnTo>
                  <a:lnTo>
                    <a:pt x="755" y="687"/>
                  </a:lnTo>
                  <a:lnTo>
                    <a:pt x="738" y="637"/>
                  </a:lnTo>
                  <a:lnTo>
                    <a:pt x="688" y="570"/>
                  </a:lnTo>
                  <a:lnTo>
                    <a:pt x="621" y="520"/>
                  </a:lnTo>
                  <a:lnTo>
                    <a:pt x="537" y="486"/>
                  </a:lnTo>
                  <a:lnTo>
                    <a:pt x="604" y="453"/>
                  </a:lnTo>
                  <a:lnTo>
                    <a:pt x="671" y="419"/>
                  </a:lnTo>
                  <a:lnTo>
                    <a:pt x="704" y="352"/>
                  </a:lnTo>
                  <a:lnTo>
                    <a:pt x="721" y="268"/>
                  </a:lnTo>
                  <a:lnTo>
                    <a:pt x="704" y="218"/>
                  </a:lnTo>
                  <a:lnTo>
                    <a:pt x="688" y="151"/>
                  </a:lnTo>
                  <a:lnTo>
                    <a:pt x="671" y="118"/>
                  </a:lnTo>
                  <a:lnTo>
                    <a:pt x="637" y="67"/>
                  </a:lnTo>
                  <a:lnTo>
                    <a:pt x="587" y="51"/>
                  </a:lnTo>
                  <a:lnTo>
                    <a:pt x="537" y="17"/>
                  </a:lnTo>
                  <a:lnTo>
                    <a:pt x="47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9" name="Google Shape;9129;p148"/>
            <p:cNvSpPr/>
            <p:nvPr/>
          </p:nvSpPr>
          <p:spPr>
            <a:xfrm>
              <a:off x="2821500" y="3600150"/>
              <a:ext cx="22200" cy="26425"/>
            </a:xfrm>
            <a:custGeom>
              <a:rect b="b" l="l" r="r" t="t"/>
              <a:pathLst>
                <a:path extrusionOk="0" h="1057" w="888">
                  <a:moveTo>
                    <a:pt x="469" y="1"/>
                  </a:moveTo>
                  <a:lnTo>
                    <a:pt x="369" y="18"/>
                  </a:lnTo>
                  <a:lnTo>
                    <a:pt x="268" y="34"/>
                  </a:lnTo>
                  <a:lnTo>
                    <a:pt x="201" y="85"/>
                  </a:lnTo>
                  <a:lnTo>
                    <a:pt x="134" y="135"/>
                  </a:lnTo>
                  <a:lnTo>
                    <a:pt x="67" y="219"/>
                  </a:lnTo>
                  <a:lnTo>
                    <a:pt x="34" y="302"/>
                  </a:lnTo>
                  <a:lnTo>
                    <a:pt x="0" y="403"/>
                  </a:lnTo>
                  <a:lnTo>
                    <a:pt x="0" y="520"/>
                  </a:lnTo>
                  <a:lnTo>
                    <a:pt x="0" y="637"/>
                  </a:lnTo>
                  <a:lnTo>
                    <a:pt x="34" y="755"/>
                  </a:lnTo>
                  <a:lnTo>
                    <a:pt x="67" y="838"/>
                  </a:lnTo>
                  <a:lnTo>
                    <a:pt x="134" y="922"/>
                  </a:lnTo>
                  <a:lnTo>
                    <a:pt x="201" y="972"/>
                  </a:lnTo>
                  <a:lnTo>
                    <a:pt x="268" y="1023"/>
                  </a:lnTo>
                  <a:lnTo>
                    <a:pt x="369" y="1039"/>
                  </a:lnTo>
                  <a:lnTo>
                    <a:pt x="469" y="1056"/>
                  </a:lnTo>
                  <a:lnTo>
                    <a:pt x="553" y="1039"/>
                  </a:lnTo>
                  <a:lnTo>
                    <a:pt x="637" y="1023"/>
                  </a:lnTo>
                  <a:lnTo>
                    <a:pt x="704" y="989"/>
                  </a:lnTo>
                  <a:lnTo>
                    <a:pt x="754" y="956"/>
                  </a:lnTo>
                  <a:lnTo>
                    <a:pt x="804" y="905"/>
                  </a:lnTo>
                  <a:lnTo>
                    <a:pt x="854" y="838"/>
                  </a:lnTo>
                  <a:lnTo>
                    <a:pt x="871" y="771"/>
                  </a:lnTo>
                  <a:lnTo>
                    <a:pt x="888" y="704"/>
                  </a:lnTo>
                  <a:lnTo>
                    <a:pt x="704" y="704"/>
                  </a:lnTo>
                  <a:lnTo>
                    <a:pt x="670" y="771"/>
                  </a:lnTo>
                  <a:lnTo>
                    <a:pt x="620" y="838"/>
                  </a:lnTo>
                  <a:lnTo>
                    <a:pt x="553" y="872"/>
                  </a:lnTo>
                  <a:lnTo>
                    <a:pt x="469" y="889"/>
                  </a:lnTo>
                  <a:lnTo>
                    <a:pt x="402" y="889"/>
                  </a:lnTo>
                  <a:lnTo>
                    <a:pt x="352" y="872"/>
                  </a:lnTo>
                  <a:lnTo>
                    <a:pt x="302" y="838"/>
                  </a:lnTo>
                  <a:lnTo>
                    <a:pt x="268" y="788"/>
                  </a:lnTo>
                  <a:lnTo>
                    <a:pt x="235" y="738"/>
                  </a:lnTo>
                  <a:lnTo>
                    <a:pt x="201" y="688"/>
                  </a:lnTo>
                  <a:lnTo>
                    <a:pt x="184" y="604"/>
                  </a:lnTo>
                  <a:lnTo>
                    <a:pt x="184" y="520"/>
                  </a:lnTo>
                  <a:lnTo>
                    <a:pt x="184" y="453"/>
                  </a:lnTo>
                  <a:lnTo>
                    <a:pt x="201" y="369"/>
                  </a:lnTo>
                  <a:lnTo>
                    <a:pt x="218" y="319"/>
                  </a:lnTo>
                  <a:lnTo>
                    <a:pt x="268" y="269"/>
                  </a:lnTo>
                  <a:lnTo>
                    <a:pt x="302" y="219"/>
                  </a:lnTo>
                  <a:lnTo>
                    <a:pt x="352" y="185"/>
                  </a:lnTo>
                  <a:lnTo>
                    <a:pt x="402" y="168"/>
                  </a:lnTo>
                  <a:lnTo>
                    <a:pt x="469" y="168"/>
                  </a:lnTo>
                  <a:lnTo>
                    <a:pt x="553" y="185"/>
                  </a:lnTo>
                  <a:lnTo>
                    <a:pt x="620" y="219"/>
                  </a:lnTo>
                  <a:lnTo>
                    <a:pt x="687" y="286"/>
                  </a:lnTo>
                  <a:lnTo>
                    <a:pt x="704" y="369"/>
                  </a:lnTo>
                  <a:lnTo>
                    <a:pt x="888" y="369"/>
                  </a:lnTo>
                  <a:lnTo>
                    <a:pt x="871" y="286"/>
                  </a:lnTo>
                  <a:lnTo>
                    <a:pt x="854" y="202"/>
                  </a:lnTo>
                  <a:lnTo>
                    <a:pt x="804" y="152"/>
                  </a:lnTo>
                  <a:lnTo>
                    <a:pt x="754" y="101"/>
                  </a:lnTo>
                  <a:lnTo>
                    <a:pt x="687" y="51"/>
                  </a:lnTo>
                  <a:lnTo>
                    <a:pt x="620" y="18"/>
                  </a:lnTo>
                  <a:lnTo>
                    <a:pt x="5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130" name="Google Shape;9130;p148"/>
          <p:cNvSpPr txBox="1"/>
          <p:nvPr>
            <p:ph type="title"/>
          </p:nvPr>
        </p:nvSpPr>
        <p:spPr>
          <a:xfrm>
            <a:off x="241203" y="189825"/>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9131" name="Google Shape;9131;p148"/>
          <p:cNvSpPr/>
          <p:nvPr/>
        </p:nvSpPr>
        <p:spPr>
          <a:xfrm>
            <a:off x="3666575" y="1195525"/>
            <a:ext cx="5350800" cy="38430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9132" name="Google Shape;9132;p148"/>
          <p:cNvPicPr preferRelativeResize="0"/>
          <p:nvPr/>
        </p:nvPicPr>
        <p:blipFill rotWithShape="1">
          <a:blip r:embed="rId3">
            <a:alphaModFix/>
          </a:blip>
          <a:srcRect b="43414" l="35978" r="34128" t="38182"/>
          <a:stretch/>
        </p:blipFill>
        <p:spPr>
          <a:xfrm>
            <a:off x="5434025" y="2916650"/>
            <a:ext cx="1939574" cy="9466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6" name="Shape 9136"/>
        <p:cNvGrpSpPr/>
        <p:nvPr/>
      </p:nvGrpSpPr>
      <p:grpSpPr>
        <a:xfrm>
          <a:off x="0" y="0"/>
          <a:ext cx="0" cy="0"/>
          <a:chOff x="0" y="0"/>
          <a:chExt cx="0" cy="0"/>
        </a:xfrm>
      </p:grpSpPr>
      <p:sp>
        <p:nvSpPr>
          <p:cNvPr id="9137" name="Google Shape;9137;p149"/>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138" name="Google Shape;9138;p149"/>
          <p:cNvSpPr txBox="1"/>
          <p:nvPr/>
        </p:nvSpPr>
        <p:spPr>
          <a:xfrm>
            <a:off x="659775" y="2282250"/>
            <a:ext cx="30000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Dollar Amount </a:t>
            </a:r>
            <a:r>
              <a:rPr lang="en" sz="1500">
                <a:solidFill>
                  <a:srgbClr val="4D4D4F"/>
                </a:solidFill>
                <a:latin typeface="Inter"/>
                <a:ea typeface="Inter"/>
                <a:cs typeface="Inter"/>
                <a:sym typeface="Inter"/>
              </a:rPr>
              <a:t>of the expense</a:t>
            </a:r>
            <a:endParaRPr sz="1500">
              <a:solidFill>
                <a:srgbClr val="4D4D4F"/>
              </a:solidFill>
              <a:latin typeface="Inter"/>
              <a:ea typeface="Inter"/>
              <a:cs typeface="Inter"/>
              <a:sym typeface="Inter"/>
            </a:endParaRPr>
          </a:p>
        </p:txBody>
      </p:sp>
      <p:grpSp>
        <p:nvGrpSpPr>
          <p:cNvPr id="9139" name="Google Shape;9139;p149"/>
          <p:cNvGrpSpPr/>
          <p:nvPr/>
        </p:nvGrpSpPr>
        <p:grpSpPr>
          <a:xfrm>
            <a:off x="793613" y="1412677"/>
            <a:ext cx="403434" cy="455004"/>
            <a:chOff x="3519575" y="665025"/>
            <a:chExt cx="91725" cy="103450"/>
          </a:xfrm>
        </p:grpSpPr>
        <p:sp>
          <p:nvSpPr>
            <p:cNvPr id="9140" name="Google Shape;9140;p149"/>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1" name="Google Shape;9141;p149"/>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2" name="Google Shape;9142;p149"/>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3" name="Google Shape;9143;p149"/>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4" name="Google Shape;9144;p149"/>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5" name="Google Shape;9145;p149"/>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6" name="Google Shape;9146;p149"/>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7" name="Google Shape;9147;p149"/>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8" name="Google Shape;9148;p149"/>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9" name="Google Shape;9149;p149"/>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0" name="Google Shape;9150;p149"/>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151" name="Google Shape;9151;p149"/>
          <p:cNvPicPr preferRelativeResize="0"/>
          <p:nvPr/>
        </p:nvPicPr>
        <p:blipFill rotWithShape="1">
          <a:blip r:embed="rId3">
            <a:alphaModFix/>
          </a:blip>
          <a:srcRect b="20769" l="8642" r="8889" t="4519"/>
          <a:stretch/>
        </p:blipFill>
        <p:spPr>
          <a:xfrm>
            <a:off x="3659775" y="1185275"/>
            <a:ext cx="5350799" cy="3842849"/>
          </a:xfrm>
          <a:prstGeom prst="rect">
            <a:avLst/>
          </a:prstGeom>
          <a:noFill/>
          <a:ln>
            <a:noFill/>
          </a:ln>
          <a:effectLst>
            <a:outerShdw blurRad="57150" rotWithShape="0" algn="bl" dir="5400000" dist="19050">
              <a:srgbClr val="000000">
                <a:alpha val="50000"/>
              </a:srgbClr>
            </a:outerShdw>
          </a:effectLst>
        </p:spPr>
      </p:pic>
      <p:sp>
        <p:nvSpPr>
          <p:cNvPr id="9152" name="Google Shape;9152;p149"/>
          <p:cNvSpPr txBox="1"/>
          <p:nvPr>
            <p:ph type="title"/>
          </p:nvPr>
        </p:nvSpPr>
        <p:spPr>
          <a:xfrm>
            <a:off x="241203" y="189825"/>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9153" name="Google Shape;9153;p149"/>
          <p:cNvSpPr/>
          <p:nvPr/>
        </p:nvSpPr>
        <p:spPr>
          <a:xfrm>
            <a:off x="3666575" y="1195525"/>
            <a:ext cx="5350800" cy="38430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9154" name="Google Shape;9154;p149"/>
          <p:cNvPicPr preferRelativeResize="0"/>
          <p:nvPr/>
        </p:nvPicPr>
        <p:blipFill rotWithShape="1">
          <a:blip r:embed="rId3">
            <a:alphaModFix/>
          </a:blip>
          <a:srcRect b="22564" l="47306" r="10965" t="57358"/>
          <a:stretch/>
        </p:blipFill>
        <p:spPr>
          <a:xfrm>
            <a:off x="6168825" y="3902975"/>
            <a:ext cx="2707449" cy="103267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8" name="Shape 9158"/>
        <p:cNvGrpSpPr/>
        <p:nvPr/>
      </p:nvGrpSpPr>
      <p:grpSpPr>
        <a:xfrm>
          <a:off x="0" y="0"/>
          <a:ext cx="0" cy="0"/>
          <a:chOff x="0" y="0"/>
          <a:chExt cx="0" cy="0"/>
        </a:xfrm>
      </p:grpSpPr>
      <p:pic>
        <p:nvPicPr>
          <p:cNvPr id="9159" name="Google Shape;9159;p150"/>
          <p:cNvPicPr preferRelativeResize="0"/>
          <p:nvPr/>
        </p:nvPicPr>
        <p:blipFill rotWithShape="1">
          <a:blip r:embed="rId3">
            <a:alphaModFix/>
          </a:blip>
          <a:srcRect b="0" l="35322" r="11410" t="0"/>
          <a:stretch/>
        </p:blipFill>
        <p:spPr>
          <a:xfrm>
            <a:off x="5033275" y="0"/>
            <a:ext cx="4110725" cy="5143501"/>
          </a:xfrm>
          <a:prstGeom prst="rect">
            <a:avLst/>
          </a:prstGeom>
          <a:noFill/>
          <a:ln>
            <a:noFill/>
          </a:ln>
        </p:spPr>
      </p:pic>
      <p:sp>
        <p:nvSpPr>
          <p:cNvPr id="9160" name="Google Shape;9160;p150"/>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9161" name="Google Shape;9161;p150"/>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9162" name="Google Shape;9162;p150"/>
          <p:cNvSpPr txBox="1"/>
          <p:nvPr>
            <p:ph type="ctrTitle"/>
          </p:nvPr>
        </p:nvSpPr>
        <p:spPr>
          <a:xfrm>
            <a:off x="311700" y="1148875"/>
            <a:ext cx="4260300" cy="2855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000"/>
              <a:t>How to set up recurring dependent care reimbursement</a:t>
            </a:r>
            <a:endParaRPr sz="4000"/>
          </a:p>
        </p:txBody>
      </p:sp>
      <p:sp>
        <p:nvSpPr>
          <p:cNvPr id="9163" name="Google Shape;9163;p150"/>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67" name="Shape 9167"/>
        <p:cNvGrpSpPr/>
        <p:nvPr/>
      </p:nvGrpSpPr>
      <p:grpSpPr>
        <a:xfrm>
          <a:off x="0" y="0"/>
          <a:ext cx="0" cy="0"/>
          <a:chOff x="0" y="0"/>
          <a:chExt cx="0" cy="0"/>
        </a:xfrm>
      </p:grpSpPr>
      <p:sp>
        <p:nvSpPr>
          <p:cNvPr id="9168" name="Google Shape;9168;p151"/>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Recurring Dependent Care Request Form </a:t>
            </a:r>
            <a:endParaRPr>
              <a:latin typeface="Inter Medium"/>
              <a:ea typeface="Inter Medium"/>
              <a:cs typeface="Inter Medium"/>
              <a:sym typeface="Inter Medium"/>
            </a:endParaRPr>
          </a:p>
        </p:txBody>
      </p:sp>
      <p:sp>
        <p:nvSpPr>
          <p:cNvPr id="9169" name="Google Shape;9169;p151"/>
          <p:cNvSpPr/>
          <p:nvPr/>
        </p:nvSpPr>
        <p:spPr>
          <a:xfrm>
            <a:off x="4475675" y="-25"/>
            <a:ext cx="4668300" cy="121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0" name="Google Shape;9170;p151"/>
          <p:cNvSpPr/>
          <p:nvPr/>
        </p:nvSpPr>
        <p:spPr>
          <a:xfrm>
            <a:off x="0" y="1215875"/>
            <a:ext cx="4798500" cy="3927600"/>
          </a:xfrm>
          <a:prstGeom prst="rect">
            <a:avLst/>
          </a:prstGeom>
          <a:solidFill>
            <a:srgbClr val="253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71" name="Google Shape;9171;p151"/>
          <p:cNvPicPr preferRelativeResize="0"/>
          <p:nvPr/>
        </p:nvPicPr>
        <p:blipFill rotWithShape="1">
          <a:blip r:embed="rId3">
            <a:alphaModFix/>
          </a:blip>
          <a:srcRect b="0" l="0" r="0" t="9518"/>
          <a:stretch/>
        </p:blipFill>
        <p:spPr>
          <a:xfrm>
            <a:off x="2020738" y="1572675"/>
            <a:ext cx="5102535" cy="3214000"/>
          </a:xfrm>
          <a:prstGeom prst="rect">
            <a:avLst/>
          </a:prstGeom>
          <a:noFill/>
          <a:ln>
            <a:noFill/>
          </a:ln>
          <a:effectLst>
            <a:outerShdw blurRad="57150" rotWithShape="0" algn="bl" dir="5400000" dist="19050">
              <a:srgbClr val="000000">
                <a:alpha val="50000"/>
              </a:srgbClr>
            </a:outerShdw>
          </a:effectLst>
        </p:spPr>
      </p:pic>
      <p:sp>
        <p:nvSpPr>
          <p:cNvPr id="9172" name="Google Shape;9172;p151"/>
          <p:cNvSpPr/>
          <p:nvPr/>
        </p:nvSpPr>
        <p:spPr>
          <a:xfrm rot="-1220">
            <a:off x="3764623" y="3593602"/>
            <a:ext cx="845400" cy="4044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76" name="Shape 9176"/>
        <p:cNvGrpSpPr/>
        <p:nvPr/>
      </p:nvGrpSpPr>
      <p:grpSpPr>
        <a:xfrm>
          <a:off x="0" y="0"/>
          <a:ext cx="0" cy="0"/>
          <a:chOff x="0" y="0"/>
          <a:chExt cx="0" cy="0"/>
        </a:xfrm>
      </p:grpSpPr>
      <p:sp>
        <p:nvSpPr>
          <p:cNvPr id="9177" name="Google Shape;9177;p152"/>
          <p:cNvSpPr/>
          <p:nvPr/>
        </p:nvSpPr>
        <p:spPr>
          <a:xfrm>
            <a:off x="4883800" y="180300"/>
            <a:ext cx="4174500" cy="47838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8" name="Google Shape;9178;p152"/>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Recurring Dependent Care Request Form </a:t>
            </a:r>
            <a:endParaRPr>
              <a:latin typeface="Inter Medium"/>
              <a:ea typeface="Inter Medium"/>
              <a:cs typeface="Inter Medium"/>
              <a:sym typeface="Inter Medium"/>
            </a:endParaRPr>
          </a:p>
        </p:txBody>
      </p:sp>
      <p:sp>
        <p:nvSpPr>
          <p:cNvPr id="9179" name="Google Shape;9179;p152"/>
          <p:cNvSpPr txBox="1"/>
          <p:nvPr/>
        </p:nvSpPr>
        <p:spPr>
          <a:xfrm>
            <a:off x="891300" y="2032800"/>
            <a:ext cx="3000000" cy="895800"/>
          </a:xfrm>
          <a:prstGeom prst="rect">
            <a:avLst/>
          </a:prstGeom>
          <a:noFill/>
          <a:ln>
            <a:noFill/>
          </a:ln>
        </p:spPr>
        <p:txBody>
          <a:bodyPr anchorCtr="0" anchor="t" bIns="91425" lIns="91425" spcFirstLastPara="1" rIns="91425" wrap="square" tIns="91425">
            <a:spAutoFit/>
          </a:bodyPr>
          <a:lstStyle/>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Mail</a:t>
            </a:r>
            <a:endParaRPr>
              <a:solidFill>
                <a:schemeClr val="dk1"/>
              </a:solidFill>
              <a:latin typeface="Inter"/>
              <a:ea typeface="Inter"/>
              <a:cs typeface="Inter"/>
              <a:sym typeface="Inter"/>
            </a:endParaRPr>
          </a:p>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Fax</a:t>
            </a:r>
            <a:endParaRPr>
              <a:solidFill>
                <a:schemeClr val="dk1"/>
              </a:solidFill>
              <a:latin typeface="Inter"/>
              <a:ea typeface="Inter"/>
              <a:cs typeface="Inter"/>
              <a:sym typeface="Inter"/>
            </a:endParaRPr>
          </a:p>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Online Account </a:t>
            </a:r>
            <a:endParaRPr>
              <a:solidFill>
                <a:schemeClr val="dk1"/>
              </a:solidFill>
              <a:latin typeface="Inter"/>
              <a:ea typeface="Inter"/>
              <a:cs typeface="Inter"/>
              <a:sym typeface="Inter"/>
            </a:endParaRPr>
          </a:p>
        </p:txBody>
      </p:sp>
      <p:grpSp>
        <p:nvGrpSpPr>
          <p:cNvPr id="9180" name="Google Shape;9180;p152"/>
          <p:cNvGrpSpPr/>
          <p:nvPr/>
        </p:nvGrpSpPr>
        <p:grpSpPr>
          <a:xfrm>
            <a:off x="4966367" y="269773"/>
            <a:ext cx="4005160" cy="4603947"/>
            <a:chOff x="4498950" y="28625"/>
            <a:chExt cx="4458600" cy="5143500"/>
          </a:xfrm>
        </p:grpSpPr>
        <p:sp>
          <p:nvSpPr>
            <p:cNvPr id="9181" name="Google Shape;9181;p152"/>
            <p:cNvSpPr/>
            <p:nvPr/>
          </p:nvSpPr>
          <p:spPr>
            <a:xfrm>
              <a:off x="4498950" y="28625"/>
              <a:ext cx="4458600" cy="51435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82" name="Google Shape;9182;p152"/>
            <p:cNvPicPr preferRelativeResize="0"/>
            <p:nvPr/>
          </p:nvPicPr>
          <p:blipFill rotWithShape="1">
            <a:blip r:embed="rId3">
              <a:alphaModFix/>
            </a:blip>
            <a:srcRect b="0" l="2525" r="2534" t="0"/>
            <a:stretch/>
          </p:blipFill>
          <p:spPr>
            <a:xfrm>
              <a:off x="4534625" y="28625"/>
              <a:ext cx="4398149" cy="4297348"/>
            </a:xfrm>
            <a:prstGeom prst="rect">
              <a:avLst/>
            </a:prstGeom>
            <a:noFill/>
            <a:ln>
              <a:noFill/>
            </a:ln>
          </p:spPr>
        </p:pic>
        <p:pic>
          <p:nvPicPr>
            <p:cNvPr id="9183" name="Google Shape;9183;p152"/>
            <p:cNvPicPr preferRelativeResize="0"/>
            <p:nvPr/>
          </p:nvPicPr>
          <p:blipFill>
            <a:blip r:embed="rId4">
              <a:alphaModFix/>
            </a:blip>
            <a:stretch>
              <a:fillRect/>
            </a:stretch>
          </p:blipFill>
          <p:spPr>
            <a:xfrm>
              <a:off x="4534625" y="4311004"/>
              <a:ext cx="4398149" cy="790700"/>
            </a:xfrm>
            <a:prstGeom prst="rect">
              <a:avLst/>
            </a:prstGeom>
            <a:noFill/>
            <a:ln>
              <a:noFill/>
            </a:ln>
          </p:spPr>
        </p:pic>
      </p:grpSp>
      <p:sp>
        <p:nvSpPr>
          <p:cNvPr id="9184" name="Google Shape;9184;p152"/>
          <p:cNvSpPr txBox="1"/>
          <p:nvPr/>
        </p:nvSpPr>
        <p:spPr>
          <a:xfrm>
            <a:off x="690150" y="3082525"/>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a:solidFill>
                <a:schemeClr val="dk1"/>
              </a:solidFill>
              <a:latin typeface="Inter"/>
              <a:ea typeface="Inter"/>
              <a:cs typeface="Inter"/>
              <a:sym typeface="Inter"/>
            </a:endParaRPr>
          </a:p>
        </p:txBody>
      </p:sp>
      <p:sp>
        <p:nvSpPr>
          <p:cNvPr id="9185" name="Google Shape;9185;p152"/>
          <p:cNvSpPr txBox="1"/>
          <p:nvPr/>
        </p:nvSpPr>
        <p:spPr>
          <a:xfrm>
            <a:off x="582900" y="1338350"/>
            <a:ext cx="3684300" cy="6129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Submit one form per year for automatic reimbursement</a:t>
            </a:r>
            <a:endParaRPr sz="1600">
              <a:solidFill>
                <a:schemeClr val="dk1"/>
              </a:solidFill>
              <a:latin typeface="Inter"/>
              <a:ea typeface="Inter"/>
              <a:cs typeface="Inter"/>
              <a:sym typeface="Inte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89" name="Shape 9189"/>
        <p:cNvGrpSpPr/>
        <p:nvPr/>
      </p:nvGrpSpPr>
      <p:grpSpPr>
        <a:xfrm>
          <a:off x="0" y="0"/>
          <a:ext cx="0" cy="0"/>
          <a:chOff x="0" y="0"/>
          <a:chExt cx="0" cy="0"/>
        </a:xfrm>
      </p:grpSpPr>
      <p:pic>
        <p:nvPicPr>
          <p:cNvPr id="9190" name="Google Shape;9190;p153"/>
          <p:cNvPicPr preferRelativeResize="0"/>
          <p:nvPr/>
        </p:nvPicPr>
        <p:blipFill rotWithShape="1">
          <a:blip r:embed="rId3">
            <a:alphaModFix/>
          </a:blip>
          <a:srcRect b="0" l="0" r="0" t="0"/>
          <a:stretch/>
        </p:blipFill>
        <p:spPr>
          <a:xfrm rot="10800000">
            <a:off x="7631839" y="424326"/>
            <a:ext cx="2133570" cy="2070275"/>
          </a:xfrm>
          <a:prstGeom prst="rect">
            <a:avLst/>
          </a:prstGeom>
          <a:noFill/>
          <a:ln>
            <a:noFill/>
          </a:ln>
        </p:spPr>
      </p:pic>
      <p:sp>
        <p:nvSpPr>
          <p:cNvPr id="9191" name="Google Shape;9191;p153"/>
          <p:cNvSpPr/>
          <p:nvPr/>
        </p:nvSpPr>
        <p:spPr>
          <a:xfrm>
            <a:off x="-1075538" y="2686154"/>
            <a:ext cx="3232500" cy="3232500"/>
          </a:xfrm>
          <a:prstGeom prst="ellipse">
            <a:avLst/>
          </a:prstGeom>
          <a:noFill/>
          <a:ln cap="flat" cmpd="sng" w="25400">
            <a:solidFill>
              <a:srgbClr val="C9D8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192" name="Google Shape;9192;p153"/>
          <p:cNvSpPr txBox="1"/>
          <p:nvPr>
            <p:ph idx="4294967295" type="title"/>
          </p:nvPr>
        </p:nvSpPr>
        <p:spPr>
          <a:xfrm>
            <a:off x="700750" y="258400"/>
            <a:ext cx="5375400" cy="1253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800"/>
              <a:buNone/>
            </a:pPr>
            <a:r>
              <a:rPr lang="en" sz="2800"/>
              <a:t>Contact Participant Services</a:t>
            </a:r>
            <a:endParaRPr sz="2800"/>
          </a:p>
          <a:p>
            <a:pPr indent="0" lvl="0" marL="88900" rtl="0" algn="l">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9193" name="Google Shape;9193;p153"/>
          <p:cNvSpPr/>
          <p:nvPr/>
        </p:nvSpPr>
        <p:spPr>
          <a:xfrm>
            <a:off x="703250" y="27259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Live Chat</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rtl="0" algn="l">
              <a:lnSpc>
                <a:spcPct val="115000"/>
              </a:lnSpc>
              <a:spcBef>
                <a:spcPts val="600"/>
              </a:spcBef>
              <a:spcAft>
                <a:spcPts val="0"/>
              </a:spcAft>
              <a:buClr>
                <a:srgbClr val="000000"/>
              </a:buClr>
              <a:buSzPts val="1000"/>
              <a:buFont typeface="Arial"/>
              <a:buNone/>
            </a:pPr>
            <a:r>
              <a:rPr lang="en" sz="1000">
                <a:solidFill>
                  <a:schemeClr val="dk1"/>
                </a:solidFill>
                <a:latin typeface="Inter"/>
                <a:ea typeface="Inter"/>
                <a:cs typeface="Inter"/>
                <a:sym typeface="Inter"/>
              </a:rPr>
              <a:t>Log into your online account</a:t>
            </a:r>
            <a:endParaRPr b="1" sz="900">
              <a:solidFill>
                <a:srgbClr val="C8102E"/>
              </a:solidFill>
              <a:latin typeface="Inter"/>
              <a:ea typeface="Inter"/>
              <a:cs typeface="Inter"/>
              <a:sym typeface="Inter"/>
            </a:endParaRPr>
          </a:p>
        </p:txBody>
      </p:sp>
      <p:sp>
        <p:nvSpPr>
          <p:cNvPr id="9194" name="Google Shape;9194;p153"/>
          <p:cNvSpPr/>
          <p:nvPr/>
        </p:nvSpPr>
        <p:spPr>
          <a:xfrm>
            <a:off x="5998100" y="27260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Phone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Current WEX participants: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866-451-3399</a:t>
            </a:r>
            <a:endParaRPr b="0" i="0" sz="1100" u="none" cap="none" strike="noStrike">
              <a:solidFill>
                <a:srgbClr val="253746"/>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New to WEX: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844-561-1337</a:t>
            </a:r>
            <a:endParaRPr b="0" i="0" sz="900" u="none" cap="none" strike="noStrike">
              <a:solidFill>
                <a:srgbClr val="253746"/>
              </a:solidFill>
              <a:latin typeface="Inter"/>
              <a:ea typeface="Inter"/>
              <a:cs typeface="Inter"/>
              <a:sym typeface="Inter"/>
            </a:endParaRPr>
          </a:p>
        </p:txBody>
      </p:sp>
      <p:sp>
        <p:nvSpPr>
          <p:cNvPr id="9195" name="Google Shape;9195;p153"/>
          <p:cNvSpPr/>
          <p:nvPr/>
        </p:nvSpPr>
        <p:spPr>
          <a:xfrm>
            <a:off x="3350675" y="2726025"/>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lang="en" sz="1400">
                <a:solidFill>
                  <a:srgbClr val="253746"/>
                </a:solidFill>
                <a:latin typeface="Inter"/>
                <a:ea typeface="Inter"/>
                <a:cs typeface="Inter"/>
                <a:sym typeface="Inter"/>
              </a:rPr>
              <a:t>Website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lang="en" sz="1000">
                <a:solidFill>
                  <a:srgbClr val="253746"/>
                </a:solidFill>
                <a:latin typeface="Inter"/>
                <a:ea typeface="Inter"/>
                <a:cs typeface="Inter"/>
                <a:sym typeface="Inter"/>
              </a:rPr>
              <a:t>www.wexinc.com</a:t>
            </a:r>
            <a:endParaRPr b="0" i="0" sz="1400" u="none" cap="none" strike="noStrike">
              <a:solidFill>
                <a:srgbClr val="000000"/>
              </a:solidFill>
              <a:latin typeface="Arial"/>
              <a:ea typeface="Arial"/>
              <a:cs typeface="Arial"/>
              <a:sym typeface="Arial"/>
            </a:endParaRPr>
          </a:p>
        </p:txBody>
      </p:sp>
      <p:sp>
        <p:nvSpPr>
          <p:cNvPr id="9196" name="Google Shape;9196;p153"/>
          <p:cNvSpPr/>
          <p:nvPr/>
        </p:nvSpPr>
        <p:spPr>
          <a:xfrm>
            <a:off x="1279699" y="1767351"/>
            <a:ext cx="1307400" cy="13074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9197" name="Google Shape;9197;p153"/>
          <p:cNvGrpSpPr/>
          <p:nvPr/>
        </p:nvGrpSpPr>
        <p:grpSpPr>
          <a:xfrm>
            <a:off x="1455395" y="2012350"/>
            <a:ext cx="955997" cy="733335"/>
            <a:chOff x="1198350" y="1044000"/>
            <a:chExt cx="116850" cy="95100"/>
          </a:xfrm>
        </p:grpSpPr>
        <p:sp>
          <p:nvSpPr>
            <p:cNvPr id="9198" name="Google Shape;9198;p153"/>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9" name="Google Shape;9199;p153"/>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0" name="Google Shape;9200;p153"/>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1" name="Google Shape;9201;p153"/>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2" name="Google Shape;9202;p153"/>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3" name="Google Shape;9203;p153"/>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4" name="Google Shape;9204;p153"/>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5" name="Google Shape;9205;p153"/>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6" name="Google Shape;9206;p153"/>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207" name="Google Shape;9207;p153"/>
          <p:cNvSpPr/>
          <p:nvPr/>
        </p:nvSpPr>
        <p:spPr>
          <a:xfrm>
            <a:off x="3927125" y="1767351"/>
            <a:ext cx="1307400" cy="1307400"/>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9208" name="Google Shape;9208;p153"/>
          <p:cNvSpPr/>
          <p:nvPr/>
        </p:nvSpPr>
        <p:spPr>
          <a:xfrm>
            <a:off x="6574554" y="1725301"/>
            <a:ext cx="1307400" cy="13074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9209" name="Google Shape;9209;p153"/>
          <p:cNvGrpSpPr/>
          <p:nvPr/>
        </p:nvGrpSpPr>
        <p:grpSpPr>
          <a:xfrm>
            <a:off x="6911725" y="2038280"/>
            <a:ext cx="632930" cy="681331"/>
            <a:chOff x="259050" y="664600"/>
            <a:chExt cx="91725" cy="101375"/>
          </a:xfrm>
        </p:grpSpPr>
        <p:sp>
          <p:nvSpPr>
            <p:cNvPr id="9210" name="Google Shape;9210;p153"/>
            <p:cNvSpPr/>
            <p:nvPr/>
          </p:nvSpPr>
          <p:spPr>
            <a:xfrm>
              <a:off x="318100" y="730350"/>
              <a:ext cx="31425" cy="35625"/>
            </a:xfrm>
            <a:custGeom>
              <a:rect b="b" l="l" r="r" t="t"/>
              <a:pathLst>
                <a:path extrusionOk="0" h="1425" w="1257">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1" name="Google Shape;9211;p153"/>
            <p:cNvSpPr/>
            <p:nvPr/>
          </p:nvSpPr>
          <p:spPr>
            <a:xfrm>
              <a:off x="261150" y="730350"/>
              <a:ext cx="31000" cy="35625"/>
            </a:xfrm>
            <a:custGeom>
              <a:rect b="b" l="l" r="r" t="t"/>
              <a:pathLst>
                <a:path extrusionOk="0" h="1425" w="124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2" name="Google Shape;9212;p153"/>
            <p:cNvSpPr/>
            <p:nvPr/>
          </p:nvSpPr>
          <p:spPr>
            <a:xfrm>
              <a:off x="273700" y="677175"/>
              <a:ext cx="62850" cy="62400"/>
            </a:xfrm>
            <a:custGeom>
              <a:rect b="b" l="l" r="r" t="t"/>
              <a:pathLst>
                <a:path extrusionOk="0" h="2496" w="2514">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3" name="Google Shape;9213;p153"/>
            <p:cNvSpPr/>
            <p:nvPr/>
          </p:nvSpPr>
          <p:spPr>
            <a:xfrm>
              <a:off x="266175" y="664600"/>
              <a:ext cx="77900" cy="34375"/>
            </a:xfrm>
            <a:custGeom>
              <a:rect b="b" l="l" r="r" t="t"/>
              <a:pathLst>
                <a:path extrusionOk="0" h="1375" w="3116">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4" name="Google Shape;9214;p153"/>
            <p:cNvSpPr/>
            <p:nvPr/>
          </p:nvSpPr>
          <p:spPr>
            <a:xfrm>
              <a:off x="259050" y="694750"/>
              <a:ext cx="19700" cy="21800"/>
            </a:xfrm>
            <a:custGeom>
              <a:rect b="b" l="l" r="r" t="t"/>
              <a:pathLst>
                <a:path extrusionOk="0" h="872" w="788">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5" name="Google Shape;9215;p153"/>
            <p:cNvSpPr/>
            <p:nvPr/>
          </p:nvSpPr>
          <p:spPr>
            <a:xfrm>
              <a:off x="331500" y="694750"/>
              <a:ext cx="19275" cy="21800"/>
            </a:xfrm>
            <a:custGeom>
              <a:rect b="b" l="l" r="r" t="t"/>
              <a:pathLst>
                <a:path extrusionOk="0" h="872" w="771">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6" name="Google Shape;9216;p153"/>
            <p:cNvSpPr/>
            <p:nvPr/>
          </p:nvSpPr>
          <p:spPr>
            <a:xfrm>
              <a:off x="303025" y="711500"/>
              <a:ext cx="40650" cy="16775"/>
            </a:xfrm>
            <a:custGeom>
              <a:rect b="b" l="l" r="r" t="t"/>
              <a:pathLst>
                <a:path extrusionOk="0" h="671" w="1626">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217" name="Google Shape;9217;p153"/>
          <p:cNvGrpSpPr/>
          <p:nvPr/>
        </p:nvGrpSpPr>
        <p:grpSpPr>
          <a:xfrm>
            <a:off x="4102828" y="2083869"/>
            <a:ext cx="956001" cy="674353"/>
            <a:chOff x="627575" y="1056975"/>
            <a:chExt cx="116425" cy="82125"/>
          </a:xfrm>
        </p:grpSpPr>
        <p:sp>
          <p:nvSpPr>
            <p:cNvPr id="9218" name="Google Shape;9218;p153"/>
            <p:cNvSpPr/>
            <p:nvPr/>
          </p:nvSpPr>
          <p:spPr>
            <a:xfrm>
              <a:off x="627575" y="1121900"/>
              <a:ext cx="116425" cy="17200"/>
            </a:xfrm>
            <a:custGeom>
              <a:rect b="b" l="l" r="r" t="t"/>
              <a:pathLst>
                <a:path extrusionOk="0" h="688" w="4657">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9" name="Google Shape;9219;p153"/>
            <p:cNvSpPr/>
            <p:nvPr/>
          </p:nvSpPr>
          <p:spPr>
            <a:xfrm>
              <a:off x="635525" y="1056975"/>
              <a:ext cx="101375" cy="69975"/>
            </a:xfrm>
            <a:custGeom>
              <a:rect b="b" l="l" r="r" t="t"/>
              <a:pathLst>
                <a:path extrusionOk="0" h="2799" w="4055">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0" name="Google Shape;9220;p153"/>
            <p:cNvSpPr/>
            <p:nvPr/>
          </p:nvSpPr>
          <p:spPr>
            <a:xfrm>
              <a:off x="652275" y="1074150"/>
              <a:ext cx="67450" cy="5050"/>
            </a:xfrm>
            <a:custGeom>
              <a:rect b="b" l="l" r="r" t="t"/>
              <a:pathLst>
                <a:path extrusionOk="0" h="202" w="2698">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1" name="Google Shape;9221;p153"/>
            <p:cNvSpPr/>
            <p:nvPr/>
          </p:nvSpPr>
          <p:spPr>
            <a:xfrm>
              <a:off x="652275" y="1090900"/>
              <a:ext cx="67450" cy="5050"/>
            </a:xfrm>
            <a:custGeom>
              <a:rect b="b" l="l" r="r" t="t"/>
              <a:pathLst>
                <a:path extrusionOk="0" h="202" w="2698">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2" name="Google Shape;9222;p153"/>
            <p:cNvSpPr/>
            <p:nvPr/>
          </p:nvSpPr>
          <p:spPr>
            <a:xfrm>
              <a:off x="652275" y="1107650"/>
              <a:ext cx="67450" cy="5050"/>
            </a:xfrm>
            <a:custGeom>
              <a:rect b="b" l="l" r="r" t="t"/>
              <a:pathLst>
                <a:path extrusionOk="0" h="202" w="2698">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6" name="Shape 9226"/>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AFE"/>
        </a:solidFill>
      </p:bgPr>
    </p:bg>
    <p:spTree>
      <p:nvGrpSpPr>
        <p:cNvPr id="8482" name="Shape 8482"/>
        <p:cNvGrpSpPr/>
        <p:nvPr/>
      </p:nvGrpSpPr>
      <p:grpSpPr>
        <a:xfrm>
          <a:off x="0" y="0"/>
          <a:ext cx="0" cy="0"/>
          <a:chOff x="0" y="0"/>
          <a:chExt cx="0" cy="0"/>
        </a:xfrm>
      </p:grpSpPr>
      <p:sp>
        <p:nvSpPr>
          <p:cNvPr id="8483" name="Google Shape;8483;p110"/>
          <p:cNvSpPr/>
          <p:nvPr/>
        </p:nvSpPr>
        <p:spPr>
          <a:xfrm>
            <a:off x="4079019" y="773427"/>
            <a:ext cx="3788700" cy="3788700"/>
          </a:xfrm>
          <a:prstGeom prst="ellipse">
            <a:avLst/>
          </a:prstGeom>
          <a:noFill/>
          <a:ln cap="flat" cmpd="sng" w="25400">
            <a:solidFill>
              <a:srgbClr val="7D89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sp>
        <p:nvSpPr>
          <p:cNvPr id="8484" name="Google Shape;8484;p110"/>
          <p:cNvSpPr txBox="1"/>
          <p:nvPr>
            <p:ph type="title"/>
          </p:nvPr>
        </p:nvSpPr>
        <p:spPr>
          <a:xfrm>
            <a:off x="845202" y="581318"/>
            <a:ext cx="4140300" cy="513300"/>
          </a:xfrm>
          <a:prstGeom prst="rect">
            <a:avLst/>
          </a:prstGeom>
          <a:no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SzPts val="2400"/>
              <a:buNone/>
            </a:pPr>
            <a:r>
              <a:rPr lang="en" sz="2531"/>
              <a:t>Eligible expenses</a:t>
            </a:r>
            <a:endParaRPr sz="2531"/>
          </a:p>
        </p:txBody>
      </p:sp>
      <p:sp>
        <p:nvSpPr>
          <p:cNvPr id="8485" name="Google Shape;8485;p110"/>
          <p:cNvSpPr/>
          <p:nvPr/>
        </p:nvSpPr>
        <p:spPr>
          <a:xfrm>
            <a:off x="2314198" y="2046161"/>
            <a:ext cx="3212100" cy="1278600"/>
          </a:xfrm>
          <a:prstGeom prst="roundRect">
            <a:avLst>
              <a:gd fmla="val 16667" name="adj"/>
            </a:avLst>
          </a:prstGeom>
          <a:solidFill>
            <a:schemeClr val="lt1"/>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rPr b="0" i="0" lang="en" sz="1000" u="none" cap="none" strike="noStrike">
                <a:solidFill>
                  <a:srgbClr val="7C868F"/>
                </a:solidFill>
                <a:latin typeface="Inter Medium"/>
                <a:ea typeface="Inter Medium"/>
                <a:cs typeface="Inter Medium"/>
                <a:sym typeface="Inter Medium"/>
              </a:rPr>
              <a:t>Eligible expenses include: </a:t>
            </a:r>
            <a:r>
              <a:rPr b="1" i="0" lang="en" sz="1000" u="none" cap="none" strike="noStrike">
                <a:solidFill>
                  <a:srgbClr val="D02030"/>
                </a:solidFill>
                <a:latin typeface="Inter Medium"/>
                <a:ea typeface="Inter Medium"/>
                <a:cs typeface="Inter Medium"/>
                <a:sym typeface="Inter Medium"/>
              </a:rPr>
              <a:t>medical, dental, vision, </a:t>
            </a:r>
            <a:r>
              <a:rPr b="0" i="0" lang="en" sz="1000" u="none" cap="none" strike="noStrike">
                <a:solidFill>
                  <a:srgbClr val="7C868F"/>
                </a:solidFill>
                <a:latin typeface="Inter Medium"/>
                <a:ea typeface="Inter Medium"/>
                <a:cs typeface="Inter Medium"/>
                <a:sym typeface="Inter Medium"/>
              </a:rPr>
              <a:t>and </a:t>
            </a:r>
            <a:r>
              <a:rPr b="1" i="0" lang="en" sz="1000" u="none" cap="none" strike="noStrike">
                <a:solidFill>
                  <a:srgbClr val="D02030"/>
                </a:solidFill>
                <a:latin typeface="Inter Medium"/>
                <a:ea typeface="Inter Medium"/>
                <a:cs typeface="Inter Medium"/>
                <a:sym typeface="Inter Medium"/>
              </a:rPr>
              <a:t>preventative</a:t>
            </a:r>
            <a:endParaRPr b="0" i="0" sz="1400" u="none" cap="none" strike="noStrike">
              <a:solidFill>
                <a:srgbClr val="000000"/>
              </a:solidFill>
              <a:latin typeface="Arial"/>
              <a:ea typeface="Arial"/>
              <a:cs typeface="Arial"/>
              <a:sym typeface="Arial"/>
            </a:endParaRPr>
          </a:p>
        </p:txBody>
      </p:sp>
      <p:sp>
        <p:nvSpPr>
          <p:cNvPr id="8486" name="Google Shape;8486;p110"/>
          <p:cNvSpPr/>
          <p:nvPr/>
        </p:nvSpPr>
        <p:spPr>
          <a:xfrm>
            <a:off x="7417542" y="2932432"/>
            <a:ext cx="778800" cy="761700"/>
          </a:xfrm>
          <a:prstGeom prst="ellipse">
            <a:avLst/>
          </a:prstGeom>
          <a:solidFill>
            <a:schemeClr val="lt1"/>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487" name="Google Shape;8487;p110"/>
          <p:cNvSpPr/>
          <p:nvPr/>
        </p:nvSpPr>
        <p:spPr>
          <a:xfrm>
            <a:off x="6775625" y="3790152"/>
            <a:ext cx="778800" cy="761700"/>
          </a:xfrm>
          <a:prstGeom prst="ellipse">
            <a:avLst/>
          </a:prstGeom>
          <a:solidFill>
            <a:schemeClr val="lt1"/>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488" name="Google Shape;8488;p110"/>
          <p:cNvSpPr/>
          <p:nvPr/>
        </p:nvSpPr>
        <p:spPr>
          <a:xfrm>
            <a:off x="4488800" y="3763890"/>
            <a:ext cx="778800" cy="761700"/>
          </a:xfrm>
          <a:prstGeom prst="ellipse">
            <a:avLst/>
          </a:prstGeom>
          <a:solidFill>
            <a:schemeClr val="lt1"/>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489" name="Google Shape;8489;p110"/>
          <p:cNvSpPr/>
          <p:nvPr/>
        </p:nvSpPr>
        <p:spPr>
          <a:xfrm>
            <a:off x="5629664" y="4102225"/>
            <a:ext cx="778800" cy="761700"/>
          </a:xfrm>
          <a:prstGeom prst="ellipse">
            <a:avLst/>
          </a:prstGeom>
          <a:solidFill>
            <a:schemeClr val="lt1"/>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8490" name="Google Shape;8490;p110"/>
          <p:cNvGrpSpPr/>
          <p:nvPr/>
        </p:nvGrpSpPr>
        <p:grpSpPr>
          <a:xfrm>
            <a:off x="6979686" y="4031692"/>
            <a:ext cx="368813" cy="320113"/>
            <a:chOff x="2949200" y="3164650"/>
            <a:chExt cx="98450" cy="85450"/>
          </a:xfrm>
        </p:grpSpPr>
        <p:sp>
          <p:nvSpPr>
            <p:cNvPr id="8491" name="Google Shape;8491;p110"/>
            <p:cNvSpPr/>
            <p:nvPr/>
          </p:nvSpPr>
          <p:spPr>
            <a:xfrm>
              <a:off x="3026275" y="3232900"/>
              <a:ext cx="17175" cy="17200"/>
            </a:xfrm>
            <a:custGeom>
              <a:rect b="b" l="l" r="r" t="t"/>
              <a:pathLst>
                <a:path extrusionOk="0" h="688" w="687">
                  <a:moveTo>
                    <a:pt x="553" y="0"/>
                  </a:moveTo>
                  <a:lnTo>
                    <a:pt x="519" y="17"/>
                  </a:lnTo>
                  <a:lnTo>
                    <a:pt x="486" y="51"/>
                  </a:lnTo>
                  <a:lnTo>
                    <a:pt x="486" y="101"/>
                  </a:lnTo>
                  <a:lnTo>
                    <a:pt x="486" y="486"/>
                  </a:lnTo>
                  <a:lnTo>
                    <a:pt x="67" y="486"/>
                  </a:lnTo>
                  <a:lnTo>
                    <a:pt x="34" y="520"/>
                  </a:lnTo>
                  <a:lnTo>
                    <a:pt x="0" y="553"/>
                  </a:lnTo>
                  <a:lnTo>
                    <a:pt x="0" y="587"/>
                  </a:lnTo>
                  <a:lnTo>
                    <a:pt x="0" y="620"/>
                  </a:lnTo>
                  <a:lnTo>
                    <a:pt x="34" y="654"/>
                  </a:lnTo>
                  <a:lnTo>
                    <a:pt x="67" y="687"/>
                  </a:lnTo>
                  <a:lnTo>
                    <a:pt x="620" y="687"/>
                  </a:lnTo>
                  <a:lnTo>
                    <a:pt x="653" y="654"/>
                  </a:lnTo>
                  <a:lnTo>
                    <a:pt x="670" y="620"/>
                  </a:lnTo>
                  <a:lnTo>
                    <a:pt x="687" y="587"/>
                  </a:lnTo>
                  <a:lnTo>
                    <a:pt x="687" y="101"/>
                  </a:lnTo>
                  <a:lnTo>
                    <a:pt x="670" y="51"/>
                  </a:lnTo>
                  <a:lnTo>
                    <a:pt x="653" y="17"/>
                  </a:lnTo>
                  <a:lnTo>
                    <a:pt x="620"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2" name="Google Shape;8492;p110"/>
            <p:cNvSpPr/>
            <p:nvPr/>
          </p:nvSpPr>
          <p:spPr>
            <a:xfrm>
              <a:off x="3026275" y="3164650"/>
              <a:ext cx="17175" cy="17175"/>
            </a:xfrm>
            <a:custGeom>
              <a:rect b="b" l="l" r="r" t="t"/>
              <a:pathLst>
                <a:path extrusionOk="0" h="687" w="687">
                  <a:moveTo>
                    <a:pt x="101" y="0"/>
                  </a:moveTo>
                  <a:lnTo>
                    <a:pt x="67" y="17"/>
                  </a:lnTo>
                  <a:lnTo>
                    <a:pt x="34" y="34"/>
                  </a:lnTo>
                  <a:lnTo>
                    <a:pt x="0" y="67"/>
                  </a:lnTo>
                  <a:lnTo>
                    <a:pt x="0" y="101"/>
                  </a:lnTo>
                  <a:lnTo>
                    <a:pt x="0" y="151"/>
                  </a:lnTo>
                  <a:lnTo>
                    <a:pt x="34" y="184"/>
                  </a:lnTo>
                  <a:lnTo>
                    <a:pt x="67" y="201"/>
                  </a:lnTo>
                  <a:lnTo>
                    <a:pt x="486" y="201"/>
                  </a:lnTo>
                  <a:lnTo>
                    <a:pt x="486" y="586"/>
                  </a:lnTo>
                  <a:lnTo>
                    <a:pt x="486" y="637"/>
                  </a:lnTo>
                  <a:lnTo>
                    <a:pt x="519" y="670"/>
                  </a:lnTo>
                  <a:lnTo>
                    <a:pt x="553" y="687"/>
                  </a:lnTo>
                  <a:lnTo>
                    <a:pt x="620" y="687"/>
                  </a:lnTo>
                  <a:lnTo>
                    <a:pt x="653" y="670"/>
                  </a:lnTo>
                  <a:lnTo>
                    <a:pt x="670" y="637"/>
                  </a:lnTo>
                  <a:lnTo>
                    <a:pt x="687" y="586"/>
                  </a:lnTo>
                  <a:lnTo>
                    <a:pt x="687" y="101"/>
                  </a:lnTo>
                  <a:lnTo>
                    <a:pt x="670" y="67"/>
                  </a:lnTo>
                  <a:lnTo>
                    <a:pt x="653" y="34"/>
                  </a:lnTo>
                  <a:lnTo>
                    <a:pt x="620" y="17"/>
                  </a:lnTo>
                  <a:lnTo>
                    <a:pt x="586"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3" name="Google Shape;8493;p110"/>
            <p:cNvSpPr/>
            <p:nvPr/>
          </p:nvSpPr>
          <p:spPr>
            <a:xfrm>
              <a:off x="2954225" y="3164650"/>
              <a:ext cx="17200" cy="17175"/>
            </a:xfrm>
            <a:custGeom>
              <a:rect b="b" l="l" r="r" t="t"/>
              <a:pathLst>
                <a:path extrusionOk="0" h="687" w="688">
                  <a:moveTo>
                    <a:pt x="101" y="0"/>
                  </a:moveTo>
                  <a:lnTo>
                    <a:pt x="68" y="17"/>
                  </a:lnTo>
                  <a:lnTo>
                    <a:pt x="34" y="34"/>
                  </a:lnTo>
                  <a:lnTo>
                    <a:pt x="1" y="67"/>
                  </a:lnTo>
                  <a:lnTo>
                    <a:pt x="1" y="101"/>
                  </a:lnTo>
                  <a:lnTo>
                    <a:pt x="1" y="586"/>
                  </a:lnTo>
                  <a:lnTo>
                    <a:pt x="1" y="637"/>
                  </a:lnTo>
                  <a:lnTo>
                    <a:pt x="34" y="670"/>
                  </a:lnTo>
                  <a:lnTo>
                    <a:pt x="68" y="687"/>
                  </a:lnTo>
                  <a:lnTo>
                    <a:pt x="135" y="687"/>
                  </a:lnTo>
                  <a:lnTo>
                    <a:pt x="168" y="670"/>
                  </a:lnTo>
                  <a:lnTo>
                    <a:pt x="202" y="637"/>
                  </a:lnTo>
                  <a:lnTo>
                    <a:pt x="202" y="586"/>
                  </a:lnTo>
                  <a:lnTo>
                    <a:pt x="202" y="201"/>
                  </a:lnTo>
                  <a:lnTo>
                    <a:pt x="621" y="201"/>
                  </a:lnTo>
                  <a:lnTo>
                    <a:pt x="654" y="184"/>
                  </a:lnTo>
                  <a:lnTo>
                    <a:pt x="688" y="151"/>
                  </a:lnTo>
                  <a:lnTo>
                    <a:pt x="688" y="101"/>
                  </a:lnTo>
                  <a:lnTo>
                    <a:pt x="688" y="67"/>
                  </a:lnTo>
                  <a:lnTo>
                    <a:pt x="654" y="34"/>
                  </a:lnTo>
                  <a:lnTo>
                    <a:pt x="621" y="17"/>
                  </a:lnTo>
                  <a:lnTo>
                    <a:pt x="587"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4" name="Google Shape;8494;p110"/>
            <p:cNvSpPr/>
            <p:nvPr/>
          </p:nvSpPr>
          <p:spPr>
            <a:xfrm>
              <a:off x="2954225" y="3232900"/>
              <a:ext cx="17200" cy="17200"/>
            </a:xfrm>
            <a:custGeom>
              <a:rect b="b" l="l" r="r" t="t"/>
              <a:pathLst>
                <a:path extrusionOk="0" h="688" w="688">
                  <a:moveTo>
                    <a:pt x="68" y="0"/>
                  </a:moveTo>
                  <a:lnTo>
                    <a:pt x="34" y="17"/>
                  </a:lnTo>
                  <a:lnTo>
                    <a:pt x="1" y="51"/>
                  </a:lnTo>
                  <a:lnTo>
                    <a:pt x="1" y="101"/>
                  </a:lnTo>
                  <a:lnTo>
                    <a:pt x="1" y="587"/>
                  </a:lnTo>
                  <a:lnTo>
                    <a:pt x="1" y="620"/>
                  </a:lnTo>
                  <a:lnTo>
                    <a:pt x="34" y="654"/>
                  </a:lnTo>
                  <a:lnTo>
                    <a:pt x="68" y="687"/>
                  </a:lnTo>
                  <a:lnTo>
                    <a:pt x="621" y="687"/>
                  </a:lnTo>
                  <a:lnTo>
                    <a:pt x="654" y="654"/>
                  </a:lnTo>
                  <a:lnTo>
                    <a:pt x="688" y="620"/>
                  </a:lnTo>
                  <a:lnTo>
                    <a:pt x="688" y="587"/>
                  </a:lnTo>
                  <a:lnTo>
                    <a:pt x="688" y="553"/>
                  </a:lnTo>
                  <a:lnTo>
                    <a:pt x="654" y="520"/>
                  </a:lnTo>
                  <a:lnTo>
                    <a:pt x="621" y="486"/>
                  </a:lnTo>
                  <a:lnTo>
                    <a:pt x="202" y="486"/>
                  </a:lnTo>
                  <a:lnTo>
                    <a:pt x="202" y="101"/>
                  </a:lnTo>
                  <a:lnTo>
                    <a:pt x="202" y="51"/>
                  </a:lnTo>
                  <a:lnTo>
                    <a:pt x="168" y="17"/>
                  </a:lnTo>
                  <a:lnTo>
                    <a:pt x="135"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5" name="Google Shape;8495;p110"/>
            <p:cNvSpPr/>
            <p:nvPr/>
          </p:nvSpPr>
          <p:spPr>
            <a:xfrm>
              <a:off x="2970150" y="3178875"/>
              <a:ext cx="56975" cy="56975"/>
            </a:xfrm>
            <a:custGeom>
              <a:rect b="b" l="l" r="r" t="t"/>
              <a:pathLst>
                <a:path extrusionOk="0" h="2279" w="2279">
                  <a:moveTo>
                    <a:pt x="1140" y="202"/>
                  </a:moveTo>
                  <a:lnTo>
                    <a:pt x="1324" y="218"/>
                  </a:lnTo>
                  <a:lnTo>
                    <a:pt x="1508" y="285"/>
                  </a:lnTo>
                  <a:lnTo>
                    <a:pt x="1659" y="369"/>
                  </a:lnTo>
                  <a:lnTo>
                    <a:pt x="1793" y="486"/>
                  </a:lnTo>
                  <a:lnTo>
                    <a:pt x="1910" y="620"/>
                  </a:lnTo>
                  <a:lnTo>
                    <a:pt x="1994" y="771"/>
                  </a:lnTo>
                  <a:lnTo>
                    <a:pt x="2044" y="955"/>
                  </a:lnTo>
                  <a:lnTo>
                    <a:pt x="2078" y="1140"/>
                  </a:lnTo>
                  <a:lnTo>
                    <a:pt x="2044" y="1324"/>
                  </a:lnTo>
                  <a:lnTo>
                    <a:pt x="1994" y="1508"/>
                  </a:lnTo>
                  <a:lnTo>
                    <a:pt x="1910" y="1659"/>
                  </a:lnTo>
                  <a:lnTo>
                    <a:pt x="1793" y="1793"/>
                  </a:lnTo>
                  <a:lnTo>
                    <a:pt x="1659" y="1910"/>
                  </a:lnTo>
                  <a:lnTo>
                    <a:pt x="1508" y="1994"/>
                  </a:lnTo>
                  <a:lnTo>
                    <a:pt x="1324" y="2061"/>
                  </a:lnTo>
                  <a:lnTo>
                    <a:pt x="1140" y="2078"/>
                  </a:lnTo>
                  <a:lnTo>
                    <a:pt x="955" y="2061"/>
                  </a:lnTo>
                  <a:lnTo>
                    <a:pt x="771" y="1994"/>
                  </a:lnTo>
                  <a:lnTo>
                    <a:pt x="620" y="1910"/>
                  </a:lnTo>
                  <a:lnTo>
                    <a:pt x="470" y="1793"/>
                  </a:lnTo>
                  <a:lnTo>
                    <a:pt x="369" y="1659"/>
                  </a:lnTo>
                  <a:lnTo>
                    <a:pt x="285" y="1508"/>
                  </a:lnTo>
                  <a:lnTo>
                    <a:pt x="218" y="1324"/>
                  </a:lnTo>
                  <a:lnTo>
                    <a:pt x="202" y="1140"/>
                  </a:lnTo>
                  <a:lnTo>
                    <a:pt x="218" y="955"/>
                  </a:lnTo>
                  <a:lnTo>
                    <a:pt x="285" y="771"/>
                  </a:lnTo>
                  <a:lnTo>
                    <a:pt x="369" y="620"/>
                  </a:lnTo>
                  <a:lnTo>
                    <a:pt x="470" y="486"/>
                  </a:lnTo>
                  <a:lnTo>
                    <a:pt x="620" y="369"/>
                  </a:lnTo>
                  <a:lnTo>
                    <a:pt x="771" y="285"/>
                  </a:lnTo>
                  <a:lnTo>
                    <a:pt x="955" y="218"/>
                  </a:lnTo>
                  <a:lnTo>
                    <a:pt x="1140" y="202"/>
                  </a:lnTo>
                  <a:close/>
                  <a:moveTo>
                    <a:pt x="1140" y="1"/>
                  </a:moveTo>
                  <a:lnTo>
                    <a:pt x="1022" y="17"/>
                  </a:lnTo>
                  <a:lnTo>
                    <a:pt x="905" y="34"/>
                  </a:lnTo>
                  <a:lnTo>
                    <a:pt x="805" y="51"/>
                  </a:lnTo>
                  <a:lnTo>
                    <a:pt x="704" y="101"/>
                  </a:lnTo>
                  <a:lnTo>
                    <a:pt x="604" y="135"/>
                  </a:lnTo>
                  <a:lnTo>
                    <a:pt x="503" y="202"/>
                  </a:lnTo>
                  <a:lnTo>
                    <a:pt x="419" y="269"/>
                  </a:lnTo>
                  <a:lnTo>
                    <a:pt x="336" y="336"/>
                  </a:lnTo>
                  <a:lnTo>
                    <a:pt x="269" y="419"/>
                  </a:lnTo>
                  <a:lnTo>
                    <a:pt x="202" y="503"/>
                  </a:lnTo>
                  <a:lnTo>
                    <a:pt x="135" y="604"/>
                  </a:lnTo>
                  <a:lnTo>
                    <a:pt x="84" y="704"/>
                  </a:lnTo>
                  <a:lnTo>
                    <a:pt x="51" y="805"/>
                  </a:lnTo>
                  <a:lnTo>
                    <a:pt x="17" y="905"/>
                  </a:lnTo>
                  <a:lnTo>
                    <a:pt x="0" y="1022"/>
                  </a:lnTo>
                  <a:lnTo>
                    <a:pt x="0" y="1140"/>
                  </a:lnTo>
                  <a:lnTo>
                    <a:pt x="0" y="1257"/>
                  </a:lnTo>
                  <a:lnTo>
                    <a:pt x="17" y="1374"/>
                  </a:lnTo>
                  <a:lnTo>
                    <a:pt x="51" y="1475"/>
                  </a:lnTo>
                  <a:lnTo>
                    <a:pt x="84" y="1575"/>
                  </a:lnTo>
                  <a:lnTo>
                    <a:pt x="135" y="1676"/>
                  </a:lnTo>
                  <a:lnTo>
                    <a:pt x="202" y="1776"/>
                  </a:lnTo>
                  <a:lnTo>
                    <a:pt x="269" y="1860"/>
                  </a:lnTo>
                  <a:lnTo>
                    <a:pt x="336" y="1944"/>
                  </a:lnTo>
                  <a:lnTo>
                    <a:pt x="419" y="2011"/>
                  </a:lnTo>
                  <a:lnTo>
                    <a:pt x="503" y="2078"/>
                  </a:lnTo>
                  <a:lnTo>
                    <a:pt x="604" y="2145"/>
                  </a:lnTo>
                  <a:lnTo>
                    <a:pt x="704" y="2178"/>
                  </a:lnTo>
                  <a:lnTo>
                    <a:pt x="805" y="2228"/>
                  </a:lnTo>
                  <a:lnTo>
                    <a:pt x="905" y="2245"/>
                  </a:lnTo>
                  <a:lnTo>
                    <a:pt x="1022" y="2262"/>
                  </a:lnTo>
                  <a:lnTo>
                    <a:pt x="1140" y="2279"/>
                  </a:lnTo>
                  <a:lnTo>
                    <a:pt x="1257" y="2262"/>
                  </a:lnTo>
                  <a:lnTo>
                    <a:pt x="1357" y="2245"/>
                  </a:lnTo>
                  <a:lnTo>
                    <a:pt x="1475" y="2228"/>
                  </a:lnTo>
                  <a:lnTo>
                    <a:pt x="1575" y="2178"/>
                  </a:lnTo>
                  <a:lnTo>
                    <a:pt x="1676" y="2145"/>
                  </a:lnTo>
                  <a:lnTo>
                    <a:pt x="1776" y="2078"/>
                  </a:lnTo>
                  <a:lnTo>
                    <a:pt x="1860" y="2011"/>
                  </a:lnTo>
                  <a:lnTo>
                    <a:pt x="1944" y="1944"/>
                  </a:lnTo>
                  <a:lnTo>
                    <a:pt x="2011" y="1860"/>
                  </a:lnTo>
                  <a:lnTo>
                    <a:pt x="2078" y="1776"/>
                  </a:lnTo>
                  <a:lnTo>
                    <a:pt x="2128" y="1676"/>
                  </a:lnTo>
                  <a:lnTo>
                    <a:pt x="2178" y="1575"/>
                  </a:lnTo>
                  <a:lnTo>
                    <a:pt x="2228" y="1475"/>
                  </a:lnTo>
                  <a:lnTo>
                    <a:pt x="2245" y="1374"/>
                  </a:lnTo>
                  <a:lnTo>
                    <a:pt x="2262" y="1257"/>
                  </a:lnTo>
                  <a:lnTo>
                    <a:pt x="2279" y="1140"/>
                  </a:lnTo>
                  <a:lnTo>
                    <a:pt x="2262" y="1022"/>
                  </a:lnTo>
                  <a:lnTo>
                    <a:pt x="2245" y="905"/>
                  </a:lnTo>
                  <a:lnTo>
                    <a:pt x="2228" y="805"/>
                  </a:lnTo>
                  <a:lnTo>
                    <a:pt x="2178" y="704"/>
                  </a:lnTo>
                  <a:lnTo>
                    <a:pt x="2128" y="604"/>
                  </a:lnTo>
                  <a:lnTo>
                    <a:pt x="2078" y="503"/>
                  </a:lnTo>
                  <a:lnTo>
                    <a:pt x="2011" y="419"/>
                  </a:lnTo>
                  <a:lnTo>
                    <a:pt x="1944" y="336"/>
                  </a:lnTo>
                  <a:lnTo>
                    <a:pt x="1860" y="269"/>
                  </a:lnTo>
                  <a:lnTo>
                    <a:pt x="1776" y="202"/>
                  </a:lnTo>
                  <a:lnTo>
                    <a:pt x="1676" y="135"/>
                  </a:lnTo>
                  <a:lnTo>
                    <a:pt x="1575" y="101"/>
                  </a:lnTo>
                  <a:lnTo>
                    <a:pt x="1475" y="51"/>
                  </a:lnTo>
                  <a:lnTo>
                    <a:pt x="1357" y="34"/>
                  </a:lnTo>
                  <a:lnTo>
                    <a:pt x="1257" y="17"/>
                  </a:lnTo>
                  <a:lnTo>
                    <a:pt x="1140"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6" name="Google Shape;8496;p110"/>
            <p:cNvSpPr/>
            <p:nvPr/>
          </p:nvSpPr>
          <p:spPr>
            <a:xfrm>
              <a:off x="2949200" y="3178875"/>
              <a:ext cx="98450" cy="31025"/>
            </a:xfrm>
            <a:custGeom>
              <a:rect b="b" l="l" r="r" t="t"/>
              <a:pathLst>
                <a:path extrusionOk="0" h="1241" w="3938">
                  <a:moveTo>
                    <a:pt x="1978" y="1"/>
                  </a:moveTo>
                  <a:lnTo>
                    <a:pt x="1676" y="17"/>
                  </a:lnTo>
                  <a:lnTo>
                    <a:pt x="1391" y="84"/>
                  </a:lnTo>
                  <a:lnTo>
                    <a:pt x="1123" y="168"/>
                  </a:lnTo>
                  <a:lnTo>
                    <a:pt x="855" y="285"/>
                  </a:lnTo>
                  <a:lnTo>
                    <a:pt x="621" y="436"/>
                  </a:lnTo>
                  <a:lnTo>
                    <a:pt x="386" y="620"/>
                  </a:lnTo>
                  <a:lnTo>
                    <a:pt x="185" y="838"/>
                  </a:lnTo>
                  <a:lnTo>
                    <a:pt x="18" y="1073"/>
                  </a:lnTo>
                  <a:lnTo>
                    <a:pt x="1" y="1123"/>
                  </a:lnTo>
                  <a:lnTo>
                    <a:pt x="1" y="1156"/>
                  </a:lnTo>
                  <a:lnTo>
                    <a:pt x="18" y="1190"/>
                  </a:lnTo>
                  <a:lnTo>
                    <a:pt x="51" y="1223"/>
                  </a:lnTo>
                  <a:lnTo>
                    <a:pt x="118" y="1223"/>
                  </a:lnTo>
                  <a:lnTo>
                    <a:pt x="168" y="1207"/>
                  </a:lnTo>
                  <a:lnTo>
                    <a:pt x="185" y="1190"/>
                  </a:lnTo>
                  <a:lnTo>
                    <a:pt x="353" y="972"/>
                  </a:lnTo>
                  <a:lnTo>
                    <a:pt x="537" y="771"/>
                  </a:lnTo>
                  <a:lnTo>
                    <a:pt x="738" y="604"/>
                  </a:lnTo>
                  <a:lnTo>
                    <a:pt x="956" y="470"/>
                  </a:lnTo>
                  <a:lnTo>
                    <a:pt x="1190" y="352"/>
                  </a:lnTo>
                  <a:lnTo>
                    <a:pt x="1442" y="269"/>
                  </a:lnTo>
                  <a:lnTo>
                    <a:pt x="1710" y="218"/>
                  </a:lnTo>
                  <a:lnTo>
                    <a:pt x="1978" y="202"/>
                  </a:lnTo>
                  <a:lnTo>
                    <a:pt x="2246" y="218"/>
                  </a:lnTo>
                  <a:lnTo>
                    <a:pt x="2514" y="269"/>
                  </a:lnTo>
                  <a:lnTo>
                    <a:pt x="2765" y="352"/>
                  </a:lnTo>
                  <a:lnTo>
                    <a:pt x="2999" y="470"/>
                  </a:lnTo>
                  <a:lnTo>
                    <a:pt x="3217" y="604"/>
                  </a:lnTo>
                  <a:lnTo>
                    <a:pt x="3418" y="771"/>
                  </a:lnTo>
                  <a:lnTo>
                    <a:pt x="3602" y="972"/>
                  </a:lnTo>
                  <a:lnTo>
                    <a:pt x="3770" y="1190"/>
                  </a:lnTo>
                  <a:lnTo>
                    <a:pt x="3803" y="1223"/>
                  </a:lnTo>
                  <a:lnTo>
                    <a:pt x="3854" y="1240"/>
                  </a:lnTo>
                  <a:lnTo>
                    <a:pt x="3904" y="1223"/>
                  </a:lnTo>
                  <a:lnTo>
                    <a:pt x="3937" y="1190"/>
                  </a:lnTo>
                  <a:lnTo>
                    <a:pt x="3937" y="1156"/>
                  </a:lnTo>
                  <a:lnTo>
                    <a:pt x="3937" y="1123"/>
                  </a:lnTo>
                  <a:lnTo>
                    <a:pt x="3937" y="1073"/>
                  </a:lnTo>
                  <a:lnTo>
                    <a:pt x="3753" y="838"/>
                  </a:lnTo>
                  <a:lnTo>
                    <a:pt x="3552" y="620"/>
                  </a:lnTo>
                  <a:lnTo>
                    <a:pt x="3334" y="436"/>
                  </a:lnTo>
                  <a:lnTo>
                    <a:pt x="3083" y="285"/>
                  </a:lnTo>
                  <a:lnTo>
                    <a:pt x="2832" y="168"/>
                  </a:lnTo>
                  <a:lnTo>
                    <a:pt x="2564" y="84"/>
                  </a:lnTo>
                  <a:lnTo>
                    <a:pt x="2262" y="17"/>
                  </a:lnTo>
                  <a:lnTo>
                    <a:pt x="1978"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7" name="Google Shape;8497;p110"/>
            <p:cNvSpPr/>
            <p:nvPr/>
          </p:nvSpPr>
          <p:spPr>
            <a:xfrm>
              <a:off x="2949200" y="3204850"/>
              <a:ext cx="98450" cy="31000"/>
            </a:xfrm>
            <a:custGeom>
              <a:rect b="b" l="l" r="r" t="t"/>
              <a:pathLst>
                <a:path extrusionOk="0" h="1240" w="3938">
                  <a:moveTo>
                    <a:pt x="85" y="0"/>
                  </a:moveTo>
                  <a:lnTo>
                    <a:pt x="34" y="17"/>
                  </a:lnTo>
                  <a:lnTo>
                    <a:pt x="18" y="50"/>
                  </a:lnTo>
                  <a:lnTo>
                    <a:pt x="1" y="84"/>
                  </a:lnTo>
                  <a:lnTo>
                    <a:pt x="1" y="117"/>
                  </a:lnTo>
                  <a:lnTo>
                    <a:pt x="18" y="168"/>
                  </a:lnTo>
                  <a:lnTo>
                    <a:pt x="185" y="402"/>
                  </a:lnTo>
                  <a:lnTo>
                    <a:pt x="386" y="620"/>
                  </a:lnTo>
                  <a:lnTo>
                    <a:pt x="604" y="804"/>
                  </a:lnTo>
                  <a:lnTo>
                    <a:pt x="855" y="955"/>
                  </a:lnTo>
                  <a:lnTo>
                    <a:pt x="1107" y="1072"/>
                  </a:lnTo>
                  <a:lnTo>
                    <a:pt x="1391" y="1156"/>
                  </a:lnTo>
                  <a:lnTo>
                    <a:pt x="1676" y="1223"/>
                  </a:lnTo>
                  <a:lnTo>
                    <a:pt x="1961" y="1240"/>
                  </a:lnTo>
                  <a:lnTo>
                    <a:pt x="2262" y="1223"/>
                  </a:lnTo>
                  <a:lnTo>
                    <a:pt x="2547" y="1156"/>
                  </a:lnTo>
                  <a:lnTo>
                    <a:pt x="2815" y="1072"/>
                  </a:lnTo>
                  <a:lnTo>
                    <a:pt x="3083" y="955"/>
                  </a:lnTo>
                  <a:lnTo>
                    <a:pt x="3334" y="804"/>
                  </a:lnTo>
                  <a:lnTo>
                    <a:pt x="3552" y="620"/>
                  </a:lnTo>
                  <a:lnTo>
                    <a:pt x="3753" y="402"/>
                  </a:lnTo>
                  <a:lnTo>
                    <a:pt x="3921" y="168"/>
                  </a:lnTo>
                  <a:lnTo>
                    <a:pt x="3937" y="117"/>
                  </a:lnTo>
                  <a:lnTo>
                    <a:pt x="3937" y="84"/>
                  </a:lnTo>
                  <a:lnTo>
                    <a:pt x="3921" y="50"/>
                  </a:lnTo>
                  <a:lnTo>
                    <a:pt x="3887" y="17"/>
                  </a:lnTo>
                  <a:lnTo>
                    <a:pt x="3854" y="0"/>
                  </a:lnTo>
                  <a:lnTo>
                    <a:pt x="3820" y="17"/>
                  </a:lnTo>
                  <a:lnTo>
                    <a:pt x="3787" y="17"/>
                  </a:lnTo>
                  <a:lnTo>
                    <a:pt x="3753" y="50"/>
                  </a:lnTo>
                  <a:lnTo>
                    <a:pt x="3602" y="268"/>
                  </a:lnTo>
                  <a:lnTo>
                    <a:pt x="3418" y="469"/>
                  </a:lnTo>
                  <a:lnTo>
                    <a:pt x="3200" y="637"/>
                  </a:lnTo>
                  <a:lnTo>
                    <a:pt x="2983" y="771"/>
                  </a:lnTo>
                  <a:lnTo>
                    <a:pt x="2748" y="888"/>
                  </a:lnTo>
                  <a:lnTo>
                    <a:pt x="2497" y="972"/>
                  </a:lnTo>
                  <a:lnTo>
                    <a:pt x="2246" y="1022"/>
                  </a:lnTo>
                  <a:lnTo>
                    <a:pt x="1961" y="1039"/>
                  </a:lnTo>
                  <a:lnTo>
                    <a:pt x="1693" y="1022"/>
                  </a:lnTo>
                  <a:lnTo>
                    <a:pt x="1442" y="972"/>
                  </a:lnTo>
                  <a:lnTo>
                    <a:pt x="1190" y="888"/>
                  </a:lnTo>
                  <a:lnTo>
                    <a:pt x="956" y="771"/>
                  </a:lnTo>
                  <a:lnTo>
                    <a:pt x="721" y="637"/>
                  </a:lnTo>
                  <a:lnTo>
                    <a:pt x="520" y="469"/>
                  </a:lnTo>
                  <a:lnTo>
                    <a:pt x="336" y="268"/>
                  </a:lnTo>
                  <a:lnTo>
                    <a:pt x="185" y="50"/>
                  </a:lnTo>
                  <a:lnTo>
                    <a:pt x="152" y="17"/>
                  </a:lnTo>
                  <a:lnTo>
                    <a:pt x="118" y="17"/>
                  </a:lnTo>
                  <a:lnTo>
                    <a:pt x="85"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8" name="Google Shape;8498;p110"/>
            <p:cNvSpPr/>
            <p:nvPr/>
          </p:nvSpPr>
          <p:spPr>
            <a:xfrm>
              <a:off x="2986075" y="3194800"/>
              <a:ext cx="25150" cy="25150"/>
            </a:xfrm>
            <a:custGeom>
              <a:rect b="b" l="l" r="r" t="t"/>
              <a:pathLst>
                <a:path extrusionOk="0" h="1006" w="1006">
                  <a:moveTo>
                    <a:pt x="402" y="0"/>
                  </a:moveTo>
                  <a:lnTo>
                    <a:pt x="302" y="34"/>
                  </a:lnTo>
                  <a:lnTo>
                    <a:pt x="218" y="84"/>
                  </a:lnTo>
                  <a:lnTo>
                    <a:pt x="134" y="151"/>
                  </a:lnTo>
                  <a:lnTo>
                    <a:pt x="84" y="218"/>
                  </a:lnTo>
                  <a:lnTo>
                    <a:pt x="34" y="302"/>
                  </a:lnTo>
                  <a:lnTo>
                    <a:pt x="0" y="402"/>
                  </a:lnTo>
                  <a:lnTo>
                    <a:pt x="0" y="503"/>
                  </a:lnTo>
                  <a:lnTo>
                    <a:pt x="0" y="603"/>
                  </a:lnTo>
                  <a:lnTo>
                    <a:pt x="34" y="704"/>
                  </a:lnTo>
                  <a:lnTo>
                    <a:pt x="84" y="787"/>
                  </a:lnTo>
                  <a:lnTo>
                    <a:pt x="134" y="854"/>
                  </a:lnTo>
                  <a:lnTo>
                    <a:pt x="218" y="921"/>
                  </a:lnTo>
                  <a:lnTo>
                    <a:pt x="302" y="972"/>
                  </a:lnTo>
                  <a:lnTo>
                    <a:pt x="402" y="1005"/>
                  </a:lnTo>
                  <a:lnTo>
                    <a:pt x="603" y="1005"/>
                  </a:lnTo>
                  <a:lnTo>
                    <a:pt x="704" y="972"/>
                  </a:lnTo>
                  <a:lnTo>
                    <a:pt x="787" y="921"/>
                  </a:lnTo>
                  <a:lnTo>
                    <a:pt x="854" y="854"/>
                  </a:lnTo>
                  <a:lnTo>
                    <a:pt x="921" y="787"/>
                  </a:lnTo>
                  <a:lnTo>
                    <a:pt x="972" y="704"/>
                  </a:lnTo>
                  <a:lnTo>
                    <a:pt x="988" y="603"/>
                  </a:lnTo>
                  <a:lnTo>
                    <a:pt x="1005" y="503"/>
                  </a:lnTo>
                  <a:lnTo>
                    <a:pt x="1005" y="402"/>
                  </a:lnTo>
                  <a:lnTo>
                    <a:pt x="972" y="318"/>
                  </a:lnTo>
                  <a:lnTo>
                    <a:pt x="955" y="285"/>
                  </a:lnTo>
                  <a:lnTo>
                    <a:pt x="921" y="268"/>
                  </a:lnTo>
                  <a:lnTo>
                    <a:pt x="888" y="251"/>
                  </a:lnTo>
                  <a:lnTo>
                    <a:pt x="838" y="268"/>
                  </a:lnTo>
                  <a:lnTo>
                    <a:pt x="804" y="285"/>
                  </a:lnTo>
                  <a:lnTo>
                    <a:pt x="787" y="318"/>
                  </a:lnTo>
                  <a:lnTo>
                    <a:pt x="771" y="352"/>
                  </a:lnTo>
                  <a:lnTo>
                    <a:pt x="787" y="385"/>
                  </a:lnTo>
                  <a:lnTo>
                    <a:pt x="804" y="452"/>
                  </a:lnTo>
                  <a:lnTo>
                    <a:pt x="804" y="503"/>
                  </a:lnTo>
                  <a:lnTo>
                    <a:pt x="804" y="570"/>
                  </a:lnTo>
                  <a:lnTo>
                    <a:pt x="787" y="620"/>
                  </a:lnTo>
                  <a:lnTo>
                    <a:pt x="754" y="670"/>
                  </a:lnTo>
                  <a:lnTo>
                    <a:pt x="720" y="720"/>
                  </a:lnTo>
                  <a:lnTo>
                    <a:pt x="670" y="754"/>
                  </a:lnTo>
                  <a:lnTo>
                    <a:pt x="620" y="787"/>
                  </a:lnTo>
                  <a:lnTo>
                    <a:pt x="570" y="804"/>
                  </a:lnTo>
                  <a:lnTo>
                    <a:pt x="436" y="804"/>
                  </a:lnTo>
                  <a:lnTo>
                    <a:pt x="385" y="787"/>
                  </a:lnTo>
                  <a:lnTo>
                    <a:pt x="335" y="754"/>
                  </a:lnTo>
                  <a:lnTo>
                    <a:pt x="285" y="720"/>
                  </a:lnTo>
                  <a:lnTo>
                    <a:pt x="251" y="670"/>
                  </a:lnTo>
                  <a:lnTo>
                    <a:pt x="218" y="620"/>
                  </a:lnTo>
                  <a:lnTo>
                    <a:pt x="201" y="570"/>
                  </a:lnTo>
                  <a:lnTo>
                    <a:pt x="201" y="503"/>
                  </a:lnTo>
                  <a:lnTo>
                    <a:pt x="201" y="436"/>
                  </a:lnTo>
                  <a:lnTo>
                    <a:pt x="218" y="385"/>
                  </a:lnTo>
                  <a:lnTo>
                    <a:pt x="251" y="335"/>
                  </a:lnTo>
                  <a:lnTo>
                    <a:pt x="285" y="285"/>
                  </a:lnTo>
                  <a:lnTo>
                    <a:pt x="335" y="251"/>
                  </a:lnTo>
                  <a:lnTo>
                    <a:pt x="385" y="218"/>
                  </a:lnTo>
                  <a:lnTo>
                    <a:pt x="436" y="201"/>
                  </a:lnTo>
                  <a:lnTo>
                    <a:pt x="553" y="201"/>
                  </a:lnTo>
                  <a:lnTo>
                    <a:pt x="620" y="218"/>
                  </a:lnTo>
                  <a:lnTo>
                    <a:pt x="653" y="235"/>
                  </a:lnTo>
                  <a:lnTo>
                    <a:pt x="687" y="218"/>
                  </a:lnTo>
                  <a:lnTo>
                    <a:pt x="720" y="201"/>
                  </a:lnTo>
                  <a:lnTo>
                    <a:pt x="737" y="168"/>
                  </a:lnTo>
                  <a:lnTo>
                    <a:pt x="754" y="117"/>
                  </a:lnTo>
                  <a:lnTo>
                    <a:pt x="737" y="84"/>
                  </a:lnTo>
                  <a:lnTo>
                    <a:pt x="720" y="50"/>
                  </a:lnTo>
                  <a:lnTo>
                    <a:pt x="687" y="34"/>
                  </a:lnTo>
                  <a:lnTo>
                    <a:pt x="603"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
        <p:nvSpPr>
          <p:cNvPr id="8499" name="Google Shape;8499;p110"/>
          <p:cNvSpPr/>
          <p:nvPr/>
        </p:nvSpPr>
        <p:spPr>
          <a:xfrm>
            <a:off x="5877830" y="4362982"/>
            <a:ext cx="282463" cy="364037"/>
          </a:xfrm>
          <a:custGeom>
            <a:rect b="b" l="l" r="r" t="t"/>
            <a:pathLst>
              <a:path extrusionOk="0" h="3887" w="3016">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nvGrpSpPr>
          <p:cNvPr id="8500" name="Google Shape;8500;p110"/>
          <p:cNvGrpSpPr/>
          <p:nvPr/>
        </p:nvGrpSpPr>
        <p:grpSpPr>
          <a:xfrm>
            <a:off x="4672871" y="3993299"/>
            <a:ext cx="367221" cy="364037"/>
            <a:chOff x="2756150" y="2971175"/>
            <a:chExt cx="98025" cy="97175"/>
          </a:xfrm>
        </p:grpSpPr>
        <p:sp>
          <p:nvSpPr>
            <p:cNvPr id="8501" name="Google Shape;8501;p110"/>
            <p:cNvSpPr/>
            <p:nvPr/>
          </p:nvSpPr>
          <p:spPr>
            <a:xfrm>
              <a:off x="2798875" y="2971175"/>
              <a:ext cx="48600" cy="38550"/>
            </a:xfrm>
            <a:custGeom>
              <a:rect b="b" l="l" r="r" t="t"/>
              <a:pathLst>
                <a:path extrusionOk="0" h="1542" w="1944">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2" name="Google Shape;8502;p110"/>
            <p:cNvSpPr/>
            <p:nvPr/>
          </p:nvSpPr>
          <p:spPr>
            <a:xfrm>
              <a:off x="2788825" y="3004675"/>
              <a:ext cx="36875" cy="63675"/>
            </a:xfrm>
            <a:custGeom>
              <a:rect b="b" l="l" r="r" t="t"/>
              <a:pathLst>
                <a:path extrusionOk="0" h="2547" w="1475">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3" name="Google Shape;8503;p110"/>
            <p:cNvSpPr/>
            <p:nvPr/>
          </p:nvSpPr>
          <p:spPr>
            <a:xfrm>
              <a:off x="2775850" y="3026025"/>
              <a:ext cx="18025" cy="22225"/>
            </a:xfrm>
            <a:custGeom>
              <a:rect b="b" l="l" r="r" t="t"/>
              <a:pathLst>
                <a:path extrusionOk="0" h="889" w="721">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4" name="Google Shape;8504;p110"/>
            <p:cNvSpPr/>
            <p:nvPr/>
          </p:nvSpPr>
          <p:spPr>
            <a:xfrm>
              <a:off x="2756150" y="3014725"/>
              <a:ext cx="24750" cy="24725"/>
            </a:xfrm>
            <a:custGeom>
              <a:rect b="b" l="l" r="r" t="t"/>
              <a:pathLst>
                <a:path extrusionOk="0" h="989" w="99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5" name="Google Shape;8505;p110"/>
            <p:cNvSpPr/>
            <p:nvPr/>
          </p:nvSpPr>
          <p:spPr>
            <a:xfrm>
              <a:off x="2791750" y="2971175"/>
              <a:ext cx="10925" cy="16775"/>
            </a:xfrm>
            <a:custGeom>
              <a:rect b="b" l="l" r="r" t="t"/>
              <a:pathLst>
                <a:path extrusionOk="0" h="671" w="437">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6" name="Google Shape;8506;p110"/>
            <p:cNvSpPr/>
            <p:nvPr/>
          </p:nvSpPr>
          <p:spPr>
            <a:xfrm>
              <a:off x="2843275" y="2971175"/>
              <a:ext cx="10900" cy="16775"/>
            </a:xfrm>
            <a:custGeom>
              <a:rect b="b" l="l" r="r" t="t"/>
              <a:pathLst>
                <a:path extrusionOk="0" h="671" w="436">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grpSp>
        <p:nvGrpSpPr>
          <p:cNvPr id="8507" name="Google Shape;8507;p110"/>
          <p:cNvGrpSpPr/>
          <p:nvPr/>
        </p:nvGrpSpPr>
        <p:grpSpPr>
          <a:xfrm>
            <a:off x="7649224" y="3140089"/>
            <a:ext cx="327402" cy="407795"/>
            <a:chOff x="3721825" y="1434300"/>
            <a:chExt cx="76675" cy="95500"/>
          </a:xfrm>
        </p:grpSpPr>
        <p:sp>
          <p:nvSpPr>
            <p:cNvPr id="8508" name="Google Shape;8508;p110"/>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9" name="Google Shape;8509;p110"/>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
        <p:nvSpPr>
          <p:cNvPr id="8510" name="Google Shape;8510;p110"/>
          <p:cNvSpPr/>
          <p:nvPr/>
        </p:nvSpPr>
        <p:spPr>
          <a:xfrm>
            <a:off x="7716367" y="4464794"/>
            <a:ext cx="984900" cy="678600"/>
          </a:xfrm>
          <a:prstGeom prst="rect">
            <a:avLst/>
          </a:prstGeom>
          <a:solidFill>
            <a:srgbClr val="F5FA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14" name="Shape 8514"/>
        <p:cNvGrpSpPr/>
        <p:nvPr/>
      </p:nvGrpSpPr>
      <p:grpSpPr>
        <a:xfrm>
          <a:off x="0" y="0"/>
          <a:ext cx="0" cy="0"/>
          <a:chOff x="0" y="0"/>
          <a:chExt cx="0" cy="0"/>
        </a:xfrm>
      </p:grpSpPr>
      <p:sp>
        <p:nvSpPr>
          <p:cNvPr id="8515" name="Google Shape;8515;p111"/>
          <p:cNvSpPr txBox="1"/>
          <p:nvPr>
            <p:ph idx="4294967295" type="title"/>
          </p:nvPr>
        </p:nvSpPr>
        <p:spPr>
          <a:xfrm>
            <a:off x="303200" y="258975"/>
            <a:ext cx="5156100" cy="2235600"/>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100"/>
              <a:t>Over-the-counter expenses</a:t>
            </a:r>
            <a:endParaRPr sz="3100"/>
          </a:p>
          <a:p>
            <a:pPr indent="0" lvl="0" marL="0" rtl="0" algn="l">
              <a:lnSpc>
                <a:spcPct val="90000"/>
              </a:lnSpc>
              <a:spcBef>
                <a:spcPts val="0"/>
              </a:spcBef>
              <a:spcAft>
                <a:spcPts val="0"/>
              </a:spcAft>
              <a:buSzPts val="2400"/>
              <a:buNone/>
            </a:pPr>
            <a:r>
              <a:t/>
            </a:r>
            <a:endParaRPr sz="3800"/>
          </a:p>
        </p:txBody>
      </p:sp>
      <p:sp>
        <p:nvSpPr>
          <p:cNvPr id="8516" name="Google Shape;8516;p111"/>
          <p:cNvSpPr txBox="1"/>
          <p:nvPr>
            <p:ph idx="4294967295" type="body"/>
          </p:nvPr>
        </p:nvSpPr>
        <p:spPr>
          <a:xfrm>
            <a:off x="303200" y="1637575"/>
            <a:ext cx="4776600" cy="3361200"/>
          </a:xfrm>
          <a:prstGeom prst="rect">
            <a:avLst/>
          </a:prstGeom>
          <a:noFill/>
          <a:ln>
            <a:noFill/>
          </a:ln>
        </p:spPr>
        <p:txBody>
          <a:bodyPr anchorCtr="0" anchor="t" bIns="34275" lIns="68575" spcFirstLastPara="1" rIns="68575" wrap="square" tIns="34275">
            <a:noAutofit/>
          </a:bodyPr>
          <a:lstStyle/>
          <a:p>
            <a:pPr indent="0" lvl="0" marL="76200" rtl="0" algn="l">
              <a:lnSpc>
                <a:spcPct val="200000"/>
              </a:lnSpc>
              <a:spcBef>
                <a:spcPts val="800"/>
              </a:spcBef>
              <a:spcAft>
                <a:spcPts val="0"/>
              </a:spcAft>
              <a:buSzPts val="1500"/>
              <a:buNone/>
            </a:pPr>
            <a:r>
              <a:rPr lang="en">
                <a:solidFill>
                  <a:srgbClr val="253746"/>
                </a:solidFill>
              </a:rPr>
              <a:t>The list includes but is not limited to: </a:t>
            </a:r>
            <a:endParaRPr>
              <a:solidFill>
                <a:srgbClr val="253746"/>
              </a:solidFill>
            </a:endParaRPr>
          </a:p>
          <a:p>
            <a:pPr indent="-317500" lvl="0" marL="457200" rtl="0" algn="l">
              <a:lnSpc>
                <a:spcPct val="200000"/>
              </a:lnSpc>
              <a:spcBef>
                <a:spcPts val="800"/>
              </a:spcBef>
              <a:spcAft>
                <a:spcPts val="0"/>
              </a:spcAft>
              <a:buClr>
                <a:srgbClr val="253746"/>
              </a:buClr>
              <a:buSzPts val="1400"/>
              <a:buChar char="●"/>
            </a:pPr>
            <a:r>
              <a:rPr lang="en" sz="1400">
                <a:solidFill>
                  <a:srgbClr val="253746"/>
                </a:solidFill>
              </a:rPr>
              <a:t>Pain relief medications</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Over-the-counter cold and flu medicines </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Allergy products</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Heartburn medications</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Menstrual products </a:t>
            </a:r>
            <a:endParaRPr sz="1400">
              <a:solidFill>
                <a:srgbClr val="253746"/>
              </a:solidFill>
            </a:endParaRPr>
          </a:p>
          <a:p>
            <a:pPr indent="0" lvl="0" marL="457200" rtl="0" algn="l">
              <a:lnSpc>
                <a:spcPct val="200000"/>
              </a:lnSpc>
              <a:spcBef>
                <a:spcPts val="800"/>
              </a:spcBef>
              <a:spcAft>
                <a:spcPts val="0"/>
              </a:spcAft>
              <a:buNone/>
            </a:pPr>
            <a:r>
              <a:t/>
            </a:r>
            <a:endParaRPr sz="1400">
              <a:solidFill>
                <a:srgbClr val="253746"/>
              </a:solidFill>
            </a:endParaRPr>
          </a:p>
          <a:p>
            <a:pPr indent="0" lvl="0" marL="457200" rtl="0" algn="l">
              <a:lnSpc>
                <a:spcPct val="200000"/>
              </a:lnSpc>
              <a:spcBef>
                <a:spcPts val="800"/>
              </a:spcBef>
              <a:spcAft>
                <a:spcPts val="0"/>
              </a:spcAft>
              <a:buNone/>
            </a:pPr>
            <a:r>
              <a:t/>
            </a:r>
            <a:endParaRPr sz="1400">
              <a:solidFill>
                <a:srgbClr val="253746"/>
              </a:solidFill>
            </a:endParaRPr>
          </a:p>
          <a:p>
            <a:pPr indent="0" lvl="0" marL="76200" rtl="0" algn="l">
              <a:lnSpc>
                <a:spcPct val="200000"/>
              </a:lnSpc>
              <a:spcBef>
                <a:spcPts val="800"/>
              </a:spcBef>
              <a:spcAft>
                <a:spcPts val="0"/>
              </a:spcAft>
              <a:buSzPts val="1500"/>
              <a:buNone/>
            </a:pPr>
            <a:r>
              <a:t/>
            </a:r>
            <a:endParaRPr sz="1400">
              <a:solidFill>
                <a:srgbClr val="253746"/>
              </a:solidFill>
            </a:endParaRPr>
          </a:p>
        </p:txBody>
      </p:sp>
      <p:pic>
        <p:nvPicPr>
          <p:cNvPr id="8517" name="Google Shape;8517;p111"/>
          <p:cNvPicPr preferRelativeResize="0"/>
          <p:nvPr/>
        </p:nvPicPr>
        <p:blipFill rotWithShape="1">
          <a:blip r:embed="rId3">
            <a:alphaModFix/>
          </a:blip>
          <a:srcRect b="4303" l="0" r="0" t="10130"/>
          <a:stretch/>
        </p:blipFill>
        <p:spPr>
          <a:xfrm>
            <a:off x="5137650" y="0"/>
            <a:ext cx="4006350"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1" name="Shape 8521"/>
        <p:cNvGrpSpPr/>
        <p:nvPr/>
      </p:nvGrpSpPr>
      <p:grpSpPr>
        <a:xfrm>
          <a:off x="0" y="0"/>
          <a:ext cx="0" cy="0"/>
          <a:chOff x="0" y="0"/>
          <a:chExt cx="0" cy="0"/>
        </a:xfrm>
      </p:grpSpPr>
      <p:sp>
        <p:nvSpPr>
          <p:cNvPr id="8522" name="Google Shape;8522;p112"/>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Medical expenses </a:t>
            </a:r>
            <a:endParaRPr/>
          </a:p>
        </p:txBody>
      </p:sp>
      <p:sp>
        <p:nvSpPr>
          <p:cNvPr id="8523" name="Google Shape;8523;p112"/>
          <p:cNvSpPr/>
          <p:nvPr/>
        </p:nvSpPr>
        <p:spPr>
          <a:xfrm>
            <a:off x="610986" y="1680001"/>
            <a:ext cx="1436700" cy="14367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524" name="Google Shape;8524;p112"/>
          <p:cNvSpPr txBox="1"/>
          <p:nvPr/>
        </p:nvSpPr>
        <p:spPr>
          <a:xfrm>
            <a:off x="2563876" y="1680000"/>
            <a:ext cx="3139500" cy="26757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Coinsurance</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Copays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Prescription drugs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Medical deductibles </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Medical services</a:t>
            </a:r>
            <a:endParaRPr sz="1500">
              <a:solidFill>
                <a:srgbClr val="4D4D4F"/>
              </a:solidFill>
              <a:latin typeface="Inter"/>
              <a:ea typeface="Inter"/>
              <a:cs typeface="Inter"/>
              <a:sym typeface="Inter"/>
            </a:endParaRPr>
          </a:p>
        </p:txBody>
      </p:sp>
      <p:sp>
        <p:nvSpPr>
          <p:cNvPr id="8525" name="Google Shape;8525;p112"/>
          <p:cNvSpPr txBox="1"/>
          <p:nvPr/>
        </p:nvSpPr>
        <p:spPr>
          <a:xfrm>
            <a:off x="5611875" y="1641250"/>
            <a:ext cx="3000000" cy="24294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Chiropractic adjustments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Hearing aids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Orthopedic goods and prosthetics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Ambulance services </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Laboratory fees</a:t>
            </a:r>
            <a:endParaRPr/>
          </a:p>
        </p:txBody>
      </p:sp>
      <p:grpSp>
        <p:nvGrpSpPr>
          <p:cNvPr id="8526" name="Google Shape;8526;p112"/>
          <p:cNvGrpSpPr/>
          <p:nvPr/>
        </p:nvGrpSpPr>
        <p:grpSpPr>
          <a:xfrm>
            <a:off x="826408" y="1895433"/>
            <a:ext cx="1005844" cy="1005839"/>
            <a:chOff x="2756150" y="2971175"/>
            <a:chExt cx="98025" cy="97175"/>
          </a:xfrm>
        </p:grpSpPr>
        <p:sp>
          <p:nvSpPr>
            <p:cNvPr id="8527" name="Google Shape;8527;p112"/>
            <p:cNvSpPr/>
            <p:nvPr/>
          </p:nvSpPr>
          <p:spPr>
            <a:xfrm>
              <a:off x="2798875" y="2971175"/>
              <a:ext cx="48600" cy="38550"/>
            </a:xfrm>
            <a:custGeom>
              <a:rect b="b" l="l" r="r" t="t"/>
              <a:pathLst>
                <a:path extrusionOk="0" h="1542" w="1944">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28" name="Google Shape;8528;p112"/>
            <p:cNvSpPr/>
            <p:nvPr/>
          </p:nvSpPr>
          <p:spPr>
            <a:xfrm>
              <a:off x="2788825" y="3004675"/>
              <a:ext cx="36875" cy="63675"/>
            </a:xfrm>
            <a:custGeom>
              <a:rect b="b" l="l" r="r" t="t"/>
              <a:pathLst>
                <a:path extrusionOk="0" h="2547" w="1475">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29" name="Google Shape;8529;p112"/>
            <p:cNvSpPr/>
            <p:nvPr/>
          </p:nvSpPr>
          <p:spPr>
            <a:xfrm>
              <a:off x="2775850" y="3026025"/>
              <a:ext cx="18025" cy="22225"/>
            </a:xfrm>
            <a:custGeom>
              <a:rect b="b" l="l" r="r" t="t"/>
              <a:pathLst>
                <a:path extrusionOk="0" h="889" w="721">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30" name="Google Shape;8530;p112"/>
            <p:cNvSpPr/>
            <p:nvPr/>
          </p:nvSpPr>
          <p:spPr>
            <a:xfrm>
              <a:off x="2756150" y="3014725"/>
              <a:ext cx="24750" cy="24725"/>
            </a:xfrm>
            <a:custGeom>
              <a:rect b="b" l="l" r="r" t="t"/>
              <a:pathLst>
                <a:path extrusionOk="0" h="989" w="99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31" name="Google Shape;8531;p112"/>
            <p:cNvSpPr/>
            <p:nvPr/>
          </p:nvSpPr>
          <p:spPr>
            <a:xfrm>
              <a:off x="2791750" y="2971175"/>
              <a:ext cx="10925" cy="16775"/>
            </a:xfrm>
            <a:custGeom>
              <a:rect b="b" l="l" r="r" t="t"/>
              <a:pathLst>
                <a:path extrusionOk="0" h="671" w="437">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32" name="Google Shape;8532;p112"/>
            <p:cNvSpPr/>
            <p:nvPr/>
          </p:nvSpPr>
          <p:spPr>
            <a:xfrm>
              <a:off x="2843275" y="2971175"/>
              <a:ext cx="10900" cy="16775"/>
            </a:xfrm>
            <a:custGeom>
              <a:rect b="b" l="l" r="r" t="t"/>
              <a:pathLst>
                <a:path extrusionOk="0" h="671" w="436">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6" name="Shape 8536"/>
        <p:cNvGrpSpPr/>
        <p:nvPr/>
      </p:nvGrpSpPr>
      <p:grpSpPr>
        <a:xfrm>
          <a:off x="0" y="0"/>
          <a:ext cx="0" cy="0"/>
          <a:chOff x="0" y="0"/>
          <a:chExt cx="0" cy="0"/>
        </a:xfrm>
      </p:grpSpPr>
      <p:sp>
        <p:nvSpPr>
          <p:cNvPr id="8537" name="Google Shape;8537;p113"/>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Dental </a:t>
            </a:r>
            <a:r>
              <a:rPr lang="en"/>
              <a:t>expenses </a:t>
            </a:r>
            <a:endParaRPr/>
          </a:p>
        </p:txBody>
      </p:sp>
      <p:sp>
        <p:nvSpPr>
          <p:cNvPr id="8538" name="Google Shape;8538;p113"/>
          <p:cNvSpPr/>
          <p:nvPr/>
        </p:nvSpPr>
        <p:spPr>
          <a:xfrm>
            <a:off x="610986" y="1680001"/>
            <a:ext cx="1436700" cy="14367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539" name="Google Shape;8539;p113"/>
          <p:cNvSpPr txBox="1"/>
          <p:nvPr/>
        </p:nvSpPr>
        <p:spPr>
          <a:xfrm>
            <a:off x="2563876" y="1680000"/>
            <a:ext cx="3139500" cy="26757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Cleanings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Dentures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Denture adhesives and cleaners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Crowns</a:t>
            </a:r>
            <a:endParaRPr sz="1500">
              <a:solidFill>
                <a:srgbClr val="4D4D4F"/>
              </a:solidFill>
              <a:latin typeface="Inter"/>
              <a:ea typeface="Inter"/>
              <a:cs typeface="Inter"/>
              <a:sym typeface="Inter"/>
            </a:endParaRPr>
          </a:p>
        </p:txBody>
      </p:sp>
      <p:sp>
        <p:nvSpPr>
          <p:cNvPr id="8540" name="Google Shape;8540;p113"/>
          <p:cNvSpPr txBox="1"/>
          <p:nvPr/>
        </p:nvSpPr>
        <p:spPr>
          <a:xfrm>
            <a:off x="5611875" y="1641250"/>
            <a:ext cx="3000000" cy="21294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Fillings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Orthodontics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Copays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Coinsurance</a:t>
            </a:r>
            <a:endParaRPr sz="1500">
              <a:solidFill>
                <a:srgbClr val="4D4D4F"/>
              </a:solidFill>
              <a:latin typeface="Inter"/>
              <a:ea typeface="Inter"/>
              <a:cs typeface="Inter"/>
              <a:sym typeface="Inter"/>
            </a:endParaRPr>
          </a:p>
          <a:p>
            <a:pPr indent="0" lvl="0" marL="457200" rtl="0" algn="l">
              <a:lnSpc>
                <a:spcPct val="130000"/>
              </a:lnSpc>
              <a:spcBef>
                <a:spcPts val="1000"/>
              </a:spcBef>
              <a:spcAft>
                <a:spcPts val="0"/>
              </a:spcAft>
              <a:buNone/>
            </a:pPr>
            <a:r>
              <a:t/>
            </a:r>
            <a:endParaRPr sz="1500">
              <a:solidFill>
                <a:srgbClr val="4D4D4F"/>
              </a:solidFill>
              <a:latin typeface="Inter"/>
              <a:ea typeface="Inter"/>
              <a:cs typeface="Inter"/>
              <a:sym typeface="Inter"/>
            </a:endParaRPr>
          </a:p>
        </p:txBody>
      </p:sp>
      <p:sp>
        <p:nvSpPr>
          <p:cNvPr id="8541" name="Google Shape;8541;p113"/>
          <p:cNvSpPr/>
          <p:nvPr/>
        </p:nvSpPr>
        <p:spPr>
          <a:xfrm>
            <a:off x="913280" y="1858720"/>
            <a:ext cx="832107" cy="1079264"/>
          </a:xfrm>
          <a:custGeom>
            <a:rect b="b" l="l" r="r" t="t"/>
            <a:pathLst>
              <a:path extrusionOk="0" h="3887" w="3016">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5" name="Shape 8545"/>
        <p:cNvGrpSpPr/>
        <p:nvPr/>
      </p:nvGrpSpPr>
      <p:grpSpPr>
        <a:xfrm>
          <a:off x="0" y="0"/>
          <a:ext cx="0" cy="0"/>
          <a:chOff x="0" y="0"/>
          <a:chExt cx="0" cy="0"/>
        </a:xfrm>
      </p:grpSpPr>
      <p:sp>
        <p:nvSpPr>
          <p:cNvPr id="8546" name="Google Shape;8546;p114"/>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Vision </a:t>
            </a:r>
            <a:r>
              <a:rPr lang="en"/>
              <a:t>expenses </a:t>
            </a:r>
            <a:endParaRPr/>
          </a:p>
        </p:txBody>
      </p:sp>
      <p:sp>
        <p:nvSpPr>
          <p:cNvPr id="8547" name="Google Shape;8547;p114"/>
          <p:cNvSpPr/>
          <p:nvPr/>
        </p:nvSpPr>
        <p:spPr>
          <a:xfrm>
            <a:off x="610986" y="1680001"/>
            <a:ext cx="1436700" cy="14367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548" name="Google Shape;8548;p114"/>
          <p:cNvSpPr txBox="1"/>
          <p:nvPr/>
        </p:nvSpPr>
        <p:spPr>
          <a:xfrm>
            <a:off x="-1758524" y="441000"/>
            <a:ext cx="3139500" cy="2675700"/>
          </a:xfrm>
          <a:prstGeom prst="rect">
            <a:avLst/>
          </a:prstGeom>
          <a:noFill/>
          <a:ln>
            <a:noFill/>
          </a:ln>
        </p:spPr>
        <p:txBody>
          <a:bodyPr anchorCtr="0" anchor="t" bIns="45700" lIns="91425" spcFirstLastPara="1" rIns="91425" wrap="square" tIns="45700">
            <a:normAutofit/>
          </a:bodyPr>
          <a:lstStyle/>
          <a:p>
            <a:pPr indent="0" lvl="0" marL="457200" rtl="0" algn="l">
              <a:lnSpc>
                <a:spcPct val="107916"/>
              </a:lnSpc>
              <a:spcBef>
                <a:spcPts val="0"/>
              </a:spcBef>
              <a:spcAft>
                <a:spcPts val="0"/>
              </a:spcAft>
              <a:buNone/>
            </a:pPr>
            <a:r>
              <a:t/>
            </a:r>
            <a:endParaRPr sz="1100">
              <a:solidFill>
                <a:srgbClr val="231F20"/>
              </a:solidFill>
              <a:latin typeface="Tahoma"/>
              <a:ea typeface="Tahoma"/>
              <a:cs typeface="Tahoma"/>
              <a:sym typeface="Tahoma"/>
            </a:endParaRPr>
          </a:p>
          <a:p>
            <a:pPr indent="0" lvl="0" marL="457200" rtl="0" algn="l">
              <a:lnSpc>
                <a:spcPct val="107916"/>
              </a:lnSpc>
              <a:spcBef>
                <a:spcPts val="0"/>
              </a:spcBef>
              <a:spcAft>
                <a:spcPts val="800"/>
              </a:spcAft>
              <a:buNone/>
            </a:pPr>
            <a:r>
              <a:t/>
            </a:r>
            <a:endParaRPr sz="1500">
              <a:solidFill>
                <a:srgbClr val="4D4D4F"/>
              </a:solidFill>
              <a:latin typeface="Inter"/>
              <a:ea typeface="Inter"/>
              <a:cs typeface="Inter"/>
              <a:sym typeface="Inter"/>
            </a:endParaRPr>
          </a:p>
        </p:txBody>
      </p:sp>
      <p:sp>
        <p:nvSpPr>
          <p:cNvPr id="8549" name="Google Shape;8549;p114"/>
          <p:cNvSpPr txBox="1"/>
          <p:nvPr/>
        </p:nvSpPr>
        <p:spPr>
          <a:xfrm>
            <a:off x="8214450" y="2267100"/>
            <a:ext cx="3000000" cy="4155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1000"/>
              </a:spcBef>
              <a:spcAft>
                <a:spcPts val="0"/>
              </a:spcAft>
              <a:buNone/>
            </a:pPr>
            <a:r>
              <a:t/>
            </a:r>
            <a:endParaRPr sz="1500">
              <a:solidFill>
                <a:srgbClr val="4D4D4F"/>
              </a:solidFill>
              <a:latin typeface="Inter"/>
              <a:ea typeface="Inter"/>
              <a:cs typeface="Inter"/>
              <a:sym typeface="Inter"/>
            </a:endParaRPr>
          </a:p>
        </p:txBody>
      </p:sp>
      <p:grpSp>
        <p:nvGrpSpPr>
          <p:cNvPr id="8550" name="Google Shape;8550;p114"/>
          <p:cNvGrpSpPr/>
          <p:nvPr/>
        </p:nvGrpSpPr>
        <p:grpSpPr>
          <a:xfrm>
            <a:off x="872121" y="1991959"/>
            <a:ext cx="914404" cy="812800"/>
            <a:chOff x="2949200" y="3164650"/>
            <a:chExt cx="98450" cy="85450"/>
          </a:xfrm>
        </p:grpSpPr>
        <p:sp>
          <p:nvSpPr>
            <p:cNvPr id="8551" name="Google Shape;8551;p114"/>
            <p:cNvSpPr/>
            <p:nvPr/>
          </p:nvSpPr>
          <p:spPr>
            <a:xfrm>
              <a:off x="3026275" y="3232900"/>
              <a:ext cx="17175" cy="17200"/>
            </a:xfrm>
            <a:custGeom>
              <a:rect b="b" l="l" r="r" t="t"/>
              <a:pathLst>
                <a:path extrusionOk="0" h="688" w="687">
                  <a:moveTo>
                    <a:pt x="553" y="0"/>
                  </a:moveTo>
                  <a:lnTo>
                    <a:pt x="519" y="17"/>
                  </a:lnTo>
                  <a:lnTo>
                    <a:pt x="486" y="51"/>
                  </a:lnTo>
                  <a:lnTo>
                    <a:pt x="486" y="101"/>
                  </a:lnTo>
                  <a:lnTo>
                    <a:pt x="486" y="486"/>
                  </a:lnTo>
                  <a:lnTo>
                    <a:pt x="67" y="486"/>
                  </a:lnTo>
                  <a:lnTo>
                    <a:pt x="34" y="520"/>
                  </a:lnTo>
                  <a:lnTo>
                    <a:pt x="0" y="553"/>
                  </a:lnTo>
                  <a:lnTo>
                    <a:pt x="0" y="587"/>
                  </a:lnTo>
                  <a:lnTo>
                    <a:pt x="0" y="620"/>
                  </a:lnTo>
                  <a:lnTo>
                    <a:pt x="34" y="654"/>
                  </a:lnTo>
                  <a:lnTo>
                    <a:pt x="67" y="687"/>
                  </a:lnTo>
                  <a:lnTo>
                    <a:pt x="620" y="687"/>
                  </a:lnTo>
                  <a:lnTo>
                    <a:pt x="653" y="654"/>
                  </a:lnTo>
                  <a:lnTo>
                    <a:pt x="670" y="620"/>
                  </a:lnTo>
                  <a:lnTo>
                    <a:pt x="687" y="587"/>
                  </a:lnTo>
                  <a:lnTo>
                    <a:pt x="687" y="101"/>
                  </a:lnTo>
                  <a:lnTo>
                    <a:pt x="670" y="51"/>
                  </a:lnTo>
                  <a:lnTo>
                    <a:pt x="653" y="17"/>
                  </a:lnTo>
                  <a:lnTo>
                    <a:pt x="620"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2" name="Google Shape;8552;p114"/>
            <p:cNvSpPr/>
            <p:nvPr/>
          </p:nvSpPr>
          <p:spPr>
            <a:xfrm>
              <a:off x="3026275" y="3164650"/>
              <a:ext cx="17175" cy="17175"/>
            </a:xfrm>
            <a:custGeom>
              <a:rect b="b" l="l" r="r" t="t"/>
              <a:pathLst>
                <a:path extrusionOk="0" h="687" w="687">
                  <a:moveTo>
                    <a:pt x="101" y="0"/>
                  </a:moveTo>
                  <a:lnTo>
                    <a:pt x="67" y="17"/>
                  </a:lnTo>
                  <a:lnTo>
                    <a:pt x="34" y="34"/>
                  </a:lnTo>
                  <a:lnTo>
                    <a:pt x="0" y="67"/>
                  </a:lnTo>
                  <a:lnTo>
                    <a:pt x="0" y="101"/>
                  </a:lnTo>
                  <a:lnTo>
                    <a:pt x="0" y="151"/>
                  </a:lnTo>
                  <a:lnTo>
                    <a:pt x="34" y="184"/>
                  </a:lnTo>
                  <a:lnTo>
                    <a:pt x="67" y="201"/>
                  </a:lnTo>
                  <a:lnTo>
                    <a:pt x="486" y="201"/>
                  </a:lnTo>
                  <a:lnTo>
                    <a:pt x="486" y="586"/>
                  </a:lnTo>
                  <a:lnTo>
                    <a:pt x="486" y="637"/>
                  </a:lnTo>
                  <a:lnTo>
                    <a:pt x="519" y="670"/>
                  </a:lnTo>
                  <a:lnTo>
                    <a:pt x="553" y="687"/>
                  </a:lnTo>
                  <a:lnTo>
                    <a:pt x="620" y="687"/>
                  </a:lnTo>
                  <a:lnTo>
                    <a:pt x="653" y="670"/>
                  </a:lnTo>
                  <a:lnTo>
                    <a:pt x="670" y="637"/>
                  </a:lnTo>
                  <a:lnTo>
                    <a:pt x="687" y="586"/>
                  </a:lnTo>
                  <a:lnTo>
                    <a:pt x="687" y="101"/>
                  </a:lnTo>
                  <a:lnTo>
                    <a:pt x="670" y="67"/>
                  </a:lnTo>
                  <a:lnTo>
                    <a:pt x="653" y="34"/>
                  </a:lnTo>
                  <a:lnTo>
                    <a:pt x="620" y="17"/>
                  </a:lnTo>
                  <a:lnTo>
                    <a:pt x="586"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3" name="Google Shape;8553;p114"/>
            <p:cNvSpPr/>
            <p:nvPr/>
          </p:nvSpPr>
          <p:spPr>
            <a:xfrm>
              <a:off x="2954225" y="3164650"/>
              <a:ext cx="17200" cy="17175"/>
            </a:xfrm>
            <a:custGeom>
              <a:rect b="b" l="l" r="r" t="t"/>
              <a:pathLst>
                <a:path extrusionOk="0" h="687" w="688">
                  <a:moveTo>
                    <a:pt x="101" y="0"/>
                  </a:moveTo>
                  <a:lnTo>
                    <a:pt x="68" y="17"/>
                  </a:lnTo>
                  <a:lnTo>
                    <a:pt x="34" y="34"/>
                  </a:lnTo>
                  <a:lnTo>
                    <a:pt x="1" y="67"/>
                  </a:lnTo>
                  <a:lnTo>
                    <a:pt x="1" y="101"/>
                  </a:lnTo>
                  <a:lnTo>
                    <a:pt x="1" y="586"/>
                  </a:lnTo>
                  <a:lnTo>
                    <a:pt x="1" y="637"/>
                  </a:lnTo>
                  <a:lnTo>
                    <a:pt x="34" y="670"/>
                  </a:lnTo>
                  <a:lnTo>
                    <a:pt x="68" y="687"/>
                  </a:lnTo>
                  <a:lnTo>
                    <a:pt x="135" y="687"/>
                  </a:lnTo>
                  <a:lnTo>
                    <a:pt x="168" y="670"/>
                  </a:lnTo>
                  <a:lnTo>
                    <a:pt x="202" y="637"/>
                  </a:lnTo>
                  <a:lnTo>
                    <a:pt x="202" y="586"/>
                  </a:lnTo>
                  <a:lnTo>
                    <a:pt x="202" y="201"/>
                  </a:lnTo>
                  <a:lnTo>
                    <a:pt x="621" y="201"/>
                  </a:lnTo>
                  <a:lnTo>
                    <a:pt x="654" y="184"/>
                  </a:lnTo>
                  <a:lnTo>
                    <a:pt x="688" y="151"/>
                  </a:lnTo>
                  <a:lnTo>
                    <a:pt x="688" y="101"/>
                  </a:lnTo>
                  <a:lnTo>
                    <a:pt x="688" y="67"/>
                  </a:lnTo>
                  <a:lnTo>
                    <a:pt x="654" y="34"/>
                  </a:lnTo>
                  <a:lnTo>
                    <a:pt x="621" y="17"/>
                  </a:lnTo>
                  <a:lnTo>
                    <a:pt x="587"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4" name="Google Shape;8554;p114"/>
            <p:cNvSpPr/>
            <p:nvPr/>
          </p:nvSpPr>
          <p:spPr>
            <a:xfrm>
              <a:off x="2954225" y="3232900"/>
              <a:ext cx="17200" cy="17200"/>
            </a:xfrm>
            <a:custGeom>
              <a:rect b="b" l="l" r="r" t="t"/>
              <a:pathLst>
                <a:path extrusionOk="0" h="688" w="688">
                  <a:moveTo>
                    <a:pt x="68" y="0"/>
                  </a:moveTo>
                  <a:lnTo>
                    <a:pt x="34" y="17"/>
                  </a:lnTo>
                  <a:lnTo>
                    <a:pt x="1" y="51"/>
                  </a:lnTo>
                  <a:lnTo>
                    <a:pt x="1" y="101"/>
                  </a:lnTo>
                  <a:lnTo>
                    <a:pt x="1" y="587"/>
                  </a:lnTo>
                  <a:lnTo>
                    <a:pt x="1" y="620"/>
                  </a:lnTo>
                  <a:lnTo>
                    <a:pt x="34" y="654"/>
                  </a:lnTo>
                  <a:lnTo>
                    <a:pt x="68" y="687"/>
                  </a:lnTo>
                  <a:lnTo>
                    <a:pt x="621" y="687"/>
                  </a:lnTo>
                  <a:lnTo>
                    <a:pt x="654" y="654"/>
                  </a:lnTo>
                  <a:lnTo>
                    <a:pt x="688" y="620"/>
                  </a:lnTo>
                  <a:lnTo>
                    <a:pt x="688" y="587"/>
                  </a:lnTo>
                  <a:lnTo>
                    <a:pt x="688" y="553"/>
                  </a:lnTo>
                  <a:lnTo>
                    <a:pt x="654" y="520"/>
                  </a:lnTo>
                  <a:lnTo>
                    <a:pt x="621" y="486"/>
                  </a:lnTo>
                  <a:lnTo>
                    <a:pt x="202" y="486"/>
                  </a:lnTo>
                  <a:lnTo>
                    <a:pt x="202" y="101"/>
                  </a:lnTo>
                  <a:lnTo>
                    <a:pt x="202" y="51"/>
                  </a:lnTo>
                  <a:lnTo>
                    <a:pt x="168" y="17"/>
                  </a:lnTo>
                  <a:lnTo>
                    <a:pt x="135"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5" name="Google Shape;8555;p114"/>
            <p:cNvSpPr/>
            <p:nvPr/>
          </p:nvSpPr>
          <p:spPr>
            <a:xfrm>
              <a:off x="2970150" y="3178875"/>
              <a:ext cx="56975" cy="56975"/>
            </a:xfrm>
            <a:custGeom>
              <a:rect b="b" l="l" r="r" t="t"/>
              <a:pathLst>
                <a:path extrusionOk="0" h="2279" w="2279">
                  <a:moveTo>
                    <a:pt x="1140" y="202"/>
                  </a:moveTo>
                  <a:lnTo>
                    <a:pt x="1324" y="218"/>
                  </a:lnTo>
                  <a:lnTo>
                    <a:pt x="1508" y="285"/>
                  </a:lnTo>
                  <a:lnTo>
                    <a:pt x="1659" y="369"/>
                  </a:lnTo>
                  <a:lnTo>
                    <a:pt x="1793" y="486"/>
                  </a:lnTo>
                  <a:lnTo>
                    <a:pt x="1910" y="620"/>
                  </a:lnTo>
                  <a:lnTo>
                    <a:pt x="1994" y="771"/>
                  </a:lnTo>
                  <a:lnTo>
                    <a:pt x="2044" y="955"/>
                  </a:lnTo>
                  <a:lnTo>
                    <a:pt x="2078" y="1140"/>
                  </a:lnTo>
                  <a:lnTo>
                    <a:pt x="2044" y="1324"/>
                  </a:lnTo>
                  <a:lnTo>
                    <a:pt x="1994" y="1508"/>
                  </a:lnTo>
                  <a:lnTo>
                    <a:pt x="1910" y="1659"/>
                  </a:lnTo>
                  <a:lnTo>
                    <a:pt x="1793" y="1793"/>
                  </a:lnTo>
                  <a:lnTo>
                    <a:pt x="1659" y="1910"/>
                  </a:lnTo>
                  <a:lnTo>
                    <a:pt x="1508" y="1994"/>
                  </a:lnTo>
                  <a:lnTo>
                    <a:pt x="1324" y="2061"/>
                  </a:lnTo>
                  <a:lnTo>
                    <a:pt x="1140" y="2078"/>
                  </a:lnTo>
                  <a:lnTo>
                    <a:pt x="955" y="2061"/>
                  </a:lnTo>
                  <a:lnTo>
                    <a:pt x="771" y="1994"/>
                  </a:lnTo>
                  <a:lnTo>
                    <a:pt x="620" y="1910"/>
                  </a:lnTo>
                  <a:lnTo>
                    <a:pt x="470" y="1793"/>
                  </a:lnTo>
                  <a:lnTo>
                    <a:pt x="369" y="1659"/>
                  </a:lnTo>
                  <a:lnTo>
                    <a:pt x="285" y="1508"/>
                  </a:lnTo>
                  <a:lnTo>
                    <a:pt x="218" y="1324"/>
                  </a:lnTo>
                  <a:lnTo>
                    <a:pt x="202" y="1140"/>
                  </a:lnTo>
                  <a:lnTo>
                    <a:pt x="218" y="955"/>
                  </a:lnTo>
                  <a:lnTo>
                    <a:pt x="285" y="771"/>
                  </a:lnTo>
                  <a:lnTo>
                    <a:pt x="369" y="620"/>
                  </a:lnTo>
                  <a:lnTo>
                    <a:pt x="470" y="486"/>
                  </a:lnTo>
                  <a:lnTo>
                    <a:pt x="620" y="369"/>
                  </a:lnTo>
                  <a:lnTo>
                    <a:pt x="771" y="285"/>
                  </a:lnTo>
                  <a:lnTo>
                    <a:pt x="955" y="218"/>
                  </a:lnTo>
                  <a:lnTo>
                    <a:pt x="1140" y="202"/>
                  </a:lnTo>
                  <a:close/>
                  <a:moveTo>
                    <a:pt x="1140" y="1"/>
                  </a:moveTo>
                  <a:lnTo>
                    <a:pt x="1022" y="17"/>
                  </a:lnTo>
                  <a:lnTo>
                    <a:pt x="905" y="34"/>
                  </a:lnTo>
                  <a:lnTo>
                    <a:pt x="805" y="51"/>
                  </a:lnTo>
                  <a:lnTo>
                    <a:pt x="704" y="101"/>
                  </a:lnTo>
                  <a:lnTo>
                    <a:pt x="604" y="135"/>
                  </a:lnTo>
                  <a:lnTo>
                    <a:pt x="503" y="202"/>
                  </a:lnTo>
                  <a:lnTo>
                    <a:pt x="419" y="269"/>
                  </a:lnTo>
                  <a:lnTo>
                    <a:pt x="336" y="336"/>
                  </a:lnTo>
                  <a:lnTo>
                    <a:pt x="269" y="419"/>
                  </a:lnTo>
                  <a:lnTo>
                    <a:pt x="202" y="503"/>
                  </a:lnTo>
                  <a:lnTo>
                    <a:pt x="135" y="604"/>
                  </a:lnTo>
                  <a:lnTo>
                    <a:pt x="84" y="704"/>
                  </a:lnTo>
                  <a:lnTo>
                    <a:pt x="51" y="805"/>
                  </a:lnTo>
                  <a:lnTo>
                    <a:pt x="17" y="905"/>
                  </a:lnTo>
                  <a:lnTo>
                    <a:pt x="0" y="1022"/>
                  </a:lnTo>
                  <a:lnTo>
                    <a:pt x="0" y="1140"/>
                  </a:lnTo>
                  <a:lnTo>
                    <a:pt x="0" y="1257"/>
                  </a:lnTo>
                  <a:lnTo>
                    <a:pt x="17" y="1374"/>
                  </a:lnTo>
                  <a:lnTo>
                    <a:pt x="51" y="1475"/>
                  </a:lnTo>
                  <a:lnTo>
                    <a:pt x="84" y="1575"/>
                  </a:lnTo>
                  <a:lnTo>
                    <a:pt x="135" y="1676"/>
                  </a:lnTo>
                  <a:lnTo>
                    <a:pt x="202" y="1776"/>
                  </a:lnTo>
                  <a:lnTo>
                    <a:pt x="269" y="1860"/>
                  </a:lnTo>
                  <a:lnTo>
                    <a:pt x="336" y="1944"/>
                  </a:lnTo>
                  <a:lnTo>
                    <a:pt x="419" y="2011"/>
                  </a:lnTo>
                  <a:lnTo>
                    <a:pt x="503" y="2078"/>
                  </a:lnTo>
                  <a:lnTo>
                    <a:pt x="604" y="2145"/>
                  </a:lnTo>
                  <a:lnTo>
                    <a:pt x="704" y="2178"/>
                  </a:lnTo>
                  <a:lnTo>
                    <a:pt x="805" y="2228"/>
                  </a:lnTo>
                  <a:lnTo>
                    <a:pt x="905" y="2245"/>
                  </a:lnTo>
                  <a:lnTo>
                    <a:pt x="1022" y="2262"/>
                  </a:lnTo>
                  <a:lnTo>
                    <a:pt x="1140" y="2279"/>
                  </a:lnTo>
                  <a:lnTo>
                    <a:pt x="1257" y="2262"/>
                  </a:lnTo>
                  <a:lnTo>
                    <a:pt x="1357" y="2245"/>
                  </a:lnTo>
                  <a:lnTo>
                    <a:pt x="1475" y="2228"/>
                  </a:lnTo>
                  <a:lnTo>
                    <a:pt x="1575" y="2178"/>
                  </a:lnTo>
                  <a:lnTo>
                    <a:pt x="1676" y="2145"/>
                  </a:lnTo>
                  <a:lnTo>
                    <a:pt x="1776" y="2078"/>
                  </a:lnTo>
                  <a:lnTo>
                    <a:pt x="1860" y="2011"/>
                  </a:lnTo>
                  <a:lnTo>
                    <a:pt x="1944" y="1944"/>
                  </a:lnTo>
                  <a:lnTo>
                    <a:pt x="2011" y="1860"/>
                  </a:lnTo>
                  <a:lnTo>
                    <a:pt x="2078" y="1776"/>
                  </a:lnTo>
                  <a:lnTo>
                    <a:pt x="2128" y="1676"/>
                  </a:lnTo>
                  <a:lnTo>
                    <a:pt x="2178" y="1575"/>
                  </a:lnTo>
                  <a:lnTo>
                    <a:pt x="2228" y="1475"/>
                  </a:lnTo>
                  <a:lnTo>
                    <a:pt x="2245" y="1374"/>
                  </a:lnTo>
                  <a:lnTo>
                    <a:pt x="2262" y="1257"/>
                  </a:lnTo>
                  <a:lnTo>
                    <a:pt x="2279" y="1140"/>
                  </a:lnTo>
                  <a:lnTo>
                    <a:pt x="2262" y="1022"/>
                  </a:lnTo>
                  <a:lnTo>
                    <a:pt x="2245" y="905"/>
                  </a:lnTo>
                  <a:lnTo>
                    <a:pt x="2228" y="805"/>
                  </a:lnTo>
                  <a:lnTo>
                    <a:pt x="2178" y="704"/>
                  </a:lnTo>
                  <a:lnTo>
                    <a:pt x="2128" y="604"/>
                  </a:lnTo>
                  <a:lnTo>
                    <a:pt x="2078" y="503"/>
                  </a:lnTo>
                  <a:lnTo>
                    <a:pt x="2011" y="419"/>
                  </a:lnTo>
                  <a:lnTo>
                    <a:pt x="1944" y="336"/>
                  </a:lnTo>
                  <a:lnTo>
                    <a:pt x="1860" y="269"/>
                  </a:lnTo>
                  <a:lnTo>
                    <a:pt x="1776" y="202"/>
                  </a:lnTo>
                  <a:lnTo>
                    <a:pt x="1676" y="135"/>
                  </a:lnTo>
                  <a:lnTo>
                    <a:pt x="1575" y="101"/>
                  </a:lnTo>
                  <a:lnTo>
                    <a:pt x="1475" y="51"/>
                  </a:lnTo>
                  <a:lnTo>
                    <a:pt x="1357" y="34"/>
                  </a:lnTo>
                  <a:lnTo>
                    <a:pt x="1257" y="17"/>
                  </a:lnTo>
                  <a:lnTo>
                    <a:pt x="1140" y="1"/>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6" name="Google Shape;8556;p114"/>
            <p:cNvSpPr/>
            <p:nvPr/>
          </p:nvSpPr>
          <p:spPr>
            <a:xfrm>
              <a:off x="2949200" y="3178875"/>
              <a:ext cx="98450" cy="31025"/>
            </a:xfrm>
            <a:custGeom>
              <a:rect b="b" l="l" r="r" t="t"/>
              <a:pathLst>
                <a:path extrusionOk="0" h="1241" w="3938">
                  <a:moveTo>
                    <a:pt x="1978" y="1"/>
                  </a:moveTo>
                  <a:lnTo>
                    <a:pt x="1676" y="17"/>
                  </a:lnTo>
                  <a:lnTo>
                    <a:pt x="1391" y="84"/>
                  </a:lnTo>
                  <a:lnTo>
                    <a:pt x="1123" y="168"/>
                  </a:lnTo>
                  <a:lnTo>
                    <a:pt x="855" y="285"/>
                  </a:lnTo>
                  <a:lnTo>
                    <a:pt x="621" y="436"/>
                  </a:lnTo>
                  <a:lnTo>
                    <a:pt x="386" y="620"/>
                  </a:lnTo>
                  <a:lnTo>
                    <a:pt x="185" y="838"/>
                  </a:lnTo>
                  <a:lnTo>
                    <a:pt x="18" y="1073"/>
                  </a:lnTo>
                  <a:lnTo>
                    <a:pt x="1" y="1123"/>
                  </a:lnTo>
                  <a:lnTo>
                    <a:pt x="1" y="1156"/>
                  </a:lnTo>
                  <a:lnTo>
                    <a:pt x="18" y="1190"/>
                  </a:lnTo>
                  <a:lnTo>
                    <a:pt x="51" y="1223"/>
                  </a:lnTo>
                  <a:lnTo>
                    <a:pt x="118" y="1223"/>
                  </a:lnTo>
                  <a:lnTo>
                    <a:pt x="168" y="1207"/>
                  </a:lnTo>
                  <a:lnTo>
                    <a:pt x="185" y="1190"/>
                  </a:lnTo>
                  <a:lnTo>
                    <a:pt x="353" y="972"/>
                  </a:lnTo>
                  <a:lnTo>
                    <a:pt x="537" y="771"/>
                  </a:lnTo>
                  <a:lnTo>
                    <a:pt x="738" y="604"/>
                  </a:lnTo>
                  <a:lnTo>
                    <a:pt x="956" y="470"/>
                  </a:lnTo>
                  <a:lnTo>
                    <a:pt x="1190" y="352"/>
                  </a:lnTo>
                  <a:lnTo>
                    <a:pt x="1442" y="269"/>
                  </a:lnTo>
                  <a:lnTo>
                    <a:pt x="1710" y="218"/>
                  </a:lnTo>
                  <a:lnTo>
                    <a:pt x="1978" y="202"/>
                  </a:lnTo>
                  <a:lnTo>
                    <a:pt x="2246" y="218"/>
                  </a:lnTo>
                  <a:lnTo>
                    <a:pt x="2514" y="269"/>
                  </a:lnTo>
                  <a:lnTo>
                    <a:pt x="2765" y="352"/>
                  </a:lnTo>
                  <a:lnTo>
                    <a:pt x="2999" y="470"/>
                  </a:lnTo>
                  <a:lnTo>
                    <a:pt x="3217" y="604"/>
                  </a:lnTo>
                  <a:lnTo>
                    <a:pt x="3418" y="771"/>
                  </a:lnTo>
                  <a:lnTo>
                    <a:pt x="3602" y="972"/>
                  </a:lnTo>
                  <a:lnTo>
                    <a:pt x="3770" y="1190"/>
                  </a:lnTo>
                  <a:lnTo>
                    <a:pt x="3803" y="1223"/>
                  </a:lnTo>
                  <a:lnTo>
                    <a:pt x="3854" y="1240"/>
                  </a:lnTo>
                  <a:lnTo>
                    <a:pt x="3904" y="1223"/>
                  </a:lnTo>
                  <a:lnTo>
                    <a:pt x="3937" y="1190"/>
                  </a:lnTo>
                  <a:lnTo>
                    <a:pt x="3937" y="1156"/>
                  </a:lnTo>
                  <a:lnTo>
                    <a:pt x="3937" y="1123"/>
                  </a:lnTo>
                  <a:lnTo>
                    <a:pt x="3937" y="1073"/>
                  </a:lnTo>
                  <a:lnTo>
                    <a:pt x="3753" y="838"/>
                  </a:lnTo>
                  <a:lnTo>
                    <a:pt x="3552" y="620"/>
                  </a:lnTo>
                  <a:lnTo>
                    <a:pt x="3334" y="436"/>
                  </a:lnTo>
                  <a:lnTo>
                    <a:pt x="3083" y="285"/>
                  </a:lnTo>
                  <a:lnTo>
                    <a:pt x="2832" y="168"/>
                  </a:lnTo>
                  <a:lnTo>
                    <a:pt x="2564" y="84"/>
                  </a:lnTo>
                  <a:lnTo>
                    <a:pt x="2262" y="17"/>
                  </a:lnTo>
                  <a:lnTo>
                    <a:pt x="1978" y="1"/>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7" name="Google Shape;8557;p114"/>
            <p:cNvSpPr/>
            <p:nvPr/>
          </p:nvSpPr>
          <p:spPr>
            <a:xfrm>
              <a:off x="2949200" y="3204850"/>
              <a:ext cx="98450" cy="31000"/>
            </a:xfrm>
            <a:custGeom>
              <a:rect b="b" l="l" r="r" t="t"/>
              <a:pathLst>
                <a:path extrusionOk="0" h="1240" w="3938">
                  <a:moveTo>
                    <a:pt x="85" y="0"/>
                  </a:moveTo>
                  <a:lnTo>
                    <a:pt x="34" y="17"/>
                  </a:lnTo>
                  <a:lnTo>
                    <a:pt x="18" y="50"/>
                  </a:lnTo>
                  <a:lnTo>
                    <a:pt x="1" y="84"/>
                  </a:lnTo>
                  <a:lnTo>
                    <a:pt x="1" y="117"/>
                  </a:lnTo>
                  <a:lnTo>
                    <a:pt x="18" y="168"/>
                  </a:lnTo>
                  <a:lnTo>
                    <a:pt x="185" y="402"/>
                  </a:lnTo>
                  <a:lnTo>
                    <a:pt x="386" y="620"/>
                  </a:lnTo>
                  <a:lnTo>
                    <a:pt x="604" y="804"/>
                  </a:lnTo>
                  <a:lnTo>
                    <a:pt x="855" y="955"/>
                  </a:lnTo>
                  <a:lnTo>
                    <a:pt x="1107" y="1072"/>
                  </a:lnTo>
                  <a:lnTo>
                    <a:pt x="1391" y="1156"/>
                  </a:lnTo>
                  <a:lnTo>
                    <a:pt x="1676" y="1223"/>
                  </a:lnTo>
                  <a:lnTo>
                    <a:pt x="1961" y="1240"/>
                  </a:lnTo>
                  <a:lnTo>
                    <a:pt x="2262" y="1223"/>
                  </a:lnTo>
                  <a:lnTo>
                    <a:pt x="2547" y="1156"/>
                  </a:lnTo>
                  <a:lnTo>
                    <a:pt x="2815" y="1072"/>
                  </a:lnTo>
                  <a:lnTo>
                    <a:pt x="3083" y="955"/>
                  </a:lnTo>
                  <a:lnTo>
                    <a:pt x="3334" y="804"/>
                  </a:lnTo>
                  <a:lnTo>
                    <a:pt x="3552" y="620"/>
                  </a:lnTo>
                  <a:lnTo>
                    <a:pt x="3753" y="402"/>
                  </a:lnTo>
                  <a:lnTo>
                    <a:pt x="3921" y="168"/>
                  </a:lnTo>
                  <a:lnTo>
                    <a:pt x="3937" y="117"/>
                  </a:lnTo>
                  <a:lnTo>
                    <a:pt x="3937" y="84"/>
                  </a:lnTo>
                  <a:lnTo>
                    <a:pt x="3921" y="50"/>
                  </a:lnTo>
                  <a:lnTo>
                    <a:pt x="3887" y="17"/>
                  </a:lnTo>
                  <a:lnTo>
                    <a:pt x="3854" y="0"/>
                  </a:lnTo>
                  <a:lnTo>
                    <a:pt x="3820" y="17"/>
                  </a:lnTo>
                  <a:lnTo>
                    <a:pt x="3787" y="17"/>
                  </a:lnTo>
                  <a:lnTo>
                    <a:pt x="3753" y="50"/>
                  </a:lnTo>
                  <a:lnTo>
                    <a:pt x="3602" y="268"/>
                  </a:lnTo>
                  <a:lnTo>
                    <a:pt x="3418" y="469"/>
                  </a:lnTo>
                  <a:lnTo>
                    <a:pt x="3200" y="637"/>
                  </a:lnTo>
                  <a:lnTo>
                    <a:pt x="2983" y="771"/>
                  </a:lnTo>
                  <a:lnTo>
                    <a:pt x="2748" y="888"/>
                  </a:lnTo>
                  <a:lnTo>
                    <a:pt x="2497" y="972"/>
                  </a:lnTo>
                  <a:lnTo>
                    <a:pt x="2246" y="1022"/>
                  </a:lnTo>
                  <a:lnTo>
                    <a:pt x="1961" y="1039"/>
                  </a:lnTo>
                  <a:lnTo>
                    <a:pt x="1693" y="1022"/>
                  </a:lnTo>
                  <a:lnTo>
                    <a:pt x="1442" y="972"/>
                  </a:lnTo>
                  <a:lnTo>
                    <a:pt x="1190" y="888"/>
                  </a:lnTo>
                  <a:lnTo>
                    <a:pt x="956" y="771"/>
                  </a:lnTo>
                  <a:lnTo>
                    <a:pt x="721" y="637"/>
                  </a:lnTo>
                  <a:lnTo>
                    <a:pt x="520" y="469"/>
                  </a:lnTo>
                  <a:lnTo>
                    <a:pt x="336" y="268"/>
                  </a:lnTo>
                  <a:lnTo>
                    <a:pt x="185" y="50"/>
                  </a:lnTo>
                  <a:lnTo>
                    <a:pt x="152" y="17"/>
                  </a:lnTo>
                  <a:lnTo>
                    <a:pt x="118" y="17"/>
                  </a:lnTo>
                  <a:lnTo>
                    <a:pt x="85"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8" name="Google Shape;8558;p114"/>
            <p:cNvSpPr/>
            <p:nvPr/>
          </p:nvSpPr>
          <p:spPr>
            <a:xfrm>
              <a:off x="2986075" y="3194800"/>
              <a:ext cx="25150" cy="25150"/>
            </a:xfrm>
            <a:custGeom>
              <a:rect b="b" l="l" r="r" t="t"/>
              <a:pathLst>
                <a:path extrusionOk="0" h="1006" w="1006">
                  <a:moveTo>
                    <a:pt x="402" y="0"/>
                  </a:moveTo>
                  <a:lnTo>
                    <a:pt x="302" y="34"/>
                  </a:lnTo>
                  <a:lnTo>
                    <a:pt x="218" y="84"/>
                  </a:lnTo>
                  <a:lnTo>
                    <a:pt x="134" y="151"/>
                  </a:lnTo>
                  <a:lnTo>
                    <a:pt x="84" y="218"/>
                  </a:lnTo>
                  <a:lnTo>
                    <a:pt x="34" y="302"/>
                  </a:lnTo>
                  <a:lnTo>
                    <a:pt x="0" y="402"/>
                  </a:lnTo>
                  <a:lnTo>
                    <a:pt x="0" y="503"/>
                  </a:lnTo>
                  <a:lnTo>
                    <a:pt x="0" y="603"/>
                  </a:lnTo>
                  <a:lnTo>
                    <a:pt x="34" y="704"/>
                  </a:lnTo>
                  <a:lnTo>
                    <a:pt x="84" y="787"/>
                  </a:lnTo>
                  <a:lnTo>
                    <a:pt x="134" y="854"/>
                  </a:lnTo>
                  <a:lnTo>
                    <a:pt x="218" y="921"/>
                  </a:lnTo>
                  <a:lnTo>
                    <a:pt x="302" y="972"/>
                  </a:lnTo>
                  <a:lnTo>
                    <a:pt x="402" y="1005"/>
                  </a:lnTo>
                  <a:lnTo>
                    <a:pt x="603" y="1005"/>
                  </a:lnTo>
                  <a:lnTo>
                    <a:pt x="704" y="972"/>
                  </a:lnTo>
                  <a:lnTo>
                    <a:pt x="787" y="921"/>
                  </a:lnTo>
                  <a:lnTo>
                    <a:pt x="854" y="854"/>
                  </a:lnTo>
                  <a:lnTo>
                    <a:pt x="921" y="787"/>
                  </a:lnTo>
                  <a:lnTo>
                    <a:pt x="972" y="704"/>
                  </a:lnTo>
                  <a:lnTo>
                    <a:pt x="988" y="603"/>
                  </a:lnTo>
                  <a:lnTo>
                    <a:pt x="1005" y="503"/>
                  </a:lnTo>
                  <a:lnTo>
                    <a:pt x="1005" y="402"/>
                  </a:lnTo>
                  <a:lnTo>
                    <a:pt x="972" y="318"/>
                  </a:lnTo>
                  <a:lnTo>
                    <a:pt x="955" y="285"/>
                  </a:lnTo>
                  <a:lnTo>
                    <a:pt x="921" y="268"/>
                  </a:lnTo>
                  <a:lnTo>
                    <a:pt x="888" y="251"/>
                  </a:lnTo>
                  <a:lnTo>
                    <a:pt x="838" y="268"/>
                  </a:lnTo>
                  <a:lnTo>
                    <a:pt x="804" y="285"/>
                  </a:lnTo>
                  <a:lnTo>
                    <a:pt x="787" y="318"/>
                  </a:lnTo>
                  <a:lnTo>
                    <a:pt x="771" y="352"/>
                  </a:lnTo>
                  <a:lnTo>
                    <a:pt x="787" y="385"/>
                  </a:lnTo>
                  <a:lnTo>
                    <a:pt x="804" y="452"/>
                  </a:lnTo>
                  <a:lnTo>
                    <a:pt x="804" y="503"/>
                  </a:lnTo>
                  <a:lnTo>
                    <a:pt x="804" y="570"/>
                  </a:lnTo>
                  <a:lnTo>
                    <a:pt x="787" y="620"/>
                  </a:lnTo>
                  <a:lnTo>
                    <a:pt x="754" y="670"/>
                  </a:lnTo>
                  <a:lnTo>
                    <a:pt x="720" y="720"/>
                  </a:lnTo>
                  <a:lnTo>
                    <a:pt x="670" y="754"/>
                  </a:lnTo>
                  <a:lnTo>
                    <a:pt x="620" y="787"/>
                  </a:lnTo>
                  <a:lnTo>
                    <a:pt x="570" y="804"/>
                  </a:lnTo>
                  <a:lnTo>
                    <a:pt x="436" y="804"/>
                  </a:lnTo>
                  <a:lnTo>
                    <a:pt x="385" y="787"/>
                  </a:lnTo>
                  <a:lnTo>
                    <a:pt x="335" y="754"/>
                  </a:lnTo>
                  <a:lnTo>
                    <a:pt x="285" y="720"/>
                  </a:lnTo>
                  <a:lnTo>
                    <a:pt x="251" y="670"/>
                  </a:lnTo>
                  <a:lnTo>
                    <a:pt x="218" y="620"/>
                  </a:lnTo>
                  <a:lnTo>
                    <a:pt x="201" y="570"/>
                  </a:lnTo>
                  <a:lnTo>
                    <a:pt x="201" y="503"/>
                  </a:lnTo>
                  <a:lnTo>
                    <a:pt x="201" y="436"/>
                  </a:lnTo>
                  <a:lnTo>
                    <a:pt x="218" y="385"/>
                  </a:lnTo>
                  <a:lnTo>
                    <a:pt x="251" y="335"/>
                  </a:lnTo>
                  <a:lnTo>
                    <a:pt x="285" y="285"/>
                  </a:lnTo>
                  <a:lnTo>
                    <a:pt x="335" y="251"/>
                  </a:lnTo>
                  <a:lnTo>
                    <a:pt x="385" y="218"/>
                  </a:lnTo>
                  <a:lnTo>
                    <a:pt x="436" y="201"/>
                  </a:lnTo>
                  <a:lnTo>
                    <a:pt x="553" y="201"/>
                  </a:lnTo>
                  <a:lnTo>
                    <a:pt x="620" y="218"/>
                  </a:lnTo>
                  <a:lnTo>
                    <a:pt x="653" y="235"/>
                  </a:lnTo>
                  <a:lnTo>
                    <a:pt x="687" y="218"/>
                  </a:lnTo>
                  <a:lnTo>
                    <a:pt x="720" y="201"/>
                  </a:lnTo>
                  <a:lnTo>
                    <a:pt x="737" y="168"/>
                  </a:lnTo>
                  <a:lnTo>
                    <a:pt x="754" y="117"/>
                  </a:lnTo>
                  <a:lnTo>
                    <a:pt x="737" y="84"/>
                  </a:lnTo>
                  <a:lnTo>
                    <a:pt x="720" y="50"/>
                  </a:lnTo>
                  <a:lnTo>
                    <a:pt x="687" y="34"/>
                  </a:lnTo>
                  <a:lnTo>
                    <a:pt x="603"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
        <p:nvSpPr>
          <p:cNvPr id="8559" name="Google Shape;8559;p114"/>
          <p:cNvSpPr txBox="1"/>
          <p:nvPr/>
        </p:nvSpPr>
        <p:spPr>
          <a:xfrm>
            <a:off x="2563876" y="1680000"/>
            <a:ext cx="3139500" cy="26757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Contact lenses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Contact solution and cleaning products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Prescription glasses and sunglasses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Eye exams</a:t>
            </a:r>
            <a:endParaRPr sz="1500">
              <a:solidFill>
                <a:srgbClr val="4D4D4F"/>
              </a:solidFill>
              <a:latin typeface="Inter"/>
              <a:ea typeface="Inter"/>
              <a:cs typeface="Inter"/>
              <a:sym typeface="Inter"/>
            </a:endParaRPr>
          </a:p>
        </p:txBody>
      </p:sp>
      <p:sp>
        <p:nvSpPr>
          <p:cNvPr id="8560" name="Google Shape;8560;p114"/>
          <p:cNvSpPr txBox="1"/>
          <p:nvPr/>
        </p:nvSpPr>
        <p:spPr>
          <a:xfrm>
            <a:off x="5611875" y="1641250"/>
            <a:ext cx="3000000" cy="20010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Vision screenings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Eye drops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Refractions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Vision correction procedures</a:t>
            </a:r>
            <a:endParaRPr sz="1500">
              <a:solidFill>
                <a:srgbClr val="4D4D4F"/>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WEX Theme 2022">
  <a:themeElements>
    <a:clrScheme name="Simple Light">
      <a:dk1>
        <a:srgbClr val="253746"/>
      </a:dk1>
      <a:lt1>
        <a:srgbClr val="FFFFFF"/>
      </a:lt1>
      <a:dk2>
        <a:srgbClr val="7C868F"/>
      </a:dk2>
      <a:lt2>
        <a:srgbClr val="D2D6D9"/>
      </a:lt2>
      <a:accent1>
        <a:srgbClr val="C8102E"/>
      </a:accent1>
      <a:accent2>
        <a:srgbClr val="FFBF3F"/>
      </a:accent2>
      <a:accent3>
        <a:srgbClr val="A0DCF8"/>
      </a:accent3>
      <a:accent4>
        <a:srgbClr val="00C7B1"/>
      </a:accent4>
      <a:accent5>
        <a:srgbClr val="4FA0C7"/>
      </a:accent5>
      <a:accent6>
        <a:srgbClr val="E4F5FD"/>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